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87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105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23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9297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907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5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87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03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8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065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23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84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92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9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2" r:id="rId14"/>
    <p:sldLayoutId id="2147483654" r:id="rId15"/>
    <p:sldLayoutId id="2147483655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第二单元　动荡与变革的时代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8F22548-34A1-43E1-83F8-0E0FE61A6CA9}"/>
              </a:ext>
            </a:extLst>
          </p:cNvPr>
          <p:cNvSpPr>
            <a:spLocks noChangeAspect="1"/>
          </p:cNvSpPr>
          <p:nvPr/>
        </p:nvSpPr>
        <p:spPr>
          <a:xfrm>
            <a:off x="2032000" y="876787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霍布斯鲍姆在《极端的年代》中认为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如果说法国大革命追寻的理想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传之后世的生命比布尔什维克为长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年革命事件产生的实际后果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年更为深远。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年革命事件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产生的重大影响是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使苏联跻身工业化的国家行列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使苏俄退出协约国宣告一战结束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使俄国走上实现现代化独特道路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结束封建统治传播民主共和思想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泰安中考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如果说十月革命后出现了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一球两制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的新格局的话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半个多世纪的比较和竞赛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没有显示出苏式社会主义的优越性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这种体制未能满足人民不断增长的物质文化生活的需要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因而失去越来越多的民众的支持和拥护。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战时共产主义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苏联模式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市场经济体制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A86C8E2-29C6-40DF-843D-4E635B9AAA12}"/>
              </a:ext>
            </a:extLst>
          </p:cNvPr>
          <p:cNvSpPr/>
          <p:nvPr/>
        </p:nvSpPr>
        <p:spPr>
          <a:xfrm>
            <a:off x="4555670" y="2146150"/>
            <a:ext cx="283616" cy="343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AAEFC66-994B-4362-B831-A2D8F31DA218}"/>
              </a:ext>
            </a:extLst>
          </p:cNvPr>
          <p:cNvSpPr/>
          <p:nvPr/>
        </p:nvSpPr>
        <p:spPr>
          <a:xfrm>
            <a:off x="9085467" y="5437989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277EC1-5E85-46A5-8841-006F1C1894BE}"/>
              </a:ext>
            </a:extLst>
          </p:cNvPr>
          <p:cNvSpPr>
            <a:spLocks noChangeAspect="1"/>
          </p:cNvSpPr>
          <p:nvPr/>
        </p:nvSpPr>
        <p:spPr>
          <a:xfrm>
            <a:off x="2032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呼和浩特中考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一位美国总统在就职演说中说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交换手段难逃贸易长流冰封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工业企业尽成枯枝残叶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农场主的产品找不到市场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千万个家庭的多年积蓄毁于一旦。与之相符的是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华盛顿谴责殖民主义者的罪行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林肯批评南方种植园主的叛乱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威尔逊揭露一战的灾难性后果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罗斯福感叹经济危机的破坏性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ACB4B1F-86A2-4E15-A7EE-519641B09643}"/>
              </a:ext>
            </a:extLst>
          </p:cNvPr>
          <p:cNvSpPr/>
          <p:nvPr/>
        </p:nvSpPr>
        <p:spPr>
          <a:xfrm>
            <a:off x="8156999" y="3004278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2335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6C478524-4194-40EB-B84E-A8EB881B13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463860"/>
              </p:ext>
            </p:extLst>
          </p:nvPr>
        </p:nvGraphicFramePr>
        <p:xfrm>
          <a:off x="2032000" y="1420592"/>
          <a:ext cx="8128000" cy="427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3" imgW="3837004" imgH="2019215" progId="Word.Document.12">
                  <p:embed/>
                </p:oleObj>
              </mc:Choice>
              <mc:Fallback>
                <p:oleObj name="Document" r:id="rId3" imgW="3837004" imgH="2019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420592"/>
                        <a:ext cx="8128000" cy="427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9CD1DA8-7ED1-4771-A838-F827476BF627}"/>
              </a:ext>
            </a:extLst>
          </p:cNvPr>
          <p:cNvSpPr/>
          <p:nvPr/>
        </p:nvSpPr>
        <p:spPr>
          <a:xfrm>
            <a:off x="8818181" y="1420592"/>
            <a:ext cx="353954" cy="323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8264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B41197E2-B71D-4B3B-BD82-6A3CE56F3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489291"/>
              </p:ext>
            </p:extLst>
          </p:nvPr>
        </p:nvGraphicFramePr>
        <p:xfrm>
          <a:off x="2032000" y="1711953"/>
          <a:ext cx="8128000" cy="384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3" imgW="3837004" imgH="1817294" progId="Word.Document.12">
                  <p:embed/>
                </p:oleObj>
              </mc:Choice>
              <mc:Fallback>
                <p:oleObj name="Document" r:id="rId3" imgW="3837004" imgH="18172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711953"/>
                        <a:ext cx="8128000" cy="384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73774130-169D-428D-98A4-24A8C77431C1}"/>
              </a:ext>
            </a:extLst>
          </p:cNvPr>
          <p:cNvSpPr/>
          <p:nvPr/>
        </p:nvSpPr>
        <p:spPr>
          <a:xfrm>
            <a:off x="8102991" y="2124222"/>
            <a:ext cx="381521" cy="337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1946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8B4DFE-A568-4F65-AA4C-B5DC3DE8FFCE}"/>
              </a:ext>
            </a:extLst>
          </p:cNvPr>
          <p:cNvSpPr>
            <a:spLocks noChangeAspect="1"/>
          </p:cNvSpPr>
          <p:nvPr/>
        </p:nvSpPr>
        <p:spPr>
          <a:xfrm>
            <a:off x="2032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贺州中考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年苏俄开始实施新经济政策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允许多种经济并存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大力发展商品经济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促进国民经济的恢复和发展。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年初列宁逝世后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斯大林的领导地位逐步确立。新经济政策被逐渐取消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为了迅速增强经济实力和国防力量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苏联采取了优先发展重工业的方针。为了加强对农业的管理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摆脱粮食供应困难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苏联政府推行了农业集体化运动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斯大林执政时期开创的社会主义建设模式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据苏联官方统计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苏联的工业产量居欧洲第一位、世界第二位。苏联经济实力的迅速增长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为后来反法西斯战争的胜利奠定了物质基础。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222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58065C-C5B3-436F-8348-42F1778BBD92}"/>
              </a:ext>
            </a:extLst>
          </p:cNvPr>
          <p:cNvSpPr>
            <a:spLocks noChangeAspect="1"/>
          </p:cNvSpPr>
          <p:nvPr/>
        </p:nvSpPr>
        <p:spPr>
          <a:xfrm>
            <a:off x="2032000" y="1570895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罗斯福就任美国总统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宣布实行新政。他采取一系列改革措施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大力加强国家对金融、农业、工业、社会救济、公共工程以及财政等方面的干预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使美国政府承担起保障经济稳定和发展的责任。到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美国的工业生产水平创历史新高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农业生产保持稳定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对外贸易趋向活跃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人民生活水平得到恢复和改善。新政的实施也在一定程度上缓和了美国的社会矛盾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缓解了经济危机引发的社会危机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使美国避免在危机形势下走上法西斯道路。新政通过法律形式把国家保障经济稳定和发展的责任固定下来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在不触动资本主义制度的前提下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对美国经济制度进行了深刻改造。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430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FB23651-8F29-4E0B-8FFE-1C5EEA85D9B0}"/>
              </a:ext>
            </a:extLst>
          </p:cNvPr>
          <p:cNvSpPr>
            <a:spLocks noChangeAspect="1"/>
          </p:cNvSpPr>
          <p:nvPr/>
        </p:nvSpPr>
        <p:spPr>
          <a:xfrm>
            <a:off x="1876358" y="1174291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概括指出斯大林时期国家经济政策发生的变化。简析苏联模式形成的历史背景。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256A94-01D6-4C0A-8CF0-A9FA22631778}"/>
              </a:ext>
            </a:extLst>
          </p:cNvPr>
          <p:cNvSpPr>
            <a:spLocks noChangeAspect="1"/>
          </p:cNvSpPr>
          <p:nvPr/>
        </p:nvSpPr>
        <p:spPr>
          <a:xfrm>
            <a:off x="1876358" y="2046646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逐渐取消新经济政策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优先发展重工业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推行农业集体化运动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形成高集中的计划经济体制。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答出两点即可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新经济政策实施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国民经济得到恢复和发展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列宁逝世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斯大林成为苏联最高领导人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处于帝国主义包围中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国内经济文化相对落后。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答出两点即可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1DF0960-693E-4AF4-B2A7-C4527A31F0FE}"/>
              </a:ext>
            </a:extLst>
          </p:cNvPr>
          <p:cNvSpPr>
            <a:spLocks noChangeAspect="1"/>
          </p:cNvSpPr>
          <p:nvPr/>
        </p:nvSpPr>
        <p:spPr>
          <a:xfrm>
            <a:off x="1876358" y="4124232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罗斯福新政对美国经济制度进行了怎样的调整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0B85BE-E7B3-458C-949C-85990FAE8BC3}"/>
              </a:ext>
            </a:extLst>
          </p:cNvPr>
          <p:cNvSpPr>
            <a:spLocks noChangeAspect="1"/>
          </p:cNvSpPr>
          <p:nvPr/>
        </p:nvSpPr>
        <p:spPr>
          <a:xfrm>
            <a:off x="1876358" y="5010151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加强了国家对经济的全面干预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通过法律形式把国家保障经济稳定和发展的责任固定下来。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6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6B27D0E-EDE7-4459-A2A9-C029E24627A3}"/>
              </a:ext>
            </a:extLst>
          </p:cNvPr>
          <p:cNvSpPr>
            <a:spLocks noChangeAspect="1"/>
          </p:cNvSpPr>
          <p:nvPr/>
        </p:nvSpPr>
        <p:spPr>
          <a:xfrm>
            <a:off x="2032000" y="2542354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综合上述材料并结合所学知识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你认为苏联模式与罗斯福新政有何相同点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E9395B-9136-44FC-994F-61A6F24DC460}"/>
              </a:ext>
            </a:extLst>
          </p:cNvPr>
          <p:cNvSpPr>
            <a:spLocks noChangeAspect="1"/>
          </p:cNvSpPr>
          <p:nvPr/>
        </p:nvSpPr>
        <p:spPr>
          <a:xfrm>
            <a:off x="2032000" y="4315646"/>
            <a:ext cx="8128000" cy="12822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都加强国家对经济的干预和指导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都促进了经济的迅速发展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都为反法西斯战争的胜利奠定了物质基础。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答出一点即可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07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387</TotalTime>
  <Words>489</Words>
  <Application>Microsoft Office PowerPoint</Application>
  <PresentationFormat>宽屏</PresentationFormat>
  <Paragraphs>24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Adobe 黑体 Std R</vt:lpstr>
      <vt:lpstr>NEU-BZ-S92</vt:lpstr>
      <vt:lpstr>等线</vt:lpstr>
      <vt:lpstr>等线 Light</vt:lpstr>
      <vt:lpstr>Arial</vt:lpstr>
      <vt:lpstr>Times New Roman</vt:lpstr>
      <vt:lpstr>主题1</vt:lpstr>
      <vt:lpstr>Document</vt:lpstr>
      <vt:lpstr>第二单元　动荡与变革的时代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78</cp:revision>
  <dcterms:created xsi:type="dcterms:W3CDTF">2018-07-26T10:36:45Z</dcterms:created>
  <dcterms:modified xsi:type="dcterms:W3CDTF">2019-01-03T09:21:31Z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