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265" r:id="rId4"/>
    <p:sldId id="266" r:id="rId5"/>
    <p:sldId id="267" r:id="rId6"/>
    <p:sldId id="26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266848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79556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1817106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713859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303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26761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77007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14016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499794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007237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315593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232987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055781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7661899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52" r:id="rId14"/>
    <p:sldLayoutId id="2147483654" r:id="rId15"/>
    <p:sldLayoutId id="2147483655"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第三单元　第二次世界大战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529248C-51AE-41C6-95DB-79541CCD8F4E}"/>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乐山中考</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当今世界各种形式的恐怖主义对世界和平构成了威胁。那么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年代后期威胁世界和平的主要因素是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经济危机的连续打击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法西斯势力的侵略扩张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国际恐怖活动的频繁发生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民族复仇主义的打击报复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临沂中考</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这个协定签订后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自德国返回伦敦的英国首相张伯伦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在机场上挥舞着协定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得意地宣称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我带来了整整一代人的和平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不到两年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英国就遭到了德国飞机的猛烈轰炸。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《九国公约》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《巴黎协定》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《双十协定》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《慕尼黑协定》</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1439BEC3-4037-4474-9931-2215D6465AE9}"/>
              </a:ext>
            </a:extLst>
          </p:cNvPr>
          <p:cNvSpPr/>
          <p:nvPr/>
        </p:nvSpPr>
        <p:spPr>
          <a:xfrm>
            <a:off x="4520478" y="17275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26E7E690-82B9-400A-B2D7-05FD6D8B74F5}"/>
              </a:ext>
            </a:extLst>
          </p:cNvPr>
          <p:cNvSpPr/>
          <p:nvPr/>
        </p:nvSpPr>
        <p:spPr>
          <a:xfrm>
            <a:off x="2259878" y="4597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FB3E05E-A4CC-4A1E-9DE1-43A51109ED33}"/>
              </a:ext>
            </a:extLst>
          </p:cNvPr>
          <p:cNvSpPr>
            <a:spLocks noChangeAspect="1"/>
          </p:cNvSpPr>
          <p:nvPr/>
        </p:nvSpPr>
        <p:spPr>
          <a:xfrm>
            <a:off x="381000" y="129163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南京中考</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第一次世界大战后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英、法、美等战胜国通过两次国际会议建立的帝国主义统治新秩序崩溃的标志是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巴黎和会、华盛顿会议的召开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欧洲战争策源地的形成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德军突袭波兰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英法对德宣战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国际反法西斯联盟建立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梧州中考</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不论是从战争史还是二战以后的世界历史看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它都具有里程碑的意义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它首次宣布正义国家将结成同盟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不仅是为了保护国家免于外来侵略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而且是为了世界一切人的人权免于强权的蹂躏。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该材料反映的文献是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《凡尔赛条约》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《九国公约》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《联合国家宣言》</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《共产党宣言》</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7A50E208-2C5F-44FB-91B0-E5C7D1D74E3C}"/>
              </a:ext>
            </a:extLst>
          </p:cNvPr>
          <p:cNvSpPr/>
          <p:nvPr/>
        </p:nvSpPr>
        <p:spPr>
          <a:xfrm>
            <a:off x="3428278" y="16640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628CD45C-CA30-478B-A299-DEF44EA81ABE}"/>
              </a:ext>
            </a:extLst>
          </p:cNvPr>
          <p:cNvSpPr/>
          <p:nvPr/>
        </p:nvSpPr>
        <p:spPr>
          <a:xfrm>
            <a:off x="5536478" y="4623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8825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EA916AC-18CB-4C58-A266-BCD75DD0735C}"/>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贺州中考</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我们已经商得同意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当于</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在美利坚合众国旧金山召开联合国会议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唯有我们三国之间及一切爱好自由的各国之间继续增进的合作与了解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才能够实现人类最崇高的愿望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一种安全而且持久的和平。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材料中提出实现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一种安全而且持久的和平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是基于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每次世界大战的惨痛教训</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对二战人类文明浩劫的反思</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西方大国称霸世界的企图</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东西方冷战格局的结束</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金华中考</a:t>
            </a:r>
            <a:r>
              <a:rPr lang="en-US" altLang="zh-CN" sz="2200" dirty="0">
                <a:solidFill>
                  <a:srgbClr val="000000"/>
                </a:solidFill>
                <a:latin typeface="Times New Roman" panose="02020603050405020304" pitchFamily="18" charset="0"/>
                <a:cs typeface="Times New Roman" panose="02020603050405020304" pitchFamily="18" charset="0"/>
              </a:rPr>
              <a:t>  )“1942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美国海军和空军毁灭性打击了日军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日军损失了训练有素的海空军骨干力量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再也无力进行战略进攻了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丧失了海战的主动权。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该材料描述的战役是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中途岛海战</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阿拉曼战役</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西西里岛登陆战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诺曼底登陆战</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28E8365-A050-4FD2-AE5E-D7F3B76CA988}"/>
              </a:ext>
            </a:extLst>
          </p:cNvPr>
          <p:cNvSpPr/>
          <p:nvPr/>
        </p:nvSpPr>
        <p:spPr>
          <a:xfrm>
            <a:off x="1434378" y="23371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5E38230C-0E3D-42FF-AB92-578D8BC9DD21}"/>
              </a:ext>
            </a:extLst>
          </p:cNvPr>
          <p:cNvSpPr/>
          <p:nvPr/>
        </p:nvSpPr>
        <p:spPr>
          <a:xfrm>
            <a:off x="10946678" y="4724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7958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7178EA49-0646-430D-ADA6-6889BC9838B1}"/>
              </a:ext>
            </a:extLst>
          </p:cNvPr>
          <p:cNvGraphicFramePr>
            <a:graphicFrameLocks noChangeAspect="1"/>
          </p:cNvGraphicFramePr>
          <p:nvPr>
            <p:extLst>
              <p:ext uri="{D42A27DB-BD31-4B8C-83A1-F6EECF244321}">
                <p14:modId xmlns:p14="http://schemas.microsoft.com/office/powerpoint/2010/main" val="2908351548"/>
              </p:ext>
            </p:extLst>
          </p:nvPr>
        </p:nvGraphicFramePr>
        <p:xfrm>
          <a:off x="1409700" y="927100"/>
          <a:ext cx="8128000" cy="6845300"/>
        </p:xfrm>
        <a:graphic>
          <a:graphicData uri="http://schemas.openxmlformats.org/presentationml/2006/ole">
            <mc:AlternateContent xmlns:mc="http://schemas.openxmlformats.org/markup-compatibility/2006">
              <mc:Choice xmlns:v="urn:schemas-microsoft-com:vml" Requires="v">
                <p:oleObj spid="_x0000_s1028" name="Document" r:id="rId3" imgW="3837004" imgH="3235793" progId="Word.Document.12">
                  <p:embed/>
                </p:oleObj>
              </mc:Choice>
              <mc:Fallback>
                <p:oleObj name="Document" r:id="rId3" imgW="3837004" imgH="3235793" progId="Word.Document.12">
                  <p:embed/>
                  <p:pic>
                    <p:nvPicPr>
                      <p:cNvPr id="0" name=""/>
                      <p:cNvPicPr/>
                      <p:nvPr/>
                    </p:nvPicPr>
                    <p:blipFill>
                      <a:blip r:embed="rId4"/>
                      <a:stretch>
                        <a:fillRect/>
                      </a:stretch>
                    </p:blipFill>
                    <p:spPr>
                      <a:xfrm>
                        <a:off x="1409700" y="927100"/>
                        <a:ext cx="8128000" cy="6845300"/>
                      </a:xfrm>
                      <a:prstGeom prst="rect">
                        <a:avLst/>
                      </a:prstGeom>
                    </p:spPr>
                  </p:pic>
                </p:oleObj>
              </mc:Fallback>
            </mc:AlternateContent>
          </a:graphicData>
        </a:graphic>
      </p:graphicFrame>
    </p:spTree>
    <p:extLst>
      <p:ext uri="{BB962C8B-B14F-4D97-AF65-F5344CB8AC3E}">
        <p14:creationId xmlns:p14="http://schemas.microsoft.com/office/powerpoint/2010/main" val="2210095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F72334-B24E-4DD4-9025-0DEAE4DBBB6D}"/>
              </a:ext>
            </a:extLst>
          </p:cNvPr>
          <p:cNvSpPr>
            <a:spLocks noChangeAspect="1"/>
          </p:cNvSpPr>
          <p:nvPr/>
        </p:nvSpPr>
        <p:spPr>
          <a:xfrm>
            <a:off x="381000" y="1581902"/>
            <a:ext cx="11430000" cy="25010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上图中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两处发生的事件分别是</a:t>
            </a:r>
            <a:r>
              <a:rPr lang="zh-CN" altLang="zh-CN" sz="2200" dirty="0">
                <a:solidFill>
                  <a:srgbClr val="FF00FF"/>
                </a:solidFill>
                <a:latin typeface="Times New Roman" panose="02020603050405020304" pitchFamily="18" charset="0"/>
                <a:cs typeface="Times New Roman" panose="02020603050405020304" pitchFamily="18" charset="0"/>
              </a:rPr>
              <a:t>　九一八事变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dirty="0">
                <a:solidFill>
                  <a:srgbClr val="FF00FF"/>
                </a:solidFill>
                <a:latin typeface="Times New Roman" panose="02020603050405020304" pitchFamily="18" charset="0"/>
                <a:cs typeface="Times New Roman" panose="02020603050405020304" pitchFamily="18" charset="0"/>
              </a:rPr>
              <a:t>　珍珠港事件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其对第二次世界大战的形势分别产生了什么影响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根据上图结合所学知识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分析亚洲战场反法西斯战争胜利的原因。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364E4F2F-1AB6-4D48-88AA-7A409E4068B6}"/>
              </a:ext>
            </a:extLst>
          </p:cNvPr>
          <p:cNvSpPr>
            <a:spLocks noChangeAspect="1"/>
          </p:cNvSpPr>
          <p:nvPr/>
        </p:nvSpPr>
        <p:spPr>
          <a:xfrm>
            <a:off x="381000" y="2383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影响</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成为中国人民抗日战争的起点</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揭开了世界反法西斯战争的序幕</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标志太平洋战争的开始</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第二次世界大战达到最大规模。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中国战场是世界反法西斯战争的东方主战场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为反法西斯战争的胜利作出巨大贡献</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国际反法西斯联盟协同作战。</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D2E52B6C-9722-473B-A8A3-329719BCEB18}"/>
              </a:ext>
            </a:extLst>
          </p:cNvPr>
          <p:cNvSpPr/>
          <p:nvPr/>
        </p:nvSpPr>
        <p:spPr>
          <a:xfrm>
            <a:off x="5524778" y="1661576"/>
            <a:ext cx="175232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id="{C9EA1B9D-164C-437C-AF8D-D2602EFACAAC}"/>
              </a:ext>
            </a:extLst>
          </p:cNvPr>
          <p:cNvCxnSpPr>
            <a:cxnSpLocks/>
          </p:cNvCxnSpPr>
          <p:nvPr/>
        </p:nvCxnSpPr>
        <p:spPr>
          <a:xfrm>
            <a:off x="5524778" y="1983792"/>
            <a:ext cx="17523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27AF4D8-0A69-49D5-8ACA-2ED1A7D49EA0}"/>
              </a:ext>
            </a:extLst>
          </p:cNvPr>
          <p:cNvSpPr/>
          <p:nvPr/>
        </p:nvSpPr>
        <p:spPr>
          <a:xfrm>
            <a:off x="7734576" y="1661576"/>
            <a:ext cx="175232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id="{9550F492-6A5A-418F-B577-EE82CB045B8C}"/>
              </a:ext>
            </a:extLst>
          </p:cNvPr>
          <p:cNvCxnSpPr>
            <a:cxnSpLocks/>
          </p:cNvCxnSpPr>
          <p:nvPr/>
        </p:nvCxnSpPr>
        <p:spPr>
          <a:xfrm>
            <a:off x="7734577" y="1983792"/>
            <a:ext cx="17523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89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391</TotalTime>
  <Words>471</Words>
  <Application>Microsoft Office PowerPoint</Application>
  <PresentationFormat>宽屏</PresentationFormat>
  <Paragraphs>33</Paragraphs>
  <Slides>6</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5" baseType="lpstr">
      <vt:lpstr>Adobe 黑体 Std R</vt:lpstr>
      <vt:lpstr>NEU-BZ-S92</vt:lpstr>
      <vt:lpstr>等线</vt:lpstr>
      <vt:lpstr>等线 Light</vt:lpstr>
      <vt:lpstr>宋体</vt:lpstr>
      <vt:lpstr>Arial</vt:lpstr>
      <vt:lpstr>Times New Roman</vt:lpstr>
      <vt:lpstr>主题1</vt:lpstr>
      <vt:lpstr>Document</vt:lpstr>
      <vt:lpstr>第三单元　第二次世界大战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79</cp:revision>
  <dcterms:created xsi:type="dcterms:W3CDTF">2018-07-26T10:36:45Z</dcterms:created>
  <dcterms:modified xsi:type="dcterms:W3CDTF">2019-01-03T09:22:16Z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