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260" r:id="rId11"/>
    <p:sldId id="313" r:id="rId12"/>
    <p:sldId id="314" r:id="rId13"/>
    <p:sldId id="31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4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44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4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282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</a:p>
        </p:txBody>
      </p:sp>
    </p:spTree>
    <p:extLst>
      <p:ext uri="{BB962C8B-B14F-4D97-AF65-F5344CB8AC3E}">
        <p14:creationId xmlns:p14="http://schemas.microsoft.com/office/powerpoint/2010/main" val="464057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重点知识突破</a:t>
            </a:r>
          </a:p>
        </p:txBody>
      </p:sp>
    </p:spTree>
    <p:extLst>
      <p:ext uri="{BB962C8B-B14F-4D97-AF65-F5344CB8AC3E}">
        <p14:creationId xmlns:p14="http://schemas.microsoft.com/office/powerpoint/2010/main" val="2194978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针对强化训练</a:t>
            </a:r>
          </a:p>
        </p:txBody>
      </p:sp>
    </p:spTree>
    <p:extLst>
      <p:ext uri="{BB962C8B-B14F-4D97-AF65-F5344CB8AC3E}">
        <p14:creationId xmlns:p14="http://schemas.microsoft.com/office/powerpoint/2010/main" val="3680757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1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3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97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88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79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3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87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47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8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第四单元　两极格局下的世界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959CC8-FE59-44A3-A4D6-F906AEC371B7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时期重新定义为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长时期的和平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倒是颇为耳目一新的。上述对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重新定义的主要出发点是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美国马歇尔计划推动了欧洲重建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期间各国并无直接武装冲突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美苏两国在国家利益上没有矛盾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美苏不直接诉诸武力避免了新的世界大战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《美国的梦想》中有这样一个论断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一箭双雕。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输出资本、对抗苏联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遏制欧洲、称霸世界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控制欧洲、遏制苏联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复兴欧洲、干涉中国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06DBB7-33E2-436C-8235-7E47A81C847C}"/>
              </a:ext>
            </a:extLst>
          </p:cNvPr>
          <p:cNvSpPr/>
          <p:nvPr/>
        </p:nvSpPr>
        <p:spPr>
          <a:xfrm>
            <a:off x="3716145" y="21367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93973F6-DEB1-4D8E-9A05-7C5025388E93}"/>
              </a:ext>
            </a:extLst>
          </p:cNvPr>
          <p:cNvSpPr/>
          <p:nvPr/>
        </p:nvSpPr>
        <p:spPr>
          <a:xfrm>
            <a:off x="10489478" y="41800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D6E5878-C2EC-46A8-B3AC-6AF6622A05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309861"/>
              </p:ext>
            </p:extLst>
          </p:nvPr>
        </p:nvGraphicFramePr>
        <p:xfrm>
          <a:off x="1931831" y="939799"/>
          <a:ext cx="7085169" cy="6328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Document" r:id="rId3" imgW="3837004" imgH="3433027" progId="Word.Document.12">
                  <p:embed/>
                </p:oleObj>
              </mc:Choice>
              <mc:Fallback>
                <p:oleObj name="Document" r:id="rId3" imgW="3837004" imgH="34330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1831" y="939799"/>
                        <a:ext cx="7085169" cy="63288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58710C6-1125-4A6B-AA88-6C47CCD2FF7F}"/>
              </a:ext>
            </a:extLst>
          </p:cNvPr>
          <p:cNvSpPr/>
          <p:nvPr/>
        </p:nvSpPr>
        <p:spPr>
          <a:xfrm>
            <a:off x="6450437" y="939798"/>
            <a:ext cx="311182" cy="281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7998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BE6733-5854-4376-BC9B-15FBFC08497A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4.1956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年美国从事脑力劳动的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人数超过了从事体力劳动的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年美国从事制造业的人数已下降到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从事信息行业的人数则占总人口的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。从中得出的正确结论是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新的经济危机打击美国经济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美国社会腐败程度加剧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科技革命推动美国经济发展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美国实行了罗斯福新政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50—60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试图克服高度集中的计划经济体制弊端而进行改革的苏联领导人是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BD3A522-4397-469B-A516-7B78E5F7C4DF}"/>
              </a:ext>
            </a:extLst>
          </p:cNvPr>
          <p:cNvSpPr/>
          <p:nvPr/>
        </p:nvSpPr>
        <p:spPr>
          <a:xfrm>
            <a:off x="634277" y="243030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B33AD0-EC24-4B9F-860A-E84A94B7B107}"/>
              </a:ext>
            </a:extLst>
          </p:cNvPr>
          <p:cNvSpPr/>
          <p:nvPr/>
        </p:nvSpPr>
        <p:spPr>
          <a:xfrm>
            <a:off x="11245832" y="43719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5133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5207D4D-A153-46C8-A657-9DA35D41C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402987"/>
              </p:ext>
            </p:extLst>
          </p:nvPr>
        </p:nvGraphicFramePr>
        <p:xfrm>
          <a:off x="1435100" y="977547"/>
          <a:ext cx="8128000" cy="6833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Document" r:id="rId3" imgW="3837004" imgH="3231105" progId="Word.Document.12">
                  <p:embed/>
                </p:oleObj>
              </mc:Choice>
              <mc:Fallback>
                <p:oleObj name="Document" r:id="rId3" imgW="3837004" imgH="32311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5100" y="977547"/>
                        <a:ext cx="8128000" cy="6833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94147E55-741C-4252-B740-15F5939C279E}"/>
              </a:ext>
            </a:extLst>
          </p:cNvPr>
          <p:cNvSpPr/>
          <p:nvPr/>
        </p:nvSpPr>
        <p:spPr>
          <a:xfrm>
            <a:off x="7859167" y="13465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133612D-5AB9-4725-A399-0F88BF57713D}"/>
              </a:ext>
            </a:extLst>
          </p:cNvPr>
          <p:cNvSpPr/>
          <p:nvPr/>
        </p:nvSpPr>
        <p:spPr>
          <a:xfrm>
            <a:off x="5307790" y="458162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06289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EA1E035-A3C5-43E3-800C-87A2A25BFB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577033"/>
              </p:ext>
            </p:extLst>
          </p:nvPr>
        </p:nvGraphicFramePr>
        <p:xfrm>
          <a:off x="1892300" y="1062371"/>
          <a:ext cx="7353300" cy="5795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3837004" imgH="3029184" progId="Word.Document.12">
                  <p:embed/>
                </p:oleObj>
              </mc:Choice>
              <mc:Fallback>
                <p:oleObj name="Document" r:id="rId3" imgW="3837004" imgH="30291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2300" y="1062371"/>
                        <a:ext cx="7353300" cy="57956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C009333-468E-4717-83A3-D4A239477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76564"/>
              </p:ext>
            </p:extLst>
          </p:nvPr>
        </p:nvGraphicFramePr>
        <p:xfrm>
          <a:off x="1790936" y="1320800"/>
          <a:ext cx="7873764" cy="686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3" imgW="3837004" imgH="3351897" progId="Word.Document.12">
                  <p:embed/>
                </p:oleObj>
              </mc:Choice>
              <mc:Fallback>
                <p:oleObj name="Document" r:id="rId3" imgW="3837004" imgH="3351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936" y="1320800"/>
                        <a:ext cx="7873764" cy="6867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316D5139-B50A-4975-9C01-2E20FF0703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080755"/>
              </p:ext>
            </p:extLst>
          </p:nvPr>
        </p:nvGraphicFramePr>
        <p:xfrm>
          <a:off x="774700" y="1240984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37004" imgH="2019215" progId="Word.Document.12">
                  <p:embed/>
                </p:oleObj>
              </mc:Choice>
              <mc:Fallback>
                <p:oleObj name="Document" r:id="rId3" imgW="3837004" imgH="2019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4700" y="1240984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ABD70AD9-11DF-47F0-9CFB-F4D3B14C9127}"/>
              </a:ext>
            </a:extLst>
          </p:cNvPr>
          <p:cNvSpPr>
            <a:spLocks noChangeAspect="1"/>
          </p:cNvSpPr>
          <p:nvPr/>
        </p:nvSpPr>
        <p:spPr>
          <a:xfrm>
            <a:off x="584200" y="48724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政策。杜鲁门主义的出台是美苏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在政治上的表现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在经济上表现为实行马歇尔计划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在军事上表现为成立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075DA38-44F8-42F0-9CCF-853823280C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763255"/>
              </p:ext>
            </p:extLst>
          </p:nvPr>
        </p:nvGraphicFramePr>
        <p:xfrm>
          <a:off x="1626203" y="1358899"/>
          <a:ext cx="8355997" cy="7204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3" imgW="3837004" imgH="3313677" progId="Word.Document.12">
                  <p:embed/>
                </p:oleObj>
              </mc:Choice>
              <mc:Fallback>
                <p:oleObj name="Document" r:id="rId3" imgW="3837004" imgH="33136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6203" y="1358899"/>
                        <a:ext cx="8355997" cy="7204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085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70659AA-5647-4248-8292-12E3358EF2C8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西欧国家和日本经济迅速发展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其相同的原因不包括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利用最新科技成果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利用美国经济援助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组建区域经济组织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制定适应的经济政策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EC13FD-B6EC-42EB-A492-EF764E968C18}"/>
              </a:ext>
            </a:extLst>
          </p:cNvPr>
          <p:cNvSpPr>
            <a:spLocks noChangeAspect="1"/>
          </p:cNvSpPr>
          <p:nvPr/>
        </p:nvSpPr>
        <p:spPr>
          <a:xfrm>
            <a:off x="241300" y="3429000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本题考查二战后西欧国家、日本经济迅速发展的原因。二战后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西欧国家、日本利用最新科技成果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获得了发展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西欧国家和日本都获得了美国的经济援助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二战后的西欧国家和日本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为了恢复战后的经济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都针对具体国情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制定了适当的经济政策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三项不符合题意。西欧国家成立欧共体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而日本并没有组建区域经济组织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7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DE71452-4718-4B7B-8FFA-ABFCEC4E9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052671"/>
              </p:ext>
            </p:extLst>
          </p:nvPr>
        </p:nvGraphicFramePr>
        <p:xfrm>
          <a:off x="1981934" y="1168400"/>
          <a:ext cx="7047765" cy="8715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3" imgW="3837004" imgH="4752728" progId="Word.Document.12">
                  <p:embed/>
                </p:oleObj>
              </mc:Choice>
              <mc:Fallback>
                <p:oleObj name="Document" r:id="rId3" imgW="3837004" imgH="47527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934" y="1168400"/>
                        <a:ext cx="7047765" cy="8715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874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3346D8D4-2146-450E-9E2D-16893F9F59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206650"/>
              </p:ext>
            </p:extLst>
          </p:nvPr>
        </p:nvGraphicFramePr>
        <p:xfrm>
          <a:off x="1899860" y="1117599"/>
          <a:ext cx="8392280" cy="814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3" imgW="3837004" imgH="3730140" progId="Word.Document.12">
                  <p:embed/>
                </p:oleObj>
              </mc:Choice>
              <mc:Fallback>
                <p:oleObj name="Document" r:id="rId3" imgW="3837004" imgH="37301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9860" y="1117599"/>
                        <a:ext cx="8392280" cy="8145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518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D138758-AC55-4704-97FA-AD339E82A9D9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巴拿马收回运河主权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等一系列历史事件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反映的共同主题是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亚洲独立与振兴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拉美独立运动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非洲独立浪潮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亚非拉的奋起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4DE641-9153-40C5-99E5-2186BEB9ED8C}"/>
              </a:ext>
            </a:extLst>
          </p:cNvPr>
          <p:cNvSpPr>
            <a:spLocks noChangeAspect="1"/>
          </p:cNvSpPr>
          <p:nvPr/>
        </p:nvSpPr>
        <p:spPr>
          <a:xfrm>
            <a:off x="381000" y="41231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本题考查亚非拉国家的史实。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非洲独立年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巴拿马收回运河主权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反映了亚非拉国家争取民族独立和捍卫国家主权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14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472</TotalTime>
  <Words>421</Words>
  <Application>Microsoft Office PowerPoint</Application>
  <PresentationFormat>宽屏</PresentationFormat>
  <Paragraphs>29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第四单元　两极格局下的世界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82</cp:revision>
  <dcterms:created xsi:type="dcterms:W3CDTF">2018-07-26T10:36:45Z</dcterms:created>
  <dcterms:modified xsi:type="dcterms:W3CDTF">2019-01-03T09:25:35Z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