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8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06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61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969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739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4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07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5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6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6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78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56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7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第四单元　两极格局下的世界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82E3A16-62DA-4C4D-AB38-ED2DBA24D6C7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潍坊中考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《走向全球主义》一书作者安布鲁斯指出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尽管国家在全世界保持着优势地位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但美国领导人在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年夏对未来有三怕。一是政治上的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怕斯大林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也就是怕社会主义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美国在政治方面提出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)1948—1952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西欧国家的国民生产总值增长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工业生产上升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。此时西欧经济的恢复和发展主要得益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西欧实现政治经济一体化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战后世界秩序的和平稳定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马歇尔计划的扶持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C5439E-30F2-4C74-8382-AE28FE9B7E29}"/>
              </a:ext>
            </a:extLst>
          </p:cNvPr>
          <p:cNvSpPr/>
          <p:nvPr/>
        </p:nvSpPr>
        <p:spPr>
          <a:xfrm>
            <a:off x="3512945" y="21480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C29B9B4-0F77-49AB-90AE-B1E436497E86}"/>
              </a:ext>
            </a:extLst>
          </p:cNvPr>
          <p:cNvSpPr/>
          <p:nvPr/>
        </p:nvSpPr>
        <p:spPr>
          <a:xfrm>
            <a:off x="6425478" y="38301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ADC826B-E89D-4F05-B635-8786546D4C1A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电影往往是社会现实的一种反映。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美国好莱坞拍摄了以苏联对美国威胁为主题的《铁幕背后》《红色威胁》等电影。这反映的现实背景是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国际反法西斯统一战线形式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中的对峙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一超多强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世界格局的多极化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2F0170-C8DB-4A44-A136-57E65BEF9BB7}"/>
              </a:ext>
            </a:extLst>
          </p:cNvPr>
          <p:cNvSpPr/>
          <p:nvPr/>
        </p:nvSpPr>
        <p:spPr>
          <a:xfrm>
            <a:off x="9326723" y="28141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1474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2866D04-D3F9-43E0-A958-B446CF27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176334"/>
              </p:ext>
            </p:extLst>
          </p:nvPr>
        </p:nvGraphicFramePr>
        <p:xfrm>
          <a:off x="2032000" y="1186369"/>
          <a:ext cx="8128000" cy="5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624980" progId="Word.Document.12">
                  <p:embed/>
                </p:oleObj>
              </mc:Choice>
              <mc:Fallback>
                <p:oleObj name="Document" r:id="rId3" imgW="3837004" imgH="26249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186369"/>
                        <a:ext cx="8128000" cy="5552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193FB63-6345-48A6-9DCB-6884AF7CCFF8}"/>
              </a:ext>
            </a:extLst>
          </p:cNvPr>
          <p:cNvSpPr/>
          <p:nvPr/>
        </p:nvSpPr>
        <p:spPr>
          <a:xfrm>
            <a:off x="4461212" y="15271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4931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45E5AA-D1B0-4B91-8CA6-371BFC7E77EB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阿坝州中考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不少美国人认为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对美国资本主义的唯一最大威胁来自另一个资本主义社会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这主要是因为日本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推行军国主义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成为政治大国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经济实力猛增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推行明治维新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在历史叙述中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有的是对历史事件的客观描述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有的是对历史事件的评述。下列属于评述的是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以列宁为首的工农苏维埃政府成立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新经济政策是对具有苏俄特色社会主义建设道路的有益探索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苏联工业总产值居欧洲第一、世界第二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苏联赫鲁晓夫当政期间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在经济领域进行了一系列改革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955877-FE8C-4C3C-AAB0-5C0F1AF7D4AA}"/>
              </a:ext>
            </a:extLst>
          </p:cNvPr>
          <p:cNvSpPr/>
          <p:nvPr/>
        </p:nvSpPr>
        <p:spPr>
          <a:xfrm>
            <a:off x="5702990" y="20013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6340BE0-1391-42DB-9D22-440005314CAD}"/>
              </a:ext>
            </a:extLst>
          </p:cNvPr>
          <p:cNvSpPr/>
          <p:nvPr/>
        </p:nvSpPr>
        <p:spPr>
          <a:xfrm>
            <a:off x="2282456" y="35559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0308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D6E89F5-02F9-4DDD-80B9-E27F9A3019FA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鄂尔多斯中考改编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亚非拉国家走向独立与振兴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殖民体系逐渐崩溃。下列事件按时间先后顺序排列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纳米比亚独立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万隆会议的召开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巴拿收回运河全部主权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②④③①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92F513-2653-43F2-9362-0F54EB7E5536}"/>
              </a:ext>
            </a:extLst>
          </p:cNvPr>
          <p:cNvSpPr/>
          <p:nvPr/>
        </p:nvSpPr>
        <p:spPr>
          <a:xfrm>
            <a:off x="4077389" y="29382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1779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4F9AD09-D560-49E1-BD39-26C399308979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大国关系深刻影响着世界格局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某班同学以历史上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法德两国的战与和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开展研究性学习。阅读材料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【史海拾贝历史探究】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当法国外交部长罗贝尔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日呼吁就欧洲煤钢联营的建议进行讨论时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联邦政府毫不踯躅地和完全同意准备与之合作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对于德法两国来说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其最深远的意义在于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建立煤钢的共同生产后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德法之间进行任何战争不仅是不可想象的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而且物质上也不可能。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摘编自《阿登纳回忆录》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614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5CBDEE-730F-44EA-9A26-BA3A2659B77E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根据上述文字材料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你认为法国与联邦德国在当时有何共同愿望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两国关系的进一步发展对欧洲格局产生了什么影响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【以史为鉴历史感悟】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从法德关系的变化中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你得到的启示有哪些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4F678E-BA3F-4725-9C12-39E5C584BF9F}"/>
              </a:ext>
            </a:extLst>
          </p:cNvPr>
          <p:cNvSpPr>
            <a:spLocks noChangeAspect="1"/>
          </p:cNvSpPr>
          <p:nvPr/>
        </p:nvSpPr>
        <p:spPr>
          <a:xfrm>
            <a:off x="381000" y="2508598"/>
            <a:ext cx="11430000" cy="2501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建立欧洲煤钢联营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或寻求两国关系的和解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防止两国再次发生战争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开展经济合作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加速了欧洲一体化进程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或促进了欧共体的成立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合作共赢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和平与发展是时代的主流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反对战争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珍爱和平。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441</TotalTime>
  <Words>442</Words>
  <Application>Microsoft Office PowerPoint</Application>
  <PresentationFormat>宽屏</PresentationFormat>
  <Paragraphs>40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第四单元　两极格局下的世界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80</cp:revision>
  <dcterms:created xsi:type="dcterms:W3CDTF">2018-07-26T10:36:45Z</dcterms:created>
  <dcterms:modified xsi:type="dcterms:W3CDTF">2019-01-03T09:25:27Z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