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sldIdLst>
    <p:sldId id="262" r:id="rId2"/>
    <p:sldId id="264" r:id="rId3"/>
    <p:sldId id="306" r:id="rId4"/>
    <p:sldId id="307" r:id="rId5"/>
    <p:sldId id="308" r:id="rId6"/>
    <p:sldId id="309" r:id="rId7"/>
    <p:sldId id="310" r:id="rId8"/>
    <p:sldId id="260" r:id="rId9"/>
    <p:sldId id="311" r:id="rId10"/>
    <p:sldId id="312" r:id="rId11"/>
    <p:sldId id="313" r:id="rId12"/>
    <p:sldId id="31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333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61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73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9030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</a:p>
        </p:txBody>
      </p:sp>
    </p:spTree>
    <p:extLst>
      <p:ext uri="{BB962C8B-B14F-4D97-AF65-F5344CB8AC3E}">
        <p14:creationId xmlns:p14="http://schemas.microsoft.com/office/powerpoint/2010/main" val="2717812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重点知识突破</a:t>
            </a:r>
          </a:p>
        </p:txBody>
      </p:sp>
    </p:spTree>
    <p:extLst>
      <p:ext uri="{BB962C8B-B14F-4D97-AF65-F5344CB8AC3E}">
        <p14:creationId xmlns:p14="http://schemas.microsoft.com/office/powerpoint/2010/main" val="1242860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针对强化训练</a:t>
            </a:r>
          </a:p>
        </p:txBody>
      </p:sp>
    </p:spTree>
    <p:extLst>
      <p:ext uri="{BB962C8B-B14F-4D97-AF65-F5344CB8AC3E}">
        <p14:creationId xmlns:p14="http://schemas.microsoft.com/office/powerpoint/2010/main" val="2470766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90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5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5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26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22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38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345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67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0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50" r:id="rId16"/>
    <p:sldLayoutId id="214748365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第五单元　</a:t>
            </a:r>
            <a:r>
              <a:rPr lang="en-US" altLang="zh-CN" dirty="0"/>
              <a:t>“</a:t>
            </a:r>
            <a:r>
              <a:rPr lang="zh-CN" altLang="zh-CN" dirty="0"/>
              <a:t>冷战</a:t>
            </a:r>
            <a:r>
              <a:rPr lang="en-US" altLang="zh-CN" dirty="0"/>
              <a:t>”</a:t>
            </a:r>
            <a:r>
              <a:rPr lang="zh-CN" altLang="zh-CN" dirty="0"/>
              <a:t>后的世界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39800" y="1041399"/>
          <a:ext cx="9690100" cy="649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Document" r:id="rId3" imgW="5114290" imgH="3422015" progId="Word.Document.12">
                  <p:embed/>
                </p:oleObj>
              </mc:Choice>
              <mc:Fallback>
                <p:oleObj name="Document" r:id="rId3" imgW="5114290" imgH="3422015" progId="Word.Document.12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9800" y="1041399"/>
                        <a:ext cx="9690100" cy="6493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562100" y="13014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6380322" y="49251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有个美国人购买了一辆庞蒂亚克汽车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他在无意间促成了一系列国际交易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在他付给汽车公司的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万美元中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美元付给了韩国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作为例行劳动和装配工作的报酬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;1850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美元付给日本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用于购买先进的部件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发动机、驱动桥和电子设备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);250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美元付给英国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作为广告及营销服务的费用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这一现象反映了经济全球化背景下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生产国际化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贫富差距扩大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贸易全球化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各国经济联系密切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4500" y="337212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11300" y="1305939"/>
          <a:ext cx="8128000" cy="5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Document" r:id="rId3" imgW="3839210" imgH="2621280" progId="Word.Document.12">
                  <p:embed/>
                </p:oleObj>
              </mc:Choice>
              <mc:Fallback>
                <p:oleObj name="Document" r:id="rId3" imgW="3839210" imgH="2621280" progId="Word.Document.12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1300" y="1305939"/>
                        <a:ext cx="8128000" cy="5552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6583523" y="44735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892300" y="962489"/>
          <a:ext cx="7531100" cy="593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3" imgW="3839210" imgH="3026410" progId="Word.Document.12">
                  <p:embed/>
                </p:oleObj>
              </mc:Choice>
              <mc:Fallback>
                <p:oleObj name="Document" r:id="rId3" imgW="3839210" imgH="3026410" progId="Word.Document.12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2300" y="962489"/>
                        <a:ext cx="7531100" cy="5935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9600" y="1054100"/>
          <a:ext cx="10807700" cy="10904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cument" r:id="rId3" imgW="5304790" imgH="5358765" progId="Word.Document.12">
                  <p:embed/>
                </p:oleObj>
              </mc:Choice>
              <mc:Fallback>
                <p:oleObj name="Document" r:id="rId3" imgW="5304790" imgH="5358765" progId="Word.Document.12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1054100"/>
                        <a:ext cx="10807700" cy="10904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33600" y="2210209"/>
          <a:ext cx="8128000" cy="4418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ocument" r:id="rId3" imgW="3839210" imgH="2087245" progId="Word.Document.12">
                  <p:embed/>
                </p:oleObj>
              </mc:Choice>
              <mc:Fallback>
                <p:oleObj name="Document" r:id="rId3" imgW="3839210" imgH="2087245" progId="Word.Document.12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2210209"/>
                        <a:ext cx="8128000" cy="4418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476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当斯大林逝世之际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俄罗斯当时是世界上数一数二的强国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那些指责斯大林的人却用其双手毁灭了这个超级大国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材料是在抨击苏联的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农业集体化运动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工业化运动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戈尔巴乔夫改革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92177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本题考查苏联解体。新经济政策的实施使苏联经济得到恢复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且与材料内容不符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两项政策的实施使苏联的经济飞速发展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一跃成为工业强国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与材料内容不符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排除。戈尔巴乔夫改革导致苏联解体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37328" y="1244599"/>
          <a:ext cx="8395672" cy="7707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Document" r:id="rId3" imgW="3839210" imgH="3523615" progId="Word.Document.12">
                  <p:embed/>
                </p:oleObj>
              </mc:Choice>
              <mc:Fallback>
                <p:oleObj name="Document" r:id="rId3" imgW="3839210" imgH="3523615" progId="Word.Document.12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7328" y="1244599"/>
                        <a:ext cx="8395672" cy="7707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789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亨利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基辛格认为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世纪的国际体系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将至少包括六个主要的强大力量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美国、欧洲、中国、日本、俄国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也许还有印度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使得它们在世界事务中具有影响力。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两极对峙的政治格局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美苏争霸结束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世界格局多极化趋势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962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本题考查世界格局多极化趋势。根据材料中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六个主要的强大力量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在世界事务中具有影响力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材料反映的是世界格局多极化趋势。材料未涉及经济全球化的内容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也未涉及两极对峙和美苏争霸。故选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0030101010101" pitchFamily="2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1.“1985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针对苏联经济发展面临的停滞局面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他首先把经济改革作为重点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但没有取得成果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后又把改革的重点转到政治方面。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材料中进行改革的历史人物是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斯大林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戈尔巴乔夫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叶利钦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一个超级大国垮了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另一个超级大国被削弱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年代初国际形势的真实写照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超级大国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33300" y="25770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314455" y="41800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82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3.1999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以美国为首的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在未经联合国安理会授权的情况下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对主权国家南斯拉夫联盟共和国进行了军事打击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科索沃战争由此打响。这表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美国建立了单极世界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世界多极化格局已经形成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霸权主义、强权政治威胁世界和平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联合国维护国际和平及安全的宗旨发生改变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4.1944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国际货币制度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即布雷顿森林体系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国签订了关税及贸易总协定。在这些重要的国际性组织中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美国占据了支配地位。随着世界经济联系的日益密切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世界贸易组织取代了由美国占支配地位的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关税及贸易总协定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世界多极化趋势已明显增强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强权政治左右着世界的发展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稳定的世界格局已经形成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美国已成为世界的领导者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9833" y="16739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9292856" y="45751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</TotalTime>
  <Words>474</Words>
  <Application>Microsoft Office PowerPoint</Application>
  <PresentationFormat>宽屏</PresentationFormat>
  <Paragraphs>32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第五单元　“冷战”后的世界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83</cp:revision>
  <dcterms:created xsi:type="dcterms:W3CDTF">2018-07-26T10:36:00Z</dcterms:created>
  <dcterms:modified xsi:type="dcterms:W3CDTF">2019-01-03T09:27:28Z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