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925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902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403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7095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098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26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97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607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282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96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523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053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09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67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52" r:id="rId14"/>
    <p:sldLayoutId id="2147483654" r:id="rId15"/>
    <p:sldLayoutId id="2147483655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专题五　现代科技、文化与经济全球化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C3979D0-1EF9-48B6-AF9A-39F64E948ACB}"/>
              </a:ext>
            </a:extLst>
          </p:cNvPr>
          <p:cNvSpPr>
            <a:spLocks noChangeAspect="1"/>
          </p:cNvSpPr>
          <p:nvPr/>
        </p:nvSpPr>
        <p:spPr>
          <a:xfrm>
            <a:off x="381000" y="1696068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材料一中的航海家放在材料二中的哪一个阶段最为合适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根据材料三结合所学知识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指出在全球化过程中出现的主要问题。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分析推动全球化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版本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不断升级的主要原因。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9D94648-5B74-4ADE-8FED-12D53071444E}"/>
              </a:ext>
            </a:extLst>
          </p:cNvPr>
          <p:cNvSpPr>
            <a:spLocks noChangeAspect="1"/>
          </p:cNvSpPr>
          <p:nvPr/>
        </p:nvSpPr>
        <p:spPr>
          <a:xfrm>
            <a:off x="381000" y="2178465"/>
            <a:ext cx="11430000" cy="25010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第一阶段。因为新航路开辟的地理大发现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从地理的角度看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才是真正的全球化的开始。</a:t>
            </a: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人口的急剧增加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贫富差距的拉大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生态环境的破坏等。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科学技术的发展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交通工具的发明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跨国公司的建立和经营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互联网运用等。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言之有理即可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85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6389B179-D0DC-4818-A086-BE392C5D22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636394"/>
              </p:ext>
            </p:extLst>
          </p:nvPr>
        </p:nvGraphicFramePr>
        <p:xfrm>
          <a:off x="2032000" y="1305939"/>
          <a:ext cx="8128000" cy="5552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Document" r:id="rId3" imgW="3837004" imgH="2624980" progId="Word.Document.12">
                  <p:embed/>
                </p:oleObj>
              </mc:Choice>
              <mc:Fallback>
                <p:oleObj name="Document" r:id="rId3" imgW="3837004" imgH="26249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305939"/>
                        <a:ext cx="8128000" cy="55520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2972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FCF0460-6BE0-49BD-B80E-2443AEB23B13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白宫装上电灯时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哈里森总统一家因担心触电而不敢触摸开关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芝加哥也曾因电线绝缘较差引起过几次火警。不过新比旧好的观念还是很快传播开来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不仅因为工业产品真像广告上说的那么好使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还因为新发明的背后有不断发展的科学在推动。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雅克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巴尔赞《从黎明到衰落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西方文化生活五百年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年至今》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日本政府推出《国民收入倍增计划》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在计划实施中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通过积极采用第三次技术革命的成果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实现了经济高速发展。到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日本人均个人收入年增长率实现了翻番。消费结构也发生很大变化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电视机、微波炉、电脑等电子产品的消费比重加大。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摘编自吴于廑、齐世荣《世界史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现代史编》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2208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2231089-6C8C-48CF-9FC1-E5D9B04B6BE0}"/>
              </a:ext>
            </a:extLst>
          </p:cNvPr>
          <p:cNvSpPr>
            <a:spLocks noChangeAspect="1"/>
          </p:cNvSpPr>
          <p:nvPr/>
        </p:nvSpPr>
        <p:spPr>
          <a:xfrm>
            <a:off x="254000" y="1252243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指出图中纺织业部门男工与女工人数构成比例的特点。结合所学知识分析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机器的广泛使用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得益于什么动力机械的发明和改良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新比旧好的观念还是很快传播开来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经济高速发展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的原因。结合所学知识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计算机与计算机网络连接成国际互联网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从而推动人类进入了什么时代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结合上述材料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概括科技的进步给社会生活带来的变化。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B87918A-0307-4F18-B10D-2DEA54E53732}"/>
              </a:ext>
            </a:extLst>
          </p:cNvPr>
          <p:cNvSpPr>
            <a:spLocks noChangeAspect="1"/>
          </p:cNvSpPr>
          <p:nvPr/>
        </p:nvSpPr>
        <p:spPr>
          <a:xfrm>
            <a:off x="381000" y="2064435"/>
            <a:ext cx="11430000" cy="45323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女工人数所占比例超过男工。动力机械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蒸汽机。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工业产品确实像广告说的那么好使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新发明的背后有不断发展的科学在推动。</a:t>
            </a: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积极采用第三次技术革命的成果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或日本政府推出《国民收入倍增计划》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。时代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信息时代。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妇女经济地位的独立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更加便利的生活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思想观念的变化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个人收入的增加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消费结构的变化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获取信息方式的变化。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言之有理即可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18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C0C543CD-0340-4AB6-A676-48267A9511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013578"/>
              </p:ext>
            </p:extLst>
          </p:nvPr>
        </p:nvGraphicFramePr>
        <p:xfrm>
          <a:off x="2032000" y="2488295"/>
          <a:ext cx="8128000" cy="2135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3" imgW="3837004" imgH="1009608" progId="Word.Document.12">
                  <p:embed/>
                </p:oleObj>
              </mc:Choice>
              <mc:Fallback>
                <p:oleObj name="Document" r:id="rId3" imgW="3837004" imgH="10096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2488295"/>
                        <a:ext cx="8128000" cy="21354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6493CE85-940B-4F64-95AE-55ACF71FD1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3430804"/>
              </p:ext>
            </p:extLst>
          </p:nvPr>
        </p:nvGraphicFramePr>
        <p:xfrm>
          <a:off x="1866900" y="1054100"/>
          <a:ext cx="8458200" cy="653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cument" r:id="rId3" imgW="4435175" imgH="3426536" progId="Word.Document.12">
                  <p:embed/>
                </p:oleObj>
              </mc:Choice>
              <mc:Fallback>
                <p:oleObj name="Document" r:id="rId3" imgW="4435175" imgH="34265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6900" y="1054100"/>
                        <a:ext cx="8458200" cy="6536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8884CCC3-7B96-454E-A0F4-0F05D9245267}"/>
              </a:ext>
            </a:extLst>
          </p:cNvPr>
          <p:cNvSpPr/>
          <p:nvPr/>
        </p:nvSpPr>
        <p:spPr>
          <a:xfrm>
            <a:off x="9665389" y="170781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D58C83A-636A-4426-AA80-2A6153AD3E01}"/>
              </a:ext>
            </a:extLst>
          </p:cNvPr>
          <p:cNvSpPr/>
          <p:nvPr/>
        </p:nvSpPr>
        <p:spPr>
          <a:xfrm>
            <a:off x="7859167" y="257705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5472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22C94F1F-4E60-4E3A-9D36-B8C90F1233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031401"/>
              </p:ext>
            </p:extLst>
          </p:nvPr>
        </p:nvGraphicFramePr>
        <p:xfrm>
          <a:off x="2032000" y="1207052"/>
          <a:ext cx="8128000" cy="4697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Document" r:id="rId3" imgW="3837004" imgH="2221137" progId="Word.Document.12">
                  <p:embed/>
                </p:oleObj>
              </mc:Choice>
              <mc:Fallback>
                <p:oleObj name="Document" r:id="rId3" imgW="3837004" imgH="22211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207052"/>
                        <a:ext cx="8128000" cy="4697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0FA0C070-3EDD-41EC-AF3D-7C00B4EDD6D5}"/>
              </a:ext>
            </a:extLst>
          </p:cNvPr>
          <p:cNvSpPr/>
          <p:nvPr/>
        </p:nvSpPr>
        <p:spPr>
          <a:xfrm>
            <a:off x="4732145" y="1594921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66391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F771B6D-3FAE-4433-8271-D227A940C323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长篇小说《百年孤独》是拉丁美洲魔幻现实主义文学的代表作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再现拉丁美洲历史社会图景的鸿篇巨著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。这篇长篇小说的作者是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泰戈尔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马尔克斯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肖洛霍夫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毕加索的作品《格尔尼卡》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被公认为不朽的世界名画。这是因为该作品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采用了高超、新奇的艺术手法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深刻揭露了德国法西斯的罪行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生动地描绘了都市生活的人物形象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深刻揭露了美国社会的黑暗和腐败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00FEFCB-5932-4A34-8815-E408325DD428}"/>
              </a:ext>
            </a:extLst>
          </p:cNvPr>
          <p:cNvSpPr/>
          <p:nvPr/>
        </p:nvSpPr>
        <p:spPr>
          <a:xfrm>
            <a:off x="6369034" y="2193233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B707E6B-E601-4801-8551-C9F2B110E308}"/>
              </a:ext>
            </a:extLst>
          </p:cNvPr>
          <p:cNvSpPr/>
          <p:nvPr/>
        </p:nvSpPr>
        <p:spPr>
          <a:xfrm>
            <a:off x="9563789" y="337212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4815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71C8233F-1437-489B-8EF1-18C29A9509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239975"/>
              </p:ext>
            </p:extLst>
          </p:nvPr>
        </p:nvGraphicFramePr>
        <p:xfrm>
          <a:off x="2032000" y="1847674"/>
          <a:ext cx="8128000" cy="3416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Document" r:id="rId3" imgW="3837004" imgH="1615372" progId="Word.Document.12">
                  <p:embed/>
                </p:oleObj>
              </mc:Choice>
              <mc:Fallback>
                <p:oleObj name="Document" r:id="rId3" imgW="3837004" imgH="16153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847674"/>
                        <a:ext cx="8128000" cy="3416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57E49606-016D-426A-9679-C80612295896}"/>
              </a:ext>
            </a:extLst>
          </p:cNvPr>
          <p:cNvSpPr/>
          <p:nvPr/>
        </p:nvSpPr>
        <p:spPr>
          <a:xfrm>
            <a:off x="7170545" y="184767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14790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2E6E3A-E90F-4CD6-B211-B75AF713D6FA}"/>
              </a:ext>
            </a:extLst>
          </p:cNvPr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世界贸易组织总干事阿泽维多严正警告美国总统特朗普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不要打响贸易战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否则将会带来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灾难性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后果。这表明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美国在世界金融领域占有绝对优势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世界贸易组织完全掌握世界贸易规则的制定权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美国极力主张建立多极化贸易格局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世界贸易组织致力于消除各国之间的贸易壁垒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 3.0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喻之为铲平世界的第一辆推土机。对这种观点理解正确的是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全球化的趋势始于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格局的结束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B.Windows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填平了国家之间的鸿沟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信息技术消除了东西方之间的隔阂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信息技术的进步加速了全球化进程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28A1CD2-2AC5-4CB4-8AF1-717FCB584F59}"/>
              </a:ext>
            </a:extLst>
          </p:cNvPr>
          <p:cNvSpPr/>
          <p:nvPr/>
        </p:nvSpPr>
        <p:spPr>
          <a:xfrm>
            <a:off x="2993656" y="1685232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800977D-52FF-45E4-A643-D4C76E778806}"/>
              </a:ext>
            </a:extLst>
          </p:cNvPr>
          <p:cNvSpPr/>
          <p:nvPr/>
        </p:nvSpPr>
        <p:spPr>
          <a:xfrm>
            <a:off x="10399167" y="373981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75917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87460C91-5D48-4FE4-8697-57E8CAB3E5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539334"/>
              </p:ext>
            </p:extLst>
          </p:nvPr>
        </p:nvGraphicFramePr>
        <p:xfrm>
          <a:off x="2032000" y="1634132"/>
          <a:ext cx="8128000" cy="3843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Document" r:id="rId3" imgW="3837004" imgH="1814409" progId="Word.Document.12">
                  <p:embed/>
                </p:oleObj>
              </mc:Choice>
              <mc:Fallback>
                <p:oleObj name="Document" r:id="rId3" imgW="3837004" imgH="18144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634132"/>
                        <a:ext cx="8128000" cy="3843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5435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D54ABBA4-8BC6-45CB-8B8E-81AB141713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4032"/>
              </p:ext>
            </p:extLst>
          </p:nvPr>
        </p:nvGraphicFramePr>
        <p:xfrm>
          <a:off x="1327150" y="1473200"/>
          <a:ext cx="9537700" cy="598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Document" r:id="rId3" imgW="4496000" imgH="2825820" progId="Word.Document.12">
                  <p:embed/>
                </p:oleObj>
              </mc:Choice>
              <mc:Fallback>
                <p:oleObj name="Document" r:id="rId3" imgW="4496000" imgH="28258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7150" y="1473200"/>
                        <a:ext cx="9537700" cy="598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5385406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418</TotalTime>
  <Words>304</Words>
  <Application>Microsoft Office PowerPoint</Application>
  <PresentationFormat>宽屏</PresentationFormat>
  <Paragraphs>51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Adobe 黑体 Std R</vt:lpstr>
      <vt:lpstr>NEU-BZ-S92</vt:lpstr>
      <vt:lpstr>等线</vt:lpstr>
      <vt:lpstr>等线 Light</vt:lpstr>
      <vt:lpstr>Arial</vt:lpstr>
      <vt:lpstr>Times New Roman</vt:lpstr>
      <vt:lpstr>主题1</vt:lpstr>
      <vt:lpstr>Document</vt:lpstr>
      <vt:lpstr>专题五　现代科技、文化与经济全球化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88</cp:revision>
  <dcterms:created xsi:type="dcterms:W3CDTF">2018-07-26T10:36:45Z</dcterms:created>
  <dcterms:modified xsi:type="dcterms:W3CDTF">2019-01-03T09:27:36Z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