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60" r:id="rId4"/>
    <p:sldId id="261" r:id="rId5"/>
    <p:sldId id="275" r:id="rId6"/>
    <p:sldId id="263" r:id="rId7"/>
    <p:sldId id="276" r:id="rId8"/>
    <p:sldId id="271" r:id="rId9"/>
    <p:sldId id="272" r:id="rId10"/>
    <p:sldId id="273" r:id="rId11"/>
    <p:sldId id="274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860" autoAdjust="0"/>
    <p:restoredTop sz="94660"/>
  </p:normalViewPr>
  <p:slideViewPr>
    <p:cSldViewPr snapToGrid="0">
      <p:cViewPr varScale="1">
        <p:scale>
          <a:sx n="85" d="100"/>
          <a:sy n="85" d="100"/>
        </p:scale>
        <p:origin x="-3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E5749E-7683-499F-A7B4-24920A47B76C}" type="doc">
      <dgm:prSet loTypeId="urn:microsoft.com/office/officeart/2005/8/layout/hierarchy2#1" loCatId="hierarchy" qsTypeId="urn:microsoft.com/office/officeart/2005/8/quickstyle/simple1#1" qsCatId="simple" csTypeId="urn:microsoft.com/office/officeart/2005/8/colors/colorful3#1" csCatId="colorful" phldr="1"/>
      <dgm:spPr/>
      <dgm:t>
        <a:bodyPr/>
        <a:lstStyle/>
        <a:p>
          <a:endParaRPr lang="zh-CN" altLang="en-US"/>
        </a:p>
      </dgm:t>
    </dgm:pt>
    <dgm:pt modelId="{284AE9E3-15AA-43CD-829A-9B86B40D6320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</a:rPr>
            <a:t>西欧庄园</a:t>
          </a:r>
          <a:endParaRPr lang="zh-CN" altLang="en-US" b="1" dirty="0">
            <a:solidFill>
              <a:schemeClr val="tx1"/>
            </a:solidFill>
          </a:endParaRPr>
        </a:p>
      </dgm:t>
    </dgm:pt>
    <dgm:pt modelId="{BF1DB735-4576-44C6-B3D1-2E4EF9AB1912}" type="parTrans" cxnId="{2AE1BEA8-B0C8-4DC4-9933-BFAF3731ABB2}">
      <dgm:prSet/>
      <dgm:spPr/>
      <dgm:t>
        <a:bodyPr/>
        <a:lstStyle/>
        <a:p>
          <a:endParaRPr lang="zh-CN" altLang="en-US"/>
        </a:p>
      </dgm:t>
    </dgm:pt>
    <dgm:pt modelId="{AC99C103-6CA3-4D20-8AB3-4D0A1B6F1FE8}" type="sibTrans" cxnId="{2AE1BEA8-B0C8-4DC4-9933-BFAF3731ABB2}">
      <dgm:prSet/>
      <dgm:spPr/>
      <dgm:t>
        <a:bodyPr/>
        <a:lstStyle/>
        <a:p>
          <a:endParaRPr lang="zh-CN" altLang="en-US"/>
        </a:p>
      </dgm:t>
    </dgm:pt>
    <dgm:pt modelId="{79EC51BA-6C21-4A62-A000-4AEA121CA9E2}">
      <dgm:prSet phldrT="[文本]"/>
      <dgm:spPr/>
      <dgm:t>
        <a:bodyPr/>
        <a:lstStyle/>
        <a:p>
          <a:r>
            <a:rPr lang="zh-CN" altLang="en-US" dirty="0" smtClean="0">
              <a:solidFill>
                <a:schemeClr val="tx1"/>
              </a:solidFill>
            </a:rPr>
            <a:t>流行</a:t>
          </a:r>
          <a:endParaRPr lang="zh-CN" altLang="en-US" dirty="0">
            <a:solidFill>
              <a:schemeClr val="tx1"/>
            </a:solidFill>
          </a:endParaRPr>
        </a:p>
      </dgm:t>
    </dgm:pt>
    <dgm:pt modelId="{55B3B389-D470-475D-B1B1-A7D0D2DF420C}" type="parTrans" cxnId="{43DD194B-6A3E-433D-87B0-0EB67C472A96}">
      <dgm:prSet/>
      <dgm:spPr/>
      <dgm:t>
        <a:bodyPr/>
        <a:lstStyle/>
        <a:p>
          <a:endParaRPr lang="zh-CN" altLang="en-US"/>
        </a:p>
      </dgm:t>
    </dgm:pt>
    <dgm:pt modelId="{12B380CC-E672-41CE-996F-7DF9DBE7AEE7}" type="sibTrans" cxnId="{43DD194B-6A3E-433D-87B0-0EB67C472A96}">
      <dgm:prSet/>
      <dgm:spPr/>
      <dgm:t>
        <a:bodyPr/>
        <a:lstStyle/>
        <a:p>
          <a:endParaRPr lang="zh-CN" altLang="en-US"/>
        </a:p>
      </dgm:t>
    </dgm:pt>
    <dgm:pt modelId="{D2F65BF4-90C7-4DFC-9F7B-8EDC311EB4BF}">
      <dgm:prSet phldrT="[文本]"/>
      <dgm:spPr/>
      <dgm:t>
        <a:bodyPr/>
        <a:lstStyle/>
        <a:p>
          <a:r>
            <a:rPr lang="en-US" altLang="zh-CN" dirty="0" smtClean="0"/>
            <a:t>9</a:t>
          </a:r>
          <a:r>
            <a:rPr lang="zh-CN" altLang="en-US" dirty="0" smtClean="0"/>
            <a:t>世纪开始流行，大约到</a:t>
          </a:r>
          <a:r>
            <a:rPr lang="en-US" altLang="zh-CN" dirty="0" smtClean="0"/>
            <a:t>11</a:t>
          </a:r>
          <a:r>
            <a:rPr lang="zh-CN" altLang="en-US" dirty="0" smtClean="0"/>
            <a:t>世纪遍布欧洲各地</a:t>
          </a:r>
          <a:endParaRPr lang="zh-CN" altLang="en-US" dirty="0"/>
        </a:p>
      </dgm:t>
    </dgm:pt>
    <dgm:pt modelId="{B12FC49E-352E-4F5E-B2F5-91A6664429E2}" type="parTrans" cxnId="{C43AA723-091F-4211-A8F6-BFD023681EAF}">
      <dgm:prSet/>
      <dgm:spPr/>
      <dgm:t>
        <a:bodyPr/>
        <a:lstStyle/>
        <a:p>
          <a:endParaRPr lang="zh-CN" altLang="en-US"/>
        </a:p>
      </dgm:t>
    </dgm:pt>
    <dgm:pt modelId="{E59AA1ED-B65C-4A5A-9127-0F52F1BB41C4}" type="sibTrans" cxnId="{C43AA723-091F-4211-A8F6-BFD023681EAF}">
      <dgm:prSet/>
      <dgm:spPr/>
      <dgm:t>
        <a:bodyPr/>
        <a:lstStyle/>
        <a:p>
          <a:endParaRPr lang="zh-CN" altLang="en-US"/>
        </a:p>
      </dgm:t>
    </dgm:pt>
    <dgm:pt modelId="{BDAC6A1D-D298-4E86-98A6-83AAFB35123F}">
      <dgm:prSet phldrT="[文本]"/>
      <dgm:spPr/>
      <dgm:t>
        <a:bodyPr/>
        <a:lstStyle/>
        <a:p>
          <a:r>
            <a:rPr lang="zh-CN" altLang="en-US" dirty="0" smtClean="0">
              <a:solidFill>
                <a:schemeClr val="tx1"/>
              </a:solidFill>
            </a:rPr>
            <a:t>性质</a:t>
          </a:r>
          <a:endParaRPr lang="zh-CN" altLang="en-US" dirty="0">
            <a:solidFill>
              <a:schemeClr val="tx1"/>
            </a:solidFill>
          </a:endParaRPr>
        </a:p>
      </dgm:t>
    </dgm:pt>
    <dgm:pt modelId="{2A765C9E-6187-40F9-BFFC-223695BC3D12}" type="parTrans" cxnId="{067D6151-AF1A-4547-B660-9D48A8117E67}">
      <dgm:prSet/>
      <dgm:spPr/>
      <dgm:t>
        <a:bodyPr/>
        <a:lstStyle/>
        <a:p>
          <a:endParaRPr lang="zh-CN" altLang="en-US"/>
        </a:p>
      </dgm:t>
    </dgm:pt>
    <dgm:pt modelId="{78700576-8CE9-4951-9A8D-5472C4B1EFBF}" type="sibTrans" cxnId="{067D6151-AF1A-4547-B660-9D48A8117E67}">
      <dgm:prSet/>
      <dgm:spPr/>
      <dgm:t>
        <a:bodyPr/>
        <a:lstStyle/>
        <a:p>
          <a:endParaRPr lang="zh-CN" altLang="en-US"/>
        </a:p>
      </dgm:t>
    </dgm:pt>
    <dgm:pt modelId="{212B6E02-2308-4842-A3E2-C0FE953DAE7B}">
      <dgm:prSet phldrT="[文本]"/>
      <dgm:spPr/>
      <dgm:t>
        <a:bodyPr/>
        <a:lstStyle/>
        <a:p>
          <a:r>
            <a:rPr lang="zh-CN" altLang="en-US" dirty="0" smtClean="0"/>
            <a:t>独立的自给自足的经济</a:t>
          </a:r>
          <a:endParaRPr lang="en-US" altLang="zh-CN" dirty="0" smtClean="0"/>
        </a:p>
        <a:p>
          <a:r>
            <a:rPr lang="zh-CN" altLang="en-US" dirty="0" smtClean="0"/>
            <a:t>和政治单位</a:t>
          </a:r>
          <a:endParaRPr lang="zh-CN" altLang="en-US" dirty="0"/>
        </a:p>
      </dgm:t>
    </dgm:pt>
    <dgm:pt modelId="{484A2450-15B9-42FC-A586-B2B8ED85B6DC}" type="parTrans" cxnId="{B9C3C8DE-80A2-4EF2-8088-BCDFBEB7D0F7}">
      <dgm:prSet/>
      <dgm:spPr/>
      <dgm:t>
        <a:bodyPr/>
        <a:lstStyle/>
        <a:p>
          <a:endParaRPr lang="zh-CN" altLang="en-US"/>
        </a:p>
      </dgm:t>
    </dgm:pt>
    <dgm:pt modelId="{5D4F6B4A-1DCB-4980-A62D-E337836B75AB}" type="sibTrans" cxnId="{B9C3C8DE-80A2-4EF2-8088-BCDFBEB7D0F7}">
      <dgm:prSet/>
      <dgm:spPr/>
      <dgm:t>
        <a:bodyPr/>
        <a:lstStyle/>
        <a:p>
          <a:endParaRPr lang="zh-CN" altLang="en-US"/>
        </a:p>
      </dgm:t>
    </dgm:pt>
    <dgm:pt modelId="{64E51EA5-43B1-430E-AA2A-71597E41BA4C}">
      <dgm:prSet/>
      <dgm:spPr/>
      <dgm:t>
        <a:bodyPr/>
        <a:lstStyle/>
        <a:p>
          <a:r>
            <a:rPr lang="zh-CN" altLang="en-US" dirty="0" smtClean="0">
              <a:solidFill>
                <a:schemeClr val="tx1"/>
              </a:solidFill>
            </a:rPr>
            <a:t>概况</a:t>
          </a:r>
          <a:endParaRPr lang="zh-CN" altLang="en-US" dirty="0">
            <a:solidFill>
              <a:schemeClr val="tx1"/>
            </a:solidFill>
          </a:endParaRPr>
        </a:p>
      </dgm:t>
    </dgm:pt>
    <dgm:pt modelId="{0C8C7196-9F39-47F3-934D-9D5C7B9AEFAC}" type="parTrans" cxnId="{2F22AE0E-DB30-46B4-8BB9-2133FECA0B75}">
      <dgm:prSet/>
      <dgm:spPr/>
      <dgm:t>
        <a:bodyPr/>
        <a:lstStyle/>
        <a:p>
          <a:endParaRPr lang="zh-CN" altLang="en-US"/>
        </a:p>
      </dgm:t>
    </dgm:pt>
    <dgm:pt modelId="{E1B01281-9BA0-4430-98C7-7258E210A91F}" type="sibTrans" cxnId="{2F22AE0E-DB30-46B4-8BB9-2133FECA0B75}">
      <dgm:prSet/>
      <dgm:spPr/>
      <dgm:t>
        <a:bodyPr/>
        <a:lstStyle/>
        <a:p>
          <a:endParaRPr lang="zh-CN" altLang="en-US"/>
        </a:p>
      </dgm:t>
    </dgm:pt>
    <dgm:pt modelId="{1FF5B9E7-6F18-47F4-986D-31A6E81244F5}">
      <dgm:prSet/>
      <dgm:spPr/>
      <dgm:t>
        <a:bodyPr/>
        <a:lstStyle/>
        <a:p>
          <a:r>
            <a:rPr lang="zh-CN" altLang="en-US" dirty="0" smtClean="0"/>
            <a:t>庄园法庭</a:t>
          </a:r>
          <a:endParaRPr lang="zh-CN" altLang="en-US" dirty="0"/>
        </a:p>
      </dgm:t>
    </dgm:pt>
    <dgm:pt modelId="{90506F81-5F97-4E5F-98A0-761D6B3B5181}" type="parTrans" cxnId="{0F65B54A-9C32-48FC-BCC7-7C3D47FF032E}">
      <dgm:prSet/>
      <dgm:spPr/>
      <dgm:t>
        <a:bodyPr/>
        <a:lstStyle/>
        <a:p>
          <a:endParaRPr lang="zh-CN" altLang="en-US"/>
        </a:p>
      </dgm:t>
    </dgm:pt>
    <dgm:pt modelId="{21F1AC1F-CA91-4B1C-8E30-D5B351AB9D73}" type="sibTrans" cxnId="{0F65B54A-9C32-48FC-BCC7-7C3D47FF032E}">
      <dgm:prSet/>
      <dgm:spPr/>
      <dgm:t>
        <a:bodyPr/>
        <a:lstStyle/>
        <a:p>
          <a:endParaRPr lang="zh-CN" altLang="en-US"/>
        </a:p>
      </dgm:t>
    </dgm:pt>
    <dgm:pt modelId="{70B10535-1C74-458E-BCC4-61705A2FF84A}">
      <dgm:prSet/>
      <dgm:spPr/>
      <dgm:t>
        <a:bodyPr/>
        <a:lstStyle/>
        <a:p>
          <a:r>
            <a:rPr lang="zh-CN" altLang="en-US" dirty="0" smtClean="0"/>
            <a:t>居民</a:t>
          </a:r>
          <a:endParaRPr lang="zh-CN" altLang="en-US" dirty="0"/>
        </a:p>
      </dgm:t>
    </dgm:pt>
    <dgm:pt modelId="{057A30ED-FC90-4456-9CCF-08EED5BD1010}" type="parTrans" cxnId="{CFBA341E-6B48-481B-8FC2-2C3DB53F3A71}">
      <dgm:prSet/>
      <dgm:spPr/>
      <dgm:t>
        <a:bodyPr/>
        <a:lstStyle/>
        <a:p>
          <a:endParaRPr lang="zh-CN" altLang="en-US"/>
        </a:p>
      </dgm:t>
    </dgm:pt>
    <dgm:pt modelId="{7EC443C7-94E0-4C43-A7CA-281ABD2CB89A}" type="sibTrans" cxnId="{CFBA341E-6B48-481B-8FC2-2C3DB53F3A71}">
      <dgm:prSet/>
      <dgm:spPr/>
      <dgm:t>
        <a:bodyPr/>
        <a:lstStyle/>
        <a:p>
          <a:endParaRPr lang="zh-CN" altLang="en-US"/>
        </a:p>
      </dgm:t>
    </dgm:pt>
    <dgm:pt modelId="{F7D05AC6-2A87-4589-AA0C-E880F96463EC}">
      <dgm:prSet/>
      <dgm:spPr/>
      <dgm:t>
        <a:bodyPr/>
        <a:lstStyle/>
        <a:p>
          <a:r>
            <a:rPr lang="zh-CN" altLang="en-US" dirty="0" smtClean="0"/>
            <a:t>土地</a:t>
          </a:r>
          <a:endParaRPr lang="zh-CN" altLang="en-US" dirty="0"/>
        </a:p>
      </dgm:t>
    </dgm:pt>
    <dgm:pt modelId="{093B7D8E-C62B-4FFD-A1FE-EBB475A8E216}" type="parTrans" cxnId="{A72B7EDE-3523-4EFA-8D71-30EAD116C96A}">
      <dgm:prSet/>
      <dgm:spPr/>
      <dgm:t>
        <a:bodyPr/>
        <a:lstStyle/>
        <a:p>
          <a:endParaRPr lang="zh-CN" altLang="en-US"/>
        </a:p>
      </dgm:t>
    </dgm:pt>
    <dgm:pt modelId="{3BDDD527-0AA0-422A-BBC6-BDFFC6003F31}" type="sibTrans" cxnId="{A72B7EDE-3523-4EFA-8D71-30EAD116C96A}">
      <dgm:prSet/>
      <dgm:spPr/>
      <dgm:t>
        <a:bodyPr/>
        <a:lstStyle/>
        <a:p>
          <a:endParaRPr lang="zh-CN" altLang="en-US"/>
        </a:p>
      </dgm:t>
    </dgm:pt>
    <dgm:pt modelId="{E7026C53-FC3C-4EFF-85A8-7E605C87D6F9}">
      <dgm:prSet/>
      <dgm:spPr/>
      <dgm:t>
        <a:bodyPr/>
        <a:lstStyle/>
        <a:p>
          <a:r>
            <a:rPr lang="zh-CN" altLang="en-US" dirty="0" smtClean="0"/>
            <a:t>农民和农奴</a:t>
          </a:r>
          <a:endParaRPr lang="zh-CN" altLang="en-US" dirty="0"/>
        </a:p>
      </dgm:t>
    </dgm:pt>
    <dgm:pt modelId="{4C7D26D4-434D-4899-BDC9-0EFAD5D47ABC}" type="parTrans" cxnId="{B6520675-D9A3-4670-B687-ABE4E08C89AF}">
      <dgm:prSet/>
      <dgm:spPr/>
      <dgm:t>
        <a:bodyPr/>
        <a:lstStyle/>
        <a:p>
          <a:endParaRPr lang="zh-CN" altLang="en-US"/>
        </a:p>
      </dgm:t>
    </dgm:pt>
    <dgm:pt modelId="{1E943EA4-BB9C-46E8-819A-E13D9EAE65F9}" type="sibTrans" cxnId="{B6520675-D9A3-4670-B687-ABE4E08C89AF}">
      <dgm:prSet/>
      <dgm:spPr/>
      <dgm:t>
        <a:bodyPr/>
        <a:lstStyle/>
        <a:p>
          <a:endParaRPr lang="zh-CN" altLang="en-US"/>
        </a:p>
      </dgm:t>
    </dgm:pt>
    <dgm:pt modelId="{33AF9554-C714-489A-AF67-086EB53E96A7}">
      <dgm:prSet/>
      <dgm:spPr/>
      <dgm:t>
        <a:bodyPr/>
        <a:lstStyle/>
        <a:p>
          <a:pPr>
            <a:lnSpc>
              <a:spcPct val="100000"/>
            </a:lnSpc>
          </a:pPr>
          <a:r>
            <a:rPr lang="zh-CN" altLang="en-US" dirty="0" smtClean="0"/>
            <a:t>领主：直领地</a:t>
          </a:r>
          <a:endParaRPr lang="en-US" altLang="zh-CN" dirty="0" smtClean="0"/>
        </a:p>
        <a:p>
          <a:pPr>
            <a:lnSpc>
              <a:spcPct val="100000"/>
            </a:lnSpc>
          </a:pPr>
          <a:r>
            <a:rPr lang="zh-CN" altLang="en-US" dirty="0" smtClean="0"/>
            <a:t>佃户：份地</a:t>
          </a:r>
          <a:endParaRPr lang="zh-CN" altLang="en-US" dirty="0"/>
        </a:p>
      </dgm:t>
    </dgm:pt>
    <dgm:pt modelId="{0F9BD681-E38A-46E8-89A1-9A5EE44A9113}" type="parTrans" cxnId="{FF7EDA4B-E622-4CC4-B93F-B83BEA2CDD0C}">
      <dgm:prSet/>
      <dgm:spPr/>
      <dgm:t>
        <a:bodyPr/>
        <a:lstStyle/>
        <a:p>
          <a:endParaRPr lang="zh-CN" altLang="en-US"/>
        </a:p>
      </dgm:t>
    </dgm:pt>
    <dgm:pt modelId="{A3983597-8E25-41CA-A349-B6149629C412}" type="sibTrans" cxnId="{FF7EDA4B-E622-4CC4-B93F-B83BEA2CDD0C}">
      <dgm:prSet/>
      <dgm:spPr/>
      <dgm:t>
        <a:bodyPr/>
        <a:lstStyle/>
        <a:p>
          <a:endParaRPr lang="zh-CN" altLang="en-US"/>
        </a:p>
      </dgm:t>
    </dgm:pt>
    <dgm:pt modelId="{C690D456-FF4A-443B-91CF-14C543448F01}">
      <dgm:prSet/>
      <dgm:spPr/>
      <dgm:t>
        <a:bodyPr/>
        <a:lstStyle/>
        <a:p>
          <a:r>
            <a:rPr lang="zh-CN" altLang="en-US" dirty="0" smtClean="0"/>
            <a:t>维护公共秩序和领主利益</a:t>
          </a:r>
          <a:endParaRPr lang="zh-CN" altLang="en-US" dirty="0"/>
        </a:p>
      </dgm:t>
    </dgm:pt>
    <dgm:pt modelId="{BB8EEBEB-A555-4A51-A25C-AE3A4078327A}" type="parTrans" cxnId="{ACD6F1D5-BC00-44A9-8D28-AC1F1542BDEF}">
      <dgm:prSet/>
      <dgm:spPr/>
      <dgm:t>
        <a:bodyPr/>
        <a:lstStyle/>
        <a:p>
          <a:endParaRPr lang="zh-CN" altLang="en-US"/>
        </a:p>
      </dgm:t>
    </dgm:pt>
    <dgm:pt modelId="{D80631F5-9249-4AF6-86F2-97D8204FF4AB}" type="sibTrans" cxnId="{ACD6F1D5-BC00-44A9-8D28-AC1F1542BDEF}">
      <dgm:prSet/>
      <dgm:spPr/>
      <dgm:t>
        <a:bodyPr/>
        <a:lstStyle/>
        <a:p>
          <a:endParaRPr lang="zh-CN" altLang="en-US"/>
        </a:p>
      </dgm:t>
    </dgm:pt>
    <dgm:pt modelId="{07F30CFB-4333-4BEC-9E5A-A8EFA820762F}" type="pres">
      <dgm:prSet presAssocID="{22E5749E-7683-499F-A7B4-24920A47B76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706C9FB-26C0-4433-8817-268681F01242}" type="pres">
      <dgm:prSet presAssocID="{284AE9E3-15AA-43CD-829A-9B86B40D6320}" presName="root1" presStyleCnt="0"/>
      <dgm:spPr/>
    </dgm:pt>
    <dgm:pt modelId="{A3112F47-B9FB-4A9B-9A28-4D6E298E632D}" type="pres">
      <dgm:prSet presAssocID="{284AE9E3-15AA-43CD-829A-9B86B40D6320}" presName="LevelOneTextNode" presStyleLbl="node0" presStyleIdx="0" presStyleCnt="1" custScaleX="62270" custScaleY="6369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41B78D7-7930-431E-94A3-B95961D7095A}" type="pres">
      <dgm:prSet presAssocID="{284AE9E3-15AA-43CD-829A-9B86B40D6320}" presName="level2hierChild" presStyleCnt="0"/>
      <dgm:spPr/>
    </dgm:pt>
    <dgm:pt modelId="{69683D37-3EE1-4471-BB4F-5B1148494F7B}" type="pres">
      <dgm:prSet presAssocID="{55B3B389-D470-475D-B1B1-A7D0D2DF420C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532DBC00-5119-4F87-A30B-968BEA55ACD8}" type="pres">
      <dgm:prSet presAssocID="{55B3B389-D470-475D-B1B1-A7D0D2DF420C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2D3CF7E3-56BC-4122-B89D-01FA1E0103CE}" type="pres">
      <dgm:prSet presAssocID="{79EC51BA-6C21-4A62-A000-4AEA121CA9E2}" presName="root2" presStyleCnt="0"/>
      <dgm:spPr/>
    </dgm:pt>
    <dgm:pt modelId="{F87E503F-C484-40C9-9940-0589093DB142}" type="pres">
      <dgm:prSet presAssocID="{79EC51BA-6C21-4A62-A000-4AEA121CA9E2}" presName="LevelTwoTextNode" presStyleLbl="node2" presStyleIdx="0" presStyleCnt="3" custScaleX="83730" custScaleY="6801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DF3E099-357E-4E84-8DAF-65069580B53B}" type="pres">
      <dgm:prSet presAssocID="{79EC51BA-6C21-4A62-A000-4AEA121CA9E2}" presName="level3hierChild" presStyleCnt="0"/>
      <dgm:spPr/>
    </dgm:pt>
    <dgm:pt modelId="{275F822E-B9C0-47BC-A5EA-6C7A890574A0}" type="pres">
      <dgm:prSet presAssocID="{B12FC49E-352E-4F5E-B2F5-91A6664429E2}" presName="conn2-1" presStyleLbl="parChTrans1D3" presStyleIdx="0" presStyleCnt="5"/>
      <dgm:spPr/>
      <dgm:t>
        <a:bodyPr/>
        <a:lstStyle/>
        <a:p>
          <a:endParaRPr lang="zh-CN" altLang="en-US"/>
        </a:p>
      </dgm:t>
    </dgm:pt>
    <dgm:pt modelId="{0AF8AC87-9E00-4EBC-B7A7-CFB4A59B77C0}" type="pres">
      <dgm:prSet presAssocID="{B12FC49E-352E-4F5E-B2F5-91A6664429E2}" presName="connTx" presStyleLbl="parChTrans1D3" presStyleIdx="0" presStyleCnt="5"/>
      <dgm:spPr/>
      <dgm:t>
        <a:bodyPr/>
        <a:lstStyle/>
        <a:p>
          <a:endParaRPr lang="zh-CN" altLang="en-US"/>
        </a:p>
      </dgm:t>
    </dgm:pt>
    <dgm:pt modelId="{BFBCA67D-096B-4C46-94CC-9429BCE61B0D}" type="pres">
      <dgm:prSet presAssocID="{D2F65BF4-90C7-4DFC-9F7B-8EDC311EB4BF}" presName="root2" presStyleCnt="0"/>
      <dgm:spPr/>
    </dgm:pt>
    <dgm:pt modelId="{1D02855A-3568-41B7-94EC-61CF251698BA}" type="pres">
      <dgm:prSet presAssocID="{D2F65BF4-90C7-4DFC-9F7B-8EDC311EB4BF}" presName="LevelTwoTextNode" presStyleLbl="node3" presStyleIdx="0" presStyleCnt="5" custScaleX="180376" custScaleY="768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5B850BF-07E1-4B13-B97F-2BD3458AAD8F}" type="pres">
      <dgm:prSet presAssocID="{D2F65BF4-90C7-4DFC-9F7B-8EDC311EB4BF}" presName="level3hierChild" presStyleCnt="0"/>
      <dgm:spPr/>
    </dgm:pt>
    <dgm:pt modelId="{E5E06E14-7491-4666-9DC0-F55A64826BA6}" type="pres">
      <dgm:prSet presAssocID="{2A765C9E-6187-40F9-BFFC-223695BC3D12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B7AE9A62-15F8-4193-9464-F3AB70D45D3C}" type="pres">
      <dgm:prSet presAssocID="{2A765C9E-6187-40F9-BFFC-223695BC3D12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AD7DFAE8-2C13-4FC4-B160-92D987BA45A2}" type="pres">
      <dgm:prSet presAssocID="{BDAC6A1D-D298-4E86-98A6-83AAFB35123F}" presName="root2" presStyleCnt="0"/>
      <dgm:spPr/>
    </dgm:pt>
    <dgm:pt modelId="{AC43DC8C-2727-401B-9B21-C61C8D814E84}" type="pres">
      <dgm:prSet presAssocID="{BDAC6A1D-D298-4E86-98A6-83AAFB35123F}" presName="LevelTwoTextNode" presStyleLbl="node2" presStyleIdx="1" presStyleCnt="3" custScaleX="86432" custScaleY="67618" custLinFactNeighborX="-965" custLinFactNeighborY="3958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8A8F99B-C6EC-4577-B552-2E38B6383602}" type="pres">
      <dgm:prSet presAssocID="{BDAC6A1D-D298-4E86-98A6-83AAFB35123F}" presName="level3hierChild" presStyleCnt="0"/>
      <dgm:spPr/>
    </dgm:pt>
    <dgm:pt modelId="{68DA3B87-B24D-4CB4-A1D3-CD5E59997081}" type="pres">
      <dgm:prSet presAssocID="{484A2450-15B9-42FC-A586-B2B8ED85B6DC}" presName="conn2-1" presStyleLbl="parChTrans1D3" presStyleIdx="1" presStyleCnt="5"/>
      <dgm:spPr/>
      <dgm:t>
        <a:bodyPr/>
        <a:lstStyle/>
        <a:p>
          <a:endParaRPr lang="zh-CN" altLang="en-US"/>
        </a:p>
      </dgm:t>
    </dgm:pt>
    <dgm:pt modelId="{3343D4E7-081C-47FA-A32C-6026B27E475D}" type="pres">
      <dgm:prSet presAssocID="{484A2450-15B9-42FC-A586-B2B8ED85B6DC}" presName="connTx" presStyleLbl="parChTrans1D3" presStyleIdx="1" presStyleCnt="5"/>
      <dgm:spPr/>
      <dgm:t>
        <a:bodyPr/>
        <a:lstStyle/>
        <a:p>
          <a:endParaRPr lang="zh-CN" altLang="en-US"/>
        </a:p>
      </dgm:t>
    </dgm:pt>
    <dgm:pt modelId="{2507569B-6495-4349-A268-D36E3E3E1084}" type="pres">
      <dgm:prSet presAssocID="{212B6E02-2308-4842-A3E2-C0FE953DAE7B}" presName="root2" presStyleCnt="0"/>
      <dgm:spPr/>
    </dgm:pt>
    <dgm:pt modelId="{14CECC54-5812-4045-A0B0-A607A7350553}" type="pres">
      <dgm:prSet presAssocID="{212B6E02-2308-4842-A3E2-C0FE953DAE7B}" presName="LevelTwoTextNode" presStyleLbl="node3" presStyleIdx="1" presStyleCnt="5" custScaleX="178918" custScaleY="81057" custLinFactNeighborX="-1448" custLinFactNeighborY="2606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7E2D9AC-1F4C-4D67-AC85-71416CEADD8C}" type="pres">
      <dgm:prSet presAssocID="{212B6E02-2308-4842-A3E2-C0FE953DAE7B}" presName="level3hierChild" presStyleCnt="0"/>
      <dgm:spPr/>
    </dgm:pt>
    <dgm:pt modelId="{BFDDC4F2-F442-4205-A7C1-0C7633F6B97C}" type="pres">
      <dgm:prSet presAssocID="{0C8C7196-9F39-47F3-934D-9D5C7B9AEFAC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88FB7E91-3F9D-461C-AE87-5265E362C810}" type="pres">
      <dgm:prSet presAssocID="{0C8C7196-9F39-47F3-934D-9D5C7B9AEFAC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B76F962B-E8FC-45FF-9D9B-1130C3D84197}" type="pres">
      <dgm:prSet presAssocID="{64E51EA5-43B1-430E-AA2A-71597E41BA4C}" presName="root2" presStyleCnt="0"/>
      <dgm:spPr/>
    </dgm:pt>
    <dgm:pt modelId="{37F3E7E9-E4D2-419E-BFFF-AFB2E11920D9}" type="pres">
      <dgm:prSet presAssocID="{64E51EA5-43B1-430E-AA2A-71597E41BA4C}" presName="LevelTwoTextNode" presStyleLbl="node2" presStyleIdx="2" presStyleCnt="3" custScaleX="87365" custScaleY="59500" custLinFactNeighborX="483" custLinFactNeighborY="5019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3EDD26F-593C-4CE5-BF96-363FEE766702}" type="pres">
      <dgm:prSet presAssocID="{64E51EA5-43B1-430E-AA2A-71597E41BA4C}" presName="level3hierChild" presStyleCnt="0"/>
      <dgm:spPr/>
    </dgm:pt>
    <dgm:pt modelId="{79C08535-5E9B-49F4-8847-00AC73F171E2}" type="pres">
      <dgm:prSet presAssocID="{057A30ED-FC90-4456-9CCF-08EED5BD1010}" presName="conn2-1" presStyleLbl="parChTrans1D3" presStyleIdx="2" presStyleCnt="5"/>
      <dgm:spPr/>
      <dgm:t>
        <a:bodyPr/>
        <a:lstStyle/>
        <a:p>
          <a:endParaRPr lang="zh-CN" altLang="en-US"/>
        </a:p>
      </dgm:t>
    </dgm:pt>
    <dgm:pt modelId="{F0EE56A4-FE88-43E2-9CB9-00A29000DFDB}" type="pres">
      <dgm:prSet presAssocID="{057A30ED-FC90-4456-9CCF-08EED5BD1010}" presName="connTx" presStyleLbl="parChTrans1D3" presStyleIdx="2" presStyleCnt="5"/>
      <dgm:spPr/>
      <dgm:t>
        <a:bodyPr/>
        <a:lstStyle/>
        <a:p>
          <a:endParaRPr lang="zh-CN" altLang="en-US"/>
        </a:p>
      </dgm:t>
    </dgm:pt>
    <dgm:pt modelId="{FC9CC7A0-FAB2-4F41-A1AA-77D4078F27A5}" type="pres">
      <dgm:prSet presAssocID="{70B10535-1C74-458E-BCC4-61705A2FF84A}" presName="root2" presStyleCnt="0"/>
      <dgm:spPr/>
    </dgm:pt>
    <dgm:pt modelId="{B433C98E-6CDA-4091-8E24-625BC8B75837}" type="pres">
      <dgm:prSet presAssocID="{70B10535-1C74-458E-BCC4-61705A2FF84A}" presName="LevelTwoTextNode" presStyleLbl="node3" presStyleIdx="2" presStyleCnt="5" custScaleX="43857" custScaleY="56958" custLinFactNeighborY="2703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BB1BA2E-332D-4FA6-867A-1F1B09405F16}" type="pres">
      <dgm:prSet presAssocID="{70B10535-1C74-458E-BCC4-61705A2FF84A}" presName="level3hierChild" presStyleCnt="0"/>
      <dgm:spPr/>
    </dgm:pt>
    <dgm:pt modelId="{0F6E3382-7B2C-4551-8B78-37262A7801CE}" type="pres">
      <dgm:prSet presAssocID="{4C7D26D4-434D-4899-BDC9-0EFAD5D47ABC}" presName="conn2-1" presStyleLbl="parChTrans1D4" presStyleIdx="0" presStyleCnt="3"/>
      <dgm:spPr/>
      <dgm:t>
        <a:bodyPr/>
        <a:lstStyle/>
        <a:p>
          <a:endParaRPr lang="zh-CN" altLang="en-US"/>
        </a:p>
      </dgm:t>
    </dgm:pt>
    <dgm:pt modelId="{B085E8FC-0880-4C09-AA5A-A1338A852FEC}" type="pres">
      <dgm:prSet presAssocID="{4C7D26D4-434D-4899-BDC9-0EFAD5D47ABC}" presName="connTx" presStyleLbl="parChTrans1D4" presStyleIdx="0" presStyleCnt="3"/>
      <dgm:spPr/>
      <dgm:t>
        <a:bodyPr/>
        <a:lstStyle/>
        <a:p>
          <a:endParaRPr lang="zh-CN" altLang="en-US"/>
        </a:p>
      </dgm:t>
    </dgm:pt>
    <dgm:pt modelId="{708F15C0-63C8-4389-8FA5-90D13FEE1969}" type="pres">
      <dgm:prSet presAssocID="{E7026C53-FC3C-4EFF-85A8-7E605C87D6F9}" presName="root2" presStyleCnt="0"/>
      <dgm:spPr/>
    </dgm:pt>
    <dgm:pt modelId="{B2573E84-A638-46A7-87EB-01A53DC65343}" type="pres">
      <dgm:prSet presAssocID="{E7026C53-FC3C-4EFF-85A8-7E605C87D6F9}" presName="LevelTwoTextNode" presStyleLbl="node4" presStyleIdx="0" presStyleCnt="3" custScaleX="83812" custScaleY="47780" custLinFactNeighborX="-483" custLinFactNeighborY="2316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A2E35B2-DDCE-4473-8BAD-1484971582D2}" type="pres">
      <dgm:prSet presAssocID="{E7026C53-FC3C-4EFF-85A8-7E605C87D6F9}" presName="level3hierChild" presStyleCnt="0"/>
      <dgm:spPr/>
    </dgm:pt>
    <dgm:pt modelId="{B1C01F2D-E5B4-494A-A051-BA70E5706071}" type="pres">
      <dgm:prSet presAssocID="{093B7D8E-C62B-4FFD-A1FE-EBB475A8E216}" presName="conn2-1" presStyleLbl="parChTrans1D3" presStyleIdx="3" presStyleCnt="5"/>
      <dgm:spPr/>
      <dgm:t>
        <a:bodyPr/>
        <a:lstStyle/>
        <a:p>
          <a:endParaRPr lang="zh-CN" altLang="en-US"/>
        </a:p>
      </dgm:t>
    </dgm:pt>
    <dgm:pt modelId="{E4500769-9635-439F-9A8D-7414F23F410C}" type="pres">
      <dgm:prSet presAssocID="{093B7D8E-C62B-4FFD-A1FE-EBB475A8E216}" presName="connTx" presStyleLbl="parChTrans1D3" presStyleIdx="3" presStyleCnt="5"/>
      <dgm:spPr/>
      <dgm:t>
        <a:bodyPr/>
        <a:lstStyle/>
        <a:p>
          <a:endParaRPr lang="zh-CN" altLang="en-US"/>
        </a:p>
      </dgm:t>
    </dgm:pt>
    <dgm:pt modelId="{4DFF72C8-4B1D-4ACD-AEC4-B201F8F43910}" type="pres">
      <dgm:prSet presAssocID="{F7D05AC6-2A87-4589-AA0C-E880F96463EC}" presName="root2" presStyleCnt="0"/>
      <dgm:spPr/>
    </dgm:pt>
    <dgm:pt modelId="{D3538411-082A-4B80-B88A-94EF28B42FF5}" type="pres">
      <dgm:prSet presAssocID="{F7D05AC6-2A87-4589-AA0C-E880F96463EC}" presName="LevelTwoTextNode" presStyleLbl="node3" presStyleIdx="3" presStyleCnt="5" custScaleX="43315" custScaleY="58679" custLinFactNeighborY="2027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6D83370-7FFB-472B-9839-51C1D1CF4455}" type="pres">
      <dgm:prSet presAssocID="{F7D05AC6-2A87-4589-AA0C-E880F96463EC}" presName="level3hierChild" presStyleCnt="0"/>
      <dgm:spPr/>
    </dgm:pt>
    <dgm:pt modelId="{CB8497C0-7334-4E99-9DF3-F890FB0416C6}" type="pres">
      <dgm:prSet presAssocID="{0F9BD681-E38A-46E8-89A1-9A5EE44A9113}" presName="conn2-1" presStyleLbl="parChTrans1D4" presStyleIdx="1" presStyleCnt="3"/>
      <dgm:spPr/>
      <dgm:t>
        <a:bodyPr/>
        <a:lstStyle/>
        <a:p>
          <a:endParaRPr lang="zh-CN" altLang="en-US"/>
        </a:p>
      </dgm:t>
    </dgm:pt>
    <dgm:pt modelId="{449A7152-0B9C-4330-A859-E2CD5BE4D704}" type="pres">
      <dgm:prSet presAssocID="{0F9BD681-E38A-46E8-89A1-9A5EE44A9113}" presName="connTx" presStyleLbl="parChTrans1D4" presStyleIdx="1" presStyleCnt="3"/>
      <dgm:spPr/>
      <dgm:t>
        <a:bodyPr/>
        <a:lstStyle/>
        <a:p>
          <a:endParaRPr lang="zh-CN" altLang="en-US"/>
        </a:p>
      </dgm:t>
    </dgm:pt>
    <dgm:pt modelId="{8C925E58-C264-442B-8872-71F5D2627EA4}" type="pres">
      <dgm:prSet presAssocID="{33AF9554-C714-489A-AF67-086EB53E96A7}" presName="root2" presStyleCnt="0"/>
      <dgm:spPr/>
    </dgm:pt>
    <dgm:pt modelId="{F122C295-142B-4A18-A96E-DD87FD51368D}" type="pres">
      <dgm:prSet presAssocID="{33AF9554-C714-489A-AF67-086EB53E96A7}" presName="LevelTwoTextNode" presStyleLbl="node4" presStyleIdx="1" presStyleCnt="3" custScaleX="88117" custScaleY="88279" custLinFactNeighborY="164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66C1DC2-7D10-40C2-BBF0-3EBDA4468307}" type="pres">
      <dgm:prSet presAssocID="{33AF9554-C714-489A-AF67-086EB53E96A7}" presName="level3hierChild" presStyleCnt="0"/>
      <dgm:spPr/>
    </dgm:pt>
    <dgm:pt modelId="{DC3421B9-709F-4204-BE01-85E2B99CE156}" type="pres">
      <dgm:prSet presAssocID="{90506F81-5F97-4E5F-98A0-761D6B3B5181}" presName="conn2-1" presStyleLbl="parChTrans1D3" presStyleIdx="4" presStyleCnt="5"/>
      <dgm:spPr/>
      <dgm:t>
        <a:bodyPr/>
        <a:lstStyle/>
        <a:p>
          <a:endParaRPr lang="zh-CN" altLang="en-US"/>
        </a:p>
      </dgm:t>
    </dgm:pt>
    <dgm:pt modelId="{AEBD80AE-380A-42E4-ACA7-74C8F25F3C3A}" type="pres">
      <dgm:prSet presAssocID="{90506F81-5F97-4E5F-98A0-761D6B3B5181}" presName="connTx" presStyleLbl="parChTrans1D3" presStyleIdx="4" presStyleCnt="5"/>
      <dgm:spPr/>
      <dgm:t>
        <a:bodyPr/>
        <a:lstStyle/>
        <a:p>
          <a:endParaRPr lang="zh-CN" altLang="en-US"/>
        </a:p>
      </dgm:t>
    </dgm:pt>
    <dgm:pt modelId="{5D64A447-8549-4B95-B6A1-FC8194FA15E1}" type="pres">
      <dgm:prSet presAssocID="{1FF5B9E7-6F18-47F4-986D-31A6E81244F5}" presName="root2" presStyleCnt="0"/>
      <dgm:spPr/>
    </dgm:pt>
    <dgm:pt modelId="{5DF9323E-3AB3-4B34-9FF8-D275F86BABBF}" type="pres">
      <dgm:prSet presAssocID="{1FF5B9E7-6F18-47F4-986D-31A6E81244F5}" presName="LevelTwoTextNode" presStyleLbl="node3" presStyleIdx="4" presStyleCnt="5" custScaleX="66391" custScaleY="52648" custLinFactNeighborX="-6275" custLinFactNeighborY="86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2551CD0-3653-4B9D-BF2A-7797CE05175E}" type="pres">
      <dgm:prSet presAssocID="{1FF5B9E7-6F18-47F4-986D-31A6E81244F5}" presName="level3hierChild" presStyleCnt="0"/>
      <dgm:spPr/>
    </dgm:pt>
    <dgm:pt modelId="{A0B7FCAC-162F-4528-879A-46C5633C368C}" type="pres">
      <dgm:prSet presAssocID="{BB8EEBEB-A555-4A51-A25C-AE3A4078327A}" presName="conn2-1" presStyleLbl="parChTrans1D4" presStyleIdx="2" presStyleCnt="3"/>
      <dgm:spPr/>
      <dgm:t>
        <a:bodyPr/>
        <a:lstStyle/>
        <a:p>
          <a:endParaRPr lang="zh-CN" altLang="en-US"/>
        </a:p>
      </dgm:t>
    </dgm:pt>
    <dgm:pt modelId="{3397388D-6950-4465-A8AA-E5126BCB6545}" type="pres">
      <dgm:prSet presAssocID="{BB8EEBEB-A555-4A51-A25C-AE3A4078327A}" presName="connTx" presStyleLbl="parChTrans1D4" presStyleIdx="2" presStyleCnt="3"/>
      <dgm:spPr/>
      <dgm:t>
        <a:bodyPr/>
        <a:lstStyle/>
        <a:p>
          <a:endParaRPr lang="zh-CN" altLang="en-US"/>
        </a:p>
      </dgm:t>
    </dgm:pt>
    <dgm:pt modelId="{BCC65F14-3F65-4117-9CED-0FA21A64AAB2}" type="pres">
      <dgm:prSet presAssocID="{C690D456-FF4A-443B-91CF-14C543448F01}" presName="root2" presStyleCnt="0"/>
      <dgm:spPr/>
    </dgm:pt>
    <dgm:pt modelId="{C5437160-4080-4F61-9D68-6EF1C9AFA2FB}" type="pres">
      <dgm:prSet presAssocID="{C690D456-FF4A-443B-91CF-14C543448F01}" presName="LevelTwoTextNode" presStyleLbl="node4" presStyleIdx="2" presStyleCnt="3" custScaleX="84349" custScaleY="78112" custLinFactNeighborX="-22559" custLinFactNeighborY="86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5470DEB-A634-4F50-B735-A00AD6FFDD37}" type="pres">
      <dgm:prSet presAssocID="{C690D456-FF4A-443B-91CF-14C543448F01}" presName="level3hierChild" presStyleCnt="0"/>
      <dgm:spPr/>
    </dgm:pt>
  </dgm:ptLst>
  <dgm:cxnLst>
    <dgm:cxn modelId="{4752515C-9FA8-486D-BC91-0FFE8D92746C}" type="presOf" srcId="{057A30ED-FC90-4456-9CCF-08EED5BD1010}" destId="{79C08535-5E9B-49F4-8847-00AC73F171E2}" srcOrd="0" destOrd="0" presId="urn:microsoft.com/office/officeart/2005/8/layout/hierarchy2#1"/>
    <dgm:cxn modelId="{31CD6B68-C0D3-47FC-BB5D-93FC54C17AE8}" type="presOf" srcId="{1FF5B9E7-6F18-47F4-986D-31A6E81244F5}" destId="{5DF9323E-3AB3-4B34-9FF8-D275F86BABBF}" srcOrd="0" destOrd="0" presId="urn:microsoft.com/office/officeart/2005/8/layout/hierarchy2#1"/>
    <dgm:cxn modelId="{56BCF570-4B25-462F-81E3-03D1F53BE826}" type="presOf" srcId="{55B3B389-D470-475D-B1B1-A7D0D2DF420C}" destId="{532DBC00-5119-4F87-A30B-968BEA55ACD8}" srcOrd="1" destOrd="0" presId="urn:microsoft.com/office/officeart/2005/8/layout/hierarchy2#1"/>
    <dgm:cxn modelId="{0A545BAB-C095-43D8-B68F-47F2C200C78C}" type="presOf" srcId="{0F9BD681-E38A-46E8-89A1-9A5EE44A9113}" destId="{CB8497C0-7334-4E99-9DF3-F890FB0416C6}" srcOrd="0" destOrd="0" presId="urn:microsoft.com/office/officeart/2005/8/layout/hierarchy2#1"/>
    <dgm:cxn modelId="{6165B8D1-001C-4DFB-A6BB-E9CD8ED0BCC4}" type="presOf" srcId="{2A765C9E-6187-40F9-BFFC-223695BC3D12}" destId="{B7AE9A62-15F8-4193-9464-F3AB70D45D3C}" srcOrd="1" destOrd="0" presId="urn:microsoft.com/office/officeart/2005/8/layout/hierarchy2#1"/>
    <dgm:cxn modelId="{29EACC59-9FEF-4808-8D44-950826ECE30B}" type="presOf" srcId="{4C7D26D4-434D-4899-BDC9-0EFAD5D47ABC}" destId="{B085E8FC-0880-4C09-AA5A-A1338A852FEC}" srcOrd="1" destOrd="0" presId="urn:microsoft.com/office/officeart/2005/8/layout/hierarchy2#1"/>
    <dgm:cxn modelId="{FB88F28C-8964-401D-962F-5063830DAB62}" type="presOf" srcId="{0C8C7196-9F39-47F3-934D-9D5C7B9AEFAC}" destId="{BFDDC4F2-F442-4205-A7C1-0C7633F6B97C}" srcOrd="0" destOrd="0" presId="urn:microsoft.com/office/officeart/2005/8/layout/hierarchy2#1"/>
    <dgm:cxn modelId="{F04203B0-2B63-4F06-ABCB-B8E26EE73FCF}" type="presOf" srcId="{55B3B389-D470-475D-B1B1-A7D0D2DF420C}" destId="{69683D37-3EE1-4471-BB4F-5B1148494F7B}" srcOrd="0" destOrd="0" presId="urn:microsoft.com/office/officeart/2005/8/layout/hierarchy2#1"/>
    <dgm:cxn modelId="{18C927A1-032D-4E15-9CF3-85934C63E609}" type="presOf" srcId="{212B6E02-2308-4842-A3E2-C0FE953DAE7B}" destId="{14CECC54-5812-4045-A0B0-A607A7350553}" srcOrd="0" destOrd="0" presId="urn:microsoft.com/office/officeart/2005/8/layout/hierarchy2#1"/>
    <dgm:cxn modelId="{2F22AE0E-DB30-46B4-8BB9-2133FECA0B75}" srcId="{284AE9E3-15AA-43CD-829A-9B86B40D6320}" destId="{64E51EA5-43B1-430E-AA2A-71597E41BA4C}" srcOrd="2" destOrd="0" parTransId="{0C8C7196-9F39-47F3-934D-9D5C7B9AEFAC}" sibTransId="{E1B01281-9BA0-4430-98C7-7258E210A91F}"/>
    <dgm:cxn modelId="{0F65B54A-9C32-48FC-BCC7-7C3D47FF032E}" srcId="{64E51EA5-43B1-430E-AA2A-71597E41BA4C}" destId="{1FF5B9E7-6F18-47F4-986D-31A6E81244F5}" srcOrd="2" destOrd="0" parTransId="{90506F81-5F97-4E5F-98A0-761D6B3B5181}" sibTransId="{21F1AC1F-CA91-4B1C-8E30-D5B351AB9D73}"/>
    <dgm:cxn modelId="{40D216C8-3585-40F0-8B25-DDE6F6C2C709}" type="presOf" srcId="{484A2450-15B9-42FC-A586-B2B8ED85B6DC}" destId="{68DA3B87-B24D-4CB4-A1D3-CD5E59997081}" srcOrd="0" destOrd="0" presId="urn:microsoft.com/office/officeart/2005/8/layout/hierarchy2#1"/>
    <dgm:cxn modelId="{2FBED91E-57E5-4D00-9FD1-8B2EDAD8B672}" type="presOf" srcId="{22E5749E-7683-499F-A7B4-24920A47B76C}" destId="{07F30CFB-4333-4BEC-9E5A-A8EFA820762F}" srcOrd="0" destOrd="0" presId="urn:microsoft.com/office/officeart/2005/8/layout/hierarchy2#1"/>
    <dgm:cxn modelId="{FF7EDA4B-E622-4CC4-B93F-B83BEA2CDD0C}" srcId="{F7D05AC6-2A87-4589-AA0C-E880F96463EC}" destId="{33AF9554-C714-489A-AF67-086EB53E96A7}" srcOrd="0" destOrd="0" parTransId="{0F9BD681-E38A-46E8-89A1-9A5EE44A9113}" sibTransId="{A3983597-8E25-41CA-A349-B6149629C412}"/>
    <dgm:cxn modelId="{43DD194B-6A3E-433D-87B0-0EB67C472A96}" srcId="{284AE9E3-15AA-43CD-829A-9B86B40D6320}" destId="{79EC51BA-6C21-4A62-A000-4AEA121CA9E2}" srcOrd="0" destOrd="0" parTransId="{55B3B389-D470-475D-B1B1-A7D0D2DF420C}" sibTransId="{12B380CC-E672-41CE-996F-7DF9DBE7AEE7}"/>
    <dgm:cxn modelId="{14C8B069-C94B-40DF-A3A9-4D7FE6D47D3B}" type="presOf" srcId="{70B10535-1C74-458E-BCC4-61705A2FF84A}" destId="{B433C98E-6CDA-4091-8E24-625BC8B75837}" srcOrd="0" destOrd="0" presId="urn:microsoft.com/office/officeart/2005/8/layout/hierarchy2#1"/>
    <dgm:cxn modelId="{DA47F98F-AE31-467B-A697-EDAE51A19A1F}" type="presOf" srcId="{BDAC6A1D-D298-4E86-98A6-83AAFB35123F}" destId="{AC43DC8C-2727-401B-9B21-C61C8D814E84}" srcOrd="0" destOrd="0" presId="urn:microsoft.com/office/officeart/2005/8/layout/hierarchy2#1"/>
    <dgm:cxn modelId="{2AE1BEA8-B0C8-4DC4-9933-BFAF3731ABB2}" srcId="{22E5749E-7683-499F-A7B4-24920A47B76C}" destId="{284AE9E3-15AA-43CD-829A-9B86B40D6320}" srcOrd="0" destOrd="0" parTransId="{BF1DB735-4576-44C6-B3D1-2E4EF9AB1912}" sibTransId="{AC99C103-6CA3-4D20-8AB3-4D0A1B6F1FE8}"/>
    <dgm:cxn modelId="{E054ABCD-19AF-44EB-9BBD-066B106D3A90}" type="presOf" srcId="{90506F81-5F97-4E5F-98A0-761D6B3B5181}" destId="{AEBD80AE-380A-42E4-ACA7-74C8F25F3C3A}" srcOrd="1" destOrd="0" presId="urn:microsoft.com/office/officeart/2005/8/layout/hierarchy2#1"/>
    <dgm:cxn modelId="{AB0BB360-0D0A-4015-81AE-49A8A75E6C03}" type="presOf" srcId="{057A30ED-FC90-4456-9CCF-08EED5BD1010}" destId="{F0EE56A4-FE88-43E2-9CB9-00A29000DFDB}" srcOrd="1" destOrd="0" presId="urn:microsoft.com/office/officeart/2005/8/layout/hierarchy2#1"/>
    <dgm:cxn modelId="{3E88423E-0836-40D6-8098-049A19EA5FEC}" type="presOf" srcId="{B12FC49E-352E-4F5E-B2F5-91A6664429E2}" destId="{0AF8AC87-9E00-4EBC-B7A7-CFB4A59B77C0}" srcOrd="1" destOrd="0" presId="urn:microsoft.com/office/officeart/2005/8/layout/hierarchy2#1"/>
    <dgm:cxn modelId="{9129A344-6E78-434D-8626-EE4900FE3F8C}" type="presOf" srcId="{0F9BD681-E38A-46E8-89A1-9A5EE44A9113}" destId="{449A7152-0B9C-4330-A859-E2CD5BE4D704}" srcOrd="1" destOrd="0" presId="urn:microsoft.com/office/officeart/2005/8/layout/hierarchy2#1"/>
    <dgm:cxn modelId="{9A47FEE9-20AF-474F-B1A8-17508A1408A5}" type="presOf" srcId="{093B7D8E-C62B-4FFD-A1FE-EBB475A8E216}" destId="{E4500769-9635-439F-9A8D-7414F23F410C}" srcOrd="1" destOrd="0" presId="urn:microsoft.com/office/officeart/2005/8/layout/hierarchy2#1"/>
    <dgm:cxn modelId="{C43AA723-091F-4211-A8F6-BFD023681EAF}" srcId="{79EC51BA-6C21-4A62-A000-4AEA121CA9E2}" destId="{D2F65BF4-90C7-4DFC-9F7B-8EDC311EB4BF}" srcOrd="0" destOrd="0" parTransId="{B12FC49E-352E-4F5E-B2F5-91A6664429E2}" sibTransId="{E59AA1ED-B65C-4A5A-9127-0F52F1BB41C4}"/>
    <dgm:cxn modelId="{B6520675-D9A3-4670-B687-ABE4E08C89AF}" srcId="{70B10535-1C74-458E-BCC4-61705A2FF84A}" destId="{E7026C53-FC3C-4EFF-85A8-7E605C87D6F9}" srcOrd="0" destOrd="0" parTransId="{4C7D26D4-434D-4899-BDC9-0EFAD5D47ABC}" sibTransId="{1E943EA4-BB9C-46E8-819A-E13D9EAE65F9}"/>
    <dgm:cxn modelId="{3ED3BFE9-A115-49B8-9548-A866AF5CC109}" type="presOf" srcId="{B12FC49E-352E-4F5E-B2F5-91A6664429E2}" destId="{275F822E-B9C0-47BC-A5EA-6C7A890574A0}" srcOrd="0" destOrd="0" presId="urn:microsoft.com/office/officeart/2005/8/layout/hierarchy2#1"/>
    <dgm:cxn modelId="{EBD0767A-CDB1-4429-842A-CD46F3B6DD13}" type="presOf" srcId="{BB8EEBEB-A555-4A51-A25C-AE3A4078327A}" destId="{A0B7FCAC-162F-4528-879A-46C5633C368C}" srcOrd="0" destOrd="0" presId="urn:microsoft.com/office/officeart/2005/8/layout/hierarchy2#1"/>
    <dgm:cxn modelId="{3A8BF338-3D6F-4C33-AE9D-FA97757D6D43}" type="presOf" srcId="{093B7D8E-C62B-4FFD-A1FE-EBB475A8E216}" destId="{B1C01F2D-E5B4-494A-A051-BA70E5706071}" srcOrd="0" destOrd="0" presId="urn:microsoft.com/office/officeart/2005/8/layout/hierarchy2#1"/>
    <dgm:cxn modelId="{A72B7EDE-3523-4EFA-8D71-30EAD116C96A}" srcId="{64E51EA5-43B1-430E-AA2A-71597E41BA4C}" destId="{F7D05AC6-2A87-4589-AA0C-E880F96463EC}" srcOrd="1" destOrd="0" parTransId="{093B7D8E-C62B-4FFD-A1FE-EBB475A8E216}" sibTransId="{3BDDD527-0AA0-422A-BBC6-BDFFC6003F31}"/>
    <dgm:cxn modelId="{8E681301-7482-4CD4-93D5-106325F9043B}" type="presOf" srcId="{284AE9E3-15AA-43CD-829A-9B86B40D6320}" destId="{A3112F47-B9FB-4A9B-9A28-4D6E298E632D}" srcOrd="0" destOrd="0" presId="urn:microsoft.com/office/officeart/2005/8/layout/hierarchy2#1"/>
    <dgm:cxn modelId="{53876BEC-1BE8-4897-B1CE-72FA388F4C22}" type="presOf" srcId="{C690D456-FF4A-443B-91CF-14C543448F01}" destId="{C5437160-4080-4F61-9D68-6EF1C9AFA2FB}" srcOrd="0" destOrd="0" presId="urn:microsoft.com/office/officeart/2005/8/layout/hierarchy2#1"/>
    <dgm:cxn modelId="{9A4FC2A0-D012-4304-89F2-D9DA6DD99EFB}" type="presOf" srcId="{E7026C53-FC3C-4EFF-85A8-7E605C87D6F9}" destId="{B2573E84-A638-46A7-87EB-01A53DC65343}" srcOrd="0" destOrd="0" presId="urn:microsoft.com/office/officeart/2005/8/layout/hierarchy2#1"/>
    <dgm:cxn modelId="{8A398CE1-CE63-4D5F-89E4-54F9C9631213}" type="presOf" srcId="{90506F81-5F97-4E5F-98A0-761D6B3B5181}" destId="{DC3421B9-709F-4204-BE01-85E2B99CE156}" srcOrd="0" destOrd="0" presId="urn:microsoft.com/office/officeart/2005/8/layout/hierarchy2#1"/>
    <dgm:cxn modelId="{2BE46C4B-80F3-471C-B084-1B43FFE29F7D}" type="presOf" srcId="{0C8C7196-9F39-47F3-934D-9D5C7B9AEFAC}" destId="{88FB7E91-3F9D-461C-AE87-5265E362C810}" srcOrd="1" destOrd="0" presId="urn:microsoft.com/office/officeart/2005/8/layout/hierarchy2#1"/>
    <dgm:cxn modelId="{ACD6F1D5-BC00-44A9-8D28-AC1F1542BDEF}" srcId="{1FF5B9E7-6F18-47F4-986D-31A6E81244F5}" destId="{C690D456-FF4A-443B-91CF-14C543448F01}" srcOrd="0" destOrd="0" parTransId="{BB8EEBEB-A555-4A51-A25C-AE3A4078327A}" sibTransId="{D80631F5-9249-4AF6-86F2-97D8204FF4AB}"/>
    <dgm:cxn modelId="{CFBA341E-6B48-481B-8FC2-2C3DB53F3A71}" srcId="{64E51EA5-43B1-430E-AA2A-71597E41BA4C}" destId="{70B10535-1C74-458E-BCC4-61705A2FF84A}" srcOrd="0" destOrd="0" parTransId="{057A30ED-FC90-4456-9CCF-08EED5BD1010}" sibTransId="{7EC443C7-94E0-4C43-A7CA-281ABD2CB89A}"/>
    <dgm:cxn modelId="{067D6151-AF1A-4547-B660-9D48A8117E67}" srcId="{284AE9E3-15AA-43CD-829A-9B86B40D6320}" destId="{BDAC6A1D-D298-4E86-98A6-83AAFB35123F}" srcOrd="1" destOrd="0" parTransId="{2A765C9E-6187-40F9-BFFC-223695BC3D12}" sibTransId="{78700576-8CE9-4951-9A8D-5472C4B1EFBF}"/>
    <dgm:cxn modelId="{B9C3C8DE-80A2-4EF2-8088-BCDFBEB7D0F7}" srcId="{BDAC6A1D-D298-4E86-98A6-83AAFB35123F}" destId="{212B6E02-2308-4842-A3E2-C0FE953DAE7B}" srcOrd="0" destOrd="0" parTransId="{484A2450-15B9-42FC-A586-B2B8ED85B6DC}" sibTransId="{5D4F6B4A-1DCB-4980-A62D-E337836B75AB}"/>
    <dgm:cxn modelId="{1839B910-49DA-4AF4-A1E0-60EAD6DB32F8}" type="presOf" srcId="{79EC51BA-6C21-4A62-A000-4AEA121CA9E2}" destId="{F87E503F-C484-40C9-9940-0589093DB142}" srcOrd="0" destOrd="0" presId="urn:microsoft.com/office/officeart/2005/8/layout/hierarchy2#1"/>
    <dgm:cxn modelId="{36F011EB-9372-4AE4-9888-EDECE60D530B}" type="presOf" srcId="{484A2450-15B9-42FC-A586-B2B8ED85B6DC}" destId="{3343D4E7-081C-47FA-A32C-6026B27E475D}" srcOrd="1" destOrd="0" presId="urn:microsoft.com/office/officeart/2005/8/layout/hierarchy2#1"/>
    <dgm:cxn modelId="{0CFA0B31-5CBC-44AE-94F7-92EB7E3FF100}" type="presOf" srcId="{BB8EEBEB-A555-4A51-A25C-AE3A4078327A}" destId="{3397388D-6950-4465-A8AA-E5126BCB6545}" srcOrd="1" destOrd="0" presId="urn:microsoft.com/office/officeart/2005/8/layout/hierarchy2#1"/>
    <dgm:cxn modelId="{10977AC2-0A20-47F0-B80B-6926D2B98CEE}" type="presOf" srcId="{2A765C9E-6187-40F9-BFFC-223695BC3D12}" destId="{E5E06E14-7491-4666-9DC0-F55A64826BA6}" srcOrd="0" destOrd="0" presId="urn:microsoft.com/office/officeart/2005/8/layout/hierarchy2#1"/>
    <dgm:cxn modelId="{9957F4B3-2C0C-48CA-9974-C431911FB8EE}" type="presOf" srcId="{D2F65BF4-90C7-4DFC-9F7B-8EDC311EB4BF}" destId="{1D02855A-3568-41B7-94EC-61CF251698BA}" srcOrd="0" destOrd="0" presId="urn:microsoft.com/office/officeart/2005/8/layout/hierarchy2#1"/>
    <dgm:cxn modelId="{2715CE9A-9C13-4B0A-8703-63B78B0B9F09}" type="presOf" srcId="{64E51EA5-43B1-430E-AA2A-71597E41BA4C}" destId="{37F3E7E9-E4D2-419E-BFFF-AFB2E11920D9}" srcOrd="0" destOrd="0" presId="urn:microsoft.com/office/officeart/2005/8/layout/hierarchy2#1"/>
    <dgm:cxn modelId="{BCA343AC-37AF-480C-816D-3A24C9C4ABC2}" type="presOf" srcId="{4C7D26D4-434D-4899-BDC9-0EFAD5D47ABC}" destId="{0F6E3382-7B2C-4551-8B78-37262A7801CE}" srcOrd="0" destOrd="0" presId="urn:microsoft.com/office/officeart/2005/8/layout/hierarchy2#1"/>
    <dgm:cxn modelId="{1B472A6D-E91E-4A08-A3FE-DF6FD89E3DD5}" type="presOf" srcId="{33AF9554-C714-489A-AF67-086EB53E96A7}" destId="{F122C295-142B-4A18-A96E-DD87FD51368D}" srcOrd="0" destOrd="0" presId="urn:microsoft.com/office/officeart/2005/8/layout/hierarchy2#1"/>
    <dgm:cxn modelId="{1B551C89-3CC9-4AAF-8AA8-6E3B39AA8DC1}" type="presOf" srcId="{F7D05AC6-2A87-4589-AA0C-E880F96463EC}" destId="{D3538411-082A-4B80-B88A-94EF28B42FF5}" srcOrd="0" destOrd="0" presId="urn:microsoft.com/office/officeart/2005/8/layout/hierarchy2#1"/>
    <dgm:cxn modelId="{8FD4E52B-3E23-43DE-AFBC-DF0D37817E97}" type="presParOf" srcId="{07F30CFB-4333-4BEC-9E5A-A8EFA820762F}" destId="{0706C9FB-26C0-4433-8817-268681F01242}" srcOrd="0" destOrd="0" presId="urn:microsoft.com/office/officeart/2005/8/layout/hierarchy2#1"/>
    <dgm:cxn modelId="{084019F6-F665-4C43-A5D1-47A961C0B5A2}" type="presParOf" srcId="{0706C9FB-26C0-4433-8817-268681F01242}" destId="{A3112F47-B9FB-4A9B-9A28-4D6E298E632D}" srcOrd="0" destOrd="0" presId="urn:microsoft.com/office/officeart/2005/8/layout/hierarchy2#1"/>
    <dgm:cxn modelId="{C0A56DDA-1CC9-4EB7-810C-103F40EE35FE}" type="presParOf" srcId="{0706C9FB-26C0-4433-8817-268681F01242}" destId="{841B78D7-7930-431E-94A3-B95961D7095A}" srcOrd="1" destOrd="0" presId="urn:microsoft.com/office/officeart/2005/8/layout/hierarchy2#1"/>
    <dgm:cxn modelId="{A4DBEE51-2473-4083-A90E-CB1E87F67561}" type="presParOf" srcId="{841B78D7-7930-431E-94A3-B95961D7095A}" destId="{69683D37-3EE1-4471-BB4F-5B1148494F7B}" srcOrd="0" destOrd="0" presId="urn:microsoft.com/office/officeart/2005/8/layout/hierarchy2#1"/>
    <dgm:cxn modelId="{1160BD3F-9C22-476B-BDA6-5483BCFE1A58}" type="presParOf" srcId="{69683D37-3EE1-4471-BB4F-5B1148494F7B}" destId="{532DBC00-5119-4F87-A30B-968BEA55ACD8}" srcOrd="0" destOrd="0" presId="urn:microsoft.com/office/officeart/2005/8/layout/hierarchy2#1"/>
    <dgm:cxn modelId="{B2ACC1D4-3BFF-49E4-B435-BBD0DDB0EA53}" type="presParOf" srcId="{841B78D7-7930-431E-94A3-B95961D7095A}" destId="{2D3CF7E3-56BC-4122-B89D-01FA1E0103CE}" srcOrd="1" destOrd="0" presId="urn:microsoft.com/office/officeart/2005/8/layout/hierarchy2#1"/>
    <dgm:cxn modelId="{86268068-DBAF-4F4D-879B-69CEECF57637}" type="presParOf" srcId="{2D3CF7E3-56BC-4122-B89D-01FA1E0103CE}" destId="{F87E503F-C484-40C9-9940-0589093DB142}" srcOrd="0" destOrd="0" presId="urn:microsoft.com/office/officeart/2005/8/layout/hierarchy2#1"/>
    <dgm:cxn modelId="{6776BB23-29D7-4453-881E-68D8DE6FBD58}" type="presParOf" srcId="{2D3CF7E3-56BC-4122-B89D-01FA1E0103CE}" destId="{2DF3E099-357E-4E84-8DAF-65069580B53B}" srcOrd="1" destOrd="0" presId="urn:microsoft.com/office/officeart/2005/8/layout/hierarchy2#1"/>
    <dgm:cxn modelId="{C38FA65B-5701-49CF-BB13-0B38FAEE3543}" type="presParOf" srcId="{2DF3E099-357E-4E84-8DAF-65069580B53B}" destId="{275F822E-B9C0-47BC-A5EA-6C7A890574A0}" srcOrd="0" destOrd="0" presId="urn:microsoft.com/office/officeart/2005/8/layout/hierarchy2#1"/>
    <dgm:cxn modelId="{480D50F3-76F6-4FF9-B295-046A117CA890}" type="presParOf" srcId="{275F822E-B9C0-47BC-A5EA-6C7A890574A0}" destId="{0AF8AC87-9E00-4EBC-B7A7-CFB4A59B77C0}" srcOrd="0" destOrd="0" presId="urn:microsoft.com/office/officeart/2005/8/layout/hierarchy2#1"/>
    <dgm:cxn modelId="{CD146CB2-CB3C-4843-A963-EE64F8E61AEE}" type="presParOf" srcId="{2DF3E099-357E-4E84-8DAF-65069580B53B}" destId="{BFBCA67D-096B-4C46-94CC-9429BCE61B0D}" srcOrd="1" destOrd="0" presId="urn:microsoft.com/office/officeart/2005/8/layout/hierarchy2#1"/>
    <dgm:cxn modelId="{D1A75AF2-3CB9-472B-B2A9-A11FEB373B14}" type="presParOf" srcId="{BFBCA67D-096B-4C46-94CC-9429BCE61B0D}" destId="{1D02855A-3568-41B7-94EC-61CF251698BA}" srcOrd="0" destOrd="0" presId="urn:microsoft.com/office/officeart/2005/8/layout/hierarchy2#1"/>
    <dgm:cxn modelId="{2CE55133-9A4E-45DF-AFAB-25EF70C750AB}" type="presParOf" srcId="{BFBCA67D-096B-4C46-94CC-9429BCE61B0D}" destId="{E5B850BF-07E1-4B13-B97F-2BD3458AAD8F}" srcOrd="1" destOrd="0" presId="urn:microsoft.com/office/officeart/2005/8/layout/hierarchy2#1"/>
    <dgm:cxn modelId="{C7F0AAF9-6332-474F-88C0-80A1AAE05E7D}" type="presParOf" srcId="{841B78D7-7930-431E-94A3-B95961D7095A}" destId="{E5E06E14-7491-4666-9DC0-F55A64826BA6}" srcOrd="2" destOrd="0" presId="urn:microsoft.com/office/officeart/2005/8/layout/hierarchy2#1"/>
    <dgm:cxn modelId="{63355D6C-C6EF-4397-A5E1-723C8F20571D}" type="presParOf" srcId="{E5E06E14-7491-4666-9DC0-F55A64826BA6}" destId="{B7AE9A62-15F8-4193-9464-F3AB70D45D3C}" srcOrd="0" destOrd="0" presId="urn:microsoft.com/office/officeart/2005/8/layout/hierarchy2#1"/>
    <dgm:cxn modelId="{87755132-ED6B-4B2D-BE82-3E14FE672135}" type="presParOf" srcId="{841B78D7-7930-431E-94A3-B95961D7095A}" destId="{AD7DFAE8-2C13-4FC4-B160-92D987BA45A2}" srcOrd="3" destOrd="0" presId="urn:microsoft.com/office/officeart/2005/8/layout/hierarchy2#1"/>
    <dgm:cxn modelId="{B9C6E55D-5A0B-4813-A04D-3CA610B69D2A}" type="presParOf" srcId="{AD7DFAE8-2C13-4FC4-B160-92D987BA45A2}" destId="{AC43DC8C-2727-401B-9B21-C61C8D814E84}" srcOrd="0" destOrd="0" presId="urn:microsoft.com/office/officeart/2005/8/layout/hierarchy2#1"/>
    <dgm:cxn modelId="{35BB0171-3A67-42C7-B39F-5EE18172A5A1}" type="presParOf" srcId="{AD7DFAE8-2C13-4FC4-B160-92D987BA45A2}" destId="{58A8F99B-C6EC-4577-B552-2E38B6383602}" srcOrd="1" destOrd="0" presId="urn:microsoft.com/office/officeart/2005/8/layout/hierarchy2#1"/>
    <dgm:cxn modelId="{B2A5F9AB-119C-44B1-80E7-063BFB581F8C}" type="presParOf" srcId="{58A8F99B-C6EC-4577-B552-2E38B6383602}" destId="{68DA3B87-B24D-4CB4-A1D3-CD5E59997081}" srcOrd="0" destOrd="0" presId="urn:microsoft.com/office/officeart/2005/8/layout/hierarchy2#1"/>
    <dgm:cxn modelId="{74790F1D-7D67-482B-B13D-01BF6FB151BA}" type="presParOf" srcId="{68DA3B87-B24D-4CB4-A1D3-CD5E59997081}" destId="{3343D4E7-081C-47FA-A32C-6026B27E475D}" srcOrd="0" destOrd="0" presId="urn:microsoft.com/office/officeart/2005/8/layout/hierarchy2#1"/>
    <dgm:cxn modelId="{C1C103DD-1EF4-4182-B6FC-E3F22581C038}" type="presParOf" srcId="{58A8F99B-C6EC-4577-B552-2E38B6383602}" destId="{2507569B-6495-4349-A268-D36E3E3E1084}" srcOrd="1" destOrd="0" presId="urn:microsoft.com/office/officeart/2005/8/layout/hierarchy2#1"/>
    <dgm:cxn modelId="{4C22A417-2FEB-4330-B491-B3E212D73D6E}" type="presParOf" srcId="{2507569B-6495-4349-A268-D36E3E3E1084}" destId="{14CECC54-5812-4045-A0B0-A607A7350553}" srcOrd="0" destOrd="0" presId="urn:microsoft.com/office/officeart/2005/8/layout/hierarchy2#1"/>
    <dgm:cxn modelId="{1BE4B3EE-9F38-4486-AAD9-69BC63AD69C2}" type="presParOf" srcId="{2507569B-6495-4349-A268-D36E3E3E1084}" destId="{47E2D9AC-1F4C-4D67-AC85-71416CEADD8C}" srcOrd="1" destOrd="0" presId="urn:microsoft.com/office/officeart/2005/8/layout/hierarchy2#1"/>
    <dgm:cxn modelId="{8A99CB64-657A-44EC-854A-DC0FEB4510DD}" type="presParOf" srcId="{841B78D7-7930-431E-94A3-B95961D7095A}" destId="{BFDDC4F2-F442-4205-A7C1-0C7633F6B97C}" srcOrd="4" destOrd="0" presId="urn:microsoft.com/office/officeart/2005/8/layout/hierarchy2#1"/>
    <dgm:cxn modelId="{DB8AF45E-3C05-49A8-AAF9-EE712F066AA1}" type="presParOf" srcId="{BFDDC4F2-F442-4205-A7C1-0C7633F6B97C}" destId="{88FB7E91-3F9D-461C-AE87-5265E362C810}" srcOrd="0" destOrd="0" presId="urn:microsoft.com/office/officeart/2005/8/layout/hierarchy2#1"/>
    <dgm:cxn modelId="{F3696855-75FB-416B-977F-A2223C0FEB6E}" type="presParOf" srcId="{841B78D7-7930-431E-94A3-B95961D7095A}" destId="{B76F962B-E8FC-45FF-9D9B-1130C3D84197}" srcOrd="5" destOrd="0" presId="urn:microsoft.com/office/officeart/2005/8/layout/hierarchy2#1"/>
    <dgm:cxn modelId="{DC411F11-9F67-4C84-9E85-43A1C15A0CFF}" type="presParOf" srcId="{B76F962B-E8FC-45FF-9D9B-1130C3D84197}" destId="{37F3E7E9-E4D2-419E-BFFF-AFB2E11920D9}" srcOrd="0" destOrd="0" presId="urn:microsoft.com/office/officeart/2005/8/layout/hierarchy2#1"/>
    <dgm:cxn modelId="{107F5523-20D1-41C2-A082-AE9FA5BDFA53}" type="presParOf" srcId="{B76F962B-E8FC-45FF-9D9B-1130C3D84197}" destId="{23EDD26F-593C-4CE5-BF96-363FEE766702}" srcOrd="1" destOrd="0" presId="urn:microsoft.com/office/officeart/2005/8/layout/hierarchy2#1"/>
    <dgm:cxn modelId="{B643BBD4-8357-4678-8123-104500EDE3D8}" type="presParOf" srcId="{23EDD26F-593C-4CE5-BF96-363FEE766702}" destId="{79C08535-5E9B-49F4-8847-00AC73F171E2}" srcOrd="0" destOrd="0" presId="urn:microsoft.com/office/officeart/2005/8/layout/hierarchy2#1"/>
    <dgm:cxn modelId="{2C952D94-99C1-4016-820A-B43ADA42245D}" type="presParOf" srcId="{79C08535-5E9B-49F4-8847-00AC73F171E2}" destId="{F0EE56A4-FE88-43E2-9CB9-00A29000DFDB}" srcOrd="0" destOrd="0" presId="urn:microsoft.com/office/officeart/2005/8/layout/hierarchy2#1"/>
    <dgm:cxn modelId="{466E7397-7866-4F66-835B-70B3D632C7BB}" type="presParOf" srcId="{23EDD26F-593C-4CE5-BF96-363FEE766702}" destId="{FC9CC7A0-FAB2-4F41-A1AA-77D4078F27A5}" srcOrd="1" destOrd="0" presId="urn:microsoft.com/office/officeart/2005/8/layout/hierarchy2#1"/>
    <dgm:cxn modelId="{3237E112-06F3-42FD-B49D-DA904E3E4B13}" type="presParOf" srcId="{FC9CC7A0-FAB2-4F41-A1AA-77D4078F27A5}" destId="{B433C98E-6CDA-4091-8E24-625BC8B75837}" srcOrd="0" destOrd="0" presId="urn:microsoft.com/office/officeart/2005/8/layout/hierarchy2#1"/>
    <dgm:cxn modelId="{F56F8536-47D4-4CDF-B429-1B317E1C40AB}" type="presParOf" srcId="{FC9CC7A0-FAB2-4F41-A1AA-77D4078F27A5}" destId="{1BB1BA2E-332D-4FA6-867A-1F1B09405F16}" srcOrd="1" destOrd="0" presId="urn:microsoft.com/office/officeart/2005/8/layout/hierarchy2#1"/>
    <dgm:cxn modelId="{62695EBE-D534-4351-A3D6-31EAC5D67828}" type="presParOf" srcId="{1BB1BA2E-332D-4FA6-867A-1F1B09405F16}" destId="{0F6E3382-7B2C-4551-8B78-37262A7801CE}" srcOrd="0" destOrd="0" presId="urn:microsoft.com/office/officeart/2005/8/layout/hierarchy2#1"/>
    <dgm:cxn modelId="{4AA084F6-ADF4-4ECD-BFD0-9AB9E947C793}" type="presParOf" srcId="{0F6E3382-7B2C-4551-8B78-37262A7801CE}" destId="{B085E8FC-0880-4C09-AA5A-A1338A852FEC}" srcOrd="0" destOrd="0" presId="urn:microsoft.com/office/officeart/2005/8/layout/hierarchy2#1"/>
    <dgm:cxn modelId="{ECCABAD8-FCBF-4AF5-B519-324470CC46C8}" type="presParOf" srcId="{1BB1BA2E-332D-4FA6-867A-1F1B09405F16}" destId="{708F15C0-63C8-4389-8FA5-90D13FEE1969}" srcOrd="1" destOrd="0" presId="urn:microsoft.com/office/officeart/2005/8/layout/hierarchy2#1"/>
    <dgm:cxn modelId="{90507062-2E19-4B21-A97F-E98C0AEA4DC0}" type="presParOf" srcId="{708F15C0-63C8-4389-8FA5-90D13FEE1969}" destId="{B2573E84-A638-46A7-87EB-01A53DC65343}" srcOrd="0" destOrd="0" presId="urn:microsoft.com/office/officeart/2005/8/layout/hierarchy2#1"/>
    <dgm:cxn modelId="{873C24ED-6F0C-4080-8FFF-64101B872808}" type="presParOf" srcId="{708F15C0-63C8-4389-8FA5-90D13FEE1969}" destId="{7A2E35B2-DDCE-4473-8BAD-1484971582D2}" srcOrd="1" destOrd="0" presId="urn:microsoft.com/office/officeart/2005/8/layout/hierarchy2#1"/>
    <dgm:cxn modelId="{B06DC248-E98E-4F0E-BCDF-935F34C0E1AE}" type="presParOf" srcId="{23EDD26F-593C-4CE5-BF96-363FEE766702}" destId="{B1C01F2D-E5B4-494A-A051-BA70E5706071}" srcOrd="2" destOrd="0" presId="urn:microsoft.com/office/officeart/2005/8/layout/hierarchy2#1"/>
    <dgm:cxn modelId="{BB18F804-DC3B-4F55-84EE-B357DE016AF8}" type="presParOf" srcId="{B1C01F2D-E5B4-494A-A051-BA70E5706071}" destId="{E4500769-9635-439F-9A8D-7414F23F410C}" srcOrd="0" destOrd="0" presId="urn:microsoft.com/office/officeart/2005/8/layout/hierarchy2#1"/>
    <dgm:cxn modelId="{E7F217D6-7947-448E-BCC3-AE317F9A7E3E}" type="presParOf" srcId="{23EDD26F-593C-4CE5-BF96-363FEE766702}" destId="{4DFF72C8-4B1D-4ACD-AEC4-B201F8F43910}" srcOrd="3" destOrd="0" presId="urn:microsoft.com/office/officeart/2005/8/layout/hierarchy2#1"/>
    <dgm:cxn modelId="{57673B9F-4F10-42BC-9E8A-B1F4E3A22F8F}" type="presParOf" srcId="{4DFF72C8-4B1D-4ACD-AEC4-B201F8F43910}" destId="{D3538411-082A-4B80-B88A-94EF28B42FF5}" srcOrd="0" destOrd="0" presId="urn:microsoft.com/office/officeart/2005/8/layout/hierarchy2#1"/>
    <dgm:cxn modelId="{7C41E1E3-D5B2-426A-8030-B196C2E14EA1}" type="presParOf" srcId="{4DFF72C8-4B1D-4ACD-AEC4-B201F8F43910}" destId="{A6D83370-7FFB-472B-9839-51C1D1CF4455}" srcOrd="1" destOrd="0" presId="urn:microsoft.com/office/officeart/2005/8/layout/hierarchy2#1"/>
    <dgm:cxn modelId="{C0E2B326-F9AF-4C87-9D97-8D5915AB70BB}" type="presParOf" srcId="{A6D83370-7FFB-472B-9839-51C1D1CF4455}" destId="{CB8497C0-7334-4E99-9DF3-F890FB0416C6}" srcOrd="0" destOrd="0" presId="urn:microsoft.com/office/officeart/2005/8/layout/hierarchy2#1"/>
    <dgm:cxn modelId="{0BB994E4-D74D-4A40-9FF8-7F70ECA62A2A}" type="presParOf" srcId="{CB8497C0-7334-4E99-9DF3-F890FB0416C6}" destId="{449A7152-0B9C-4330-A859-E2CD5BE4D704}" srcOrd="0" destOrd="0" presId="urn:microsoft.com/office/officeart/2005/8/layout/hierarchy2#1"/>
    <dgm:cxn modelId="{33F36A78-16FD-4F2E-BF77-A86A6A13F4E5}" type="presParOf" srcId="{A6D83370-7FFB-472B-9839-51C1D1CF4455}" destId="{8C925E58-C264-442B-8872-71F5D2627EA4}" srcOrd="1" destOrd="0" presId="urn:microsoft.com/office/officeart/2005/8/layout/hierarchy2#1"/>
    <dgm:cxn modelId="{33BE297C-A1B4-474F-874E-0D7DFB7CE59E}" type="presParOf" srcId="{8C925E58-C264-442B-8872-71F5D2627EA4}" destId="{F122C295-142B-4A18-A96E-DD87FD51368D}" srcOrd="0" destOrd="0" presId="urn:microsoft.com/office/officeart/2005/8/layout/hierarchy2#1"/>
    <dgm:cxn modelId="{0AA464AE-8964-43A4-8595-21B96B871413}" type="presParOf" srcId="{8C925E58-C264-442B-8872-71F5D2627EA4}" destId="{166C1DC2-7D10-40C2-BBF0-3EBDA4468307}" srcOrd="1" destOrd="0" presId="urn:microsoft.com/office/officeart/2005/8/layout/hierarchy2#1"/>
    <dgm:cxn modelId="{B27CC74D-479C-4511-BB37-356AB1DDA558}" type="presParOf" srcId="{23EDD26F-593C-4CE5-BF96-363FEE766702}" destId="{DC3421B9-709F-4204-BE01-85E2B99CE156}" srcOrd="4" destOrd="0" presId="urn:microsoft.com/office/officeart/2005/8/layout/hierarchy2#1"/>
    <dgm:cxn modelId="{44405342-FF96-4DF2-8030-9CDE2C402E5A}" type="presParOf" srcId="{DC3421B9-709F-4204-BE01-85E2B99CE156}" destId="{AEBD80AE-380A-42E4-ACA7-74C8F25F3C3A}" srcOrd="0" destOrd="0" presId="urn:microsoft.com/office/officeart/2005/8/layout/hierarchy2#1"/>
    <dgm:cxn modelId="{BE1D7E0E-FD21-4D7B-8F48-B70630FF458B}" type="presParOf" srcId="{23EDD26F-593C-4CE5-BF96-363FEE766702}" destId="{5D64A447-8549-4B95-B6A1-FC8194FA15E1}" srcOrd="5" destOrd="0" presId="urn:microsoft.com/office/officeart/2005/8/layout/hierarchy2#1"/>
    <dgm:cxn modelId="{C51D207A-C719-4945-9B52-E18E745411DE}" type="presParOf" srcId="{5D64A447-8549-4B95-B6A1-FC8194FA15E1}" destId="{5DF9323E-3AB3-4B34-9FF8-D275F86BABBF}" srcOrd="0" destOrd="0" presId="urn:microsoft.com/office/officeart/2005/8/layout/hierarchy2#1"/>
    <dgm:cxn modelId="{BE3609A5-BE26-4B76-8E2A-CD63525855E5}" type="presParOf" srcId="{5D64A447-8549-4B95-B6A1-FC8194FA15E1}" destId="{B2551CD0-3653-4B9D-BF2A-7797CE05175E}" srcOrd="1" destOrd="0" presId="urn:microsoft.com/office/officeart/2005/8/layout/hierarchy2#1"/>
    <dgm:cxn modelId="{2534A1CD-A402-4D82-90AB-3E3B98D01730}" type="presParOf" srcId="{B2551CD0-3653-4B9D-BF2A-7797CE05175E}" destId="{A0B7FCAC-162F-4528-879A-46C5633C368C}" srcOrd="0" destOrd="0" presId="urn:microsoft.com/office/officeart/2005/8/layout/hierarchy2#1"/>
    <dgm:cxn modelId="{18431457-680A-4226-B25B-320A508E5FC7}" type="presParOf" srcId="{A0B7FCAC-162F-4528-879A-46C5633C368C}" destId="{3397388D-6950-4465-A8AA-E5126BCB6545}" srcOrd="0" destOrd="0" presId="urn:microsoft.com/office/officeart/2005/8/layout/hierarchy2#1"/>
    <dgm:cxn modelId="{587A84A0-2703-4989-ACEA-0A5BF503976F}" type="presParOf" srcId="{B2551CD0-3653-4B9D-BF2A-7797CE05175E}" destId="{BCC65F14-3F65-4117-9CED-0FA21A64AAB2}" srcOrd="1" destOrd="0" presId="urn:microsoft.com/office/officeart/2005/8/layout/hierarchy2#1"/>
    <dgm:cxn modelId="{29B83B36-C67E-4AE5-AC36-D0DF9D8984DC}" type="presParOf" srcId="{BCC65F14-3F65-4117-9CED-0FA21A64AAB2}" destId="{C5437160-4080-4F61-9D68-6EF1C9AFA2FB}" srcOrd="0" destOrd="0" presId="urn:microsoft.com/office/officeart/2005/8/layout/hierarchy2#1"/>
    <dgm:cxn modelId="{0149ED7A-FDFC-47C4-A6F4-087D0EE791C4}" type="presParOf" srcId="{BCC65F14-3F65-4117-9CED-0FA21A64AAB2}" destId="{E5470DEB-A634-4F50-B735-A00AD6FFDD37}" srcOrd="1" destOrd="0" presId="urn:microsoft.com/office/officeart/2005/8/layout/hierarchy2#1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E61ACCD-CBD6-460C-82AF-804BED5F1466}" type="datetimeFigureOut">
              <a:rPr lang="zh-CN" altLang="en-US"/>
              <a:pPr>
                <a:defRPr/>
              </a:pPr>
              <a:t>2018/9/11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F0BC518-7564-45BC-ABFD-52749DBCDB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F4BAA-2720-4B4E-8344-BC97190F5BC9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87BA7-2D4D-47BD-8474-58B907B210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A70E4-60B2-42F4-97F8-4A6C85B8D032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ECC26-47D7-43B1-A566-79DB5A1CE6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792A2-6182-4573-870D-4DF2795E7FB7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57BC3-F2CB-4576-B9C8-8C97A72DA2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6D037-FFF6-4851-BA8A-4C77B0D4355F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3E8D0-B72C-472F-BD43-B9595CB604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2CE19-D9E7-4C56-B26F-71DE89D2B8FD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4E6A1-3BFC-471D-B312-B4D32AF1F6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F453E-F38E-4598-B0E0-26BF2448226E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B9918-4C4F-4E26-AB68-8EFE07623E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0" y="2159000"/>
            <a:ext cx="5715000" cy="1382450"/>
          </a:xfrm>
        </p:spPr>
        <p:txBody>
          <a:bodyPr anchor="b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57AF9-EBF1-4326-8173-A9DC82DE209E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3AF60-AEF7-4AD6-A600-FA479BEEF8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9B086-977F-4E03-AEA0-D9555B942FB8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1E3F1-174D-462C-A109-F167B08E8C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13673"/>
            <a:ext cx="4681654" cy="1428161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FB270-D945-4C1E-9F3A-21F24D49102C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3A4B1-BFB9-40AC-803F-6A97D384F1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235F3-3D62-4ECD-83A4-A2CD576ADF23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4A41E-3101-40A3-AFE9-B4E3FA2AF4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F5CC0179-A826-47DA-B72D-523F06D8C2C1}" type="datetimeFigureOut">
              <a:rPr lang="zh-CN" altLang="en-US"/>
              <a:pPr>
                <a:defRPr/>
              </a:pPr>
              <a:t>2018/9/11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A3C0B398-A7CD-4A30-83BE-08D6EEDDF4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  <p:sldLayoutId id="2147483649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746250" y="2349500"/>
            <a:ext cx="9144000" cy="1655763"/>
          </a:xfrm>
        </p:spPr>
        <p:txBody>
          <a:bodyPr rtlCol="0"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  <a:sym typeface="+mn-ea"/>
              </a:rPr>
              <a:t>第</a:t>
            </a: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  <a:sym typeface="+mn-ea"/>
              </a:rPr>
              <a:t>13</a:t>
            </a: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ea"/>
                <a:sym typeface="+mn-ea"/>
              </a:rPr>
              <a:t>课    西欧经济和社会的发展</a:t>
            </a:r>
            <a:endParaRPr lang="zh-CN" altLang="en-US" sz="4400" b="1" noProof="1">
              <a:solidFill>
                <a:schemeClr val="accent6">
                  <a:lumMod val="50000"/>
                </a:schemeClr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  <a:cs typeface="+mn-ea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4400" b="1" noProof="1">
              <a:solidFill>
                <a:schemeClr val="accent6">
                  <a:lumMod val="50000"/>
                </a:schemeClr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 descr="timg[2]"/>
          <p:cNvPicPr>
            <a:picLocks noChangeAspect="1"/>
          </p:cNvPicPr>
          <p:nvPr/>
        </p:nvPicPr>
        <p:blipFill>
          <a:blip r:embed="rId2"/>
          <a:srcRect b="6706"/>
          <a:stretch>
            <a:fillRect/>
          </a:stretch>
        </p:blipFill>
        <p:spPr bwMode="auto">
          <a:xfrm>
            <a:off x="9345613" y="4208463"/>
            <a:ext cx="2486025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文本框 2"/>
          <p:cNvSpPr txBox="1">
            <a:spLocks noChangeArrowheads="1"/>
          </p:cNvSpPr>
          <p:nvPr/>
        </p:nvSpPr>
        <p:spPr bwMode="auto">
          <a:xfrm>
            <a:off x="314325" y="157163"/>
            <a:ext cx="12509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ea typeface="微软雅黑" pitchFamily="34" charset="-122"/>
                <a:sym typeface="+mn-ea"/>
              </a:rPr>
              <a:t>说一说</a:t>
            </a:r>
          </a:p>
        </p:txBody>
      </p:sp>
      <p:sp>
        <p:nvSpPr>
          <p:cNvPr id="4" name="矩形 3"/>
          <p:cNvSpPr/>
          <p:nvPr/>
        </p:nvSpPr>
        <p:spPr>
          <a:xfrm>
            <a:off x="360363" y="927100"/>
            <a:ext cx="11471275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1</a:t>
            </a:r>
            <a:r>
              <a:rPr lang="zh-CN" altLang="en-US" sz="3200" b="1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、你觉得新的生产、经营方式的出现和新的阶级的产生之间，有着怎样的联系？</a:t>
            </a:r>
          </a:p>
        </p:txBody>
      </p:sp>
      <p:sp>
        <p:nvSpPr>
          <p:cNvPr id="5" name="矩形 4"/>
          <p:cNvSpPr/>
          <p:nvPr/>
        </p:nvSpPr>
        <p:spPr>
          <a:xfrm>
            <a:off x="469900" y="2825750"/>
            <a:ext cx="11471275" cy="1076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2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、你觉得新的生产、经营方式和新的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阶级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sym typeface="+mn-ea"/>
              </a:rPr>
              <a:t>的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sym typeface="+mn-ea"/>
              </a:rPr>
              <a:t>出现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，会给西欧社会带来怎样的影响？</a:t>
            </a:r>
          </a:p>
        </p:txBody>
      </p:sp>
      <p:sp>
        <p:nvSpPr>
          <p:cNvPr id="6" name="矩形 5"/>
          <p:cNvSpPr/>
          <p:nvPr/>
        </p:nvSpPr>
        <p:spPr>
          <a:xfrm>
            <a:off x="469900" y="4227513"/>
            <a:ext cx="8281988" cy="1385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002060"/>
                </a:solidFill>
                <a:latin typeface="+mn-ea"/>
                <a:ea typeface="+mn-ea"/>
              </a:rPr>
              <a:t>    伴随着市民阶级在政治、经济生活方面地位</a:t>
            </a:r>
            <a:r>
              <a:rPr lang="zh-CN" altLang="en-US" sz="2800" b="1" dirty="0">
                <a:solidFill>
                  <a:srgbClr val="002060"/>
                </a:solidFill>
                <a:latin typeface="+mn-ea"/>
                <a:ea typeface="+mn-ea"/>
              </a:rPr>
              <a:t>的变化，</a:t>
            </a:r>
            <a:r>
              <a:rPr lang="zh-CN" altLang="en-US" sz="2800" b="1" dirty="0">
                <a:solidFill>
                  <a:srgbClr val="002060"/>
                </a:solidFill>
                <a:latin typeface="+mn-ea"/>
                <a:ea typeface="+mn-ea"/>
              </a:rPr>
              <a:t>一种新的世俗生活观念逐渐形成，这为以后出现的文艺复兴和宗教改革运动奠定了基础。</a:t>
            </a:r>
            <a:endParaRPr lang="zh-CN" altLang="en-US" sz="2800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2775" y="2100263"/>
            <a:ext cx="90836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微软雅黑" pitchFamily="34" charset="-122"/>
              </a:rPr>
              <a:t>新的生产、经营方式的出现促进了新的阶级的产生。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4500" y="2003425"/>
            <a:ext cx="925513" cy="2244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/>
              <a:t>西欧经济与社会的发展</a:t>
            </a:r>
          </a:p>
        </p:txBody>
      </p:sp>
      <p:sp>
        <p:nvSpPr>
          <p:cNvPr id="3" name="左中括号 2"/>
          <p:cNvSpPr/>
          <p:nvPr/>
        </p:nvSpPr>
        <p:spPr>
          <a:xfrm>
            <a:off x="1706563" y="722313"/>
            <a:ext cx="76200" cy="480695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22475" y="611188"/>
            <a:ext cx="2533650" cy="119856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/>
              <a:t>新的生产与经营方式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22475" y="4708525"/>
            <a:ext cx="2533650" cy="64452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/>
              <a:t>新的阶级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35550" y="139700"/>
            <a:ext cx="3436938" cy="5826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农业：</a:t>
            </a:r>
            <a:r>
              <a:rPr lang="zh-CN" altLang="en-US" sz="3200" dirty="0"/>
              <a:t>租地农场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35550" y="1354138"/>
            <a:ext cx="3436938" cy="5826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/>
              <a:t>手工业：手工工场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24413" y="3963988"/>
            <a:ext cx="4403725" cy="10763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/>
              <a:t>农村：富裕的农民阶级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/>
              <a:t>（骑士、乡绅）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45050" y="5353050"/>
            <a:ext cx="6408738" cy="10779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/>
              <a:t>城市：市民阶级（富裕的市民成为资本家，贫困的市民成为雇佣工人）</a:t>
            </a:r>
            <a:endParaRPr lang="zh-CN" altLang="en-US" sz="3200" dirty="0"/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2706688" y="1936750"/>
            <a:ext cx="1587" cy="2752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164955" y="404495"/>
            <a:ext cx="2214880" cy="70675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</a:rPr>
              <a:t>资本主义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63850" y="2622550"/>
            <a:ext cx="676275" cy="134143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/>
              <a:t>促进</a:t>
            </a:r>
          </a:p>
        </p:txBody>
      </p:sp>
      <p:cxnSp>
        <p:nvCxnSpPr>
          <p:cNvPr id="13" name="直接箭头连接符 12"/>
          <p:cNvCxnSpPr/>
          <p:nvPr/>
        </p:nvCxnSpPr>
        <p:spPr>
          <a:xfrm flipH="1" flipV="1">
            <a:off x="3751263" y="1898650"/>
            <a:ext cx="22225" cy="2714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>
            <a:spLocks noChangeArrowheads="1"/>
          </p:cNvSpPr>
          <p:nvPr/>
        </p:nvSpPr>
        <p:spPr bwMode="auto">
          <a:xfrm>
            <a:off x="2135188" y="620713"/>
            <a:ext cx="1808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002060"/>
                </a:solidFill>
                <a:ea typeface="微软雅黑" pitchFamily="34" charset="-122"/>
              </a:rPr>
              <a:t>课堂练习</a:t>
            </a:r>
          </a:p>
        </p:txBody>
      </p:sp>
      <p:sp>
        <p:nvSpPr>
          <p:cNvPr id="29698" name="文本框 2"/>
          <p:cNvSpPr txBox="1">
            <a:spLocks noChangeArrowheads="1"/>
          </p:cNvSpPr>
          <p:nvPr/>
        </p:nvSpPr>
        <p:spPr bwMode="auto">
          <a:xfrm>
            <a:off x="2305050" y="1196975"/>
            <a:ext cx="78232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1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、</a:t>
            </a:r>
            <a:r>
              <a:rPr lang="en-US" altLang="zh-CN" sz="2800" b="1">
                <a:latin typeface="宋体" charset="-122"/>
                <a:ea typeface="微软雅黑" pitchFamily="34" charset="-122"/>
              </a:rPr>
              <a:t>11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世纪以后，欧洲农村发生了一些新的变化，表现在（       ）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①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各地纷纷开展了垦殖运动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②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垦殖者成为新开垦地区的新主人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③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庄园逐渐衰落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④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土地集中成为一种趋势</a:t>
            </a:r>
          </a:p>
          <a:p>
            <a:pPr>
              <a:buFont typeface="Arial" charset="0"/>
              <a:buAutoNum type="alphaUcPeriod"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① ② ③ 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B. ① ② ④ 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C. ① ③ ④ 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D. ① ② ③ ④ </a:t>
            </a:r>
          </a:p>
        </p:txBody>
      </p:sp>
      <p:sp>
        <p:nvSpPr>
          <p:cNvPr id="17412" name="文本框 3"/>
          <p:cNvSpPr txBox="1">
            <a:spLocks noChangeArrowheads="1"/>
          </p:cNvSpPr>
          <p:nvPr/>
        </p:nvSpPr>
        <p:spPr bwMode="auto">
          <a:xfrm>
            <a:off x="9409113" y="1830388"/>
            <a:ext cx="1357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6600">
                <a:solidFill>
                  <a:srgbClr val="FF0000"/>
                </a:solidFill>
                <a:ea typeface="微软雅黑" pitchFamily="34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950" y="92075"/>
            <a:ext cx="11474450" cy="317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ea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+mn-ea"/>
                <a:ea typeface="宋体" panose="02010600030101010101" pitchFamily="2" charset="-122"/>
              </a:rPr>
              <a:t>、下列关于中世纪晚期手工业经营特点说法错误的是</a:t>
            </a:r>
            <a:r>
              <a:rPr lang="zh-CN" altLang="en-US" sz="2800" b="1" dirty="0">
                <a:latin typeface="+mn-ea"/>
                <a:ea typeface="+mn-ea"/>
              </a:rPr>
              <a:t>（          ）</a:t>
            </a: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ea"/>
                <a:ea typeface="+mn-ea"/>
              </a:rPr>
              <a:t>A</a:t>
            </a:r>
            <a:r>
              <a:rPr lang="en-US" altLang="zh-CN" sz="2800" b="1" dirty="0">
                <a:latin typeface="+mn-ea"/>
                <a:ea typeface="+mn-ea"/>
              </a:rPr>
              <a:t>.</a:t>
            </a:r>
            <a:r>
              <a:rPr lang="zh-CN" altLang="en-US" sz="2800" b="1" dirty="0">
                <a:latin typeface="+mn-ea"/>
                <a:ea typeface="+mn-ea"/>
              </a:rPr>
              <a:t>手工业者逐渐脱离农业</a:t>
            </a: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ea"/>
                <a:ea typeface="+mn-ea"/>
              </a:rPr>
              <a:t>B.</a:t>
            </a:r>
            <a:r>
              <a:rPr lang="zh-CN" altLang="en-US" sz="2800" b="1" dirty="0">
                <a:latin typeface="+mn-ea"/>
                <a:ea typeface="+mn-ea"/>
              </a:rPr>
              <a:t>手工业者更多是为适应市场而劳动</a:t>
            </a: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ea"/>
                <a:ea typeface="+mn-ea"/>
              </a:rPr>
              <a:t>C.</a:t>
            </a:r>
            <a:r>
              <a:rPr lang="zh-CN" altLang="en-US" sz="2800" b="1" dirty="0">
                <a:latin typeface="+mn-ea"/>
                <a:ea typeface="+mn-ea"/>
              </a:rPr>
              <a:t>手工业者开设的作坊规模比较大</a:t>
            </a: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ea"/>
                <a:ea typeface="+mn-ea"/>
              </a:rPr>
              <a:t>D.</a:t>
            </a:r>
            <a:r>
              <a:rPr lang="zh-CN" altLang="en-US" sz="2800" b="1" dirty="0">
                <a:latin typeface="+mn-ea"/>
                <a:ea typeface="+mn-ea"/>
              </a:rPr>
              <a:t>手工工场逐渐由分散走向集中</a:t>
            </a: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2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2800" b="1" dirty="0">
              <a:latin typeface="+mn-ea"/>
              <a:ea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118600" y="92075"/>
            <a:ext cx="787400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6600" b="1">
                <a:solidFill>
                  <a:srgbClr val="FF0000"/>
                </a:solidFill>
                <a:ea typeface="微软雅黑" pitchFamily="34" charset="-122"/>
              </a:rPr>
              <a:t>C</a:t>
            </a:r>
          </a:p>
        </p:txBody>
      </p:sp>
      <p:sp>
        <p:nvSpPr>
          <p:cNvPr id="30723" name="矩形 3"/>
          <p:cNvSpPr>
            <a:spLocks noChangeArrowheads="1"/>
          </p:cNvSpPr>
          <p:nvPr/>
        </p:nvSpPr>
        <p:spPr bwMode="auto">
          <a:xfrm>
            <a:off x="107950" y="2571750"/>
            <a:ext cx="11844338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3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、</a:t>
            </a:r>
            <a:r>
              <a:rPr lang="zh-CN" altLang="en-US" sz="2800" b="1">
                <a:latin typeface="宋体" charset="-122"/>
              </a:rPr>
              <a:t>下列关于中世纪欧洲商人与雇佣工人的关系说法正确的是（       ）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①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商人向雇佣工人提供原料 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②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商人向雇佣工人提供生产工具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③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工人完全靠出卖劳动力为生 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④</a:t>
            </a:r>
            <a:r>
              <a:rPr lang="zh-CN" altLang="en-US" sz="2800" b="1">
                <a:latin typeface="宋体" charset="-122"/>
                <a:ea typeface="微软雅黑" pitchFamily="34" charset="-122"/>
              </a:rPr>
              <a:t>商人与工人之间是雇佣与被雇佣、剥削与被剥削的关系 </a:t>
            </a:r>
          </a:p>
          <a:p>
            <a:pPr>
              <a:buFont typeface="Arial" charset="0"/>
              <a:buAutoNum type="alphaUcPeriod"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① ② ③ 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B. ① ② ④ 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C. ① ③ ④ 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  <a:ea typeface="微软雅黑" pitchFamily="34" charset="-122"/>
              </a:rPr>
              <a:t>D. ① ② ③ ④ 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196513" y="2228850"/>
            <a:ext cx="787400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6600" b="1">
                <a:solidFill>
                  <a:srgbClr val="FF0000"/>
                </a:solidFill>
                <a:ea typeface="微软雅黑" pitchFamily="34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>
            <a:spLocks noChangeArrowheads="1"/>
          </p:cNvSpPr>
          <p:nvPr/>
        </p:nvSpPr>
        <p:spPr bwMode="auto">
          <a:xfrm>
            <a:off x="844550" y="1403350"/>
            <a:ext cx="10348913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ea typeface="微软雅黑" pitchFamily="34" charset="-122"/>
              </a:rPr>
              <a:t>4</a:t>
            </a:r>
            <a:r>
              <a:rPr lang="zh-CN" altLang="en-US" sz="2800" b="1">
                <a:ea typeface="微软雅黑" pitchFamily="34" charset="-122"/>
              </a:rPr>
              <a:t>、</a:t>
            </a:r>
            <a:r>
              <a:rPr lang="en-US" altLang="zh-CN" sz="2800" b="1">
                <a:ea typeface="微软雅黑" pitchFamily="34" charset="-122"/>
              </a:rPr>
              <a:t>13</a:t>
            </a:r>
            <a:r>
              <a:rPr lang="zh-CN" altLang="en-US" sz="2800" b="1">
                <a:ea typeface="微软雅黑" pitchFamily="34" charset="-122"/>
              </a:rPr>
              <a:t>、</a:t>
            </a:r>
            <a:r>
              <a:rPr lang="en-US" altLang="zh-CN" sz="2800" b="1">
                <a:ea typeface="微软雅黑" pitchFamily="34" charset="-122"/>
              </a:rPr>
              <a:t>14</a:t>
            </a:r>
            <a:r>
              <a:rPr lang="zh-CN" altLang="en-US" sz="2800" b="1">
                <a:ea typeface="微软雅黑" pitchFamily="34" charset="-122"/>
              </a:rPr>
              <a:t>世纪，农村的社会结构发生变化。农村出现了富有生气的阶级力量。这一阶级力量不包括（        ）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ea typeface="微软雅黑" pitchFamily="34" charset="-122"/>
              </a:rPr>
              <a:t>A.</a:t>
            </a:r>
            <a:r>
              <a:rPr lang="zh-CN" altLang="en-US" sz="2800" b="1">
                <a:ea typeface="微软雅黑" pitchFamily="34" charset="-122"/>
              </a:rPr>
              <a:t>富裕的农民         </a:t>
            </a:r>
            <a:r>
              <a:rPr lang="en-US" altLang="zh-CN" sz="2800" b="1">
                <a:ea typeface="微软雅黑" pitchFamily="34" charset="-122"/>
              </a:rPr>
              <a:t>B.</a:t>
            </a:r>
            <a:r>
              <a:rPr lang="zh-CN" altLang="en-US" sz="2800" b="1">
                <a:ea typeface="微软雅黑" pitchFamily="34" charset="-122"/>
              </a:rPr>
              <a:t>骑士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ea typeface="微软雅黑" pitchFamily="34" charset="-122"/>
              </a:rPr>
              <a:t>C.</a:t>
            </a:r>
            <a:r>
              <a:rPr lang="zh-CN" altLang="en-US" sz="2800" b="1">
                <a:ea typeface="微软雅黑" pitchFamily="34" charset="-122"/>
              </a:rPr>
              <a:t>乡绅                    </a:t>
            </a:r>
            <a:r>
              <a:rPr lang="en-US" altLang="zh-CN" sz="2800" b="1">
                <a:ea typeface="微软雅黑" pitchFamily="34" charset="-122"/>
              </a:rPr>
              <a:t>D.</a:t>
            </a:r>
            <a:r>
              <a:rPr lang="zh-CN" altLang="en-US" sz="2800" b="1">
                <a:ea typeface="微软雅黑" pitchFamily="34" charset="-122"/>
              </a:rPr>
              <a:t>贵族</a:t>
            </a:r>
          </a:p>
          <a:p>
            <a:pPr>
              <a:buFont typeface="Arial" charset="0"/>
              <a:buNone/>
            </a:pPr>
            <a:endParaRPr lang="en-US" altLang="zh-CN" sz="2800" b="1">
              <a:ea typeface="微软雅黑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ea typeface="微软雅黑" pitchFamily="34" charset="-122"/>
              </a:rPr>
              <a:t>5</a:t>
            </a:r>
            <a:r>
              <a:rPr lang="zh-CN" altLang="en-US" sz="2800" b="1">
                <a:ea typeface="微软雅黑" pitchFamily="34" charset="-122"/>
              </a:rPr>
              <a:t>、在欧洲中世纪末期，城市中的手工业者和商人都成为</a:t>
            </a:r>
            <a:r>
              <a:rPr lang="en-US" altLang="zh-CN" sz="2800" b="1">
                <a:ea typeface="微软雅黑" pitchFamily="34" charset="-122"/>
              </a:rPr>
              <a:t>______</a:t>
            </a:r>
            <a:r>
              <a:rPr lang="zh-CN" altLang="en-US" sz="2800" b="1">
                <a:ea typeface="微软雅黑" pitchFamily="34" charset="-122"/>
              </a:rPr>
              <a:t>，享有新的契约关系赋予的权利。（         ）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ea typeface="微软雅黑" pitchFamily="34" charset="-122"/>
              </a:rPr>
              <a:t>A.</a:t>
            </a:r>
            <a:r>
              <a:rPr lang="zh-CN" altLang="en-US" sz="2800" b="1">
                <a:ea typeface="微软雅黑" pitchFamily="34" charset="-122"/>
              </a:rPr>
              <a:t>城市公民             </a:t>
            </a:r>
            <a:r>
              <a:rPr lang="en-US" altLang="zh-CN" sz="2800" b="1">
                <a:ea typeface="微软雅黑" pitchFamily="34" charset="-122"/>
              </a:rPr>
              <a:t>B.</a:t>
            </a:r>
            <a:r>
              <a:rPr lang="zh-CN" altLang="en-US" sz="2800" b="1">
                <a:ea typeface="微软雅黑" pitchFamily="34" charset="-122"/>
              </a:rPr>
              <a:t>城市居民</a:t>
            </a:r>
          </a:p>
          <a:p>
            <a:pPr>
              <a:buFont typeface="Arial" charset="0"/>
              <a:buNone/>
            </a:pPr>
            <a:r>
              <a:rPr lang="en-US" altLang="zh-CN" sz="2800" b="1">
                <a:ea typeface="微软雅黑" pitchFamily="34" charset="-122"/>
              </a:rPr>
              <a:t>C.</a:t>
            </a:r>
            <a:r>
              <a:rPr lang="zh-CN" altLang="en-US" sz="2800" b="1">
                <a:ea typeface="微软雅黑" pitchFamily="34" charset="-122"/>
              </a:rPr>
              <a:t>城市劳动者          </a:t>
            </a:r>
            <a:r>
              <a:rPr lang="en-US" altLang="zh-CN" sz="2800" b="1">
                <a:ea typeface="微软雅黑" pitchFamily="34" charset="-122"/>
              </a:rPr>
              <a:t>D. </a:t>
            </a:r>
            <a:r>
              <a:rPr lang="zh-CN" altLang="en-US" sz="2800" b="1">
                <a:ea typeface="微软雅黑" pitchFamily="34" charset="-122"/>
              </a:rPr>
              <a:t>城市建设者 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999288" y="1700213"/>
            <a:ext cx="788987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6600" b="1">
                <a:solidFill>
                  <a:srgbClr val="FF0000"/>
                </a:solidFill>
                <a:ea typeface="微软雅黑" pitchFamily="34" charset="-122"/>
              </a:rPr>
              <a:t>D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354763" y="3937000"/>
            <a:ext cx="787400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6600" b="1">
                <a:solidFill>
                  <a:srgbClr val="FF0000"/>
                </a:solidFill>
                <a:ea typeface="微软雅黑" pitchFamily="34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/>
          <p:cNvGraphicFramePr/>
          <p:nvPr/>
        </p:nvGraphicFramePr>
        <p:xfrm>
          <a:off x="833643" y="-191322"/>
          <a:ext cx="11712388" cy="6696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434" name="文本框 2"/>
          <p:cNvSpPr txBox="1">
            <a:spLocks noChangeArrowheads="1"/>
          </p:cNvSpPr>
          <p:nvPr/>
        </p:nvSpPr>
        <p:spPr bwMode="auto">
          <a:xfrm>
            <a:off x="60325" y="53975"/>
            <a:ext cx="2817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中世纪的农村</a:t>
            </a:r>
          </a:p>
        </p:txBody>
      </p:sp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-9525" y="5700713"/>
            <a:ext cx="809783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阅读课本</a:t>
            </a:r>
            <a:r>
              <a:rPr lang="en-US" altLang="zh-CN" sz="3200" b="1">
                <a:latin typeface="Times New Roman" pitchFamily="18" charset="0"/>
              </a:rPr>
              <a:t>61</a:t>
            </a:r>
            <a:r>
              <a:rPr lang="zh-CN" altLang="en-US" sz="3200" b="1">
                <a:latin typeface="Times New Roman" pitchFamily="18" charset="0"/>
              </a:rPr>
              <a:t>页第</a:t>
            </a:r>
            <a:r>
              <a:rPr lang="en-US" altLang="zh-CN" sz="3200" b="1">
                <a:latin typeface="Times New Roman" pitchFamily="18" charset="0"/>
              </a:rPr>
              <a:t>1</a:t>
            </a:r>
            <a:r>
              <a:rPr lang="zh-CN" altLang="en-US" sz="3200" b="1">
                <a:latin typeface="Times New Roman" pitchFamily="18" charset="0"/>
              </a:rPr>
              <a:t>段，找一找中世纪晚期的农村出现了什么新的生产经营方式？</a:t>
            </a:r>
          </a:p>
        </p:txBody>
      </p:sp>
      <p:sp>
        <p:nvSpPr>
          <p:cNvPr id="3" name="矩形 2"/>
          <p:cNvSpPr/>
          <p:nvPr/>
        </p:nvSpPr>
        <p:spPr>
          <a:xfrm>
            <a:off x="710565" y="4863465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租地农场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4"/>
          <p:cNvSpPr txBox="1">
            <a:spLocks noChangeArrowheads="1"/>
          </p:cNvSpPr>
          <p:nvPr/>
        </p:nvSpPr>
        <p:spPr bwMode="auto">
          <a:xfrm>
            <a:off x="377825" y="1539875"/>
            <a:ext cx="118141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/>
              <a:t>土地关系变化：</a:t>
            </a:r>
          </a:p>
          <a:p>
            <a:r>
              <a:rPr lang="zh-CN" altLang="en-US" sz="2400" b="1"/>
              <a:t>背景：</a:t>
            </a:r>
            <a:r>
              <a:rPr lang="en-US" altLang="zh-CN" sz="2400" b="1"/>
              <a:t>11</a:t>
            </a:r>
            <a:r>
              <a:rPr lang="zh-CN" altLang="en-US" sz="2400" b="1"/>
              <a:t>世纪，欧洲农村各地纷纷开展垦殖运动，土地面积逐渐扩大，垦殖者成为新开发地区的主人，他们按自己的方式进行耕种。</a:t>
            </a:r>
          </a:p>
          <a:p>
            <a:endParaRPr lang="zh-CN" altLang="en-US" sz="2400" b="1"/>
          </a:p>
          <a:p>
            <a:r>
              <a:rPr lang="zh-CN" altLang="en-US" sz="2400" b="1"/>
              <a:t>自治：垦殖者们开发的地方仿效自治城市，成为具有独立司法权和行政自治权的地区。</a:t>
            </a:r>
          </a:p>
          <a:p>
            <a:endParaRPr lang="zh-CN" altLang="en-US" sz="2400" b="1"/>
          </a:p>
          <a:p>
            <a:r>
              <a:rPr lang="zh-CN" altLang="en-US" sz="2400" b="1"/>
              <a:t>自由：随着法律的规范，劳役量被固定在一个特定的范围，农奴可以用货币购买劳役豁免权，获得对自己劳动力的自由支配。</a:t>
            </a:r>
          </a:p>
          <a:p>
            <a:endParaRPr lang="zh-CN" altLang="en-US" sz="2400" b="1"/>
          </a:p>
          <a:p>
            <a:r>
              <a:rPr lang="zh-CN" altLang="en-US" sz="2400" b="1"/>
              <a:t>影响：西欧庄园逐渐衰落和瓦解，农民获得对自己剩余产品的支配权。</a:t>
            </a:r>
            <a:endParaRPr lang="zh-CN" altLang="zh-CN" sz="2400" b="1"/>
          </a:p>
        </p:txBody>
      </p:sp>
      <p:sp>
        <p:nvSpPr>
          <p:cNvPr id="19460" name="矩形 2"/>
          <p:cNvSpPr>
            <a:spLocks noChangeArrowheads="1"/>
          </p:cNvSpPr>
          <p:nvPr/>
        </p:nvSpPr>
        <p:spPr bwMode="auto">
          <a:xfrm>
            <a:off x="714375" y="674688"/>
            <a:ext cx="577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u="sng">
                <a:ea typeface="华文琥珀" pitchFamily="2" charset="-122"/>
              </a:rPr>
              <a:t>一、新的生产和经验方式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048625" cy="58467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b="1" smtClean="0"/>
              <a:t>土地经营方式变化：</a:t>
            </a:r>
          </a:p>
          <a:p>
            <a:pPr>
              <a:buFont typeface="Arial" charset="0"/>
              <a:buNone/>
            </a:pPr>
            <a:endParaRPr lang="zh-CN" altLang="en-US" b="1" smtClean="0"/>
          </a:p>
          <a:p>
            <a:pPr>
              <a:buFont typeface="Arial" charset="0"/>
              <a:buNone/>
            </a:pPr>
            <a:r>
              <a:rPr lang="zh-CN" altLang="en-US" b="1" smtClean="0"/>
              <a:t>趋势：土地集中经营成为一种趋势。</a:t>
            </a:r>
          </a:p>
          <a:p>
            <a:pPr>
              <a:buFont typeface="Arial" charset="0"/>
              <a:buNone/>
            </a:pPr>
            <a:endParaRPr lang="zh-CN" altLang="en-US" b="1" smtClean="0"/>
          </a:p>
          <a:p>
            <a:pPr>
              <a:buFont typeface="Arial" charset="0"/>
              <a:buNone/>
            </a:pPr>
            <a:r>
              <a:rPr lang="zh-CN" altLang="en-US" b="1" smtClean="0"/>
              <a:t>表现：</a:t>
            </a:r>
            <a:r>
              <a:rPr lang="en-US" altLang="zh-CN" b="1" smtClean="0"/>
              <a:t>14</a:t>
            </a:r>
            <a:r>
              <a:rPr lang="zh-CN" altLang="en-US" b="1" smtClean="0"/>
              <a:t>世纪中叶后，领主出租直领地，靠租金生活，一些富裕的农民靠承租和购买领主的土地，或者转租和购买佃户的土地，将土地集中起来，建立租地农场。</a:t>
            </a:r>
          </a:p>
          <a:p>
            <a:pPr>
              <a:buFont typeface="Arial" charset="0"/>
              <a:buNone/>
            </a:pPr>
            <a:endParaRPr lang="zh-CN" altLang="en-US" b="1" smtClean="0"/>
          </a:p>
        </p:txBody>
      </p:sp>
      <p:pic>
        <p:nvPicPr>
          <p:cNvPr id="2048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5775" y="1355725"/>
            <a:ext cx="3394075" cy="451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zh-CN" altLang="en-US" b="1" smtClean="0"/>
              <a:t>经营方式：雇佣少地或者无地的农民耕种。</a:t>
            </a:r>
          </a:p>
          <a:p>
            <a:pPr>
              <a:buFont typeface="Arial" charset="0"/>
              <a:buNone/>
            </a:pPr>
            <a:endParaRPr lang="zh-CN" altLang="en-US" b="1" smtClean="0"/>
          </a:p>
          <a:p>
            <a:pPr>
              <a:buFont typeface="Arial" charset="0"/>
              <a:buNone/>
            </a:pPr>
            <a:r>
              <a:rPr lang="zh-CN" altLang="en-US" b="1" smtClean="0"/>
              <a:t>影响：将产品推向市场，将剩余的产品销往更远的地方。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6725" y="788988"/>
            <a:ext cx="7361238" cy="265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800" b="1"/>
              <a:t>手工业发展变化：</a:t>
            </a:r>
          </a:p>
          <a:p>
            <a:r>
              <a:rPr lang="zh-CN" altLang="en-US" sz="2800" b="1"/>
              <a:t>背景：一方面手工业者脱离农业，另一方面手工业更多的为市场而生产。</a:t>
            </a:r>
          </a:p>
          <a:p>
            <a:r>
              <a:rPr lang="zh-CN" altLang="en-US" sz="2800" b="1"/>
              <a:t>表现：</a:t>
            </a:r>
            <a:r>
              <a:rPr lang="en-US" altLang="zh-CN" sz="2800" b="1"/>
              <a:t>13</a:t>
            </a:r>
            <a:r>
              <a:rPr lang="zh-CN" altLang="en-US" sz="2800" b="1"/>
              <a:t>世纪，小型手工作坊得到发展，农村出现了手工工场。后来分散的手工工场逐渐转向集中的手工工场。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smtClean="0"/>
              <a:t>特点：商人提供原料和生产工具，工人成为完全出卖劳动力的雇佣劳动者。形成了彻底的雇佣关系。雇工分工合作，进一步提高了生产效率。</a:t>
            </a:r>
          </a:p>
          <a:p>
            <a:r>
              <a:rPr lang="zh-CN" altLang="en-US" b="1" smtClean="0"/>
              <a:t>影响：土地关系的变化和手工业的发展，推动了农业和手工业生产组织逐渐资本主义化，开始改变中世纪欧洲社会的整体面貌。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3"/>
          <p:cNvSpPr txBox="1">
            <a:spLocks noChangeArrowheads="1"/>
          </p:cNvSpPr>
          <p:nvPr/>
        </p:nvSpPr>
        <p:spPr bwMode="auto">
          <a:xfrm>
            <a:off x="3649663" y="255588"/>
            <a:ext cx="4894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二、富裕农民和市民阶级</a:t>
            </a:r>
          </a:p>
        </p:txBody>
      </p:sp>
      <p:sp>
        <p:nvSpPr>
          <p:cNvPr id="25602" name="文本框 2"/>
          <p:cNvSpPr txBox="1">
            <a:spLocks noChangeArrowheads="1"/>
          </p:cNvSpPr>
          <p:nvPr/>
        </p:nvSpPr>
        <p:spPr bwMode="auto">
          <a:xfrm>
            <a:off x="539750" y="1125538"/>
            <a:ext cx="1123315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70C0"/>
                </a:solidFill>
                <a:ea typeface="微软雅黑" pitchFamily="34" charset="-122"/>
              </a:rPr>
              <a:t>阅读材料，说说农村阶级状况的变化</a:t>
            </a:r>
          </a:p>
          <a:p>
            <a:pPr>
              <a:buFont typeface="Arial" charset="0"/>
              <a:buNone/>
            </a:pPr>
            <a:endParaRPr lang="zh-CN" altLang="en-US" sz="2800" b="1">
              <a:solidFill>
                <a:srgbClr val="0070C0"/>
              </a:solidFill>
              <a:ea typeface="微软雅黑" pitchFamily="34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材料：有的富裕农民原先是某庄国的庄头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负责替领主管理庄园生产和其他事务。他们有较强的管理能力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有丰富的农业生产经验。由于农业发展、货币地租取代劳役地租，农民向领主缴纳货币的现象越来越普遍。 农民的生产积极性提高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在财富普遍积累的基础上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一批富裕农民脱颖而出。他们是土地市场的重要参与者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在法兰西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他们占有的土地达到总面积的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1/5,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有的地区甚至达到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1/3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2466975" y="1916113"/>
            <a:ext cx="1381125" cy="598487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9425" y="4676775"/>
            <a:ext cx="11233150" cy="736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+mn-ea"/>
                <a:ea typeface="+mn-ea"/>
                <a:sym typeface="+mn-ea"/>
              </a:rPr>
              <a:t>贵族            富裕农民、骑士、乡绅，成为农村中富有生气的阶级力量。</a:t>
            </a:r>
          </a:p>
        </p:txBody>
      </p:sp>
      <p:sp>
        <p:nvSpPr>
          <p:cNvPr id="25605" name="文本框 3"/>
          <p:cNvSpPr txBox="1">
            <a:spLocks noChangeArrowheads="1"/>
          </p:cNvSpPr>
          <p:nvPr/>
        </p:nvSpPr>
        <p:spPr bwMode="auto">
          <a:xfrm>
            <a:off x="1501775" y="4768850"/>
            <a:ext cx="846138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ea typeface="微软雅黑" pitchFamily="34" charset="-122"/>
                <a:cs typeface="Arial" charset="0"/>
              </a:rPr>
              <a:t>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2"/>
          <p:cNvSpPr txBox="1">
            <a:spLocks noChangeArrowheads="1"/>
          </p:cNvSpPr>
          <p:nvPr/>
        </p:nvSpPr>
        <p:spPr bwMode="auto">
          <a:xfrm>
            <a:off x="212725" y="1689100"/>
            <a:ext cx="115046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材料一  在城市中，手工业者和商人享有新的契约关系赋予的权利。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材料二  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世纪，英、法等国的市民阶层作为第三等级，出席国王召集的会议，不断提出自己的政治主张。</a:t>
            </a:r>
          </a:p>
        </p:txBody>
      </p:sp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282575" y="876300"/>
            <a:ext cx="3382963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ea typeface="微软雅黑" pitchFamily="34" charset="-122"/>
                <a:sym typeface="+mn-ea"/>
              </a:rPr>
              <a:t>阅读材料，回答问题</a:t>
            </a:r>
          </a:p>
        </p:txBody>
      </p:sp>
      <p:sp>
        <p:nvSpPr>
          <p:cNvPr id="26627" name="文本框 3"/>
          <p:cNvSpPr txBox="1">
            <a:spLocks noChangeArrowheads="1"/>
          </p:cNvSpPr>
          <p:nvPr/>
        </p:nvSpPr>
        <p:spPr bwMode="auto">
          <a:xfrm>
            <a:off x="3649663" y="255588"/>
            <a:ext cx="4894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二、富裕农民和市民阶级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9388" y="3149600"/>
            <a:ext cx="1153795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002060"/>
                </a:solidFill>
                <a:latin typeface="+mn-ea"/>
                <a:ea typeface="+mn-ea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+mn-ea"/>
                <a:ea typeface="+mn-ea"/>
              </a:rPr>
              <a:t>1</a:t>
            </a:r>
            <a:r>
              <a:rPr lang="zh-CN" altLang="en-US" sz="2400" dirty="0">
                <a:solidFill>
                  <a:srgbClr val="002060"/>
                </a:solidFill>
                <a:latin typeface="+mn-ea"/>
                <a:ea typeface="+mn-ea"/>
              </a:rPr>
              <a:t>）材料一中，手工业者和商人有了一个新的身份叫什么？他们的法律地位受到什么的保护？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9750" y="4149725"/>
            <a:ext cx="16271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ea typeface="微软雅黑" pitchFamily="34" charset="-122"/>
              </a:rPr>
              <a:t>城市居民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071813" y="4149725"/>
            <a:ext cx="41338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ea typeface="微软雅黑" pitchFamily="34" charset="-122"/>
              </a:rPr>
              <a:t>受到新的契约关系的保护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2575" y="4845050"/>
            <a:ext cx="43148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002060"/>
                </a:solidFill>
                <a:ea typeface="微软雅黑" pitchFamily="34" charset="-122"/>
              </a:rPr>
              <a:t>（</a:t>
            </a:r>
            <a:r>
              <a:rPr lang="en-US" altLang="zh-CN" sz="2400">
                <a:solidFill>
                  <a:srgbClr val="002060"/>
                </a:solidFill>
                <a:ea typeface="微软雅黑" pitchFamily="34" charset="-122"/>
              </a:rPr>
              <a:t>2</a:t>
            </a:r>
            <a:r>
              <a:rPr lang="zh-CN" altLang="en-US" sz="2400">
                <a:solidFill>
                  <a:srgbClr val="002060"/>
                </a:solidFill>
                <a:ea typeface="微软雅黑" pitchFamily="34" charset="-122"/>
              </a:rPr>
              <a:t>）材料二反映了什么问题？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61963" y="5383213"/>
            <a:ext cx="102457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ea typeface="微软雅黑" pitchFamily="34" charset="-122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ea typeface="微软雅黑" pitchFamily="34" charset="-122"/>
              </a:rPr>
              <a:t>反映了市民阶层政治地位的提高、政治权利的扩大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1505</Words>
  <PresentationFormat>自定义</PresentationFormat>
  <Paragraphs>90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微软雅黑</vt:lpstr>
      <vt:lpstr>Calibri</vt:lpstr>
      <vt:lpstr>宋体</vt:lpstr>
      <vt:lpstr>黑体</vt:lpstr>
      <vt:lpstr>Times New Roman</vt:lpstr>
      <vt:lpstr>华文新魏</vt:lpstr>
      <vt:lpstr>+mn-ea</vt:lpstr>
      <vt:lpstr>华文琥珀</vt:lpstr>
      <vt:lpstr>楷体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dcterms:created xsi:type="dcterms:W3CDTF">2018-03-01T02:03:00Z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