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3"/>
  </p:sldMasterIdLst>
  <p:notesMasterIdLst>
    <p:notesMasterId r:id="rId17"/>
  </p:notesMasterIdLst>
  <p:sldIdLst>
    <p:sldId id="466" r:id="rId4"/>
    <p:sldId id="315" r:id="rId5"/>
    <p:sldId id="319" r:id="rId6"/>
    <p:sldId id="454" r:id="rId7"/>
    <p:sldId id="455" r:id="rId8"/>
    <p:sldId id="456" r:id="rId9"/>
    <p:sldId id="457" r:id="rId10"/>
    <p:sldId id="458" r:id="rId11"/>
    <p:sldId id="460" r:id="rId12"/>
    <p:sldId id="462" r:id="rId13"/>
    <p:sldId id="461" r:id="rId14"/>
    <p:sldId id="463" r:id="rId15"/>
    <p:sldId id="407" r:id="rId16"/>
  </p:sldIdLst>
  <p:sldSz cx="12190095" cy="6858000"/>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9091E"/>
    <a:srgbClr val="FF0000"/>
    <a:srgbClr val="FF6C0D"/>
    <a:srgbClr val="13742F"/>
    <a:srgbClr val="009900"/>
    <a:srgbClr val="0000FF"/>
    <a:srgbClr val="FF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0" d="100"/>
          <a:sy n="100" d="100"/>
        </p:scale>
        <p:origin x="-888" y="-90"/>
      </p:cViewPr>
      <p:guideLst>
        <p:guide orient="horz" pos="2154"/>
        <p:guide pos="387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slide" Target="slides/slide1.xml"/><Relationship Id="rId3" Type="http://schemas.openxmlformats.org/officeDocument/2006/relationships/slideMaster" Target="slideMasters/slideMaster2.xml"/><Relationship Id="rId20" Type="http://schemas.openxmlformats.org/officeDocument/2006/relationships/tableStyles" Target="tableStyles.xml"/><Relationship Id="rId2" Type="http://schemas.openxmlformats.org/officeDocument/2006/relationships/theme" Target="theme/theme1.xml"/><Relationship Id="rId19" Type="http://schemas.openxmlformats.org/officeDocument/2006/relationships/viewProps" Target="viewProps.xml"/><Relationship Id="rId18" Type="http://schemas.openxmlformats.org/officeDocument/2006/relationships/presProps" Target="presProps.xml"/><Relationship Id="rId17" Type="http://schemas.openxmlformats.org/officeDocument/2006/relationships/notesMaster" Target="notesMasters/notesMaster1.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buFont typeface="Arial" pitchFamily="34" charset="0"/>
              <a:buNone/>
              <a:defRPr sz="1200">
                <a:latin typeface="Arial" pitchFamily="34"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buFont typeface="Arial" pitchFamily="34" charset="0"/>
              <a:buNone/>
              <a:defRPr sz="1200">
                <a:latin typeface="Arial" pitchFamily="34" charset="0"/>
                <a:ea typeface="宋体" pitchFamily="2" charset="-122"/>
              </a:defRPr>
            </a:lvl1pPr>
          </a:lstStyle>
          <a:p>
            <a:pPr>
              <a:defRPr/>
            </a:pPr>
            <a:endParaRPr lang="zh-CN" altLang="en-US"/>
          </a:p>
        </p:txBody>
      </p:sp>
      <p:sp>
        <p:nvSpPr>
          <p:cNvPr id="25604" name="幻灯片图像占位符 3"/>
          <p:cNvSpPr>
            <a:spLocks noGrp="1" noRot="1" noChangeAspect="1"/>
          </p:cNvSpPr>
          <p:nvPr>
            <p:ph type="sldImg" idx="2"/>
          </p:nvPr>
        </p:nvSpPr>
        <p:spPr bwMode="auto">
          <a:xfrm>
            <a:off x="382588" y="685800"/>
            <a:ext cx="6092825" cy="3429000"/>
          </a:xfrm>
          <a:prstGeom prst="rect">
            <a:avLst/>
          </a:prstGeom>
          <a:noFill/>
          <a:ln w="12700">
            <a:solidFill>
              <a:srgbClr val="000000"/>
            </a:solidFill>
            <a:miter lim="800000"/>
          </a:ln>
        </p:spPr>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endParaRPr lang="zh-CN" altLang="en-US" noProof="0" smtClean="0"/>
          </a:p>
          <a:p>
            <a:pPr lvl="1"/>
            <a:r>
              <a:rPr lang="zh-CN" altLang="en-US" noProof="0" smtClean="0"/>
              <a:t>第二级</a:t>
            </a:r>
            <a:endParaRPr lang="zh-CN" altLang="en-US" noProof="0" smtClean="0"/>
          </a:p>
          <a:p>
            <a:pPr lvl="2"/>
            <a:r>
              <a:rPr lang="zh-CN" altLang="en-US" noProof="0" smtClean="0"/>
              <a:t>第三级</a:t>
            </a:r>
            <a:endParaRPr lang="zh-CN" altLang="en-US" noProof="0" smtClean="0"/>
          </a:p>
          <a:p>
            <a:pPr lvl="3"/>
            <a:r>
              <a:rPr lang="zh-CN" altLang="en-US" noProof="0" smtClean="0"/>
              <a:t>第四级</a:t>
            </a:r>
            <a:endParaRPr lang="zh-CN" altLang="en-US" noProof="0" smtClean="0"/>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buFont typeface="Arial" pitchFamily="34" charset="0"/>
              <a:buNone/>
              <a:defRPr sz="1200">
                <a:latin typeface="Arial" pitchFamily="34"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lstStyle>
            <a:lvl1pPr algn="r">
              <a:buFont typeface="Arial" pitchFamily="34" charset="0"/>
              <a:buNone/>
              <a:defRPr sz="1200" dirty="0">
                <a:latin typeface="Arial" pitchFamily="34" charset="0"/>
                <a:ea typeface="宋体" pitchFamily="2" charset="-122"/>
              </a:defRPr>
            </a:lvl1pPr>
          </a:lstStyle>
          <a:p>
            <a:pPr>
              <a:defRPr/>
            </a:pPr>
            <a:fld id="{BFB81B6B-5CA9-4C0D-B4B1-BE7F52179E4A}" type="slidenum">
              <a:rPr lang="zh-CN" altLang="en-US"/>
            </a:fld>
            <a:endParaRPr lang="zh-CN" altLang="en-US"/>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a:prstGeom prst="rect">
            <a:avLst/>
          </a:prstGeom>
        </p:spPr>
        <p:txBody>
          <a:bodyPr anchor="b"/>
          <a:lstStyle>
            <a:lvl1pPr algn="ctr">
              <a:defRPr sz="4500"/>
            </a:lvl1pPr>
          </a:lstStyle>
          <a:p>
            <a:r>
              <a:rPr lang="zh-CN" altLang="en-US" noProof="1" smtClean="0"/>
              <a:t>单击此处编辑母版标题样式</a:t>
            </a:r>
            <a:endParaRPr lang="zh-CN" altLang="en-US" noProof="1"/>
          </a:p>
        </p:txBody>
      </p:sp>
      <p:sp>
        <p:nvSpPr>
          <p:cNvPr id="3" name="副标题 2"/>
          <p:cNvSpPr>
            <a:spLocks noGrp="1"/>
          </p:cNvSpPr>
          <p:nvPr>
            <p:ph type="subTitle" idx="1"/>
          </p:nvPr>
        </p:nvSpPr>
        <p:spPr>
          <a:xfrm>
            <a:off x="1143000" y="3602038"/>
            <a:ext cx="6858000" cy="1655762"/>
          </a:xfrm>
          <a:prstGeom prst="rect">
            <a:avLst/>
          </a:prstGeo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noProof="1" smtClean="0"/>
              <a:t>单击此处编辑母版副标题样式</a:t>
            </a:r>
            <a:endParaRPr lang="zh-CN" altLang="en-US" noProof="1"/>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457200" y="1600200"/>
            <a:ext cx="8229600" cy="4526280"/>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43675" y="365125"/>
            <a:ext cx="1971675" cy="5811838"/>
          </a:xfrm>
          <a:prstGeom prst="rect">
            <a:avLst/>
          </a:prstGeom>
        </p:spPr>
        <p:txBody>
          <a:bodyPr vert="eaVert"/>
          <a:lstStyle/>
          <a:p>
            <a:r>
              <a:rPr lang="zh-CN" altLang="en-US" noProof="1" smtClean="0"/>
              <a:t>单击此处编辑母版标题样式</a:t>
            </a:r>
            <a:endParaRPr lang="zh-CN" altLang="en-US" noProof="1"/>
          </a:p>
        </p:txBody>
      </p:sp>
      <p:sp>
        <p:nvSpPr>
          <p:cNvPr id="3" name="竖排文字占位符 2"/>
          <p:cNvSpPr>
            <a:spLocks noGrp="1"/>
          </p:cNvSpPr>
          <p:nvPr>
            <p:ph type="body" orient="vert" idx="1"/>
          </p:nvPr>
        </p:nvSpPr>
        <p:spPr>
          <a:xfrm>
            <a:off x="628650" y="365125"/>
            <a:ext cx="5800725" cy="5811838"/>
          </a:xfrm>
          <a:prstGeom prst="rect">
            <a:avLst/>
          </a:prstGeom>
        </p:spPr>
        <p:txBody>
          <a:bodyPr vert="eaVert"/>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p:pic>
        <p:nvPicPr>
          <p:cNvPr id="2050" name="图片 2049" descr="关系图"/>
          <p:cNvPicPr>
            <a:picLocks noChangeAspect="1"/>
          </p:cNvPicPr>
          <p:nvPr/>
        </p:nvPicPr>
        <p:blipFill>
          <a:blip r:embed="rId2"/>
          <a:srcRect r="2528" b="10909"/>
          <a:stretch>
            <a:fillRect/>
          </a:stretch>
        </p:blipFill>
        <p:spPr>
          <a:xfrm>
            <a:off x="239147" y="692150"/>
            <a:ext cx="11883226" cy="6110288"/>
          </a:xfrm>
          <a:prstGeom prst="rect">
            <a:avLst/>
          </a:prstGeom>
          <a:noFill/>
          <a:ln w="9525">
            <a:noFill/>
            <a:miter/>
          </a:ln>
        </p:spPr>
      </p:pic>
      <p:sp>
        <p:nvSpPr>
          <p:cNvPr id="2051" name="副标题 2050"/>
          <p:cNvSpPr/>
          <p:nvPr>
            <p:ph type="subTitle" idx="1"/>
          </p:nvPr>
        </p:nvSpPr>
        <p:spPr>
          <a:xfrm>
            <a:off x="2543836" y="2492375"/>
            <a:ext cx="7392362" cy="1222375"/>
          </a:xfrm>
          <a:prstGeom prst="rect">
            <a:avLst/>
          </a:prstGeom>
          <a:noFill/>
          <a:ln w="9525">
            <a:noFill/>
            <a:miter/>
          </a:ln>
        </p:spPr>
        <p:txBody>
          <a:bodyPr anchor="ctr"/>
          <a:lstStyle>
            <a:lvl1pPr marL="0" lvl="0" indent="0" algn="ctr">
              <a:buNone/>
              <a:defRPr kern="1200"/>
            </a:lvl1pPr>
            <a:lvl2pPr marL="457200" lvl="1" indent="-457200" algn="ctr">
              <a:buNone/>
              <a:defRPr kern="1200"/>
            </a:lvl2pPr>
            <a:lvl3pPr marL="914400" lvl="2" indent="-914400" algn="ctr">
              <a:buNone/>
              <a:defRPr kern="1200"/>
            </a:lvl3pPr>
            <a:lvl4pPr marL="1371600" lvl="3" indent="-1371600" algn="ctr">
              <a:buNone/>
              <a:defRPr kern="1200"/>
            </a:lvl4pPr>
            <a:lvl5pPr marL="1828800" lvl="4" indent="-1828800" algn="ctr">
              <a:buNone/>
              <a:defRPr kern="1200"/>
            </a:lvl5pPr>
          </a:lstStyle>
          <a:p>
            <a:pPr lvl="0"/>
            <a:r>
              <a:rPr lang="zh-CN" altLang="en-US"/>
              <a:t>单击此处编辑母版副标题样式</a:t>
            </a:r>
            <a:endParaRPr lang="zh-CN" altLang="en-US"/>
          </a:p>
        </p:txBody>
      </p:sp>
      <p:sp>
        <p:nvSpPr>
          <p:cNvPr id="2052" name="日期占位符 2051"/>
          <p:cNvSpPr/>
          <p:nvPr>
            <p:ph type="dt" sz="half" idx="2"/>
          </p:nvPr>
        </p:nvSpPr>
        <p:spPr>
          <a:xfrm>
            <a:off x="609505" y="6245225"/>
            <a:ext cx="2844356" cy="476250"/>
          </a:xfrm>
          <a:prstGeom prst="rect">
            <a:avLst/>
          </a:prstGeom>
          <a:noFill/>
          <a:ln w="9525">
            <a:noFill/>
            <a:miter/>
          </a:ln>
        </p:spPr>
        <p:txBody>
          <a:bodyPr anchor="t"/>
          <a:p>
            <a:endParaRPr lang="zh-CN" altLang="en-US" dirty="0"/>
          </a:p>
        </p:txBody>
      </p:sp>
      <p:sp>
        <p:nvSpPr>
          <p:cNvPr id="2053" name="页脚占位符 2052"/>
          <p:cNvSpPr/>
          <p:nvPr>
            <p:ph type="ftr" sz="quarter" idx="3"/>
          </p:nvPr>
        </p:nvSpPr>
        <p:spPr>
          <a:xfrm>
            <a:off x="4164949" y="6245225"/>
            <a:ext cx="3860197" cy="476250"/>
          </a:xfrm>
          <a:prstGeom prst="rect">
            <a:avLst/>
          </a:prstGeom>
          <a:noFill/>
          <a:ln w="9525">
            <a:noFill/>
            <a:miter/>
          </a:ln>
        </p:spPr>
        <p:txBody>
          <a:bodyPr anchor="t"/>
          <a:p>
            <a:endParaRPr lang="zh-CN" altLang="en-US" dirty="0"/>
          </a:p>
        </p:txBody>
      </p:sp>
      <p:sp>
        <p:nvSpPr>
          <p:cNvPr id="2054" name="灯片编号占位符 2053"/>
          <p:cNvSpPr/>
          <p:nvPr>
            <p:ph type="sldNum" sz="quarter" idx="4"/>
          </p:nvPr>
        </p:nvSpPr>
        <p:spPr>
          <a:xfrm>
            <a:off x="8736235" y="6245225"/>
            <a:ext cx="2844356" cy="476250"/>
          </a:xfrm>
          <a:prstGeom prst="rect">
            <a:avLst/>
          </a:prstGeom>
          <a:noFill/>
          <a:ln w="9525">
            <a:noFill/>
            <a:miter/>
          </a:ln>
        </p:spPr>
        <p:txBody>
          <a:bodyPr anchor="t"/>
          <a:p>
            <a:fld id="{9A0DB2DC-4C9A-4742-B13C-FB6460FD3503}" type="slidenum">
              <a:rPr lang="zh-CN"/>
            </a:fld>
            <a:endParaRPr lang="zh-CN"/>
          </a:p>
        </p:txBody>
      </p:sp>
      <p:sp>
        <p:nvSpPr>
          <p:cNvPr id="2055" name="矩形 2054"/>
          <p:cNvSpPr/>
          <p:nvPr/>
        </p:nvSpPr>
        <p:spPr>
          <a:xfrm>
            <a:off x="2117" y="549275"/>
            <a:ext cx="12190095" cy="151130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sp>
        <p:nvSpPr>
          <p:cNvPr id="2056" name="标题 2055"/>
          <p:cNvSpPr/>
          <p:nvPr>
            <p:ph type="ctrTitle"/>
          </p:nvPr>
        </p:nvSpPr>
        <p:spPr>
          <a:xfrm>
            <a:off x="1007376" y="620713"/>
            <a:ext cx="10361581" cy="1470025"/>
          </a:xfrm>
          <a:prstGeom prst="rect">
            <a:avLst/>
          </a:prstGeom>
          <a:noFill/>
          <a:ln w="9525">
            <a:noFill/>
            <a:miter/>
          </a:ln>
        </p:spPr>
        <p:txBody>
          <a:bodyPr anchor="ctr"/>
          <a:lstStyle>
            <a:lvl1pPr lvl="0">
              <a:defRPr sz="3600" b="0" kern="1200"/>
            </a:lvl1pPr>
          </a:lstStyle>
          <a:p>
            <a:pPr lvl="0"/>
            <a:r>
              <a:rPr lang="zh-CN" altLang="en-US"/>
              <a:t>单击此处编辑母版标题样式</a:t>
            </a:r>
            <a:endParaRPr lang="zh-CN" alt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055"/>
                                        </p:tgtEl>
                                        <p:attrNameLst>
                                          <p:attrName>style.visibility</p:attrName>
                                        </p:attrNameLst>
                                      </p:cBhvr>
                                      <p:to>
                                        <p:strVal val="visible"/>
                                      </p:to>
                                    </p:set>
                                    <p:anim calcmode="lin" valueType="num">
                                      <p:cBhvr>
                                        <p:cTn id="7" dur="1000" fill="hold"/>
                                        <p:tgtEl>
                                          <p:spTgt spid="2055"/>
                                        </p:tgtEl>
                                        <p:attrNameLst>
                                          <p:attrName>ppt_x</p:attrName>
                                        </p:attrNameLst>
                                      </p:cBhvr>
                                      <p:tavLst>
                                        <p:tav tm="0">
                                          <p:val>
                                            <p:strVal val="#ppt_x-.2"/>
                                          </p:val>
                                        </p:tav>
                                        <p:tav tm="100000">
                                          <p:val>
                                            <p:strVal val="#ppt_x"/>
                                          </p:val>
                                        </p:tav>
                                      </p:tavLst>
                                    </p:anim>
                                    <p:anim calcmode="lin" valueType="num">
                                      <p:cBhvr>
                                        <p:cTn id="8" dur="1000" fill="hold"/>
                                        <p:tgtEl>
                                          <p:spTgt spid="2055"/>
                                        </p:tgtEl>
                                        <p:attrNameLst>
                                          <p:attrName>ppt_y</p:attrName>
                                        </p:attrNameLst>
                                      </p:cBhvr>
                                      <p:tavLst>
                                        <p:tav tm="0">
                                          <p:val>
                                            <p:strVal val="#ppt_y"/>
                                          </p:val>
                                        </p:tav>
                                        <p:tav tm="100000">
                                          <p:val>
                                            <p:strVal val="#ppt_y"/>
                                          </p:val>
                                        </p:tav>
                                      </p:tavLst>
                                    </p:anim>
                                    <p:animEffect transition="in" filter="wipe(right)" prLst="gradientSize: 0.1">
                                      <p:cBhvr>
                                        <p:cTn id="9" dur="1000"/>
                                        <p:tgtEl>
                                          <p:spTgt spid="2055"/>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2056"/>
                                        </p:tgtEl>
                                        <p:attrNameLst>
                                          <p:attrName>style.visibility</p:attrName>
                                        </p:attrNameLst>
                                      </p:cBhvr>
                                      <p:to>
                                        <p:strVal val="visible"/>
                                      </p:to>
                                    </p:set>
                                    <p:anim calcmode="lin" valueType="num">
                                      <p:cBhvr>
                                        <p:cTn id="12" dur="1000" fill="hold"/>
                                        <p:tgtEl>
                                          <p:spTgt spid="2056"/>
                                        </p:tgtEl>
                                        <p:attrNameLst>
                                          <p:attrName>ppt_x</p:attrName>
                                        </p:attrNameLst>
                                      </p:cBhvr>
                                      <p:tavLst>
                                        <p:tav tm="0">
                                          <p:val>
                                            <p:strVal val="#ppt_x-.2"/>
                                          </p:val>
                                        </p:tav>
                                        <p:tav tm="100000">
                                          <p:val>
                                            <p:strVal val="#ppt_x"/>
                                          </p:val>
                                        </p:tav>
                                      </p:tavLst>
                                    </p:anim>
                                    <p:anim calcmode="lin" valueType="num">
                                      <p:cBhvr>
                                        <p:cTn id="13" dur="1000" fill="hold"/>
                                        <p:tgtEl>
                                          <p:spTgt spid="2056"/>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0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6" grpId="0" bldLvl="0"/>
    </p:bldLst>
  </p:timing>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721" y="1709738"/>
            <a:ext cx="10513957"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721" y="4589463"/>
            <a:ext cx="10513957"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09505" y="1600200"/>
            <a:ext cx="537583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6204758" y="1600200"/>
            <a:ext cx="5375832"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657" y="365125"/>
            <a:ext cx="10513957"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657" y="1681163"/>
            <a:ext cx="515698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4" name="内容占位符 3"/>
          <p:cNvSpPr>
            <a:spLocks noGrp="1"/>
          </p:cNvSpPr>
          <p:nvPr>
            <p:ph sz="half" idx="2"/>
          </p:nvPr>
        </p:nvSpPr>
        <p:spPr>
          <a:xfrm>
            <a:off x="839657" y="2505075"/>
            <a:ext cx="515698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6171236" y="1681163"/>
            <a:ext cx="518237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smtClean="0"/>
              <a:t>单击此处编辑母版文本样式</a:t>
            </a:r>
          </a:p>
        </p:txBody>
      </p:sp>
      <p:sp>
        <p:nvSpPr>
          <p:cNvPr id="6" name="内容占位符 5"/>
          <p:cNvSpPr>
            <a:spLocks noGrp="1"/>
          </p:cNvSpPr>
          <p:nvPr>
            <p:ph sz="quarter" idx="4"/>
          </p:nvPr>
        </p:nvSpPr>
        <p:spPr>
          <a:xfrm>
            <a:off x="6171236" y="2505075"/>
            <a:ext cx="518237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57" y="457200"/>
            <a:ext cx="3931623"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2378" y="987425"/>
            <a:ext cx="6171236"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839657" y="2057400"/>
            <a:ext cx="393162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457200" y="1600200"/>
            <a:ext cx="8229600" cy="4526280"/>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657" y="457200"/>
            <a:ext cx="3931623"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2378" y="987425"/>
            <a:ext cx="6171236" cy="4873625"/>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839657" y="2057400"/>
            <a:ext cx="3931623"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7819" y="274638"/>
            <a:ext cx="2742771"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505" y="274638"/>
            <a:ext cx="8069312"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zh-CN"/>
            </a:fld>
            <a:endParaRPr lang="zh-CN"/>
          </a:p>
        </p:txBody>
      </p:sp>
    </p:spTree>
  </p:cSld>
  <p:clrMapOvr>
    <a:masterClrMapping/>
  </p:clrMapOvr>
  <p:hf sldNum="0" hdr="0" ftr="0" dt="0"/>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a:prstGeom prst="rect">
            <a:avLst/>
          </a:prstGeom>
        </p:spPr>
        <p:txBody>
          <a:bodyPr anchor="b"/>
          <a:lstStyle>
            <a:lvl1pPr>
              <a:defRPr sz="4500"/>
            </a:lvl1p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623888" y="4589463"/>
            <a:ext cx="7886700" cy="1500187"/>
          </a:xfrm>
          <a:prstGeom prst="rect">
            <a:avLst/>
          </a:prstGeo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noProof="1" smtClean="0"/>
              <a:t>单击此处编辑母版文本样式</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
        <p:nvSpPr>
          <p:cNvPr id="3" name="内容占位符 2"/>
          <p:cNvSpPr>
            <a:spLocks noGrp="1"/>
          </p:cNvSpPr>
          <p:nvPr>
            <p:ph sz="half" idx="1"/>
          </p:nvPr>
        </p:nvSpPr>
        <p:spPr>
          <a:xfrm>
            <a:off x="6286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nvPr>
        </p:nvSpPr>
        <p:spPr>
          <a:xfrm>
            <a:off x="4629150" y="1825625"/>
            <a:ext cx="3886200" cy="4351338"/>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a:prstGeom prst="rect">
            <a:avLst/>
          </a:prstGeom>
        </p:spPr>
        <p:txBody>
          <a:bodyPr/>
          <a:lstStyle/>
          <a:p>
            <a:r>
              <a:rPr lang="zh-CN" altLang="en-US" noProof="1" smtClean="0"/>
              <a:t>单击此处编辑母版标题样式</a:t>
            </a:r>
            <a:endParaRPr lang="zh-CN" altLang="en-US" noProof="1"/>
          </a:p>
        </p:txBody>
      </p:sp>
      <p:sp>
        <p:nvSpPr>
          <p:cNvPr id="3" name="文本占位符 2"/>
          <p:cNvSpPr>
            <a:spLocks noGrp="1"/>
          </p:cNvSpPr>
          <p:nvPr>
            <p:ph type="body" idx="1"/>
          </p:nvPr>
        </p:nvSpPr>
        <p:spPr>
          <a:xfrm>
            <a:off x="890081" y="1778438"/>
            <a:ext cx="3655181"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4" name="内容占位符 3"/>
          <p:cNvSpPr>
            <a:spLocks noGrp="1"/>
          </p:cNvSpPr>
          <p:nvPr>
            <p:ph sz="half" idx="2"/>
          </p:nvPr>
        </p:nvSpPr>
        <p:spPr>
          <a:xfrm>
            <a:off x="890081" y="2665379"/>
            <a:ext cx="3655181"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5" name="文本占位符 4"/>
          <p:cNvSpPr>
            <a:spLocks noGrp="1"/>
          </p:cNvSpPr>
          <p:nvPr>
            <p:ph type="body" sz="quarter" idx="3"/>
          </p:nvPr>
        </p:nvSpPr>
        <p:spPr>
          <a:xfrm>
            <a:off x="4692704" y="1778438"/>
            <a:ext cx="3673182" cy="823912"/>
          </a:xfrm>
          <a:prstGeom prst="rect">
            <a:avLst/>
          </a:prstGeo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noProof="1" smtClean="0"/>
              <a:t>单击此处编辑母版文本样式</a:t>
            </a:r>
          </a:p>
        </p:txBody>
      </p:sp>
      <p:sp>
        <p:nvSpPr>
          <p:cNvPr id="6" name="内容占位符 5"/>
          <p:cNvSpPr>
            <a:spLocks noGrp="1"/>
          </p:cNvSpPr>
          <p:nvPr>
            <p:ph sz="quarter" idx="4"/>
          </p:nvPr>
        </p:nvSpPr>
        <p:spPr>
          <a:xfrm>
            <a:off x="4692704" y="2665379"/>
            <a:ext cx="3673182" cy="3524284"/>
          </a:xfrm>
          <a:prstGeom prst="rect">
            <a:avLst/>
          </a:prstGeom>
        </p:spPr>
        <p:txBody>
          <a:body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955"/>
            <a:ext cx="8229600" cy="1143000"/>
          </a:xfrm>
          <a:prstGeom prst="rect">
            <a:avLst/>
          </a:prstGeom>
        </p:spPr>
        <p:txBody>
          <a:bodyPr/>
          <a:lstStyle/>
          <a:p>
            <a:r>
              <a:rPr lang="zh-CN" altLang="en-US" noProof="1" smtClean="0"/>
              <a:t>单击此处编辑母版标题样式</a:t>
            </a:r>
            <a:endParaRPr lang="zh-CN" altLang="en-US" noProof="1"/>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内容占位符 2"/>
          <p:cNvSpPr>
            <a:spLocks noGrp="1"/>
          </p:cNvSpPr>
          <p:nvPr>
            <p:ph idx="1"/>
          </p:nvPr>
        </p:nvSpPr>
        <p:spPr>
          <a:xfrm>
            <a:off x="3887391" y="987425"/>
            <a:ext cx="4629150" cy="4873625"/>
          </a:xfrm>
          <a:prstGeom prst="rect">
            <a:avLst/>
          </a:prstGeo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文本占位符 3"/>
          <p:cNvSpPr>
            <a:spLocks noGrp="1"/>
          </p:cNvSpPr>
          <p:nvPr>
            <p:ph type="body" sz="half" idx="2"/>
          </p:nvPr>
        </p:nvSpPr>
        <p:spPr>
          <a:xfrm>
            <a:off x="629841" y="2057400"/>
            <a:ext cx="2949178" cy="3811588"/>
          </a:xfrm>
          <a:prstGeom prst="rect">
            <a:avLst/>
          </a:prstGeo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noProof="1" smtClean="0"/>
              <a:t>单击此处编辑母版文本样式</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a:prstGeom prst="rect">
            <a:avLst/>
          </a:prstGeom>
        </p:spPr>
        <p:txBody>
          <a:bodyPr anchor="b"/>
          <a:lstStyle>
            <a:lvl1pPr>
              <a:defRPr sz="2400"/>
            </a:lvl1pPr>
          </a:lstStyle>
          <a:p>
            <a:r>
              <a:rPr lang="zh-CN" altLang="en-US" noProof="1" smtClean="0"/>
              <a:t>单击此处编辑母版标题样式</a:t>
            </a:r>
            <a:endParaRPr lang="zh-CN" altLang="en-US" noProof="1"/>
          </a:p>
        </p:txBody>
      </p:sp>
      <p:sp>
        <p:nvSpPr>
          <p:cNvPr id="3" name="图片占位符 2"/>
          <p:cNvSpPr>
            <a:spLocks noGrp="1"/>
          </p:cNvSpPr>
          <p:nvPr>
            <p:ph type="pic" idx="1"/>
          </p:nvPr>
        </p:nvSpPr>
        <p:spPr>
          <a:xfrm>
            <a:off x="3887391" y="457201"/>
            <a:ext cx="4629150" cy="5403850"/>
          </a:xfrm>
          <a:prstGeom prst="rect">
            <a:avLst/>
          </a:prstGeo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zh-CN" altLang="en-US" noProof="1"/>
          </a:p>
        </p:txBody>
      </p:sp>
      <p:sp>
        <p:nvSpPr>
          <p:cNvPr id="4" name="文本占位符 3"/>
          <p:cNvSpPr>
            <a:spLocks noGrp="1"/>
          </p:cNvSpPr>
          <p:nvPr>
            <p:ph type="body" sz="half" idx="2"/>
          </p:nvPr>
        </p:nvSpPr>
        <p:spPr>
          <a:xfrm>
            <a:off x="629841" y="2057400"/>
            <a:ext cx="3124012" cy="3811588"/>
          </a:xfrm>
          <a:prstGeom prst="rect">
            <a:avLst/>
          </a:prstGeo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noProof="1" smtClean="0"/>
              <a:t>单击此处编辑母版文本样式</a:t>
            </a: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openxmlformats.org/officeDocument/2006/relationships/image" Target="../media/image2.jpeg"/><Relationship Id="rId12" Type="http://schemas.openxmlformats.org/officeDocument/2006/relationships/image" Target="../media/image1.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3" Type="http://schemas.openxmlformats.org/officeDocument/2006/relationships/theme" Target="../theme/theme2.xml"/><Relationship Id="rId12" Type="http://schemas.openxmlformats.org/officeDocument/2006/relationships/image" Target="../media/image4.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图片 41998" descr="12090410105557f"/>
          <p:cNvPicPr>
            <a:picLocks noChangeAspect="1"/>
          </p:cNvPicPr>
          <p:nvPr userDrawn="1"/>
        </p:nvPicPr>
        <p:blipFill>
          <a:blip r:embed="rId12"/>
          <a:srcRect l="8887" t="1610" b="89497"/>
          <a:stretch>
            <a:fillRect/>
          </a:stretch>
        </p:blipFill>
        <p:spPr bwMode="auto">
          <a:xfrm>
            <a:off x="6288088" y="0"/>
            <a:ext cx="5902325" cy="549275"/>
          </a:xfrm>
          <a:prstGeom prst="rect">
            <a:avLst/>
          </a:prstGeom>
          <a:noFill/>
          <a:ln w="9525">
            <a:noFill/>
            <a:miter lim="800000"/>
            <a:headEnd/>
            <a:tailEnd/>
          </a:ln>
        </p:spPr>
      </p:pic>
      <p:pic>
        <p:nvPicPr>
          <p:cNvPr id="1027" name="图片 41991" descr="优翼不带字1"/>
          <p:cNvPicPr>
            <a:picLocks noChangeAspect="1"/>
          </p:cNvPicPr>
          <p:nvPr userDrawn="1"/>
        </p:nvPicPr>
        <p:blipFill>
          <a:blip r:embed="rId13">
            <a:clrChange>
              <a:clrFrom>
                <a:srgbClr val="FBFFFE"/>
              </a:clrFrom>
              <a:clrTo>
                <a:srgbClr val="FBFFFE">
                  <a:alpha val="0"/>
                </a:srgbClr>
              </a:clrTo>
            </a:clrChange>
          </a:blip>
          <a:srcRect l="4703" t="3484" r="17938" b="6213"/>
          <a:stretch>
            <a:fillRect/>
          </a:stretch>
        </p:blipFill>
        <p:spPr bwMode="auto">
          <a:xfrm>
            <a:off x="10874375" y="44450"/>
            <a:ext cx="1212850" cy="306388"/>
          </a:xfrm>
          <a:prstGeom prst="rect">
            <a:avLst/>
          </a:prstGeom>
          <a:noFill/>
          <a:ln w="9525">
            <a:noFill/>
            <a:miter lim="800000"/>
            <a:headEnd/>
            <a:tailEnd/>
          </a:ln>
        </p:spPr>
      </p:pic>
      <p:pic>
        <p:nvPicPr>
          <p:cNvPr id="1028" name="图片 41994" descr="12090410105639f"/>
          <p:cNvPicPr>
            <a:picLocks noChangeAspect="1"/>
          </p:cNvPicPr>
          <p:nvPr userDrawn="1"/>
        </p:nvPicPr>
        <p:blipFill>
          <a:blip r:embed="rId14"/>
          <a:srcRect t="93056"/>
          <a:stretch>
            <a:fillRect/>
          </a:stretch>
        </p:blipFill>
        <p:spPr bwMode="auto">
          <a:xfrm>
            <a:off x="0" y="6453188"/>
            <a:ext cx="12190413" cy="404812"/>
          </a:xfrm>
          <a:prstGeom prst="rect">
            <a:avLst/>
          </a:prstGeom>
          <a:noFill/>
          <a:ln w="9525">
            <a:noFill/>
            <a:miter lim="800000"/>
            <a:headEnd/>
            <a:tailEnd/>
          </a:ln>
        </p:spPr>
      </p:pic>
      <p:sp>
        <p:nvSpPr>
          <p:cNvPr id="1029" name="文本框 1"/>
          <p:cNvSpPr txBox="1">
            <a:spLocks noChangeArrowheads="1"/>
          </p:cNvSpPr>
          <p:nvPr/>
        </p:nvSpPr>
        <p:spPr bwMode="auto">
          <a:xfrm>
            <a:off x="4613275" y="6669088"/>
            <a:ext cx="3498850" cy="184150"/>
          </a:xfrm>
          <a:prstGeom prst="rect">
            <a:avLst/>
          </a:prstGeom>
          <a:noFill/>
          <a:ln w="9525">
            <a:noFill/>
            <a:miter lim="800000"/>
          </a:ln>
        </p:spPr>
        <p:txBody>
          <a:bodyPr>
            <a:spAutoFit/>
          </a:bodyPr>
          <a:lstStyle/>
          <a:p>
            <a:pPr algn="ctr">
              <a:lnSpc>
                <a:spcPct val="30000"/>
              </a:lnSpc>
              <a:buFont typeface="Arial" charset="0"/>
              <a:buNone/>
            </a:pPr>
            <a:r>
              <a:rPr lang="en-US" altLang="zh-CN" sz="2000" b="1">
                <a:solidFill>
                  <a:srgbClr val="009900"/>
                </a:solidFill>
                <a:latin typeface="Times New Roman" pitchFamily="18" charset="0"/>
                <a:ea typeface="方正大黑_GBK" pitchFamily="65" charset="-122"/>
              </a:rPr>
              <a:t>www.youyi100.com</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buFont typeface="Arial" charset="0"/>
        <a:defRPr sz="4400" kern="1200">
          <a:solidFill>
            <a:schemeClr val="tx2"/>
          </a:solidFill>
          <a:latin typeface="+mj-lt"/>
          <a:ea typeface="+mj-ea"/>
          <a:cs typeface="+mj-cs"/>
        </a:defRPr>
      </a:lvl1pPr>
      <a:lvl2pPr algn="ctr" rtl="0" eaLnBrk="0" fontAlgn="base" hangingPunct="0">
        <a:spcBef>
          <a:spcPct val="0"/>
        </a:spcBef>
        <a:spcAft>
          <a:spcPct val="0"/>
        </a:spcAft>
        <a:buFont typeface="Arial" charset="0"/>
        <a:defRPr sz="4400">
          <a:solidFill>
            <a:schemeClr val="tx2"/>
          </a:solidFill>
          <a:latin typeface="Arial" pitchFamily="34" charset="0"/>
          <a:ea typeface="宋体" pitchFamily="2" charset="-122"/>
        </a:defRPr>
      </a:lvl2pPr>
      <a:lvl3pPr algn="ctr" rtl="0" eaLnBrk="0" fontAlgn="base" hangingPunct="0">
        <a:spcBef>
          <a:spcPct val="0"/>
        </a:spcBef>
        <a:spcAft>
          <a:spcPct val="0"/>
        </a:spcAft>
        <a:buFont typeface="Arial" charset="0"/>
        <a:defRPr sz="4400">
          <a:solidFill>
            <a:schemeClr val="tx2"/>
          </a:solidFill>
          <a:latin typeface="Arial" pitchFamily="34" charset="0"/>
          <a:ea typeface="宋体" pitchFamily="2" charset="-122"/>
        </a:defRPr>
      </a:lvl3pPr>
      <a:lvl4pPr algn="ctr" rtl="0" eaLnBrk="0" fontAlgn="base" hangingPunct="0">
        <a:spcBef>
          <a:spcPct val="0"/>
        </a:spcBef>
        <a:spcAft>
          <a:spcPct val="0"/>
        </a:spcAft>
        <a:buFont typeface="Arial" charset="0"/>
        <a:defRPr sz="4400">
          <a:solidFill>
            <a:schemeClr val="tx2"/>
          </a:solidFill>
          <a:latin typeface="Arial" pitchFamily="34" charset="0"/>
          <a:ea typeface="宋体" pitchFamily="2" charset="-122"/>
        </a:defRPr>
      </a:lvl4pPr>
      <a:lvl5pPr algn="ctr" rtl="0" eaLnBrk="0" fontAlgn="base" hangingPunct="0">
        <a:spcBef>
          <a:spcPct val="0"/>
        </a:spcBef>
        <a:spcAft>
          <a:spcPct val="0"/>
        </a:spcAft>
        <a:buFont typeface="Arial" charset="0"/>
        <a:defRPr sz="4400">
          <a:solidFill>
            <a:schemeClr val="tx2"/>
          </a:solidFill>
          <a:latin typeface="Arial" pitchFamily="34" charset="0"/>
          <a:ea typeface="宋体" pitchFamily="2" charset="-122"/>
        </a:defRPr>
      </a:lvl5pPr>
      <a:lvl6pPr marL="4572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6pPr>
      <a:lvl7pPr marL="9144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7pPr>
      <a:lvl8pPr marL="13716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8pPr>
      <a:lvl9pPr marL="1828800" algn="ctr" rtl="0" fontAlgn="base">
        <a:spcBef>
          <a:spcPct val="0"/>
        </a:spcBef>
        <a:spcAft>
          <a:spcPct val="0"/>
        </a:spcAft>
        <a:buFont typeface="Arial" pitchFamily="34" charset="0"/>
        <a:defRPr sz="4400">
          <a:solidFill>
            <a:schemeClr val="tx2"/>
          </a:solidFill>
          <a:latin typeface="Arial" pitchFamily="34" charset="0"/>
          <a:ea typeface="宋体" pitchFamily="2"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lvl="1"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lvl="2"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lvl="3"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lvl="4"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Font typeface="Arial" pitchFamily="34" charset="0"/>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p:sp>
        <p:nvSpPr>
          <p:cNvPr id="1026" name="矩形 1025"/>
          <p:cNvSpPr/>
          <p:nvPr/>
        </p:nvSpPr>
        <p:spPr>
          <a:xfrm>
            <a:off x="2117" y="333375"/>
            <a:ext cx="12190095" cy="1009650"/>
          </a:xfrm>
          <a:prstGeom prst="rect">
            <a:avLst/>
          </a:prstGeom>
          <a:gradFill rotWithShape="0">
            <a:gsLst>
              <a:gs pos="0">
                <a:schemeClr val="bg2">
                  <a:gamma/>
                  <a:tint val="0"/>
                  <a:invGamma/>
                  <a:alpha val="100000"/>
                </a:schemeClr>
              </a:gs>
              <a:gs pos="100000">
                <a:schemeClr val="bg2">
                  <a:alpha val="53999"/>
                </a:schemeClr>
              </a:gs>
            </a:gsLst>
            <a:lin ang="0" scaled="1"/>
            <a:tileRect/>
          </a:gradFill>
          <a:ln w="9525">
            <a:noFill/>
            <a:miter/>
          </a:ln>
        </p:spPr>
        <p:txBody>
          <a:bodyPr/>
          <a:p>
            <a:endParaRPr lang="zh-CN" altLang="en-US"/>
          </a:p>
        </p:txBody>
      </p:sp>
      <p:pic>
        <p:nvPicPr>
          <p:cNvPr id="1027" name="图片 1026" descr="关系图"/>
          <p:cNvPicPr>
            <a:picLocks noChangeAspect="1"/>
          </p:cNvPicPr>
          <p:nvPr/>
        </p:nvPicPr>
        <p:blipFill>
          <a:blip r:embed="rId12"/>
          <a:srcRect t="1094" r="8122" b="13318"/>
          <a:stretch>
            <a:fillRect/>
          </a:stretch>
        </p:blipFill>
        <p:spPr>
          <a:xfrm>
            <a:off x="7728859" y="4438650"/>
            <a:ext cx="4452771" cy="2333625"/>
          </a:xfrm>
          <a:prstGeom prst="rect">
            <a:avLst/>
          </a:prstGeom>
          <a:noFill/>
          <a:ln w="9525">
            <a:noFill/>
            <a:miter/>
          </a:ln>
        </p:spPr>
      </p:pic>
      <p:sp>
        <p:nvSpPr>
          <p:cNvPr id="1028" name="标题 1027"/>
          <p:cNvSpPr/>
          <p:nvPr>
            <p:ph type="title"/>
          </p:nvPr>
        </p:nvSpPr>
        <p:spPr>
          <a:xfrm>
            <a:off x="609505" y="274638"/>
            <a:ext cx="10971086" cy="1143000"/>
          </a:xfrm>
          <a:prstGeom prst="rect">
            <a:avLst/>
          </a:prstGeom>
          <a:noFill/>
          <a:ln w="9525">
            <a:noFill/>
            <a:miter/>
          </a:ln>
        </p:spPr>
        <p:txBody>
          <a:bodyPr anchor="ctr"/>
          <a:p>
            <a:pPr lvl="0"/>
            <a:r>
              <a:rPr lang="zh-CN" altLang="en-US"/>
              <a:t>单击此处编辑母版标题样式</a:t>
            </a:r>
            <a:endParaRPr lang="zh-CN" altLang="en-US"/>
          </a:p>
        </p:txBody>
      </p:sp>
      <p:sp>
        <p:nvSpPr>
          <p:cNvPr id="1029" name="文本占位符 1028"/>
          <p:cNvSpPr/>
          <p:nvPr>
            <p:ph type="body" idx="1"/>
          </p:nvPr>
        </p:nvSpPr>
        <p:spPr>
          <a:xfrm>
            <a:off x="609505" y="1600200"/>
            <a:ext cx="10971086" cy="4525963"/>
          </a:xfrm>
          <a:prstGeom prst="rect">
            <a:avLst/>
          </a:prstGeom>
          <a:noFill/>
          <a:ln w="9525">
            <a:noFill/>
            <a:miter/>
          </a:ln>
        </p:spPr>
        <p:txBody>
          <a:bodyPr/>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30" name="日期占位符 1029"/>
          <p:cNvSpPr/>
          <p:nvPr>
            <p:ph type="dt" sz="half" idx="2"/>
          </p:nvPr>
        </p:nvSpPr>
        <p:spPr>
          <a:xfrm>
            <a:off x="609505" y="6245225"/>
            <a:ext cx="2844356" cy="476250"/>
          </a:xfrm>
          <a:prstGeom prst="rect">
            <a:avLst/>
          </a:prstGeom>
          <a:noFill/>
          <a:ln w="9525">
            <a:noFill/>
            <a:miter/>
          </a:ln>
        </p:spPr>
        <p:txBody>
          <a:bodyPr/>
          <a:lstStyle>
            <a:lvl1pPr>
              <a:defRPr sz="1400"/>
            </a:lvl1pPr>
          </a:lstStyle>
          <a:p>
            <a:pPr lvl="0"/>
            <a:endParaRPr lang="zh-CN" altLang="en-US"/>
          </a:p>
        </p:txBody>
      </p:sp>
      <p:sp>
        <p:nvSpPr>
          <p:cNvPr id="1031" name="页脚占位符 1030"/>
          <p:cNvSpPr/>
          <p:nvPr>
            <p:ph type="ftr" sz="quarter" idx="3"/>
          </p:nvPr>
        </p:nvSpPr>
        <p:spPr>
          <a:xfrm>
            <a:off x="4164949" y="6245225"/>
            <a:ext cx="3860197" cy="476250"/>
          </a:xfrm>
          <a:prstGeom prst="rect">
            <a:avLst/>
          </a:prstGeom>
          <a:noFill/>
          <a:ln w="9525">
            <a:noFill/>
            <a:miter/>
          </a:ln>
        </p:spPr>
        <p:txBody>
          <a:bodyPr/>
          <a:lstStyle>
            <a:lvl1pPr algn="ctr">
              <a:defRPr sz="1400"/>
            </a:lvl1pPr>
          </a:lstStyle>
          <a:p>
            <a:pPr lvl="0"/>
            <a:endParaRPr lang="zh-CN"/>
          </a:p>
        </p:txBody>
      </p:sp>
      <p:sp>
        <p:nvSpPr>
          <p:cNvPr id="1032" name="灯片编号占位符 1031"/>
          <p:cNvSpPr/>
          <p:nvPr>
            <p:ph type="sldNum" sz="quarter" idx="4"/>
          </p:nvPr>
        </p:nvSpPr>
        <p:spPr>
          <a:xfrm>
            <a:off x="8736235" y="6245225"/>
            <a:ext cx="2844356" cy="476250"/>
          </a:xfrm>
          <a:prstGeom prst="rect">
            <a:avLst/>
          </a:prstGeom>
          <a:noFill/>
          <a:ln w="9525">
            <a:noFill/>
            <a:miter/>
          </a:ln>
        </p:spPr>
        <p:txBody>
          <a:bodyPr/>
          <a:lstStyle>
            <a:lvl1pPr algn="r">
              <a:defRPr sz="1400"/>
            </a:lvl1pPr>
          </a:lstStyle>
          <a:p>
            <a:pPr lvl="0"/>
            <a:fld id="{9A0DB2DC-4C9A-4742-B13C-FB6460FD3503}" type="slidenum">
              <a:rPr lang="zh-CN"/>
            </a:fld>
            <a:endParaRPr lang="zh-CN"/>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1026"/>
                                        </p:tgtEl>
                                        <p:attrNameLst>
                                          <p:attrName>style.visibility</p:attrName>
                                        </p:attrNameLst>
                                      </p:cBhvr>
                                      <p:to>
                                        <p:strVal val="visible"/>
                                      </p:to>
                                    </p:set>
                                    <p:anim calcmode="lin" valueType="num">
                                      <p:cBhvr>
                                        <p:cTn id="7" dur="1000" fill="hold"/>
                                        <p:tgtEl>
                                          <p:spTgt spid="1026"/>
                                        </p:tgtEl>
                                        <p:attrNameLst>
                                          <p:attrName>ppt_x</p:attrName>
                                        </p:attrNameLst>
                                      </p:cBhvr>
                                      <p:tavLst>
                                        <p:tav tm="0">
                                          <p:val>
                                            <p:strVal val="#ppt_x-.2"/>
                                          </p:val>
                                        </p:tav>
                                        <p:tav tm="100000">
                                          <p:val>
                                            <p:strVal val="#ppt_x"/>
                                          </p:val>
                                        </p:tav>
                                      </p:tavLst>
                                    </p:anim>
                                    <p:anim calcmode="lin" valueType="num">
                                      <p:cBhvr>
                                        <p:cTn id="8" dur="1000" fill="hold"/>
                                        <p:tgtEl>
                                          <p:spTgt spid="1026"/>
                                        </p:tgtEl>
                                        <p:attrNameLst>
                                          <p:attrName>ppt_y</p:attrName>
                                        </p:attrNameLst>
                                      </p:cBhvr>
                                      <p:tavLst>
                                        <p:tav tm="0">
                                          <p:val>
                                            <p:strVal val="#ppt_y"/>
                                          </p:val>
                                        </p:tav>
                                        <p:tav tm="100000">
                                          <p:val>
                                            <p:strVal val="#ppt_y"/>
                                          </p:val>
                                        </p:tav>
                                      </p:tavLst>
                                    </p:anim>
                                    <p:animEffect transition="in" filter="wipe(right)" prLst="gradientSize: 0.1">
                                      <p:cBhvr>
                                        <p:cTn id="9" dur="1000"/>
                                        <p:tgtEl>
                                          <p:spTgt spid="1026"/>
                                        </p:tgtEl>
                                      </p:cBhvr>
                                    </p:animEffect>
                                  </p:childTnLst>
                                </p:cTn>
                              </p:par>
                              <p:par>
                                <p:cTn id="10" presetID="29" presetClass="entr" presetSubtype="0" fill="hold" grpId="0" nodeType="withEffect">
                                  <p:stCondLst>
                                    <p:cond delay="0"/>
                                  </p:stCondLst>
                                  <p:childTnLst>
                                    <p:set>
                                      <p:cBhvr>
                                        <p:cTn id="11" dur="1" fill="hold">
                                          <p:stCondLst>
                                            <p:cond delay="0"/>
                                          </p:stCondLst>
                                        </p:cTn>
                                        <p:tgtEl>
                                          <p:spTgt spid="1028"/>
                                        </p:tgtEl>
                                        <p:attrNameLst>
                                          <p:attrName>style.visibility</p:attrName>
                                        </p:attrNameLst>
                                      </p:cBhvr>
                                      <p:to>
                                        <p:strVal val="visible"/>
                                      </p:to>
                                    </p:set>
                                    <p:anim calcmode="lin" valueType="num">
                                      <p:cBhvr>
                                        <p:cTn id="12" dur="1000" fill="hold"/>
                                        <p:tgtEl>
                                          <p:spTgt spid="1028"/>
                                        </p:tgtEl>
                                        <p:attrNameLst>
                                          <p:attrName>ppt_x</p:attrName>
                                        </p:attrNameLst>
                                      </p:cBhvr>
                                      <p:tavLst>
                                        <p:tav tm="0">
                                          <p:val>
                                            <p:strVal val="#ppt_x-.2"/>
                                          </p:val>
                                        </p:tav>
                                        <p:tav tm="100000">
                                          <p:val>
                                            <p:strVal val="#ppt_x"/>
                                          </p:val>
                                        </p:tav>
                                      </p:tavLst>
                                    </p:anim>
                                    <p:anim calcmode="lin" valueType="num">
                                      <p:cBhvr>
                                        <p:cTn id="13" dur="1000" fill="hold"/>
                                        <p:tgtEl>
                                          <p:spTgt spid="1028"/>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0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8" grpId="0" bldLvl="0"/>
    </p:bldLst>
  </p:timing>
  <p:hf sldNum="0" hdr="0" ftr="0" dt="0"/>
  <p:txStyles>
    <p:titleStyle>
      <a:lvl1pPr marL="0" lvl="0" indent="0" algn="ctr" defTabSz="914400" eaLnBrk="1" fontAlgn="base" latinLnBrk="0" hangingPunct="1">
        <a:lnSpc>
          <a:spcPct val="100000"/>
        </a:lnSpc>
        <a:spcBef>
          <a:spcPct val="0"/>
        </a:spcBef>
        <a:spcAft>
          <a:spcPct val="0"/>
        </a:spcAft>
        <a:buClr>
          <a:srgbClr val="000000"/>
        </a:buClr>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1.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2.pn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4.jpeg"/></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2.xml"/><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5.png"/><Relationship Id="rId1" Type="http://schemas.openxmlformats.org/officeDocument/2006/relationships/image" Target="../media/image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9.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0.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8.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33"/>
          <p:cNvSpPr txBox="1">
            <a:spLocks noChangeArrowheads="1"/>
          </p:cNvSpPr>
          <p:nvPr/>
        </p:nvSpPr>
        <p:spPr bwMode="auto">
          <a:xfrm>
            <a:off x="1035050" y="747713"/>
            <a:ext cx="4127500" cy="830262"/>
          </a:xfrm>
          <a:prstGeom prst="rect">
            <a:avLst/>
          </a:prstGeom>
          <a:noFill/>
          <a:ln w="9525">
            <a:solidFill>
              <a:srgbClr val="FF0000"/>
            </a:solidFill>
            <a:miter lim="800000"/>
          </a:ln>
        </p:spPr>
        <p:txBody>
          <a:bodyPr>
            <a:spAutoFit/>
          </a:bodyPr>
          <a:lstStyle/>
          <a:p>
            <a:pPr algn="ctr">
              <a:buFont typeface="Arial" charset="0"/>
              <a:buNone/>
            </a:pPr>
            <a:r>
              <a:rPr lang="zh-CN" altLang="en-US" sz="2400" b="1">
                <a:latin typeface="黑体" pitchFamily="49" charset="-122"/>
                <a:ea typeface="黑体" pitchFamily="49" charset="-122"/>
              </a:rPr>
              <a:t>九年级历史上册（R</a:t>
            </a:r>
            <a:r>
              <a:rPr lang="en-US" altLang="zh-CN" sz="2400" b="1">
                <a:latin typeface="黑体" pitchFamily="49" charset="-122"/>
                <a:ea typeface="黑体" pitchFamily="49" charset="-122"/>
              </a:rPr>
              <a:t>J</a:t>
            </a:r>
            <a:r>
              <a:rPr lang="zh-CN" altLang="en-US" sz="2400" b="1">
                <a:latin typeface="黑体" pitchFamily="49" charset="-122"/>
                <a:ea typeface="黑体" pitchFamily="49" charset="-122"/>
              </a:rPr>
              <a:t>）            教学课件</a:t>
            </a:r>
          </a:p>
        </p:txBody>
      </p:sp>
      <p:sp>
        <p:nvSpPr>
          <p:cNvPr id="26626" name="Rectangle 5"/>
          <p:cNvSpPr>
            <a:spLocks noChangeArrowheads="1"/>
          </p:cNvSpPr>
          <p:nvPr/>
        </p:nvSpPr>
        <p:spPr bwMode="auto">
          <a:xfrm>
            <a:off x="1200150" y="4870450"/>
            <a:ext cx="9886950" cy="641350"/>
          </a:xfrm>
          <a:prstGeom prst="rect">
            <a:avLst/>
          </a:prstGeom>
          <a:noFill/>
          <a:ln w="9525">
            <a:noFill/>
            <a:miter lim="800000"/>
          </a:ln>
        </p:spPr>
        <p:txBody>
          <a:bodyPr anchor="ctr">
            <a:spAutoFit/>
          </a:bodyPr>
          <a:lstStyle/>
          <a:p>
            <a:pPr algn="ctr">
              <a:buFont typeface="Arial" charset="0"/>
              <a:buNone/>
            </a:pPr>
            <a:r>
              <a:rPr lang="zh-CN" altLang="en-US" sz="3600" b="1">
                <a:solidFill>
                  <a:srgbClr val="FF0000"/>
                </a:solidFill>
                <a:latin typeface="黑体" pitchFamily="49" charset="-122"/>
                <a:ea typeface="黑体" pitchFamily="49" charset="-122"/>
              </a:rPr>
              <a:t>第</a:t>
            </a:r>
            <a:r>
              <a:rPr lang="en-US" altLang="zh-CN" sz="3600">
                <a:solidFill>
                  <a:srgbClr val="FF0000"/>
                </a:solidFill>
                <a:latin typeface="黑体" pitchFamily="49" charset="-122"/>
                <a:ea typeface="黑体" pitchFamily="49" charset="-122"/>
              </a:rPr>
              <a:t>16</a:t>
            </a:r>
            <a:r>
              <a:rPr lang="zh-CN" altLang="en-US" sz="3600" b="1">
                <a:solidFill>
                  <a:srgbClr val="FF0000"/>
                </a:solidFill>
                <a:latin typeface="黑体" pitchFamily="49" charset="-122"/>
                <a:ea typeface="黑体" pitchFamily="49" charset="-122"/>
              </a:rPr>
              <a:t>课   早期殖民掠夺</a:t>
            </a:r>
          </a:p>
        </p:txBody>
      </p:sp>
      <p:sp>
        <p:nvSpPr>
          <p:cNvPr id="26627" name="Text Box 3"/>
          <p:cNvSpPr txBox="1">
            <a:spLocks noChangeArrowheads="1"/>
          </p:cNvSpPr>
          <p:nvPr/>
        </p:nvSpPr>
        <p:spPr bwMode="auto">
          <a:xfrm>
            <a:off x="334963" y="3789363"/>
            <a:ext cx="11277600" cy="701675"/>
          </a:xfrm>
          <a:prstGeom prst="rect">
            <a:avLst/>
          </a:prstGeom>
          <a:noFill/>
          <a:ln w="9525">
            <a:noFill/>
            <a:miter lim="800000"/>
          </a:ln>
        </p:spPr>
        <p:txBody>
          <a:bodyPr>
            <a:spAutoFit/>
          </a:bodyPr>
          <a:lstStyle/>
          <a:p>
            <a:pPr algn="ctr">
              <a:buFont typeface="Arial" charset="0"/>
              <a:buNone/>
            </a:pPr>
            <a:r>
              <a:rPr lang="zh-CN" altLang="en-US" sz="4000" b="1">
                <a:solidFill>
                  <a:srgbClr val="0000FF"/>
                </a:solidFill>
                <a:latin typeface="黑体" pitchFamily="49" charset="-122"/>
                <a:ea typeface="黑体" pitchFamily="49" charset="-122"/>
              </a:rPr>
              <a:t>第五单元   步入近代 </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1" name="图片 1"/>
          <p:cNvPicPr>
            <a:picLocks noChangeAspect="1"/>
          </p:cNvPicPr>
          <p:nvPr/>
        </p:nvPicPr>
        <p:blipFill>
          <a:blip r:embed="rId1"/>
          <a:srcRect/>
          <a:stretch>
            <a:fillRect/>
          </a:stretch>
        </p:blipFill>
        <p:spPr bwMode="auto">
          <a:xfrm>
            <a:off x="1897063" y="676275"/>
            <a:ext cx="8859837" cy="4068763"/>
          </a:xfrm>
          <a:prstGeom prst="rect">
            <a:avLst/>
          </a:prstGeom>
          <a:noFill/>
          <a:ln w="9525">
            <a:noFill/>
            <a:miter lim="800000"/>
            <a:headEnd/>
            <a:tailEnd/>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文本框 2"/>
          <p:cNvSpPr txBox="1">
            <a:spLocks noChangeArrowheads="1"/>
          </p:cNvSpPr>
          <p:nvPr/>
        </p:nvSpPr>
        <p:spPr bwMode="auto">
          <a:xfrm>
            <a:off x="153988" y="4283075"/>
            <a:ext cx="2843212" cy="492125"/>
          </a:xfrm>
          <a:prstGeom prst="rect">
            <a:avLst/>
          </a:prstGeom>
          <a:noFill/>
          <a:ln w="9525">
            <a:noFill/>
            <a:miter lim="800000"/>
          </a:ln>
        </p:spPr>
        <p:txBody>
          <a:bodyPr>
            <a:spAutoFit/>
          </a:bodyPr>
          <a:lstStyle/>
          <a:p>
            <a:pPr>
              <a:buFont typeface="Arial" charset="0"/>
              <a:buNone/>
            </a:pPr>
            <a:r>
              <a:rPr lang="en-US" altLang="zh-CN" sz="2600" b="1">
                <a:solidFill>
                  <a:srgbClr val="0000FF"/>
                </a:solidFill>
                <a:latin typeface="宋体" charset="-122"/>
              </a:rPr>
              <a:t> </a:t>
            </a:r>
            <a:r>
              <a:rPr lang="zh-CN" altLang="en-US" sz="2600" b="1">
                <a:solidFill>
                  <a:srgbClr val="0000FF"/>
                </a:solidFill>
                <a:latin typeface="宋体" charset="-122"/>
              </a:rPr>
              <a:t>影响</a:t>
            </a:r>
          </a:p>
        </p:txBody>
      </p:sp>
      <p:sp>
        <p:nvSpPr>
          <p:cNvPr id="36866" name="文本框 3"/>
          <p:cNvSpPr txBox="1">
            <a:spLocks noChangeArrowheads="1"/>
          </p:cNvSpPr>
          <p:nvPr/>
        </p:nvSpPr>
        <p:spPr bwMode="auto">
          <a:xfrm>
            <a:off x="642938" y="4775200"/>
            <a:ext cx="11276012" cy="1198563"/>
          </a:xfrm>
          <a:prstGeom prst="rect">
            <a:avLst/>
          </a:prstGeom>
          <a:noFill/>
          <a:ln w="9525">
            <a:noFill/>
            <a:miter lim="800000"/>
          </a:ln>
        </p:spPr>
        <p:txBody>
          <a:bodyPr>
            <a:spAutoFit/>
          </a:bodyPr>
          <a:lstStyle/>
          <a:p>
            <a:pPr>
              <a:buFont typeface="Arial" charset="0"/>
              <a:buNone/>
            </a:pPr>
            <a:r>
              <a:rPr lang="zh-CN" altLang="en-US" sz="2400" b="1"/>
              <a:t>客观上有助于欧洲殖民国家的资本原始积累，有助于世界市场逐渐形成，但也给殖民地人民带来了深重的灾难。在此期间，欧洲文化传到殖民地，对殖民地社会的发展产生了深远的影响。</a:t>
            </a:r>
          </a:p>
        </p:txBody>
      </p:sp>
      <p:pic>
        <p:nvPicPr>
          <p:cNvPr id="36867" name="图片 4"/>
          <p:cNvPicPr>
            <a:picLocks noChangeAspect="1"/>
          </p:cNvPicPr>
          <p:nvPr/>
        </p:nvPicPr>
        <p:blipFill>
          <a:blip r:embed="rId1"/>
          <a:srcRect/>
          <a:stretch>
            <a:fillRect/>
          </a:stretch>
        </p:blipFill>
        <p:spPr bwMode="auto">
          <a:xfrm>
            <a:off x="1262063" y="109538"/>
            <a:ext cx="10015537" cy="432435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6866"/>
                                        </p:tgtEl>
                                        <p:attrNameLst>
                                          <p:attrName>style.visibility</p:attrName>
                                        </p:attrNameLst>
                                      </p:cBhvr>
                                      <p:to>
                                        <p:strVal val="visible"/>
                                      </p:to>
                                    </p:set>
                                    <p:anim calcmode="lin" valueType="num">
                                      <p:cBhvr additive="base">
                                        <p:cTn id="7" dur="500"/>
                                        <p:tgtEl>
                                          <p:spTgt spid="36866"/>
                                        </p:tgtEl>
                                        <p:attrNameLst>
                                          <p:attrName>ppt_y</p:attrName>
                                        </p:attrNameLst>
                                      </p:cBhvr>
                                      <p:tavLst>
                                        <p:tav tm="0">
                                          <p:val>
                                            <p:strVal val="#ppt_y+#ppt_h*1.125000"/>
                                          </p:val>
                                        </p:tav>
                                        <p:tav tm="100000">
                                          <p:val>
                                            <p:strVal val="#ppt_y"/>
                                          </p:val>
                                        </p:tav>
                                      </p:tavLst>
                                    </p:anim>
                                    <p:animEffect transition="in" filter="wipe(up)">
                                      <p:cBhvr>
                                        <p:cTn id="8" dur="500"/>
                                        <p:tgtEl>
                                          <p:spTgt spid="3686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889" name="组合 1"/>
          <p:cNvGrpSpPr/>
          <p:nvPr/>
        </p:nvGrpSpPr>
        <p:grpSpPr bwMode="auto">
          <a:xfrm>
            <a:off x="239713" y="365125"/>
            <a:ext cx="3211512" cy="687388"/>
            <a:chOff x="283" y="575"/>
            <a:chExt cx="3795" cy="1083"/>
          </a:xfrm>
        </p:grpSpPr>
        <p:pic>
          <p:nvPicPr>
            <p:cNvPr id="37892" name="图片 8205" descr="13240475_221319465105_1"/>
            <p:cNvPicPr>
              <a:picLocks noChangeAspect="1"/>
            </p:cNvPicPr>
            <p:nvPr/>
          </p:nvPicPr>
          <p:blipFill>
            <a:blip r:embed="rId1"/>
            <a:srcRect/>
            <a:stretch>
              <a:fillRect/>
            </a:stretch>
          </p:blipFill>
          <p:spPr bwMode="auto">
            <a:xfrm>
              <a:off x="283" y="575"/>
              <a:ext cx="1578" cy="1083"/>
            </a:xfrm>
            <a:prstGeom prst="rect">
              <a:avLst/>
            </a:prstGeom>
            <a:noFill/>
            <a:ln w="9525">
              <a:noFill/>
              <a:miter lim="800000"/>
              <a:headEnd/>
              <a:tailEnd/>
            </a:ln>
          </p:spPr>
        </p:pic>
        <p:sp>
          <p:nvSpPr>
            <p:cNvPr id="37893" name="矩形 8201"/>
            <p:cNvSpPr>
              <a:spLocks noChangeArrowheads="1"/>
            </p:cNvSpPr>
            <p:nvPr/>
          </p:nvSpPr>
          <p:spPr bwMode="auto">
            <a:xfrm>
              <a:off x="1618" y="742"/>
              <a:ext cx="2460" cy="858"/>
            </a:xfrm>
            <a:prstGeom prst="rect">
              <a:avLst/>
            </a:prstGeom>
            <a:noFill/>
            <a:ln w="9525">
              <a:noFill/>
              <a:miter lim="800000"/>
            </a:ln>
          </p:spPr>
          <p:txBody>
            <a:bodyPr wrap="none">
              <a:spAutoFit/>
            </a:bodyPr>
            <a:lstStyle/>
            <a:p>
              <a:pPr>
                <a:lnSpc>
                  <a:spcPct val="110000"/>
                </a:lnSpc>
                <a:buFont typeface="Arial" charset="0"/>
                <a:buNone/>
              </a:pPr>
              <a:r>
                <a:rPr lang="zh-CN" altLang="en-US" sz="2700" b="1">
                  <a:solidFill>
                    <a:srgbClr val="FF0000"/>
                  </a:solidFill>
                  <a:latin typeface="黑体" pitchFamily="49" charset="-122"/>
                  <a:ea typeface="黑体" pitchFamily="49" charset="-122"/>
                </a:rPr>
                <a:t>拓展延伸</a:t>
              </a:r>
            </a:p>
          </p:txBody>
        </p:sp>
        <p:sp>
          <p:nvSpPr>
            <p:cNvPr id="37894" name="直接连接符 8202"/>
            <p:cNvSpPr>
              <a:spLocks noChangeShapeType="1"/>
            </p:cNvSpPr>
            <p:nvPr/>
          </p:nvSpPr>
          <p:spPr bwMode="auto">
            <a:xfrm>
              <a:off x="1780" y="1500"/>
              <a:ext cx="2155" cy="0"/>
            </a:xfrm>
            <a:prstGeom prst="line">
              <a:avLst/>
            </a:prstGeom>
            <a:noFill/>
            <a:ln w="76200" cmpd="tri">
              <a:solidFill>
                <a:srgbClr val="99CC00"/>
              </a:solidFill>
              <a:round/>
            </a:ln>
          </p:spPr>
          <p:txBody>
            <a:bodyPr/>
            <a:lstStyle/>
            <a:p>
              <a:endParaRPr lang="zh-CN" altLang="en-US"/>
            </a:p>
          </p:txBody>
        </p:sp>
        <p:sp>
          <p:nvSpPr>
            <p:cNvPr id="37895" name="直接连接符 8203"/>
            <p:cNvSpPr>
              <a:spLocks noChangeShapeType="1"/>
            </p:cNvSpPr>
            <p:nvPr/>
          </p:nvSpPr>
          <p:spPr bwMode="auto">
            <a:xfrm>
              <a:off x="1803" y="795"/>
              <a:ext cx="2155" cy="0"/>
            </a:xfrm>
            <a:prstGeom prst="line">
              <a:avLst/>
            </a:prstGeom>
            <a:noFill/>
            <a:ln w="76200" cmpd="tri">
              <a:solidFill>
                <a:srgbClr val="99CC00"/>
              </a:solidFill>
              <a:round/>
            </a:ln>
          </p:spPr>
          <p:txBody>
            <a:bodyPr/>
            <a:lstStyle/>
            <a:p>
              <a:endParaRPr lang="zh-CN" altLang="en-US"/>
            </a:p>
          </p:txBody>
        </p:sp>
      </p:grpSp>
      <p:sp>
        <p:nvSpPr>
          <p:cNvPr id="37890" name="文本框 1"/>
          <p:cNvSpPr txBox="1">
            <a:spLocks noChangeArrowheads="1"/>
          </p:cNvSpPr>
          <p:nvPr/>
        </p:nvSpPr>
        <p:spPr bwMode="auto">
          <a:xfrm>
            <a:off x="1370013" y="1185863"/>
            <a:ext cx="8667750" cy="522287"/>
          </a:xfrm>
          <a:prstGeom prst="rect">
            <a:avLst/>
          </a:prstGeom>
          <a:noFill/>
          <a:ln w="9525">
            <a:noFill/>
            <a:miter lim="800000"/>
          </a:ln>
        </p:spPr>
        <p:txBody>
          <a:bodyPr>
            <a:spAutoFit/>
          </a:bodyPr>
          <a:lstStyle/>
          <a:p>
            <a:pPr>
              <a:buFont typeface="Arial" charset="0"/>
              <a:buNone/>
            </a:pPr>
            <a:r>
              <a:rPr lang="zh-CN" altLang="en-US" sz="2800"/>
              <a:t>什么是资本原始积累？怎么理解？</a:t>
            </a:r>
          </a:p>
        </p:txBody>
      </p:sp>
      <p:sp>
        <p:nvSpPr>
          <p:cNvPr id="37891" name="文本框 2"/>
          <p:cNvSpPr txBox="1">
            <a:spLocks noChangeArrowheads="1"/>
          </p:cNvSpPr>
          <p:nvPr/>
        </p:nvSpPr>
        <p:spPr bwMode="auto">
          <a:xfrm>
            <a:off x="1143000" y="1708150"/>
            <a:ext cx="9904413" cy="4154488"/>
          </a:xfrm>
          <a:prstGeom prst="rect">
            <a:avLst/>
          </a:prstGeom>
          <a:solidFill>
            <a:schemeClr val="accent1">
              <a:alpha val="29019"/>
            </a:schemeClr>
          </a:solidFill>
          <a:ln w="9525">
            <a:noFill/>
            <a:miter lim="800000"/>
          </a:ln>
        </p:spPr>
        <p:txBody>
          <a:bodyPr>
            <a:spAutoFit/>
          </a:bodyPr>
          <a:lstStyle/>
          <a:p>
            <a:pPr indent="609600">
              <a:buFont typeface="Arial" charset="0"/>
              <a:buNone/>
            </a:pPr>
            <a:r>
              <a:rPr lang="zh-CN" altLang="en-US" sz="2400" b="1"/>
              <a:t>所谓资本原始积累</a:t>
            </a:r>
            <a:r>
              <a:rPr lang="zh-CN" altLang="en-US" sz="2400" b="1">
                <a:solidFill>
                  <a:srgbClr val="C00000"/>
                </a:solidFill>
              </a:rPr>
              <a:t>是指资本主义生产方式确立以前，通过暴力等非正当手段使生产者与生产资料分离，使生产资料聚集在少数人手里的过程</a:t>
            </a:r>
            <a:r>
              <a:rPr lang="zh-CN" altLang="en-US" sz="2400">
                <a:solidFill>
                  <a:srgbClr val="C00000"/>
                </a:solidFill>
              </a:rPr>
              <a:t>。</a:t>
            </a:r>
            <a:r>
              <a:rPr lang="zh-CN" altLang="en-US" sz="2400"/>
              <a:t>应从以下几方面来理解。</a:t>
            </a:r>
            <a:endParaRPr lang="zh-CN" altLang="en-US" sz="2400">
              <a:solidFill>
                <a:srgbClr val="C9091E"/>
              </a:solidFill>
            </a:endParaRPr>
          </a:p>
          <a:p>
            <a:pPr indent="609600">
              <a:buFont typeface="Arial" charset="0"/>
              <a:buNone/>
            </a:pPr>
            <a:r>
              <a:rPr lang="zh-CN" altLang="en-US" sz="2400">
                <a:solidFill>
                  <a:srgbClr val="C9091E"/>
                </a:solidFill>
              </a:rPr>
              <a:t>(1)新兴的资产阶级和新贵族用暴力的手段迫使小生产者同生产资料分离并积累资本。</a:t>
            </a:r>
            <a:r>
              <a:rPr lang="zh-CN" altLang="en-US" sz="2400"/>
              <a:t>它一方面使社会生产资料集中到少数人手里，另一方面又使大批生产者转化为雇佣工人，为资本主义生产方式准备了前提条件。英国的圈地运动就是例证。</a:t>
            </a:r>
            <a:endParaRPr lang="zh-CN" altLang="en-US" sz="2400"/>
          </a:p>
          <a:p>
            <a:pPr indent="609600">
              <a:buFont typeface="Arial" charset="0"/>
              <a:buNone/>
            </a:pPr>
            <a:r>
              <a:rPr lang="zh-CN" altLang="en-US" sz="2400">
                <a:solidFill>
                  <a:srgbClr val="C9091E"/>
                </a:solidFill>
              </a:rPr>
              <a:t>(2)用武力征服殖民地，抢劫金银财物、贩卖奴隶等早期殖手段来聚敛财富。</a:t>
            </a:r>
            <a:r>
              <a:rPr lang="zh-CN" altLang="en-US" sz="2400"/>
              <a:t>例如16世纪的奴隶贸易。</a:t>
            </a:r>
            <a:r>
              <a:rPr lang="zh-CN" altLang="en-US"/>
              <a:t>  </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7891"/>
                                        </p:tgtEl>
                                        <p:attrNameLst>
                                          <p:attrName>style.visibility</p:attrName>
                                        </p:attrNameLst>
                                      </p:cBhvr>
                                      <p:to>
                                        <p:strVal val="visible"/>
                                      </p:to>
                                    </p:set>
                                    <p:anim calcmode="lin" valueType="num">
                                      <p:cBhvr additive="base">
                                        <p:cTn id="7" dur="500"/>
                                        <p:tgtEl>
                                          <p:spTgt spid="37891"/>
                                        </p:tgtEl>
                                        <p:attrNameLst>
                                          <p:attrName>ppt_y</p:attrName>
                                        </p:attrNameLst>
                                      </p:cBhvr>
                                      <p:tavLst>
                                        <p:tav tm="0">
                                          <p:val>
                                            <p:strVal val="#ppt_y+#ppt_h*1.125000"/>
                                          </p:val>
                                        </p:tav>
                                        <p:tav tm="100000">
                                          <p:val>
                                            <p:strVal val="#ppt_y"/>
                                          </p:val>
                                        </p:tav>
                                      </p:tavLst>
                                    </p:anim>
                                    <p:animEffect transition="in" filter="wipe(up)">
                                      <p:cBhvr>
                                        <p:cTn id="8" dur="500"/>
                                        <p:tgtEl>
                                          <p:spTgt spid="3789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3" name="图片 61442" descr="63e113a3t72d0e2d16bd1&amp;690"/>
          <p:cNvPicPr>
            <a:picLocks noChangeAspect="1"/>
          </p:cNvPicPr>
          <p:nvPr/>
        </p:nvPicPr>
        <p:blipFill>
          <a:blip r:embed="rId1"/>
          <a:srcRect l="13129" t="32607" r="10374"/>
          <a:stretch>
            <a:fillRect/>
          </a:stretch>
        </p:blipFill>
        <p:spPr bwMode="auto">
          <a:xfrm>
            <a:off x="3927475" y="1268413"/>
            <a:ext cx="4760913" cy="3140075"/>
          </a:xfrm>
          <a:prstGeom prst="rect">
            <a:avLst/>
          </a:prstGeom>
          <a:noFill/>
          <a:ln w="9525">
            <a:noFill/>
            <a:miter lim="800000"/>
            <a:headEnd/>
            <a:tailEnd/>
          </a:ln>
        </p:spPr>
      </p:pic>
      <p:sp>
        <p:nvSpPr>
          <p:cNvPr id="38914" name="文本框 1"/>
          <p:cNvSpPr txBox="1">
            <a:spLocks noChangeArrowheads="1"/>
          </p:cNvSpPr>
          <p:nvPr/>
        </p:nvSpPr>
        <p:spPr bwMode="auto">
          <a:xfrm>
            <a:off x="2698750" y="5022850"/>
            <a:ext cx="7505700" cy="644525"/>
          </a:xfrm>
          <a:prstGeom prst="rect">
            <a:avLst/>
          </a:prstGeom>
          <a:noFill/>
          <a:ln w="9525">
            <a:noFill/>
            <a:miter lim="800000"/>
          </a:ln>
        </p:spPr>
        <p:txBody>
          <a:bodyPr>
            <a:spAutoFit/>
          </a:bodyPr>
          <a:lstStyle/>
          <a:p>
            <a:pPr>
              <a:buFont typeface="Arial" charset="0"/>
              <a:buNone/>
            </a:pPr>
            <a:r>
              <a:rPr lang="en-US" altLang="zh-CN" sz="3200">
                <a:solidFill>
                  <a:srgbClr val="FF0000"/>
                </a:solidFill>
              </a:rPr>
              <a:t>          </a:t>
            </a:r>
            <a:r>
              <a:rPr lang="en-US" altLang="zh-CN" sz="3200" i="1">
                <a:solidFill>
                  <a:srgbClr val="FF0000"/>
                </a:solidFill>
              </a:rPr>
              <a:t>     </a:t>
            </a:r>
            <a:r>
              <a:rPr lang="zh-CN" altLang="en-US" sz="3600" i="1">
                <a:solidFill>
                  <a:srgbClr val="FF0000"/>
                </a:solidFill>
              </a:rPr>
              <a:t>谢谢观看！</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7649" name="组合 1"/>
          <p:cNvGrpSpPr/>
          <p:nvPr/>
        </p:nvGrpSpPr>
        <p:grpSpPr bwMode="auto">
          <a:xfrm>
            <a:off x="342900" y="271463"/>
            <a:ext cx="2651125" cy="536575"/>
            <a:chOff x="405" y="428"/>
            <a:chExt cx="3132" cy="844"/>
          </a:xfrm>
        </p:grpSpPr>
        <p:pic>
          <p:nvPicPr>
            <p:cNvPr id="27652" name="图片 1"/>
            <p:cNvPicPr>
              <a:picLocks noChangeAspect="1"/>
            </p:cNvPicPr>
            <p:nvPr/>
          </p:nvPicPr>
          <p:blipFill>
            <a:blip r:embed="rId1">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27653" name="文本框 2"/>
            <p:cNvSpPr txBox="1">
              <a:spLocks noChangeArrowheads="1"/>
            </p:cNvSpPr>
            <p:nvPr/>
          </p:nvSpPr>
          <p:spPr bwMode="auto">
            <a:xfrm>
              <a:off x="405" y="428"/>
              <a:ext cx="2700" cy="818"/>
            </a:xfrm>
            <a:prstGeom prst="rect">
              <a:avLst/>
            </a:prstGeom>
            <a:noFill/>
            <a:ln w="9525">
              <a:noFill/>
              <a:miter lim="800000"/>
            </a:ln>
          </p:spPr>
          <p:txBody>
            <a:bodyPr>
              <a:spAutoFit/>
            </a:bodyPr>
            <a:lstStyle/>
            <a:p>
              <a:pPr algn="ctr">
                <a:buFont typeface="Arial" charset="0"/>
                <a:buNone/>
              </a:pPr>
              <a:r>
                <a:rPr lang="zh-CN" altLang="en-US" sz="2800" b="1">
                  <a:solidFill>
                    <a:srgbClr val="0070C0"/>
                  </a:solidFill>
                  <a:latin typeface="黑体" pitchFamily="49" charset="-122"/>
                  <a:ea typeface="黑体" pitchFamily="49" charset="-122"/>
                </a:rPr>
                <a:t>新课导入</a:t>
              </a:r>
            </a:p>
          </p:txBody>
        </p:sp>
      </p:grpSp>
      <p:pic>
        <p:nvPicPr>
          <p:cNvPr id="27650" name="图片 5"/>
          <p:cNvPicPr>
            <a:picLocks noChangeAspect="1"/>
          </p:cNvPicPr>
          <p:nvPr/>
        </p:nvPicPr>
        <p:blipFill>
          <a:blip r:embed="rId2"/>
          <a:srcRect/>
          <a:stretch>
            <a:fillRect/>
          </a:stretch>
        </p:blipFill>
        <p:spPr bwMode="auto">
          <a:xfrm>
            <a:off x="7069138" y="19050"/>
            <a:ext cx="5078412" cy="2333625"/>
          </a:xfrm>
          <a:prstGeom prst="rect">
            <a:avLst/>
          </a:prstGeom>
          <a:noFill/>
          <a:ln w="9525">
            <a:noFill/>
            <a:miter lim="800000"/>
            <a:headEnd/>
            <a:tailEnd/>
          </a:ln>
        </p:spPr>
      </p:pic>
      <p:pic>
        <p:nvPicPr>
          <p:cNvPr id="27651" name="图片 6"/>
          <p:cNvPicPr>
            <a:picLocks noChangeAspect="1"/>
          </p:cNvPicPr>
          <p:nvPr/>
        </p:nvPicPr>
        <p:blipFill>
          <a:blip r:embed="rId3"/>
          <a:srcRect/>
          <a:stretch>
            <a:fillRect/>
          </a:stretch>
        </p:blipFill>
        <p:spPr bwMode="auto">
          <a:xfrm>
            <a:off x="46038" y="2474913"/>
            <a:ext cx="7165975" cy="4310062"/>
          </a:xfrm>
          <a:prstGeom prst="rect">
            <a:avLst/>
          </a:prstGeom>
          <a:noFill/>
          <a:ln w="9525">
            <a:noFill/>
            <a:miter lim="800000"/>
            <a:headEnd/>
            <a:tailEnd/>
          </a:ln>
        </p:spPr>
      </p:pic>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Rectangle 3"/>
          <p:cNvSpPr>
            <a:spLocks noChangeArrowheads="1"/>
          </p:cNvSpPr>
          <p:nvPr/>
        </p:nvSpPr>
        <p:spPr bwMode="auto">
          <a:xfrm>
            <a:off x="342900" y="1166813"/>
            <a:ext cx="7466013" cy="628650"/>
          </a:xfrm>
          <a:prstGeom prst="rect">
            <a:avLst/>
          </a:prstGeom>
          <a:blipFill dpi="0" rotWithShape="1">
            <a:blip r:embed="rId1">
              <a:alphaModFix amt="70000"/>
            </a:blip>
            <a:srcRect/>
            <a:tile tx="0" ty="0" sx="100000" sy="100000" flip="none" algn="tl"/>
          </a:blipFill>
          <a:ln w="9525">
            <a:noFill/>
            <a:miter lim="800000"/>
          </a:ln>
        </p:spPr>
        <p:txBody>
          <a:bodyPr>
            <a:spAutoFit/>
          </a:bodyPr>
          <a:lstStyle/>
          <a:p>
            <a:pPr>
              <a:lnSpc>
                <a:spcPct val="110000"/>
              </a:lnSpc>
              <a:buFont typeface="Arial" charset="0"/>
              <a:buNone/>
            </a:pPr>
            <a:r>
              <a:rPr lang="en-US" altLang="zh-CN" sz="3200" b="1">
                <a:latin typeface="黑体" pitchFamily="49" charset="-122"/>
                <a:ea typeface="黑体" pitchFamily="49" charset="-122"/>
              </a:rPr>
              <a:t>1.</a:t>
            </a:r>
            <a:r>
              <a:rPr lang="zh-CN" altLang="en-US" sz="3200" b="1">
                <a:latin typeface="黑体" pitchFamily="49" charset="-122"/>
                <a:ea typeface="黑体" pitchFamily="49" charset="-122"/>
              </a:rPr>
              <a:t>葡萄牙和西班牙的殖民掠夺</a:t>
            </a:r>
          </a:p>
        </p:txBody>
      </p:sp>
      <p:sp>
        <p:nvSpPr>
          <p:cNvPr id="28674" name="文本框 6153"/>
          <p:cNvSpPr txBox="1">
            <a:spLocks noChangeArrowheads="1"/>
          </p:cNvSpPr>
          <p:nvPr/>
        </p:nvSpPr>
        <p:spPr bwMode="auto">
          <a:xfrm>
            <a:off x="527050" y="2157413"/>
            <a:ext cx="11231563" cy="1282700"/>
          </a:xfrm>
          <a:prstGeom prst="rect">
            <a:avLst/>
          </a:prstGeom>
          <a:noFill/>
          <a:ln w="9525">
            <a:noFill/>
            <a:miter lim="800000"/>
          </a:ln>
        </p:spPr>
        <p:txBody>
          <a:bodyPr>
            <a:spAutoFit/>
          </a:bodyPr>
          <a:lstStyle/>
          <a:p>
            <a:pPr>
              <a:lnSpc>
                <a:spcPct val="150000"/>
              </a:lnSpc>
              <a:buFont typeface="Arial" charset="0"/>
              <a:buNone/>
            </a:pPr>
            <a:r>
              <a:rPr lang="en-US" altLang="zh-CN" sz="2600" b="1">
                <a:solidFill>
                  <a:srgbClr val="FF00FF"/>
                </a:solidFill>
                <a:latin typeface="宋体" charset="-122"/>
              </a:rPr>
              <a:t>1.</a:t>
            </a:r>
            <a:r>
              <a:rPr lang="zh-CN" altLang="en-US" sz="2600" b="1">
                <a:solidFill>
                  <a:srgbClr val="FF00FF"/>
                </a:solidFill>
                <a:latin typeface="宋体" charset="-122"/>
                <a:sym typeface="+mn-ea"/>
              </a:rPr>
              <a:t>背景</a:t>
            </a:r>
            <a:r>
              <a:rPr lang="zh-CN" altLang="en-US" sz="2600" b="1">
                <a:latin typeface="宋体" charset="-122"/>
              </a:rPr>
              <a:t>：中世纪晚期，西欧商品经济空前繁荣，需要拓展市场、 推销产品，寻找原料。</a:t>
            </a:r>
          </a:p>
        </p:txBody>
      </p:sp>
      <p:grpSp>
        <p:nvGrpSpPr>
          <p:cNvPr id="28675" name="组合 1"/>
          <p:cNvGrpSpPr/>
          <p:nvPr/>
        </p:nvGrpSpPr>
        <p:grpSpPr bwMode="auto">
          <a:xfrm>
            <a:off x="342900" y="271463"/>
            <a:ext cx="2651125" cy="536575"/>
            <a:chOff x="405" y="428"/>
            <a:chExt cx="3133" cy="845"/>
          </a:xfrm>
        </p:grpSpPr>
        <p:pic>
          <p:nvPicPr>
            <p:cNvPr id="28679" name="图片 1"/>
            <p:cNvPicPr>
              <a:picLocks noChangeAspect="1"/>
            </p:cNvPicPr>
            <p:nvPr/>
          </p:nvPicPr>
          <p:blipFill>
            <a:blip r:embed="rId2">
              <a:clrChange>
                <a:clrFrom>
                  <a:srgbClr val="FFFEFD"/>
                </a:clrFrom>
                <a:clrTo>
                  <a:srgbClr val="FFFEFD">
                    <a:alpha val="0"/>
                  </a:srgbClr>
                </a:clrTo>
              </a:clrChange>
            </a:blip>
            <a:srcRect/>
            <a:stretch>
              <a:fillRect/>
            </a:stretch>
          </p:blipFill>
          <p:spPr bwMode="auto">
            <a:xfrm>
              <a:off x="405" y="428"/>
              <a:ext cx="3133" cy="845"/>
            </a:xfrm>
            <a:prstGeom prst="rect">
              <a:avLst/>
            </a:prstGeom>
            <a:noFill/>
            <a:ln w="9525">
              <a:noFill/>
              <a:miter lim="800000"/>
              <a:headEnd/>
              <a:tailEnd/>
            </a:ln>
          </p:spPr>
        </p:pic>
        <p:sp>
          <p:nvSpPr>
            <p:cNvPr id="28680" name="文本框 2"/>
            <p:cNvSpPr txBox="1">
              <a:spLocks noChangeArrowheads="1"/>
            </p:cNvSpPr>
            <p:nvPr/>
          </p:nvSpPr>
          <p:spPr bwMode="auto">
            <a:xfrm>
              <a:off x="405" y="428"/>
              <a:ext cx="2700" cy="815"/>
            </a:xfrm>
            <a:prstGeom prst="rect">
              <a:avLst/>
            </a:prstGeom>
            <a:noFill/>
            <a:ln w="9525">
              <a:noFill/>
              <a:miter lim="800000"/>
            </a:ln>
          </p:spPr>
          <p:txBody>
            <a:bodyPr>
              <a:spAutoFit/>
            </a:bodyPr>
            <a:lstStyle/>
            <a:p>
              <a:pPr algn="ctr">
                <a:buFont typeface="Arial" charset="0"/>
                <a:buNone/>
              </a:pPr>
              <a:r>
                <a:rPr lang="zh-CN" altLang="en-US" sz="2800" b="1">
                  <a:solidFill>
                    <a:srgbClr val="0070C0"/>
                  </a:solidFill>
                  <a:latin typeface="黑体" pitchFamily="49" charset="-122"/>
                  <a:ea typeface="黑体" pitchFamily="49" charset="-122"/>
                </a:rPr>
                <a:t>课文讲解</a:t>
              </a:r>
            </a:p>
          </p:txBody>
        </p:sp>
      </p:grpSp>
      <p:sp>
        <p:nvSpPr>
          <p:cNvPr id="28676" name="文本框 1"/>
          <p:cNvSpPr txBox="1">
            <a:spLocks noChangeArrowheads="1"/>
          </p:cNvSpPr>
          <p:nvPr/>
        </p:nvSpPr>
        <p:spPr bwMode="auto">
          <a:xfrm>
            <a:off x="527050" y="3698875"/>
            <a:ext cx="9572625" cy="488950"/>
          </a:xfrm>
          <a:prstGeom prst="rect">
            <a:avLst/>
          </a:prstGeom>
          <a:noFill/>
          <a:ln w="9525">
            <a:noFill/>
            <a:miter lim="800000"/>
          </a:ln>
        </p:spPr>
        <p:txBody>
          <a:bodyPr>
            <a:spAutoFit/>
          </a:bodyPr>
          <a:lstStyle/>
          <a:p>
            <a:pPr>
              <a:buFont typeface="Arial" charset="0"/>
              <a:buNone/>
            </a:pPr>
            <a:r>
              <a:rPr lang="zh-CN" altLang="en-US" sz="2600" b="1">
                <a:solidFill>
                  <a:srgbClr val="FF00FF"/>
                </a:solidFill>
                <a:latin typeface="宋体" charset="-122"/>
              </a:rPr>
              <a:t>2.最早进行殖民的国家</a:t>
            </a:r>
            <a:r>
              <a:rPr lang="zh-CN" altLang="en-US"/>
              <a:t>：</a:t>
            </a:r>
            <a:r>
              <a:rPr lang="zh-CN" altLang="en-US" sz="2600" b="1">
                <a:latin typeface="宋体" charset="-122"/>
              </a:rPr>
              <a:t>葡萄牙和西班牙</a:t>
            </a:r>
          </a:p>
        </p:txBody>
      </p:sp>
      <p:sp>
        <p:nvSpPr>
          <p:cNvPr id="28677" name="文本框 2"/>
          <p:cNvSpPr txBox="1">
            <a:spLocks noChangeArrowheads="1"/>
          </p:cNvSpPr>
          <p:nvPr/>
        </p:nvSpPr>
        <p:spPr bwMode="auto">
          <a:xfrm>
            <a:off x="995363" y="4191000"/>
            <a:ext cx="10763250" cy="457200"/>
          </a:xfrm>
          <a:prstGeom prst="rect">
            <a:avLst/>
          </a:prstGeom>
          <a:noFill/>
          <a:ln w="9525">
            <a:noFill/>
            <a:miter lim="800000"/>
          </a:ln>
        </p:spPr>
        <p:txBody>
          <a:bodyPr>
            <a:spAutoFit/>
          </a:bodyPr>
          <a:lstStyle/>
          <a:p>
            <a:pPr>
              <a:buFont typeface="Arial" charset="0"/>
              <a:buNone/>
            </a:pPr>
            <a:r>
              <a:rPr lang="zh-CN" altLang="en-US" sz="2400" b="1">
                <a:solidFill>
                  <a:srgbClr val="0000FF"/>
                </a:solidFill>
              </a:rPr>
              <a:t>原因</a:t>
            </a:r>
            <a:r>
              <a:rPr lang="zh-CN" altLang="en-US"/>
              <a:t>：</a:t>
            </a:r>
            <a:r>
              <a:rPr lang="zh-CN" altLang="en-US" sz="2400"/>
              <a:t>葡萄牙和西班牙在开辟西安航线时，基本控制了新航线</a:t>
            </a:r>
          </a:p>
        </p:txBody>
      </p:sp>
      <p:sp>
        <p:nvSpPr>
          <p:cNvPr id="28678" name="文本框 3"/>
          <p:cNvSpPr txBox="1">
            <a:spLocks noChangeArrowheads="1"/>
          </p:cNvSpPr>
          <p:nvPr/>
        </p:nvSpPr>
        <p:spPr bwMode="auto">
          <a:xfrm>
            <a:off x="533400" y="5021263"/>
            <a:ext cx="9566275" cy="490537"/>
          </a:xfrm>
          <a:prstGeom prst="rect">
            <a:avLst/>
          </a:prstGeom>
          <a:noFill/>
          <a:ln w="9525">
            <a:noFill/>
            <a:miter lim="800000"/>
          </a:ln>
        </p:spPr>
        <p:txBody>
          <a:bodyPr>
            <a:spAutoFit/>
          </a:bodyPr>
          <a:lstStyle/>
          <a:p>
            <a:pPr>
              <a:buFont typeface="Arial" charset="0"/>
              <a:buNone/>
            </a:pPr>
            <a:r>
              <a:rPr lang="zh-CN" altLang="en-US" sz="2600" b="1">
                <a:solidFill>
                  <a:srgbClr val="FF00FF"/>
                </a:solidFill>
                <a:latin typeface="宋体" charset="-122"/>
              </a:rPr>
              <a:t>3.葡萄牙</a:t>
            </a:r>
            <a:r>
              <a:rPr lang="zh-CN" altLang="en-US" sz="2600" b="1">
                <a:solidFill>
                  <a:srgbClr val="00664D"/>
                </a:solidFill>
                <a:latin typeface="宋体" charset="-122"/>
              </a:rPr>
              <a:t>（控制由非洲往印度的航线）</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slide(fromBottom)">
                                      <p:cBhvr>
                                        <p:cTn id="7" dur="500"/>
                                        <p:tgtEl>
                                          <p:spTgt spid="28674"/>
                                        </p:tgtEl>
                                      </p:cBhvr>
                                    </p:animEffect>
                                  </p:childTnLst>
                                </p:cTn>
                              </p:par>
                            </p:childTnLst>
                          </p:cTn>
                        </p:par>
                      </p:childTnLst>
                    </p:cTn>
                  </p:par>
                  <p:par>
                    <p:cTn id="8" fill="hold">
                      <p:stCondLst>
                        <p:cond delay="indefinite"/>
                      </p:stCondLst>
                      <p:childTnLst>
                        <p:par>
                          <p:cTn id="9" fill="hold">
                            <p:stCondLst>
                              <p:cond delay="0"/>
                            </p:stCondLst>
                            <p:childTnLst>
                              <p:par>
                                <p:cTn id="10" presetID="12" presetClass="entr" presetSubtype="4" fill="hold" grpId="0" nodeType="clickEffect">
                                  <p:stCondLst>
                                    <p:cond delay="0"/>
                                  </p:stCondLst>
                                  <p:childTnLst>
                                    <p:set>
                                      <p:cBhvr>
                                        <p:cTn id="11" dur="1" fill="hold">
                                          <p:stCondLst>
                                            <p:cond delay="0"/>
                                          </p:stCondLst>
                                        </p:cTn>
                                        <p:tgtEl>
                                          <p:spTgt spid="28676"/>
                                        </p:tgtEl>
                                        <p:attrNameLst>
                                          <p:attrName>style.visibility</p:attrName>
                                        </p:attrNameLst>
                                      </p:cBhvr>
                                      <p:to>
                                        <p:strVal val="visible"/>
                                      </p:to>
                                    </p:set>
                                    <p:anim calcmode="lin" valueType="num">
                                      <p:cBhvr additive="base">
                                        <p:cTn id="12" dur="500"/>
                                        <p:tgtEl>
                                          <p:spTgt spid="28676"/>
                                        </p:tgtEl>
                                        <p:attrNameLst>
                                          <p:attrName>ppt_y</p:attrName>
                                        </p:attrNameLst>
                                      </p:cBhvr>
                                      <p:tavLst>
                                        <p:tav tm="0">
                                          <p:val>
                                            <p:strVal val="#ppt_y+#ppt_h*1.125000"/>
                                          </p:val>
                                        </p:tav>
                                        <p:tav tm="100000">
                                          <p:val>
                                            <p:strVal val="#ppt_y"/>
                                          </p:val>
                                        </p:tav>
                                      </p:tavLst>
                                    </p:anim>
                                    <p:animEffect transition="in" filter="wipe(up)">
                                      <p:cBhvr>
                                        <p:cTn id="13" dur="500"/>
                                        <p:tgtEl>
                                          <p:spTgt spid="28676"/>
                                        </p:tgtEl>
                                      </p:cBhvr>
                                    </p:animEffect>
                                  </p:childTnLst>
                                </p:cTn>
                              </p:par>
                            </p:childTnLst>
                          </p:cTn>
                        </p:par>
                      </p:childTnLst>
                    </p:cTn>
                  </p:par>
                  <p:par>
                    <p:cTn id="14" fill="hold">
                      <p:stCondLst>
                        <p:cond delay="indefinite"/>
                      </p:stCondLst>
                      <p:childTnLst>
                        <p:par>
                          <p:cTn id="15" fill="hold">
                            <p:stCondLst>
                              <p:cond delay="0"/>
                            </p:stCondLst>
                            <p:childTnLst>
                              <p:par>
                                <p:cTn id="16" presetID="12" presetClass="entr" presetSubtype="4" fill="hold" grpId="0" nodeType="clickEffect">
                                  <p:stCondLst>
                                    <p:cond delay="0"/>
                                  </p:stCondLst>
                                  <p:childTnLst>
                                    <p:set>
                                      <p:cBhvr>
                                        <p:cTn id="17" dur="1" fill="hold">
                                          <p:stCondLst>
                                            <p:cond delay="0"/>
                                          </p:stCondLst>
                                        </p:cTn>
                                        <p:tgtEl>
                                          <p:spTgt spid="28677"/>
                                        </p:tgtEl>
                                        <p:attrNameLst>
                                          <p:attrName>style.visibility</p:attrName>
                                        </p:attrNameLst>
                                      </p:cBhvr>
                                      <p:to>
                                        <p:strVal val="visible"/>
                                      </p:to>
                                    </p:set>
                                    <p:anim calcmode="lin" valueType="num">
                                      <p:cBhvr additive="base">
                                        <p:cTn id="18" dur="500"/>
                                        <p:tgtEl>
                                          <p:spTgt spid="28677"/>
                                        </p:tgtEl>
                                        <p:attrNameLst>
                                          <p:attrName>ppt_y</p:attrName>
                                        </p:attrNameLst>
                                      </p:cBhvr>
                                      <p:tavLst>
                                        <p:tav tm="0">
                                          <p:val>
                                            <p:strVal val="#ppt_y+#ppt_h*1.125000"/>
                                          </p:val>
                                        </p:tav>
                                        <p:tav tm="100000">
                                          <p:val>
                                            <p:strVal val="#ppt_y"/>
                                          </p:val>
                                        </p:tav>
                                      </p:tavLst>
                                    </p:anim>
                                    <p:animEffect transition="in" filter="wipe(up)">
                                      <p:cBhvr>
                                        <p:cTn id="19" dur="500"/>
                                        <p:tgtEl>
                                          <p:spTgt spid="28677"/>
                                        </p:tgtEl>
                                      </p:cBhvr>
                                    </p:animEffect>
                                  </p:childTnLst>
                                </p:cTn>
                              </p:par>
                            </p:childTnLst>
                          </p:cTn>
                        </p:par>
                      </p:childTnLst>
                    </p:cTn>
                  </p:par>
                  <p:par>
                    <p:cTn id="20" fill="hold">
                      <p:stCondLst>
                        <p:cond delay="indefinite"/>
                      </p:stCondLst>
                      <p:childTnLst>
                        <p:par>
                          <p:cTn id="21" fill="hold">
                            <p:stCondLst>
                              <p:cond delay="0"/>
                            </p:stCondLst>
                            <p:childTnLst>
                              <p:par>
                                <p:cTn id="22" presetID="12" presetClass="entr" presetSubtype="4" fill="hold" grpId="0" nodeType="clickEffect">
                                  <p:stCondLst>
                                    <p:cond delay="0"/>
                                  </p:stCondLst>
                                  <p:childTnLst>
                                    <p:set>
                                      <p:cBhvr>
                                        <p:cTn id="23" dur="1" fill="hold">
                                          <p:stCondLst>
                                            <p:cond delay="0"/>
                                          </p:stCondLst>
                                        </p:cTn>
                                        <p:tgtEl>
                                          <p:spTgt spid="28678"/>
                                        </p:tgtEl>
                                        <p:attrNameLst>
                                          <p:attrName>style.visibility</p:attrName>
                                        </p:attrNameLst>
                                      </p:cBhvr>
                                      <p:to>
                                        <p:strVal val="visible"/>
                                      </p:to>
                                    </p:set>
                                    <p:anim calcmode="lin" valueType="num">
                                      <p:cBhvr additive="base">
                                        <p:cTn id="24" dur="500"/>
                                        <p:tgtEl>
                                          <p:spTgt spid="28678"/>
                                        </p:tgtEl>
                                        <p:attrNameLst>
                                          <p:attrName>ppt_y</p:attrName>
                                        </p:attrNameLst>
                                      </p:cBhvr>
                                      <p:tavLst>
                                        <p:tav tm="0">
                                          <p:val>
                                            <p:strVal val="#ppt_y+#ppt_h*1.125000"/>
                                          </p:val>
                                        </p:tav>
                                        <p:tav tm="100000">
                                          <p:val>
                                            <p:strVal val="#ppt_y"/>
                                          </p:val>
                                        </p:tav>
                                      </p:tavLst>
                                    </p:anim>
                                    <p:animEffect transition="in" filter="wipe(up)">
                                      <p:cBhvr>
                                        <p:cTn id="25" dur="5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6" grpId="0"/>
      <p:bldP spid="28677" grpId="0"/>
      <p:bldP spid="2867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7" name="文本框 1"/>
          <p:cNvSpPr txBox="1">
            <a:spLocks noChangeArrowheads="1"/>
          </p:cNvSpPr>
          <p:nvPr/>
        </p:nvSpPr>
        <p:spPr bwMode="auto">
          <a:xfrm>
            <a:off x="811213" y="246063"/>
            <a:ext cx="7540625" cy="457200"/>
          </a:xfrm>
          <a:prstGeom prst="rect">
            <a:avLst/>
          </a:prstGeom>
          <a:noFill/>
          <a:ln w="9525">
            <a:noFill/>
            <a:miter lim="800000"/>
          </a:ln>
        </p:spPr>
        <p:txBody>
          <a:bodyPr>
            <a:spAutoFit/>
          </a:bodyPr>
          <a:lstStyle/>
          <a:p>
            <a:pPr>
              <a:buFont typeface="Arial" charset="0"/>
              <a:buNone/>
            </a:pPr>
            <a:r>
              <a:rPr lang="zh-CN" altLang="en-US" sz="2400" b="1">
                <a:solidFill>
                  <a:srgbClr val="0000FF"/>
                </a:solidFill>
              </a:rPr>
              <a:t>殖民范围</a:t>
            </a:r>
            <a:r>
              <a:rPr lang="zh-CN" altLang="en-US" sz="2400"/>
              <a:t>：亚洲、非洲、拉丁美洲</a:t>
            </a:r>
          </a:p>
        </p:txBody>
      </p:sp>
      <p:sp>
        <p:nvSpPr>
          <p:cNvPr id="29698" name="文本框 2"/>
          <p:cNvSpPr txBox="1">
            <a:spLocks noChangeArrowheads="1"/>
          </p:cNvSpPr>
          <p:nvPr/>
        </p:nvSpPr>
        <p:spPr bwMode="auto">
          <a:xfrm>
            <a:off x="811213" y="1047750"/>
            <a:ext cx="10621962" cy="488950"/>
          </a:xfrm>
          <a:prstGeom prst="rect">
            <a:avLst/>
          </a:prstGeom>
          <a:noFill/>
          <a:ln w="9525">
            <a:noFill/>
            <a:miter lim="800000"/>
          </a:ln>
        </p:spPr>
        <p:txBody>
          <a:bodyPr>
            <a:spAutoFit/>
          </a:bodyPr>
          <a:lstStyle/>
          <a:p>
            <a:pPr>
              <a:buFont typeface="Arial" charset="0"/>
              <a:buNone/>
            </a:pPr>
            <a:r>
              <a:rPr lang="zh-CN" altLang="en-US" sz="2400" b="1">
                <a:solidFill>
                  <a:srgbClr val="0000FF"/>
                </a:solidFill>
              </a:rPr>
              <a:t>殖民方式</a:t>
            </a:r>
            <a:r>
              <a:rPr lang="zh-CN" altLang="en-US" sz="2400"/>
              <a:t>：建立了</a:t>
            </a:r>
            <a:r>
              <a:rPr lang="zh-CN" altLang="en-US" sz="2600" b="1">
                <a:solidFill>
                  <a:srgbClr val="00664D"/>
                </a:solidFill>
                <a:latin typeface="宋体" charset="-122"/>
              </a:rPr>
              <a:t>殖民据点</a:t>
            </a:r>
            <a:r>
              <a:rPr lang="zh-CN" altLang="en-US" sz="2400"/>
              <a:t>与</a:t>
            </a:r>
            <a:r>
              <a:rPr lang="zh-CN" altLang="en-US" sz="2600" b="1">
                <a:solidFill>
                  <a:srgbClr val="00664D"/>
                </a:solidFill>
                <a:latin typeface="宋体" charset="-122"/>
              </a:rPr>
              <a:t>商站</a:t>
            </a:r>
            <a:r>
              <a:rPr lang="zh-CN" altLang="en-US" sz="2400"/>
              <a:t>。如巴西、印度果阿、马六甲和中国澳门。</a:t>
            </a:r>
          </a:p>
        </p:txBody>
      </p:sp>
      <p:sp>
        <p:nvSpPr>
          <p:cNvPr id="29699" name="文本框 3"/>
          <p:cNvSpPr txBox="1">
            <a:spLocks noChangeArrowheads="1"/>
          </p:cNvSpPr>
          <p:nvPr/>
        </p:nvSpPr>
        <p:spPr bwMode="auto">
          <a:xfrm>
            <a:off x="811213" y="2111375"/>
            <a:ext cx="10298112" cy="822325"/>
          </a:xfrm>
          <a:prstGeom prst="rect">
            <a:avLst/>
          </a:prstGeom>
          <a:noFill/>
          <a:ln w="9525">
            <a:noFill/>
            <a:miter lim="800000"/>
          </a:ln>
        </p:spPr>
        <p:txBody>
          <a:bodyPr>
            <a:spAutoFit/>
          </a:bodyPr>
          <a:lstStyle/>
          <a:p>
            <a:pPr>
              <a:buFont typeface="Arial" charset="0"/>
              <a:buNone/>
            </a:pPr>
            <a:r>
              <a:rPr lang="zh-CN" altLang="en-US" sz="2400" b="1">
                <a:solidFill>
                  <a:srgbClr val="0000FF"/>
                </a:solidFill>
              </a:rPr>
              <a:t>手段</a:t>
            </a:r>
            <a:r>
              <a:rPr lang="zh-CN" altLang="en-US" sz="2400"/>
              <a:t>：用葡萄牙的手工业品，交换当地人手中的象牙、珍珠、宝石和香料，甚至抢劫当地人的黄金。</a:t>
            </a:r>
          </a:p>
        </p:txBody>
      </p:sp>
      <p:sp>
        <p:nvSpPr>
          <p:cNvPr id="29700" name="文本框 4"/>
          <p:cNvSpPr txBox="1">
            <a:spLocks noChangeArrowheads="1"/>
          </p:cNvSpPr>
          <p:nvPr/>
        </p:nvSpPr>
        <p:spPr bwMode="auto">
          <a:xfrm>
            <a:off x="811213" y="3182938"/>
            <a:ext cx="9567862" cy="488950"/>
          </a:xfrm>
          <a:prstGeom prst="rect">
            <a:avLst/>
          </a:prstGeom>
          <a:noFill/>
          <a:ln w="9525">
            <a:noFill/>
            <a:miter lim="800000"/>
          </a:ln>
        </p:spPr>
        <p:txBody>
          <a:bodyPr>
            <a:spAutoFit/>
          </a:bodyPr>
          <a:lstStyle/>
          <a:p>
            <a:pPr>
              <a:buFont typeface="Arial" charset="0"/>
              <a:buNone/>
            </a:pPr>
            <a:r>
              <a:rPr lang="en-US" altLang="zh-CN" sz="2600" b="1">
                <a:solidFill>
                  <a:srgbClr val="FF00FF"/>
                </a:solidFill>
                <a:latin typeface="宋体" charset="-122"/>
              </a:rPr>
              <a:t>4</a:t>
            </a:r>
            <a:r>
              <a:rPr lang="zh-CN" altLang="en-US" sz="2600" b="1">
                <a:solidFill>
                  <a:srgbClr val="FF00FF"/>
                </a:solidFill>
                <a:latin typeface="宋体" charset="-122"/>
              </a:rPr>
              <a:t>.西班牙</a:t>
            </a:r>
            <a:r>
              <a:rPr lang="zh-CN" altLang="en-US" sz="2600" b="1">
                <a:solidFill>
                  <a:srgbClr val="00664D"/>
                </a:solidFill>
                <a:latin typeface="宋体" charset="-122"/>
              </a:rPr>
              <a:t>（控制通往美洲的航线）</a:t>
            </a:r>
          </a:p>
        </p:txBody>
      </p:sp>
      <p:sp>
        <p:nvSpPr>
          <p:cNvPr id="29701" name="左大括号 6"/>
          <p:cNvSpPr/>
          <p:nvPr/>
        </p:nvSpPr>
        <p:spPr bwMode="auto">
          <a:xfrm>
            <a:off x="711200" y="325438"/>
            <a:ext cx="100013" cy="2303462"/>
          </a:xfrm>
          <a:prstGeom prst="leftBrace">
            <a:avLst>
              <a:gd name="adj1" fmla="val 6291"/>
              <a:gd name="adj2" fmla="val 50000"/>
            </a:avLst>
          </a:prstGeom>
          <a:noFill/>
          <a:ln w="28575" algn="ctr">
            <a:solidFill>
              <a:schemeClr val="tx2"/>
            </a:solidFill>
            <a:miter lim="800000"/>
          </a:ln>
        </p:spPr>
        <p:txBody>
          <a:bodyPr anchor="ctr"/>
          <a:lstStyle/>
          <a:p>
            <a:pPr algn="ctr">
              <a:buFont typeface="Arial" charset="0"/>
              <a:buNone/>
            </a:pPr>
            <a:endParaRPr lang="zh-CN" altLang="en-US"/>
          </a:p>
        </p:txBody>
      </p:sp>
      <p:sp>
        <p:nvSpPr>
          <p:cNvPr id="29702" name="左大括号 7"/>
          <p:cNvSpPr/>
          <p:nvPr/>
        </p:nvSpPr>
        <p:spPr bwMode="auto">
          <a:xfrm>
            <a:off x="811213" y="3675063"/>
            <a:ext cx="101600" cy="2303462"/>
          </a:xfrm>
          <a:prstGeom prst="leftBrace">
            <a:avLst>
              <a:gd name="adj1" fmla="val 6193"/>
              <a:gd name="adj2" fmla="val 50000"/>
            </a:avLst>
          </a:prstGeom>
          <a:noFill/>
          <a:ln w="28575" algn="ctr">
            <a:solidFill>
              <a:schemeClr val="tx2"/>
            </a:solidFill>
            <a:miter lim="800000"/>
          </a:ln>
        </p:spPr>
        <p:txBody>
          <a:bodyPr anchor="ctr"/>
          <a:lstStyle/>
          <a:p>
            <a:pPr algn="ctr">
              <a:buFont typeface="Arial" charset="0"/>
              <a:buNone/>
            </a:pPr>
            <a:endParaRPr lang="zh-CN" altLang="en-US"/>
          </a:p>
        </p:txBody>
      </p:sp>
      <p:sp>
        <p:nvSpPr>
          <p:cNvPr id="29703" name="文本框 8"/>
          <p:cNvSpPr txBox="1">
            <a:spLocks noChangeArrowheads="1"/>
          </p:cNvSpPr>
          <p:nvPr/>
        </p:nvSpPr>
        <p:spPr bwMode="auto">
          <a:xfrm>
            <a:off x="1041400" y="3675063"/>
            <a:ext cx="7542213" cy="457200"/>
          </a:xfrm>
          <a:prstGeom prst="rect">
            <a:avLst/>
          </a:prstGeom>
          <a:noFill/>
          <a:ln w="9525">
            <a:noFill/>
            <a:miter lim="800000"/>
          </a:ln>
        </p:spPr>
        <p:txBody>
          <a:bodyPr>
            <a:spAutoFit/>
          </a:bodyPr>
          <a:lstStyle/>
          <a:p>
            <a:pPr>
              <a:buFont typeface="Arial" charset="0"/>
              <a:buNone/>
            </a:pPr>
            <a:r>
              <a:rPr lang="zh-CN" altLang="en-US" sz="2400" b="1">
                <a:solidFill>
                  <a:srgbClr val="0000FF"/>
                </a:solidFill>
              </a:rPr>
              <a:t>殖民范围</a:t>
            </a:r>
            <a:r>
              <a:rPr lang="zh-CN" altLang="en-US" sz="2400"/>
              <a:t>：美洲</a:t>
            </a:r>
          </a:p>
        </p:txBody>
      </p:sp>
      <p:sp>
        <p:nvSpPr>
          <p:cNvPr id="29704" name="文本框 9"/>
          <p:cNvSpPr txBox="1">
            <a:spLocks noChangeArrowheads="1"/>
          </p:cNvSpPr>
          <p:nvPr/>
        </p:nvSpPr>
        <p:spPr bwMode="auto">
          <a:xfrm>
            <a:off x="1041400" y="4395788"/>
            <a:ext cx="10621963" cy="457200"/>
          </a:xfrm>
          <a:prstGeom prst="rect">
            <a:avLst/>
          </a:prstGeom>
          <a:noFill/>
          <a:ln w="9525">
            <a:noFill/>
            <a:miter lim="800000"/>
          </a:ln>
        </p:spPr>
        <p:txBody>
          <a:bodyPr>
            <a:spAutoFit/>
          </a:bodyPr>
          <a:lstStyle/>
          <a:p>
            <a:pPr>
              <a:buFont typeface="Arial" charset="0"/>
              <a:buNone/>
            </a:pPr>
            <a:r>
              <a:rPr lang="zh-CN" altLang="en-US" sz="2400" b="1">
                <a:solidFill>
                  <a:srgbClr val="0000FF"/>
                </a:solidFill>
              </a:rPr>
              <a:t>殖民方式</a:t>
            </a:r>
            <a:r>
              <a:rPr lang="zh-CN" altLang="en-US" sz="2400"/>
              <a:t>：凭借“无敌舰队”在美洲建立起一个殖民大帝国。</a:t>
            </a:r>
          </a:p>
        </p:txBody>
      </p:sp>
      <p:sp>
        <p:nvSpPr>
          <p:cNvPr id="29705" name="文本框 10"/>
          <p:cNvSpPr txBox="1">
            <a:spLocks noChangeArrowheads="1"/>
          </p:cNvSpPr>
          <p:nvPr/>
        </p:nvSpPr>
        <p:spPr bwMode="auto">
          <a:xfrm>
            <a:off x="1041400" y="5226050"/>
            <a:ext cx="10791825" cy="822325"/>
          </a:xfrm>
          <a:prstGeom prst="rect">
            <a:avLst/>
          </a:prstGeom>
          <a:noFill/>
          <a:ln w="9525">
            <a:noFill/>
            <a:miter lim="800000"/>
          </a:ln>
        </p:spPr>
        <p:txBody>
          <a:bodyPr>
            <a:spAutoFit/>
          </a:bodyPr>
          <a:lstStyle/>
          <a:p>
            <a:pPr>
              <a:buFont typeface="Arial" charset="0"/>
              <a:buNone/>
            </a:pPr>
            <a:r>
              <a:rPr lang="zh-CN" altLang="en-US" sz="2400" b="1">
                <a:solidFill>
                  <a:srgbClr val="0000FF"/>
                </a:solidFill>
              </a:rPr>
              <a:t>手段</a:t>
            </a:r>
            <a:r>
              <a:rPr lang="zh-CN" altLang="en-US" sz="2400"/>
              <a:t>：殖民侵略。使用武力强迫印第安人无偿开采金银矿，还在当地开发种植园，强迫印第安人和黑人作为奴隶在种植园里劳作。</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29697"/>
                                        </p:tgtEl>
                                        <p:attrNameLst>
                                          <p:attrName>style.visibility</p:attrName>
                                        </p:attrNameLst>
                                      </p:cBhvr>
                                      <p:to>
                                        <p:strVal val="visible"/>
                                      </p:to>
                                    </p:set>
                                    <p:anim calcmode="lin" valueType="num">
                                      <p:cBhvr additive="base">
                                        <p:cTn id="7" dur="500"/>
                                        <p:tgtEl>
                                          <p:spTgt spid="29697"/>
                                        </p:tgtEl>
                                        <p:attrNameLst>
                                          <p:attrName>ppt_y</p:attrName>
                                        </p:attrNameLst>
                                      </p:cBhvr>
                                      <p:tavLst>
                                        <p:tav tm="0">
                                          <p:val>
                                            <p:strVal val="#ppt_y+#ppt_h*1.125000"/>
                                          </p:val>
                                        </p:tav>
                                        <p:tav tm="100000">
                                          <p:val>
                                            <p:strVal val="#ppt_y"/>
                                          </p:val>
                                        </p:tav>
                                      </p:tavLst>
                                    </p:anim>
                                    <p:animEffect transition="in" filter="wipe(up)">
                                      <p:cBhvr>
                                        <p:cTn id="8" dur="500"/>
                                        <p:tgtEl>
                                          <p:spTgt spid="2969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29698"/>
                                        </p:tgtEl>
                                        <p:attrNameLst>
                                          <p:attrName>style.visibility</p:attrName>
                                        </p:attrNameLst>
                                      </p:cBhvr>
                                      <p:to>
                                        <p:strVal val="visible"/>
                                      </p:to>
                                    </p:set>
                                    <p:anim calcmode="lin" valueType="num">
                                      <p:cBhvr additive="base">
                                        <p:cTn id="13" dur="500"/>
                                        <p:tgtEl>
                                          <p:spTgt spid="29698"/>
                                        </p:tgtEl>
                                        <p:attrNameLst>
                                          <p:attrName>ppt_y</p:attrName>
                                        </p:attrNameLst>
                                      </p:cBhvr>
                                      <p:tavLst>
                                        <p:tav tm="0">
                                          <p:val>
                                            <p:strVal val="#ppt_y+#ppt_h*1.125000"/>
                                          </p:val>
                                        </p:tav>
                                        <p:tav tm="100000">
                                          <p:val>
                                            <p:strVal val="#ppt_y"/>
                                          </p:val>
                                        </p:tav>
                                      </p:tavLst>
                                    </p:anim>
                                    <p:animEffect transition="in" filter="wipe(up)">
                                      <p:cBhvr>
                                        <p:cTn id="14" dur="500"/>
                                        <p:tgtEl>
                                          <p:spTgt spid="29698"/>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29699"/>
                                        </p:tgtEl>
                                        <p:attrNameLst>
                                          <p:attrName>style.visibility</p:attrName>
                                        </p:attrNameLst>
                                      </p:cBhvr>
                                      <p:to>
                                        <p:strVal val="visible"/>
                                      </p:to>
                                    </p:set>
                                    <p:anim calcmode="lin" valueType="num">
                                      <p:cBhvr additive="base">
                                        <p:cTn id="19" dur="500"/>
                                        <p:tgtEl>
                                          <p:spTgt spid="29699"/>
                                        </p:tgtEl>
                                        <p:attrNameLst>
                                          <p:attrName>ppt_y</p:attrName>
                                        </p:attrNameLst>
                                      </p:cBhvr>
                                      <p:tavLst>
                                        <p:tav tm="0">
                                          <p:val>
                                            <p:strVal val="#ppt_y+#ppt_h*1.125000"/>
                                          </p:val>
                                        </p:tav>
                                        <p:tav tm="100000">
                                          <p:val>
                                            <p:strVal val="#ppt_y"/>
                                          </p:val>
                                        </p:tav>
                                      </p:tavLst>
                                    </p:anim>
                                    <p:animEffect transition="in" filter="wipe(up)">
                                      <p:cBhvr>
                                        <p:cTn id="20" dur="500"/>
                                        <p:tgtEl>
                                          <p:spTgt spid="29699"/>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29700"/>
                                        </p:tgtEl>
                                        <p:attrNameLst>
                                          <p:attrName>style.visibility</p:attrName>
                                        </p:attrNameLst>
                                      </p:cBhvr>
                                      <p:to>
                                        <p:strVal val="visible"/>
                                      </p:to>
                                    </p:set>
                                    <p:anim calcmode="lin" valueType="num">
                                      <p:cBhvr additive="base">
                                        <p:cTn id="25" dur="500"/>
                                        <p:tgtEl>
                                          <p:spTgt spid="29700"/>
                                        </p:tgtEl>
                                        <p:attrNameLst>
                                          <p:attrName>ppt_y</p:attrName>
                                        </p:attrNameLst>
                                      </p:cBhvr>
                                      <p:tavLst>
                                        <p:tav tm="0">
                                          <p:val>
                                            <p:strVal val="#ppt_y+#ppt_h*1.125000"/>
                                          </p:val>
                                        </p:tav>
                                        <p:tav tm="100000">
                                          <p:val>
                                            <p:strVal val="#ppt_y"/>
                                          </p:val>
                                        </p:tav>
                                      </p:tavLst>
                                    </p:anim>
                                    <p:animEffect transition="in" filter="wipe(up)">
                                      <p:cBhvr>
                                        <p:cTn id="26" dur="500"/>
                                        <p:tgtEl>
                                          <p:spTgt spid="29700"/>
                                        </p:tgtEl>
                                      </p:cBhvr>
                                    </p:animEffect>
                                  </p:childTnLst>
                                </p:cTn>
                              </p:par>
                            </p:childTnLst>
                          </p:cTn>
                        </p:par>
                      </p:childTnLst>
                    </p:cTn>
                  </p:par>
                  <p:par>
                    <p:cTn id="27" fill="hold">
                      <p:stCondLst>
                        <p:cond delay="indefinite"/>
                      </p:stCondLst>
                      <p:childTnLst>
                        <p:par>
                          <p:cTn id="28" fill="hold">
                            <p:stCondLst>
                              <p:cond delay="0"/>
                            </p:stCondLst>
                            <p:childTnLst>
                              <p:par>
                                <p:cTn id="29" presetID="12" presetClass="entr" presetSubtype="4" fill="hold" grpId="0" nodeType="clickEffect">
                                  <p:stCondLst>
                                    <p:cond delay="0"/>
                                  </p:stCondLst>
                                  <p:childTnLst>
                                    <p:set>
                                      <p:cBhvr>
                                        <p:cTn id="30" dur="1" fill="hold">
                                          <p:stCondLst>
                                            <p:cond delay="0"/>
                                          </p:stCondLst>
                                        </p:cTn>
                                        <p:tgtEl>
                                          <p:spTgt spid="29703"/>
                                        </p:tgtEl>
                                        <p:attrNameLst>
                                          <p:attrName>style.visibility</p:attrName>
                                        </p:attrNameLst>
                                      </p:cBhvr>
                                      <p:to>
                                        <p:strVal val="visible"/>
                                      </p:to>
                                    </p:set>
                                    <p:anim calcmode="lin" valueType="num">
                                      <p:cBhvr additive="base">
                                        <p:cTn id="31" dur="500"/>
                                        <p:tgtEl>
                                          <p:spTgt spid="29703"/>
                                        </p:tgtEl>
                                        <p:attrNameLst>
                                          <p:attrName>ppt_y</p:attrName>
                                        </p:attrNameLst>
                                      </p:cBhvr>
                                      <p:tavLst>
                                        <p:tav tm="0">
                                          <p:val>
                                            <p:strVal val="#ppt_y+#ppt_h*1.125000"/>
                                          </p:val>
                                        </p:tav>
                                        <p:tav tm="100000">
                                          <p:val>
                                            <p:strVal val="#ppt_y"/>
                                          </p:val>
                                        </p:tav>
                                      </p:tavLst>
                                    </p:anim>
                                    <p:animEffect transition="in" filter="wipe(up)">
                                      <p:cBhvr>
                                        <p:cTn id="32" dur="500"/>
                                        <p:tgtEl>
                                          <p:spTgt spid="29703"/>
                                        </p:tgtEl>
                                      </p:cBhvr>
                                    </p:animEffect>
                                  </p:childTnLst>
                                </p:cTn>
                              </p:par>
                              <p:par>
                                <p:cTn id="33" presetID="12" presetClass="entr" presetSubtype="4" fill="hold" grpId="0" nodeType="withEffect">
                                  <p:stCondLst>
                                    <p:cond delay="0"/>
                                  </p:stCondLst>
                                  <p:childTnLst>
                                    <p:set>
                                      <p:cBhvr>
                                        <p:cTn id="34" dur="1" fill="hold">
                                          <p:stCondLst>
                                            <p:cond delay="0"/>
                                          </p:stCondLst>
                                        </p:cTn>
                                        <p:tgtEl>
                                          <p:spTgt spid="29702"/>
                                        </p:tgtEl>
                                        <p:attrNameLst>
                                          <p:attrName>style.visibility</p:attrName>
                                        </p:attrNameLst>
                                      </p:cBhvr>
                                      <p:to>
                                        <p:strVal val="visible"/>
                                      </p:to>
                                    </p:set>
                                    <p:anim calcmode="lin" valueType="num">
                                      <p:cBhvr additive="base">
                                        <p:cTn id="35" dur="500"/>
                                        <p:tgtEl>
                                          <p:spTgt spid="29702"/>
                                        </p:tgtEl>
                                        <p:attrNameLst>
                                          <p:attrName>ppt_y</p:attrName>
                                        </p:attrNameLst>
                                      </p:cBhvr>
                                      <p:tavLst>
                                        <p:tav tm="0">
                                          <p:val>
                                            <p:strVal val="#ppt_y+#ppt_h*1.125000"/>
                                          </p:val>
                                        </p:tav>
                                        <p:tav tm="100000">
                                          <p:val>
                                            <p:strVal val="#ppt_y"/>
                                          </p:val>
                                        </p:tav>
                                      </p:tavLst>
                                    </p:anim>
                                    <p:animEffect transition="in" filter="wipe(up)">
                                      <p:cBhvr>
                                        <p:cTn id="36" dur="500"/>
                                        <p:tgtEl>
                                          <p:spTgt spid="29702"/>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29704"/>
                                        </p:tgtEl>
                                        <p:attrNameLst>
                                          <p:attrName>style.visibility</p:attrName>
                                        </p:attrNameLst>
                                      </p:cBhvr>
                                      <p:to>
                                        <p:strVal val="visible"/>
                                      </p:to>
                                    </p:set>
                                    <p:anim calcmode="lin" valueType="num">
                                      <p:cBhvr additive="base">
                                        <p:cTn id="41" dur="500"/>
                                        <p:tgtEl>
                                          <p:spTgt spid="29704"/>
                                        </p:tgtEl>
                                        <p:attrNameLst>
                                          <p:attrName>ppt_y</p:attrName>
                                        </p:attrNameLst>
                                      </p:cBhvr>
                                      <p:tavLst>
                                        <p:tav tm="0">
                                          <p:val>
                                            <p:strVal val="#ppt_y+#ppt_h*1.125000"/>
                                          </p:val>
                                        </p:tav>
                                        <p:tav tm="100000">
                                          <p:val>
                                            <p:strVal val="#ppt_y"/>
                                          </p:val>
                                        </p:tav>
                                      </p:tavLst>
                                    </p:anim>
                                    <p:animEffect transition="in" filter="wipe(up)">
                                      <p:cBhvr>
                                        <p:cTn id="42" dur="500"/>
                                        <p:tgtEl>
                                          <p:spTgt spid="29704"/>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29705"/>
                                        </p:tgtEl>
                                        <p:attrNameLst>
                                          <p:attrName>style.visibility</p:attrName>
                                        </p:attrNameLst>
                                      </p:cBhvr>
                                      <p:to>
                                        <p:strVal val="visible"/>
                                      </p:to>
                                    </p:set>
                                    <p:anim calcmode="lin" valueType="num">
                                      <p:cBhvr additive="base">
                                        <p:cTn id="47" dur="500"/>
                                        <p:tgtEl>
                                          <p:spTgt spid="29705"/>
                                        </p:tgtEl>
                                        <p:attrNameLst>
                                          <p:attrName>ppt_y</p:attrName>
                                        </p:attrNameLst>
                                      </p:cBhvr>
                                      <p:tavLst>
                                        <p:tav tm="0">
                                          <p:val>
                                            <p:strVal val="#ppt_y+#ppt_h*1.125000"/>
                                          </p:val>
                                        </p:tav>
                                        <p:tav tm="100000">
                                          <p:val>
                                            <p:strVal val="#ppt_y"/>
                                          </p:val>
                                        </p:tav>
                                      </p:tavLst>
                                    </p:anim>
                                    <p:animEffect transition="in" filter="wipe(up)">
                                      <p:cBhvr>
                                        <p:cTn id="48" dur="500"/>
                                        <p:tgtEl>
                                          <p:spTgt spid="297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7" grpId="0"/>
      <p:bldP spid="29698" grpId="0"/>
      <p:bldP spid="29699" grpId="0"/>
      <p:bldP spid="29700" grpId="0"/>
      <p:bldP spid="29702" grpId="0" animBg="1"/>
      <p:bldP spid="29703" grpId="0"/>
      <p:bldP spid="29704" grpId="0"/>
      <p:bldP spid="2970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1" name="图片 1"/>
          <p:cNvPicPr>
            <a:picLocks noChangeAspect="1"/>
          </p:cNvPicPr>
          <p:nvPr/>
        </p:nvPicPr>
        <p:blipFill>
          <a:blip r:embed="rId1"/>
          <a:srcRect l="137" t="12820" r="-56" b="6680"/>
          <a:stretch>
            <a:fillRect/>
          </a:stretch>
        </p:blipFill>
        <p:spPr bwMode="auto">
          <a:xfrm>
            <a:off x="639763" y="1377950"/>
            <a:ext cx="10914062" cy="4957763"/>
          </a:xfrm>
          <a:prstGeom prst="rect">
            <a:avLst/>
          </a:prstGeom>
          <a:noFill/>
          <a:ln w="9525">
            <a:noFill/>
            <a:miter lim="800000"/>
            <a:headEnd/>
            <a:tailEnd/>
          </a:ln>
        </p:spPr>
      </p:pic>
      <p:sp>
        <p:nvSpPr>
          <p:cNvPr id="30722" name="文本框 2"/>
          <p:cNvSpPr txBox="1">
            <a:spLocks noChangeArrowheads="1"/>
          </p:cNvSpPr>
          <p:nvPr/>
        </p:nvSpPr>
        <p:spPr bwMode="auto">
          <a:xfrm>
            <a:off x="476250" y="179388"/>
            <a:ext cx="10455275" cy="822325"/>
          </a:xfrm>
          <a:prstGeom prst="rect">
            <a:avLst/>
          </a:prstGeom>
          <a:noFill/>
          <a:ln w="9525">
            <a:noFill/>
            <a:miter lim="800000"/>
          </a:ln>
        </p:spPr>
        <p:txBody>
          <a:bodyPr>
            <a:spAutoFit/>
          </a:bodyPr>
          <a:lstStyle/>
          <a:p>
            <a:pPr>
              <a:buFont typeface="Arial" charset="0"/>
              <a:buNone/>
            </a:pPr>
            <a:r>
              <a:rPr lang="zh-CN" altLang="en-US" sz="2400" b="1">
                <a:solidFill>
                  <a:srgbClr val="0000FF"/>
                </a:solidFill>
              </a:rPr>
              <a:t>恶劣影响</a:t>
            </a:r>
            <a:r>
              <a:rPr lang="en-US" altLang="zh-CN" sz="2400"/>
              <a:t>:</a:t>
            </a:r>
            <a:r>
              <a:rPr lang="zh-CN" altLang="en-US" sz="2400"/>
              <a:t>西班牙殖民者对印第安人的奴役和杀戮,造成美洲劳动力匮乏。他们从非洲贩运大批黑人到美洲做奴隶，开始了罪恶的黑奴贸易。</a:t>
            </a:r>
            <a:endParaRPr lang="en-US" altLang="zh-CN" sz="24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0722"/>
                                        </p:tgtEl>
                                        <p:attrNameLst>
                                          <p:attrName>style.visibility</p:attrName>
                                        </p:attrNameLst>
                                      </p:cBhvr>
                                      <p:to>
                                        <p:strVal val="visible"/>
                                      </p:to>
                                    </p:set>
                                    <p:anim calcmode="lin" valueType="num">
                                      <p:cBhvr additive="base">
                                        <p:cTn id="7" dur="500"/>
                                        <p:tgtEl>
                                          <p:spTgt spid="30722"/>
                                        </p:tgtEl>
                                        <p:attrNameLst>
                                          <p:attrName>ppt_y</p:attrName>
                                        </p:attrNameLst>
                                      </p:cBhvr>
                                      <p:tavLst>
                                        <p:tav tm="0">
                                          <p:val>
                                            <p:strVal val="#ppt_y+#ppt_h*1.125000"/>
                                          </p:val>
                                        </p:tav>
                                        <p:tav tm="100000">
                                          <p:val>
                                            <p:strVal val="#ppt_y"/>
                                          </p:val>
                                        </p:tav>
                                      </p:tavLst>
                                    </p:anim>
                                    <p:animEffect transition="in" filter="wipe(up)">
                                      <p:cBhvr>
                                        <p:cTn id="8" dur="500"/>
                                        <p:tgtEl>
                                          <p:spTgt spid="307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Rectangle 3"/>
          <p:cNvSpPr>
            <a:spLocks noChangeArrowheads="1"/>
          </p:cNvSpPr>
          <p:nvPr/>
        </p:nvSpPr>
        <p:spPr bwMode="auto">
          <a:xfrm>
            <a:off x="385763" y="349250"/>
            <a:ext cx="5040312" cy="628650"/>
          </a:xfrm>
          <a:prstGeom prst="rect">
            <a:avLst/>
          </a:prstGeom>
          <a:blipFill dpi="0" rotWithShape="1">
            <a:blip r:embed="rId1">
              <a:alphaModFix amt="70000"/>
            </a:blip>
            <a:srcRect/>
            <a:tile tx="0" ty="0" sx="100000" sy="100000" flip="none" algn="tl"/>
          </a:blipFill>
          <a:ln w="9525">
            <a:noFill/>
            <a:miter lim="800000"/>
          </a:ln>
        </p:spPr>
        <p:txBody>
          <a:bodyPr>
            <a:spAutoFit/>
          </a:bodyPr>
          <a:lstStyle/>
          <a:p>
            <a:pPr>
              <a:lnSpc>
                <a:spcPct val="110000"/>
              </a:lnSpc>
              <a:buFont typeface="Arial" charset="0"/>
              <a:buNone/>
            </a:pPr>
            <a:r>
              <a:rPr lang="en-US" altLang="zh-CN" sz="3200" b="1">
                <a:latin typeface="黑体" pitchFamily="49" charset="-122"/>
                <a:ea typeface="黑体" pitchFamily="49" charset="-122"/>
              </a:rPr>
              <a:t>2.</a:t>
            </a:r>
            <a:r>
              <a:rPr lang="zh-CN" altLang="en-US" sz="3200" b="1">
                <a:latin typeface="黑体" pitchFamily="49" charset="-122"/>
                <a:ea typeface="黑体" pitchFamily="49" charset="-122"/>
              </a:rPr>
              <a:t>英国的殖民扩张</a:t>
            </a:r>
          </a:p>
        </p:txBody>
      </p:sp>
      <p:sp>
        <p:nvSpPr>
          <p:cNvPr id="31746" name="文本框 1"/>
          <p:cNvSpPr txBox="1">
            <a:spLocks noChangeArrowheads="1"/>
          </p:cNvSpPr>
          <p:nvPr/>
        </p:nvSpPr>
        <p:spPr bwMode="auto">
          <a:xfrm>
            <a:off x="393700" y="2079625"/>
            <a:ext cx="10429875" cy="490538"/>
          </a:xfrm>
          <a:prstGeom prst="rect">
            <a:avLst/>
          </a:prstGeom>
          <a:noFill/>
          <a:ln w="9525">
            <a:noFill/>
            <a:miter lim="800000"/>
          </a:ln>
        </p:spPr>
        <p:txBody>
          <a:bodyPr>
            <a:spAutoFit/>
          </a:bodyPr>
          <a:lstStyle/>
          <a:p>
            <a:pPr>
              <a:buFont typeface="Arial" charset="0"/>
              <a:buNone/>
            </a:pPr>
            <a:r>
              <a:rPr lang="zh-CN" altLang="en-US" sz="2600" b="1">
                <a:solidFill>
                  <a:srgbClr val="FF00FF"/>
                </a:solidFill>
                <a:latin typeface="宋体" charset="-122"/>
              </a:rPr>
              <a:t>2.前提</a:t>
            </a:r>
            <a:r>
              <a:rPr lang="zh-CN" altLang="en-US" sz="2400"/>
              <a:t>：打败西班牙</a:t>
            </a:r>
            <a:r>
              <a:rPr lang="zh-CN" altLang="en-US" sz="2400">
                <a:sym typeface="+mn-ea"/>
              </a:rPr>
              <a:t>“无敌舰队”，逐渐成为海上霸主</a:t>
            </a:r>
            <a:r>
              <a:rPr lang="zh-CN" altLang="en-US"/>
              <a:t>  。</a:t>
            </a:r>
          </a:p>
        </p:txBody>
      </p:sp>
      <p:sp>
        <p:nvSpPr>
          <p:cNvPr id="31747" name="文本框 2"/>
          <p:cNvSpPr txBox="1">
            <a:spLocks noChangeArrowheads="1"/>
          </p:cNvSpPr>
          <p:nvPr/>
        </p:nvSpPr>
        <p:spPr bwMode="auto">
          <a:xfrm>
            <a:off x="393700" y="1219200"/>
            <a:ext cx="10779125" cy="854075"/>
          </a:xfrm>
          <a:prstGeom prst="rect">
            <a:avLst/>
          </a:prstGeom>
          <a:noFill/>
          <a:ln w="9525">
            <a:noFill/>
            <a:miter lim="800000"/>
          </a:ln>
        </p:spPr>
        <p:txBody>
          <a:bodyPr>
            <a:spAutoFit/>
          </a:bodyPr>
          <a:lstStyle/>
          <a:p>
            <a:pPr>
              <a:buFont typeface="Arial" charset="0"/>
              <a:buNone/>
            </a:pPr>
            <a:r>
              <a:rPr lang="en-US" altLang="zh-CN" sz="2600" b="1">
                <a:solidFill>
                  <a:srgbClr val="FF00FF"/>
                </a:solidFill>
                <a:latin typeface="宋体" charset="-122"/>
              </a:rPr>
              <a:t>1.</a:t>
            </a:r>
            <a:r>
              <a:rPr lang="zh-CN" altLang="en-US" sz="2600" b="1">
                <a:solidFill>
                  <a:srgbClr val="FF00FF"/>
                </a:solidFill>
                <a:latin typeface="宋体" charset="-122"/>
              </a:rPr>
              <a:t>背景</a:t>
            </a:r>
            <a:r>
              <a:rPr lang="zh-CN" altLang="en-US" sz="2400"/>
              <a:t>：16世纪，随着资本主义生产方式的确立，英国的手工业尤其是毛纺织业迅发展，促使英国开拓海外市场。</a:t>
            </a:r>
            <a:endParaRPr lang="zh-CN" altLang="en-US"/>
          </a:p>
        </p:txBody>
      </p:sp>
      <p:sp>
        <p:nvSpPr>
          <p:cNvPr id="31748" name="文本框 3"/>
          <p:cNvSpPr txBox="1">
            <a:spLocks noChangeArrowheads="1"/>
          </p:cNvSpPr>
          <p:nvPr/>
        </p:nvSpPr>
        <p:spPr bwMode="auto">
          <a:xfrm>
            <a:off x="393700" y="2828925"/>
            <a:ext cx="10779125" cy="885825"/>
          </a:xfrm>
          <a:prstGeom prst="rect">
            <a:avLst/>
          </a:prstGeom>
          <a:noFill/>
          <a:ln w="9525">
            <a:noFill/>
            <a:miter lim="800000"/>
          </a:ln>
        </p:spPr>
        <p:txBody>
          <a:bodyPr>
            <a:spAutoFit/>
          </a:bodyPr>
          <a:lstStyle/>
          <a:p>
            <a:pPr>
              <a:buFont typeface="Arial" charset="0"/>
              <a:buNone/>
            </a:pPr>
            <a:r>
              <a:rPr lang="en-US" altLang="zh-CN" sz="2600" b="1">
                <a:solidFill>
                  <a:srgbClr val="FF00FF"/>
                </a:solidFill>
                <a:latin typeface="宋体" charset="-122"/>
                <a:sym typeface="+mn-ea"/>
              </a:rPr>
              <a:t>3.殖民</a:t>
            </a:r>
            <a:r>
              <a:rPr lang="zh-CN" altLang="en-US" sz="2600" b="1">
                <a:solidFill>
                  <a:srgbClr val="FF00FF"/>
                </a:solidFill>
                <a:latin typeface="宋体" charset="-122"/>
                <a:sym typeface="+mn-ea"/>
              </a:rPr>
              <a:t>活动：</a:t>
            </a:r>
            <a:r>
              <a:rPr lang="zh-CN" altLang="en-US" sz="2600" b="1">
                <a:latin typeface="宋体" charset="-122"/>
                <a:sym typeface="+mn-ea"/>
              </a:rPr>
              <a:t>北美建立了殖民地。在北美建立大种植园，生产英国工业所需要的花、烟草、蓝靛、糖等原材料。从事贩卖非洲黑奴。</a:t>
            </a:r>
          </a:p>
        </p:txBody>
      </p:sp>
      <p:sp>
        <p:nvSpPr>
          <p:cNvPr id="31749" name="文本框 4"/>
          <p:cNvSpPr txBox="1">
            <a:spLocks noChangeArrowheads="1"/>
          </p:cNvSpPr>
          <p:nvPr/>
        </p:nvSpPr>
        <p:spPr bwMode="auto">
          <a:xfrm>
            <a:off x="393700" y="4283075"/>
            <a:ext cx="5195888" cy="488950"/>
          </a:xfrm>
          <a:prstGeom prst="rect">
            <a:avLst/>
          </a:prstGeom>
          <a:noFill/>
          <a:ln w="9525">
            <a:noFill/>
            <a:miter lim="800000"/>
          </a:ln>
        </p:spPr>
        <p:txBody>
          <a:bodyPr>
            <a:spAutoFit/>
          </a:bodyPr>
          <a:lstStyle/>
          <a:p>
            <a:pPr>
              <a:buFont typeface="Arial" charset="0"/>
              <a:buNone/>
            </a:pPr>
            <a:r>
              <a:rPr lang="zh-CN" altLang="en-US" sz="2600" b="1">
                <a:solidFill>
                  <a:srgbClr val="FF00FF"/>
                </a:solidFill>
                <a:latin typeface="宋体" charset="-122"/>
              </a:rPr>
              <a:t>4.罪恶的“三角贸易”</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1747"/>
                                        </p:tgtEl>
                                        <p:attrNameLst>
                                          <p:attrName>style.visibility</p:attrName>
                                        </p:attrNameLst>
                                      </p:cBhvr>
                                      <p:to>
                                        <p:strVal val="visible"/>
                                      </p:to>
                                    </p:set>
                                    <p:anim calcmode="lin" valueType="num">
                                      <p:cBhvr additive="base">
                                        <p:cTn id="7" dur="500"/>
                                        <p:tgtEl>
                                          <p:spTgt spid="31747"/>
                                        </p:tgtEl>
                                        <p:attrNameLst>
                                          <p:attrName>ppt_y</p:attrName>
                                        </p:attrNameLst>
                                      </p:cBhvr>
                                      <p:tavLst>
                                        <p:tav tm="0">
                                          <p:val>
                                            <p:strVal val="#ppt_y+#ppt_h*1.125000"/>
                                          </p:val>
                                        </p:tav>
                                        <p:tav tm="100000">
                                          <p:val>
                                            <p:strVal val="#ppt_y"/>
                                          </p:val>
                                        </p:tav>
                                      </p:tavLst>
                                    </p:anim>
                                    <p:animEffect transition="in" filter="wipe(up)">
                                      <p:cBhvr>
                                        <p:cTn id="8" dur="500"/>
                                        <p:tgtEl>
                                          <p:spTgt spid="3174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1746"/>
                                        </p:tgtEl>
                                        <p:attrNameLst>
                                          <p:attrName>style.visibility</p:attrName>
                                        </p:attrNameLst>
                                      </p:cBhvr>
                                      <p:to>
                                        <p:strVal val="visible"/>
                                      </p:to>
                                    </p:set>
                                    <p:anim calcmode="lin" valueType="num">
                                      <p:cBhvr additive="base">
                                        <p:cTn id="13" dur="500"/>
                                        <p:tgtEl>
                                          <p:spTgt spid="31746"/>
                                        </p:tgtEl>
                                        <p:attrNameLst>
                                          <p:attrName>ppt_y</p:attrName>
                                        </p:attrNameLst>
                                      </p:cBhvr>
                                      <p:tavLst>
                                        <p:tav tm="0">
                                          <p:val>
                                            <p:strVal val="#ppt_y+#ppt_h*1.125000"/>
                                          </p:val>
                                        </p:tav>
                                        <p:tav tm="100000">
                                          <p:val>
                                            <p:strVal val="#ppt_y"/>
                                          </p:val>
                                        </p:tav>
                                      </p:tavLst>
                                    </p:anim>
                                    <p:animEffect transition="in" filter="wipe(up)">
                                      <p:cBhvr>
                                        <p:cTn id="14" dur="500"/>
                                        <p:tgtEl>
                                          <p:spTgt spid="31746"/>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1748"/>
                                        </p:tgtEl>
                                        <p:attrNameLst>
                                          <p:attrName>style.visibility</p:attrName>
                                        </p:attrNameLst>
                                      </p:cBhvr>
                                      <p:to>
                                        <p:strVal val="visible"/>
                                      </p:to>
                                    </p:set>
                                    <p:anim calcmode="lin" valueType="num">
                                      <p:cBhvr additive="base">
                                        <p:cTn id="19" dur="500"/>
                                        <p:tgtEl>
                                          <p:spTgt spid="31748"/>
                                        </p:tgtEl>
                                        <p:attrNameLst>
                                          <p:attrName>ppt_y</p:attrName>
                                        </p:attrNameLst>
                                      </p:cBhvr>
                                      <p:tavLst>
                                        <p:tav tm="0">
                                          <p:val>
                                            <p:strVal val="#ppt_y+#ppt_h*1.125000"/>
                                          </p:val>
                                        </p:tav>
                                        <p:tav tm="100000">
                                          <p:val>
                                            <p:strVal val="#ppt_y"/>
                                          </p:val>
                                        </p:tav>
                                      </p:tavLst>
                                    </p:anim>
                                    <p:animEffect transition="in" filter="wipe(up)">
                                      <p:cBhvr>
                                        <p:cTn id="20" dur="500"/>
                                        <p:tgtEl>
                                          <p:spTgt spid="31748"/>
                                        </p:tgtEl>
                                      </p:cBhvr>
                                    </p:animEffect>
                                  </p:childTnLst>
                                </p:cTn>
                              </p:par>
                            </p:childTnLst>
                          </p:cTn>
                        </p:par>
                      </p:childTnLst>
                    </p:cTn>
                  </p:par>
                  <p:par>
                    <p:cTn id="21" fill="hold">
                      <p:stCondLst>
                        <p:cond delay="indefinite"/>
                      </p:stCondLst>
                      <p:childTnLst>
                        <p:par>
                          <p:cTn id="22" fill="hold">
                            <p:stCondLst>
                              <p:cond delay="0"/>
                            </p:stCondLst>
                            <p:childTnLst>
                              <p:par>
                                <p:cTn id="23" presetID="12" presetClass="entr" presetSubtype="4" fill="hold" grpId="0" nodeType="clickEffect">
                                  <p:stCondLst>
                                    <p:cond delay="0"/>
                                  </p:stCondLst>
                                  <p:childTnLst>
                                    <p:set>
                                      <p:cBhvr>
                                        <p:cTn id="24" dur="1" fill="hold">
                                          <p:stCondLst>
                                            <p:cond delay="0"/>
                                          </p:stCondLst>
                                        </p:cTn>
                                        <p:tgtEl>
                                          <p:spTgt spid="31749"/>
                                        </p:tgtEl>
                                        <p:attrNameLst>
                                          <p:attrName>style.visibility</p:attrName>
                                        </p:attrNameLst>
                                      </p:cBhvr>
                                      <p:to>
                                        <p:strVal val="visible"/>
                                      </p:to>
                                    </p:set>
                                    <p:anim calcmode="lin" valueType="num">
                                      <p:cBhvr additive="base">
                                        <p:cTn id="25" dur="500"/>
                                        <p:tgtEl>
                                          <p:spTgt spid="31749"/>
                                        </p:tgtEl>
                                        <p:attrNameLst>
                                          <p:attrName>ppt_y</p:attrName>
                                        </p:attrNameLst>
                                      </p:cBhvr>
                                      <p:tavLst>
                                        <p:tav tm="0">
                                          <p:val>
                                            <p:strVal val="#ppt_y+#ppt_h*1.125000"/>
                                          </p:val>
                                        </p:tav>
                                        <p:tav tm="100000">
                                          <p:val>
                                            <p:strVal val="#ppt_y"/>
                                          </p:val>
                                        </p:tav>
                                      </p:tavLst>
                                    </p:anim>
                                    <p:animEffect transition="in" filter="wipe(up)">
                                      <p:cBhvr>
                                        <p:cTn id="26" dur="500"/>
                                        <p:tgtEl>
                                          <p:spTgt spid="317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6" grpId="0"/>
      <p:bldP spid="31747" grpId="0"/>
      <p:bldP spid="31748" grpId="0"/>
      <p:bldP spid="3174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9" name="图片 1"/>
          <p:cNvPicPr>
            <a:picLocks noChangeAspect="1"/>
          </p:cNvPicPr>
          <p:nvPr/>
        </p:nvPicPr>
        <p:blipFill>
          <a:blip r:embed="rId1"/>
          <a:srcRect/>
          <a:stretch>
            <a:fillRect/>
          </a:stretch>
        </p:blipFill>
        <p:spPr bwMode="auto">
          <a:xfrm>
            <a:off x="1401763" y="742950"/>
            <a:ext cx="9386887" cy="4324350"/>
          </a:xfrm>
          <a:prstGeom prst="rect">
            <a:avLst/>
          </a:prstGeom>
          <a:noFill/>
          <a:ln w="9525">
            <a:noFill/>
            <a:miter lim="800000"/>
            <a:headEnd/>
            <a:tailEnd/>
          </a:ln>
        </p:spPr>
      </p:pic>
      <p:sp>
        <p:nvSpPr>
          <p:cNvPr id="32770" name="文本框 2"/>
          <p:cNvSpPr txBox="1">
            <a:spLocks noChangeArrowheads="1"/>
          </p:cNvSpPr>
          <p:nvPr/>
        </p:nvSpPr>
        <p:spPr bwMode="auto">
          <a:xfrm>
            <a:off x="4343400" y="5130800"/>
            <a:ext cx="3863975" cy="396875"/>
          </a:xfrm>
          <a:prstGeom prst="rect">
            <a:avLst/>
          </a:prstGeom>
          <a:noFill/>
          <a:ln w="9525">
            <a:noFill/>
            <a:miter lim="800000"/>
          </a:ln>
        </p:spPr>
        <p:txBody>
          <a:bodyPr>
            <a:spAutoFit/>
          </a:bodyPr>
          <a:lstStyle/>
          <a:p>
            <a:pPr>
              <a:buFont typeface="Arial" charset="0"/>
              <a:buNone/>
            </a:pPr>
            <a:r>
              <a:rPr lang="zh-CN" altLang="en-US" sz="2000" b="1">
                <a:solidFill>
                  <a:srgbClr val="FF0000"/>
                </a:solidFill>
              </a:rPr>
              <a:t>（三角贸易示意图）</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文本框 1"/>
          <p:cNvSpPr txBox="1">
            <a:spLocks noChangeArrowheads="1"/>
          </p:cNvSpPr>
          <p:nvPr/>
        </p:nvSpPr>
        <p:spPr bwMode="auto">
          <a:xfrm>
            <a:off x="1096963" y="428625"/>
            <a:ext cx="10345737" cy="1679575"/>
          </a:xfrm>
          <a:prstGeom prst="rect">
            <a:avLst/>
          </a:prstGeom>
          <a:noFill/>
          <a:ln w="9525">
            <a:noFill/>
            <a:miter lim="800000"/>
          </a:ln>
        </p:spPr>
        <p:txBody>
          <a:bodyPr>
            <a:spAutoFit/>
          </a:bodyPr>
          <a:lstStyle/>
          <a:p>
            <a:pPr>
              <a:buFont typeface="Arial" charset="0"/>
              <a:buNone/>
            </a:pPr>
            <a:r>
              <a:rPr lang="zh-CN" altLang="en-US" sz="2600" b="1">
                <a:latin typeface="宋体" charset="-122"/>
              </a:rPr>
              <a:t>黑奴贸易</a:t>
            </a:r>
            <a:r>
              <a:rPr lang="zh-CN" altLang="en-US" sz="2600">
                <a:latin typeface="宋体" charset="-122"/>
              </a:rPr>
              <a:t>是</a:t>
            </a:r>
            <a:r>
              <a:rPr lang="zh-CN" altLang="en-US" sz="2600" b="1">
                <a:solidFill>
                  <a:srgbClr val="0000FF"/>
                </a:solidFill>
                <a:latin typeface="宋体" charset="-122"/>
              </a:rPr>
              <a:t>人类历史上最黑暗的一幕</a:t>
            </a:r>
            <a:r>
              <a:rPr lang="zh-CN" altLang="en-US" sz="2600">
                <a:latin typeface="宋体" charset="-122"/>
              </a:rPr>
              <a:t>，给非洲来了巨大的灾难。“三角贸易”中牟取的巨额利润源源下断转化为资本，</a:t>
            </a:r>
            <a:r>
              <a:rPr lang="zh-CN" altLang="en-US" sz="2600" b="1">
                <a:solidFill>
                  <a:srgbClr val="0000FF"/>
                </a:solidFill>
                <a:latin typeface="宋体" charset="-122"/>
              </a:rPr>
              <a:t>加速资本的原始积累</a:t>
            </a:r>
            <a:r>
              <a:rPr lang="zh-CN" altLang="en-US" sz="2600">
                <a:latin typeface="宋体" charset="-122"/>
              </a:rPr>
              <a:t>，</a:t>
            </a:r>
            <a:r>
              <a:rPr lang="zh-CN" altLang="en-US" sz="2600" b="1">
                <a:solidFill>
                  <a:srgbClr val="0000FF"/>
                </a:solidFill>
                <a:latin typeface="宋体" charset="-122"/>
              </a:rPr>
              <a:t>推动了工业革命</a:t>
            </a:r>
            <a:r>
              <a:rPr lang="zh-CN" altLang="en-US" sz="2600">
                <a:latin typeface="宋体" charset="-122"/>
              </a:rPr>
              <a:t>。所以欧洲几乎所有海运发达的国家都参与了这一贸易，英国凭借实力，逐渐成为世界最大的黑奴贩子。</a:t>
            </a:r>
          </a:p>
        </p:txBody>
      </p:sp>
      <p:sp>
        <p:nvSpPr>
          <p:cNvPr id="33794" name="Rectangle 3"/>
          <p:cNvSpPr>
            <a:spLocks noChangeArrowheads="1"/>
          </p:cNvSpPr>
          <p:nvPr/>
        </p:nvSpPr>
        <p:spPr bwMode="auto">
          <a:xfrm>
            <a:off x="342900" y="2919413"/>
            <a:ext cx="8207375" cy="628650"/>
          </a:xfrm>
          <a:prstGeom prst="rect">
            <a:avLst/>
          </a:prstGeom>
          <a:blipFill dpi="0" rotWithShape="1">
            <a:blip r:embed="rId1">
              <a:alphaModFix amt="70000"/>
            </a:blip>
            <a:srcRect/>
            <a:tile tx="0" ty="0" sx="100000" sy="100000" flip="none" algn="tl"/>
          </a:blipFill>
          <a:ln w="9525">
            <a:noFill/>
            <a:miter lim="800000"/>
          </a:ln>
        </p:spPr>
        <p:txBody>
          <a:bodyPr>
            <a:spAutoFit/>
          </a:bodyPr>
          <a:lstStyle/>
          <a:p>
            <a:pPr>
              <a:lnSpc>
                <a:spcPct val="110000"/>
              </a:lnSpc>
              <a:buFont typeface="Arial" charset="0"/>
              <a:buNone/>
            </a:pPr>
            <a:r>
              <a:rPr lang="en-US" altLang="zh-CN" sz="3200" b="1">
                <a:latin typeface="黑体" pitchFamily="49" charset="-122"/>
                <a:ea typeface="黑体" pitchFamily="49" charset="-122"/>
              </a:rPr>
              <a:t>3.</a:t>
            </a:r>
            <a:r>
              <a:rPr lang="zh-CN" altLang="en-US" sz="3200" b="1">
                <a:latin typeface="黑体" pitchFamily="49" charset="-122"/>
                <a:ea typeface="黑体" pitchFamily="49" charset="-122"/>
              </a:rPr>
              <a:t>荷、法、英殖民争霸</a:t>
            </a:r>
            <a:r>
              <a:rPr lang="zh-CN" altLang="en-US" sz="3200" b="1">
                <a:solidFill>
                  <a:srgbClr val="13742F"/>
                </a:solidFill>
                <a:latin typeface="黑体" pitchFamily="49" charset="-122"/>
                <a:ea typeface="黑体" pitchFamily="49" charset="-122"/>
              </a:rPr>
              <a:t>（</a:t>
            </a:r>
            <a:r>
              <a:rPr lang="en-US" altLang="zh-CN" sz="3200" b="1">
                <a:solidFill>
                  <a:srgbClr val="13742F"/>
                </a:solidFill>
                <a:latin typeface="黑体" pitchFamily="49" charset="-122"/>
                <a:ea typeface="黑体" pitchFamily="49" charset="-122"/>
              </a:rPr>
              <a:t>17</a:t>
            </a:r>
            <a:r>
              <a:rPr lang="zh-CN" altLang="en-US" sz="3200" b="1">
                <a:solidFill>
                  <a:srgbClr val="13742F"/>
                </a:solidFill>
                <a:latin typeface="黑体" pitchFamily="49" charset="-122"/>
                <a:ea typeface="黑体" pitchFamily="49" charset="-122"/>
              </a:rPr>
              <a:t>世纪）</a:t>
            </a:r>
          </a:p>
        </p:txBody>
      </p:sp>
      <p:sp>
        <p:nvSpPr>
          <p:cNvPr id="33795" name="文本框 3"/>
          <p:cNvSpPr txBox="1">
            <a:spLocks noChangeArrowheads="1"/>
          </p:cNvSpPr>
          <p:nvPr/>
        </p:nvSpPr>
        <p:spPr bwMode="auto">
          <a:xfrm>
            <a:off x="971550" y="3751263"/>
            <a:ext cx="2789238" cy="490537"/>
          </a:xfrm>
          <a:prstGeom prst="rect">
            <a:avLst/>
          </a:prstGeom>
          <a:noFill/>
          <a:ln w="9525">
            <a:noFill/>
            <a:miter lim="800000"/>
          </a:ln>
        </p:spPr>
        <p:txBody>
          <a:bodyPr>
            <a:spAutoFit/>
          </a:bodyPr>
          <a:lstStyle/>
          <a:p>
            <a:pPr>
              <a:buFont typeface="Arial" charset="0"/>
              <a:buNone/>
            </a:pPr>
            <a:r>
              <a:rPr lang="zh-CN" altLang="en-US" sz="2600" b="1">
                <a:solidFill>
                  <a:srgbClr val="0000FF"/>
                </a:solidFill>
                <a:latin typeface="宋体" charset="-122"/>
              </a:rPr>
              <a:t>荷兰</a:t>
            </a:r>
          </a:p>
        </p:txBody>
      </p:sp>
      <p:sp>
        <p:nvSpPr>
          <p:cNvPr id="33796" name="文本框 4"/>
          <p:cNvSpPr txBox="1">
            <a:spLocks noChangeArrowheads="1"/>
          </p:cNvSpPr>
          <p:nvPr/>
        </p:nvSpPr>
        <p:spPr bwMode="auto">
          <a:xfrm>
            <a:off x="641350" y="4241800"/>
            <a:ext cx="10518775" cy="822325"/>
          </a:xfrm>
          <a:prstGeom prst="rect">
            <a:avLst/>
          </a:prstGeom>
          <a:noFill/>
          <a:ln w="9525">
            <a:noFill/>
            <a:miter lim="800000"/>
          </a:ln>
        </p:spPr>
        <p:txBody>
          <a:bodyPr>
            <a:spAutoFit/>
          </a:bodyPr>
          <a:lstStyle/>
          <a:p>
            <a:pPr>
              <a:buFont typeface="Arial" charset="0"/>
              <a:buNone/>
            </a:pPr>
            <a:r>
              <a:rPr lang="zh-CN" altLang="en-US" sz="2400" b="1">
                <a:solidFill>
                  <a:srgbClr val="13742F"/>
                </a:solidFill>
                <a:latin typeface="宋体" charset="-122"/>
              </a:rPr>
              <a:t>①背景</a:t>
            </a:r>
            <a:r>
              <a:rPr lang="zh-CN" altLang="en-US" sz="2400">
                <a:latin typeface="宋体" charset="-122"/>
              </a:rPr>
              <a:t>：一度控制波罗的海、印度及美洲的全部贸易，有“海上马车夫”之称</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3794"/>
                                        </p:tgtEl>
                                        <p:attrNameLst>
                                          <p:attrName>style.visibility</p:attrName>
                                        </p:attrNameLst>
                                      </p:cBhvr>
                                      <p:to>
                                        <p:strVal val="visible"/>
                                      </p:to>
                                    </p:set>
                                    <p:anim calcmode="lin" valueType="num">
                                      <p:cBhvr additive="base">
                                        <p:cTn id="7" dur="500"/>
                                        <p:tgtEl>
                                          <p:spTgt spid="33794"/>
                                        </p:tgtEl>
                                        <p:attrNameLst>
                                          <p:attrName>ppt_y</p:attrName>
                                        </p:attrNameLst>
                                      </p:cBhvr>
                                      <p:tavLst>
                                        <p:tav tm="0">
                                          <p:val>
                                            <p:strVal val="#ppt_y+#ppt_h*1.125000"/>
                                          </p:val>
                                        </p:tav>
                                        <p:tav tm="100000">
                                          <p:val>
                                            <p:strVal val="#ppt_y"/>
                                          </p:val>
                                        </p:tav>
                                      </p:tavLst>
                                    </p:anim>
                                    <p:animEffect transition="in" filter="wipe(up)">
                                      <p:cBhvr>
                                        <p:cTn id="8" dur="500"/>
                                        <p:tgtEl>
                                          <p:spTgt spid="33794"/>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3795"/>
                                        </p:tgtEl>
                                        <p:attrNameLst>
                                          <p:attrName>style.visibility</p:attrName>
                                        </p:attrNameLst>
                                      </p:cBhvr>
                                      <p:to>
                                        <p:strVal val="visible"/>
                                      </p:to>
                                    </p:set>
                                    <p:anim calcmode="lin" valueType="num">
                                      <p:cBhvr additive="base">
                                        <p:cTn id="13" dur="500"/>
                                        <p:tgtEl>
                                          <p:spTgt spid="33795"/>
                                        </p:tgtEl>
                                        <p:attrNameLst>
                                          <p:attrName>ppt_y</p:attrName>
                                        </p:attrNameLst>
                                      </p:cBhvr>
                                      <p:tavLst>
                                        <p:tav tm="0">
                                          <p:val>
                                            <p:strVal val="#ppt_y+#ppt_h*1.125000"/>
                                          </p:val>
                                        </p:tav>
                                        <p:tav tm="100000">
                                          <p:val>
                                            <p:strVal val="#ppt_y"/>
                                          </p:val>
                                        </p:tav>
                                      </p:tavLst>
                                    </p:anim>
                                    <p:animEffect transition="in" filter="wipe(up)">
                                      <p:cBhvr>
                                        <p:cTn id="14" dur="500"/>
                                        <p:tgtEl>
                                          <p:spTgt spid="33795"/>
                                        </p:tgtEl>
                                      </p:cBhvr>
                                    </p:animEffect>
                                  </p:childTnLst>
                                </p:cTn>
                              </p:par>
                            </p:childTnLst>
                          </p:cTn>
                        </p:par>
                      </p:childTnLst>
                    </p:cTn>
                  </p:par>
                  <p:par>
                    <p:cTn id="15" fill="hold">
                      <p:stCondLst>
                        <p:cond delay="indefinite"/>
                      </p:stCondLst>
                      <p:childTnLst>
                        <p:par>
                          <p:cTn id="16" fill="hold">
                            <p:stCondLst>
                              <p:cond delay="0"/>
                            </p:stCondLst>
                            <p:childTnLst>
                              <p:par>
                                <p:cTn id="17" presetID="12" presetClass="entr" presetSubtype="4" fill="hold" grpId="0" nodeType="clickEffect">
                                  <p:stCondLst>
                                    <p:cond delay="0"/>
                                  </p:stCondLst>
                                  <p:childTnLst>
                                    <p:set>
                                      <p:cBhvr>
                                        <p:cTn id="18" dur="1" fill="hold">
                                          <p:stCondLst>
                                            <p:cond delay="0"/>
                                          </p:stCondLst>
                                        </p:cTn>
                                        <p:tgtEl>
                                          <p:spTgt spid="33796"/>
                                        </p:tgtEl>
                                        <p:attrNameLst>
                                          <p:attrName>style.visibility</p:attrName>
                                        </p:attrNameLst>
                                      </p:cBhvr>
                                      <p:to>
                                        <p:strVal val="visible"/>
                                      </p:to>
                                    </p:set>
                                    <p:anim calcmode="lin" valueType="num">
                                      <p:cBhvr additive="base">
                                        <p:cTn id="19" dur="500"/>
                                        <p:tgtEl>
                                          <p:spTgt spid="33796"/>
                                        </p:tgtEl>
                                        <p:attrNameLst>
                                          <p:attrName>ppt_y</p:attrName>
                                        </p:attrNameLst>
                                      </p:cBhvr>
                                      <p:tavLst>
                                        <p:tav tm="0">
                                          <p:val>
                                            <p:strVal val="#ppt_y+#ppt_h*1.125000"/>
                                          </p:val>
                                        </p:tav>
                                        <p:tav tm="100000">
                                          <p:val>
                                            <p:strVal val="#ppt_y"/>
                                          </p:val>
                                        </p:tav>
                                      </p:tavLst>
                                    </p:anim>
                                    <p:animEffect transition="in" filter="wipe(up)">
                                      <p:cBhvr>
                                        <p:cTn id="20" dur="500"/>
                                        <p:tgtEl>
                                          <p:spTgt spid="337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4" grpId="0" animBg="1"/>
      <p:bldP spid="33795" grpId="0"/>
      <p:bldP spid="33796"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文本框 4"/>
          <p:cNvSpPr txBox="1">
            <a:spLocks noChangeArrowheads="1"/>
          </p:cNvSpPr>
          <p:nvPr/>
        </p:nvSpPr>
        <p:spPr bwMode="auto">
          <a:xfrm>
            <a:off x="795338" y="190500"/>
            <a:ext cx="4183062" cy="460375"/>
          </a:xfrm>
          <a:prstGeom prst="rect">
            <a:avLst/>
          </a:prstGeom>
          <a:noFill/>
          <a:ln w="9525">
            <a:noFill/>
            <a:miter lim="800000"/>
          </a:ln>
        </p:spPr>
        <p:txBody>
          <a:bodyPr>
            <a:spAutoFit/>
          </a:bodyPr>
          <a:lstStyle/>
          <a:p>
            <a:pPr>
              <a:buFont typeface="Arial" charset="0"/>
              <a:buNone/>
            </a:pPr>
            <a:r>
              <a:rPr lang="zh-CN" altLang="en-US" sz="2400" b="1">
                <a:solidFill>
                  <a:srgbClr val="13742F"/>
                </a:solidFill>
                <a:latin typeface="宋体" charset="-122"/>
              </a:rPr>
              <a:t>②殖民地的建立</a:t>
            </a:r>
            <a:r>
              <a:rPr lang="zh-CN" altLang="en-US" sz="2400">
                <a:latin typeface="宋体" charset="-122"/>
              </a:rPr>
              <a:t>：</a:t>
            </a:r>
          </a:p>
        </p:txBody>
      </p:sp>
      <p:sp>
        <p:nvSpPr>
          <p:cNvPr id="34818" name="左大括号 1"/>
          <p:cNvSpPr/>
          <p:nvPr/>
        </p:nvSpPr>
        <p:spPr bwMode="auto">
          <a:xfrm>
            <a:off x="623888" y="882650"/>
            <a:ext cx="504825" cy="1854200"/>
          </a:xfrm>
          <a:prstGeom prst="leftBrace">
            <a:avLst>
              <a:gd name="adj1" fmla="val 6241"/>
              <a:gd name="adj2" fmla="val 50000"/>
            </a:avLst>
          </a:prstGeom>
          <a:noFill/>
          <a:ln w="6350" algn="ctr">
            <a:solidFill>
              <a:schemeClr val="tx1"/>
            </a:solidFill>
            <a:miter lim="800000"/>
          </a:ln>
        </p:spPr>
        <p:txBody>
          <a:bodyPr anchor="ctr"/>
          <a:lstStyle/>
          <a:p>
            <a:pPr algn="ctr">
              <a:buFont typeface="Arial" charset="0"/>
              <a:buNone/>
            </a:pPr>
            <a:endParaRPr lang="zh-CN" altLang="en-US"/>
          </a:p>
        </p:txBody>
      </p:sp>
      <p:sp>
        <p:nvSpPr>
          <p:cNvPr id="34819" name="文本框 2"/>
          <p:cNvSpPr txBox="1">
            <a:spLocks noChangeArrowheads="1"/>
          </p:cNvSpPr>
          <p:nvPr/>
        </p:nvSpPr>
        <p:spPr bwMode="auto">
          <a:xfrm>
            <a:off x="1300163" y="769938"/>
            <a:ext cx="5603875" cy="460375"/>
          </a:xfrm>
          <a:prstGeom prst="rect">
            <a:avLst/>
          </a:prstGeom>
          <a:noFill/>
          <a:ln w="9525">
            <a:noFill/>
            <a:miter lim="800000"/>
          </a:ln>
        </p:spPr>
        <p:txBody>
          <a:bodyPr>
            <a:spAutoFit/>
          </a:bodyPr>
          <a:lstStyle/>
          <a:p>
            <a:pPr>
              <a:buFont typeface="Arial" charset="0"/>
              <a:buNone/>
            </a:pPr>
            <a:r>
              <a:rPr lang="zh-CN" altLang="en-US" sz="2400"/>
              <a:t>入侵印度尼西亚的爪哇岛</a:t>
            </a:r>
          </a:p>
        </p:txBody>
      </p:sp>
      <p:sp>
        <p:nvSpPr>
          <p:cNvPr id="34820" name="文本框 3"/>
          <p:cNvSpPr txBox="1">
            <a:spLocks noChangeArrowheads="1"/>
          </p:cNvSpPr>
          <p:nvPr/>
        </p:nvSpPr>
        <p:spPr bwMode="auto">
          <a:xfrm>
            <a:off x="1300163" y="1230313"/>
            <a:ext cx="7434262" cy="460375"/>
          </a:xfrm>
          <a:prstGeom prst="rect">
            <a:avLst/>
          </a:prstGeom>
          <a:noFill/>
          <a:ln w="9525">
            <a:noFill/>
            <a:miter lim="800000"/>
          </a:ln>
        </p:spPr>
        <p:txBody>
          <a:bodyPr>
            <a:spAutoFit/>
          </a:bodyPr>
          <a:lstStyle/>
          <a:p>
            <a:pPr>
              <a:buFont typeface="Arial" charset="0"/>
              <a:buNone/>
            </a:pPr>
            <a:r>
              <a:rPr lang="zh-CN" altLang="en-US" sz="2400"/>
              <a:t>从葡萄牙人手中夺取了马六甲和锡兰</a:t>
            </a:r>
          </a:p>
        </p:txBody>
      </p:sp>
      <p:sp>
        <p:nvSpPr>
          <p:cNvPr id="34821" name="文本框 5"/>
          <p:cNvSpPr txBox="1">
            <a:spLocks noChangeArrowheads="1"/>
          </p:cNvSpPr>
          <p:nvPr/>
        </p:nvSpPr>
        <p:spPr bwMode="auto">
          <a:xfrm>
            <a:off x="1300163" y="1690688"/>
            <a:ext cx="5389562" cy="460375"/>
          </a:xfrm>
          <a:prstGeom prst="rect">
            <a:avLst/>
          </a:prstGeom>
          <a:noFill/>
          <a:ln w="9525">
            <a:noFill/>
            <a:miter lim="800000"/>
          </a:ln>
        </p:spPr>
        <p:txBody>
          <a:bodyPr>
            <a:spAutoFit/>
          </a:bodyPr>
          <a:lstStyle/>
          <a:p>
            <a:pPr>
              <a:buFont typeface="Arial" charset="0"/>
              <a:buNone/>
            </a:pPr>
            <a:r>
              <a:rPr lang="zh-CN" altLang="en-US" sz="2400"/>
              <a:t>一度强占了中国的台湾</a:t>
            </a:r>
          </a:p>
        </p:txBody>
      </p:sp>
      <p:sp>
        <p:nvSpPr>
          <p:cNvPr id="34822" name="文本框 7"/>
          <p:cNvSpPr txBox="1">
            <a:spLocks noChangeArrowheads="1"/>
          </p:cNvSpPr>
          <p:nvPr/>
        </p:nvSpPr>
        <p:spPr bwMode="auto">
          <a:xfrm>
            <a:off x="1300163" y="2032000"/>
            <a:ext cx="6381750" cy="460375"/>
          </a:xfrm>
          <a:prstGeom prst="rect">
            <a:avLst/>
          </a:prstGeom>
          <a:noFill/>
          <a:ln w="9525">
            <a:noFill/>
            <a:miter lim="800000"/>
          </a:ln>
        </p:spPr>
        <p:txBody>
          <a:bodyPr>
            <a:spAutoFit/>
          </a:bodyPr>
          <a:lstStyle/>
          <a:p>
            <a:pPr>
              <a:buFont typeface="Arial" charset="0"/>
              <a:buNone/>
            </a:pPr>
            <a:r>
              <a:rPr lang="zh-CN" altLang="en-US" sz="2400"/>
              <a:t>在非洲的好望角建立了殖民地</a:t>
            </a:r>
          </a:p>
        </p:txBody>
      </p:sp>
      <p:sp>
        <p:nvSpPr>
          <p:cNvPr id="34823" name="文本框 8"/>
          <p:cNvSpPr txBox="1">
            <a:spLocks noChangeArrowheads="1"/>
          </p:cNvSpPr>
          <p:nvPr/>
        </p:nvSpPr>
        <p:spPr bwMode="auto">
          <a:xfrm>
            <a:off x="1300163" y="2492375"/>
            <a:ext cx="6632575" cy="460375"/>
          </a:xfrm>
          <a:prstGeom prst="rect">
            <a:avLst/>
          </a:prstGeom>
          <a:noFill/>
          <a:ln w="9525">
            <a:noFill/>
            <a:miter lim="800000"/>
          </a:ln>
        </p:spPr>
        <p:txBody>
          <a:bodyPr>
            <a:spAutoFit/>
          </a:bodyPr>
          <a:lstStyle/>
          <a:p>
            <a:pPr>
              <a:buFont typeface="Arial" charset="0"/>
              <a:buNone/>
            </a:pPr>
            <a:r>
              <a:rPr lang="zh-CN" altLang="en-US" sz="2400"/>
              <a:t>在北美洲建立了新尼德兰殖民地</a:t>
            </a:r>
          </a:p>
        </p:txBody>
      </p:sp>
      <p:sp>
        <p:nvSpPr>
          <p:cNvPr id="34824" name="文本框 9"/>
          <p:cNvSpPr txBox="1">
            <a:spLocks noChangeArrowheads="1"/>
          </p:cNvSpPr>
          <p:nvPr/>
        </p:nvSpPr>
        <p:spPr bwMode="auto">
          <a:xfrm>
            <a:off x="455613" y="3182938"/>
            <a:ext cx="2789237" cy="492125"/>
          </a:xfrm>
          <a:prstGeom prst="rect">
            <a:avLst/>
          </a:prstGeom>
          <a:noFill/>
          <a:ln w="9525">
            <a:noFill/>
            <a:miter lim="800000"/>
          </a:ln>
        </p:spPr>
        <p:txBody>
          <a:bodyPr>
            <a:spAutoFit/>
          </a:bodyPr>
          <a:lstStyle/>
          <a:p>
            <a:pPr>
              <a:buFont typeface="Arial" charset="0"/>
              <a:buNone/>
            </a:pPr>
            <a:r>
              <a:rPr lang="zh-CN" altLang="en-US" sz="2600" b="1">
                <a:solidFill>
                  <a:srgbClr val="0000FF"/>
                </a:solidFill>
                <a:latin typeface="宋体" charset="-122"/>
              </a:rPr>
              <a:t>法国</a:t>
            </a:r>
          </a:p>
        </p:txBody>
      </p:sp>
      <p:sp>
        <p:nvSpPr>
          <p:cNvPr id="34825" name="文本框 10"/>
          <p:cNvSpPr txBox="1">
            <a:spLocks noChangeArrowheads="1"/>
          </p:cNvSpPr>
          <p:nvPr/>
        </p:nvSpPr>
        <p:spPr bwMode="auto">
          <a:xfrm>
            <a:off x="1693863" y="3214688"/>
            <a:ext cx="7842250" cy="460375"/>
          </a:xfrm>
          <a:prstGeom prst="rect">
            <a:avLst/>
          </a:prstGeom>
          <a:noFill/>
          <a:ln w="9525">
            <a:noFill/>
            <a:miter lim="800000"/>
          </a:ln>
        </p:spPr>
        <p:txBody>
          <a:bodyPr>
            <a:spAutoFit/>
          </a:bodyPr>
          <a:lstStyle/>
          <a:p>
            <a:pPr>
              <a:buFont typeface="Arial" charset="0"/>
              <a:buNone/>
            </a:pPr>
            <a:r>
              <a:rPr lang="zh-CN" altLang="en-US" sz="2400"/>
              <a:t>在北美洲、非洲和亚洲建立了法属殖民地。</a:t>
            </a:r>
          </a:p>
        </p:txBody>
      </p:sp>
      <p:sp>
        <p:nvSpPr>
          <p:cNvPr id="34826" name="文本框 12"/>
          <p:cNvSpPr txBox="1">
            <a:spLocks noChangeArrowheads="1"/>
          </p:cNvSpPr>
          <p:nvPr/>
        </p:nvSpPr>
        <p:spPr bwMode="auto">
          <a:xfrm>
            <a:off x="198438" y="4429125"/>
            <a:ext cx="2789237" cy="492125"/>
          </a:xfrm>
          <a:prstGeom prst="rect">
            <a:avLst/>
          </a:prstGeom>
          <a:noFill/>
          <a:ln w="9525">
            <a:noFill/>
            <a:miter lim="800000"/>
          </a:ln>
        </p:spPr>
        <p:txBody>
          <a:bodyPr>
            <a:spAutoFit/>
          </a:bodyPr>
          <a:lstStyle/>
          <a:p>
            <a:pPr>
              <a:buFont typeface="Arial" charset="0"/>
              <a:buNone/>
            </a:pPr>
            <a:r>
              <a:rPr lang="zh-CN" altLang="en-US" sz="2600" b="1">
                <a:solidFill>
                  <a:srgbClr val="0000FF"/>
                </a:solidFill>
                <a:latin typeface="宋体" charset="-122"/>
              </a:rPr>
              <a:t>三国争霸</a:t>
            </a:r>
          </a:p>
        </p:txBody>
      </p:sp>
      <p:sp>
        <p:nvSpPr>
          <p:cNvPr id="34827" name="左大括号 13"/>
          <p:cNvSpPr/>
          <p:nvPr/>
        </p:nvSpPr>
        <p:spPr bwMode="auto">
          <a:xfrm>
            <a:off x="2141538" y="3917950"/>
            <a:ext cx="503237" cy="1854200"/>
          </a:xfrm>
          <a:prstGeom prst="leftBrace">
            <a:avLst>
              <a:gd name="adj1" fmla="val 6260"/>
              <a:gd name="adj2" fmla="val 50000"/>
            </a:avLst>
          </a:prstGeom>
          <a:noFill/>
          <a:ln w="6350" algn="ctr">
            <a:solidFill>
              <a:schemeClr val="tx1"/>
            </a:solidFill>
            <a:miter lim="800000"/>
          </a:ln>
        </p:spPr>
        <p:txBody>
          <a:bodyPr anchor="ctr"/>
          <a:lstStyle/>
          <a:p>
            <a:pPr algn="ctr">
              <a:buFont typeface="Arial" charset="0"/>
              <a:buNone/>
            </a:pPr>
            <a:endParaRPr lang="zh-CN" altLang="en-US"/>
          </a:p>
        </p:txBody>
      </p:sp>
      <p:sp>
        <p:nvSpPr>
          <p:cNvPr id="34828" name="文本框 14"/>
          <p:cNvSpPr txBox="1">
            <a:spLocks noChangeArrowheads="1"/>
          </p:cNvSpPr>
          <p:nvPr/>
        </p:nvSpPr>
        <p:spPr bwMode="auto">
          <a:xfrm>
            <a:off x="2757488" y="3775075"/>
            <a:ext cx="8812212" cy="830263"/>
          </a:xfrm>
          <a:prstGeom prst="rect">
            <a:avLst/>
          </a:prstGeom>
          <a:noFill/>
          <a:ln w="9525">
            <a:noFill/>
            <a:miter lim="800000"/>
          </a:ln>
        </p:spPr>
        <p:txBody>
          <a:bodyPr wrap="none">
            <a:spAutoFit/>
          </a:bodyPr>
          <a:lstStyle/>
          <a:p>
            <a:pPr>
              <a:buFont typeface="Arial" charset="0"/>
              <a:buNone/>
            </a:pPr>
            <a:r>
              <a:rPr lang="zh-CN" altLang="en-US" sz="2400" b="1">
                <a:solidFill>
                  <a:srgbClr val="13742F"/>
                </a:solidFill>
                <a:latin typeface="宋体" charset="-122"/>
                <a:sym typeface="+mn-ea"/>
              </a:rPr>
              <a:t>①背景：</a:t>
            </a:r>
            <a:r>
              <a:rPr lang="zh-CN" altLang="en-US" sz="2400" b="1">
                <a:latin typeface="宋体" charset="-122"/>
                <a:sym typeface="+mn-ea"/>
              </a:rPr>
              <a:t>为争夺美洲、非洲、亚洲的殖民地和世</a:t>
            </a:r>
            <a:endParaRPr lang="zh-CN" altLang="en-US" sz="2400" b="1">
              <a:latin typeface="宋体" charset="-122"/>
              <a:sym typeface="+mn-ea"/>
            </a:endParaRPr>
          </a:p>
          <a:p>
            <a:pPr>
              <a:buFont typeface="Arial" charset="0"/>
              <a:buNone/>
            </a:pPr>
            <a:r>
              <a:rPr lang="zh-CN" altLang="en-US" sz="2400" b="1">
                <a:latin typeface="宋体" charset="-122"/>
                <a:sym typeface="+mn-ea"/>
              </a:rPr>
              <a:t>界市场</a:t>
            </a:r>
            <a:r>
              <a:rPr lang="zh-CN" altLang="en-US" b="1">
                <a:latin typeface="宋体" charset="-122"/>
                <a:sym typeface="+mn-ea"/>
              </a:rPr>
              <a:t> </a:t>
            </a:r>
          </a:p>
        </p:txBody>
      </p:sp>
      <p:sp>
        <p:nvSpPr>
          <p:cNvPr id="34829" name="文本框 16"/>
          <p:cNvSpPr txBox="1">
            <a:spLocks noChangeArrowheads="1"/>
          </p:cNvSpPr>
          <p:nvPr/>
        </p:nvSpPr>
        <p:spPr bwMode="auto">
          <a:xfrm>
            <a:off x="2757488" y="4605338"/>
            <a:ext cx="8580437" cy="830262"/>
          </a:xfrm>
          <a:prstGeom prst="rect">
            <a:avLst/>
          </a:prstGeom>
          <a:noFill/>
          <a:ln w="9525">
            <a:noFill/>
            <a:miter lim="800000"/>
          </a:ln>
        </p:spPr>
        <p:txBody>
          <a:bodyPr>
            <a:spAutoFit/>
          </a:bodyPr>
          <a:lstStyle/>
          <a:p>
            <a:pPr>
              <a:buFont typeface="Arial" charset="0"/>
              <a:buNone/>
            </a:pPr>
            <a:r>
              <a:rPr lang="zh-CN" altLang="en-US" sz="2400" b="1">
                <a:solidFill>
                  <a:srgbClr val="13742F"/>
                </a:solidFill>
                <a:latin typeface="宋体" charset="-122"/>
              </a:rPr>
              <a:t>②过程</a:t>
            </a:r>
            <a:r>
              <a:rPr lang="zh-CN" altLang="en-US" sz="2400" b="1">
                <a:latin typeface="宋体" charset="-122"/>
              </a:rPr>
              <a:t>：17世纪下半叶起英国与荷兰</a:t>
            </a:r>
            <a:r>
              <a:rPr lang="zh-CN" altLang="en-US" sz="2400" b="1">
                <a:latin typeface="宋体" charset="-122"/>
                <a:sym typeface="+mn-ea"/>
              </a:rPr>
              <a:t>、</a:t>
            </a:r>
            <a:r>
              <a:rPr lang="zh-CN" altLang="en-US" sz="2400" b="1">
                <a:latin typeface="宋体" charset="-122"/>
              </a:rPr>
              <a:t>法国发生了一系列的战争</a:t>
            </a:r>
          </a:p>
        </p:txBody>
      </p:sp>
      <p:sp>
        <p:nvSpPr>
          <p:cNvPr id="34830" name="文本框 17"/>
          <p:cNvSpPr txBox="1">
            <a:spLocks noChangeArrowheads="1"/>
          </p:cNvSpPr>
          <p:nvPr/>
        </p:nvSpPr>
        <p:spPr bwMode="auto">
          <a:xfrm>
            <a:off x="2757488" y="5435600"/>
            <a:ext cx="9221787" cy="828675"/>
          </a:xfrm>
          <a:prstGeom prst="rect">
            <a:avLst/>
          </a:prstGeom>
          <a:noFill/>
          <a:ln w="9525">
            <a:noFill/>
            <a:miter lim="800000"/>
          </a:ln>
        </p:spPr>
        <p:txBody>
          <a:bodyPr wrap="none">
            <a:spAutoFit/>
          </a:bodyPr>
          <a:lstStyle/>
          <a:p>
            <a:pPr>
              <a:buFont typeface="Arial" charset="0"/>
              <a:buNone/>
            </a:pPr>
            <a:r>
              <a:rPr lang="zh-CN" altLang="en-US" sz="2400" b="1">
                <a:solidFill>
                  <a:srgbClr val="13742F"/>
                </a:solidFill>
                <a:latin typeface="宋体" charset="-122"/>
              </a:rPr>
              <a:t>③结果</a:t>
            </a:r>
            <a:r>
              <a:rPr lang="zh-CN" altLang="en-US" sz="2400" b="1">
                <a:latin typeface="宋体" charset="-122"/>
              </a:rPr>
              <a:t>：英国战胜荷兰和法国，在世界各地夺取了</a:t>
            </a:r>
            <a:endParaRPr lang="zh-CN" altLang="en-US" sz="2400" b="1">
              <a:latin typeface="宋体" charset="-122"/>
            </a:endParaRPr>
          </a:p>
          <a:p>
            <a:pPr>
              <a:buFont typeface="Arial" charset="0"/>
              <a:buNone/>
            </a:pPr>
            <a:r>
              <a:rPr lang="zh-CN" altLang="en-US" sz="2400" b="1">
                <a:latin typeface="宋体" charset="-122"/>
              </a:rPr>
              <a:t>大片殖民地，自诩为|为“日不落帝国”</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34817"/>
                                        </p:tgtEl>
                                        <p:attrNameLst>
                                          <p:attrName>style.visibility</p:attrName>
                                        </p:attrNameLst>
                                      </p:cBhvr>
                                      <p:to>
                                        <p:strVal val="visible"/>
                                      </p:to>
                                    </p:set>
                                    <p:anim calcmode="lin" valueType="num">
                                      <p:cBhvr additive="base">
                                        <p:cTn id="7" dur="500"/>
                                        <p:tgtEl>
                                          <p:spTgt spid="34817"/>
                                        </p:tgtEl>
                                        <p:attrNameLst>
                                          <p:attrName>ppt_y</p:attrName>
                                        </p:attrNameLst>
                                      </p:cBhvr>
                                      <p:tavLst>
                                        <p:tav tm="0">
                                          <p:val>
                                            <p:strVal val="#ppt_y+#ppt_h*1.125000"/>
                                          </p:val>
                                        </p:tav>
                                        <p:tav tm="100000">
                                          <p:val>
                                            <p:strVal val="#ppt_y"/>
                                          </p:val>
                                        </p:tav>
                                      </p:tavLst>
                                    </p:anim>
                                    <p:animEffect transition="in" filter="wipe(up)">
                                      <p:cBhvr>
                                        <p:cTn id="8" dur="500"/>
                                        <p:tgtEl>
                                          <p:spTgt spid="34817"/>
                                        </p:tgtEl>
                                      </p:cBhvr>
                                    </p:animEffect>
                                  </p:childTnLst>
                                </p:cTn>
                              </p:par>
                            </p:childTnLst>
                          </p:cTn>
                        </p:par>
                      </p:childTnLst>
                    </p:cTn>
                  </p:par>
                  <p:par>
                    <p:cTn id="9" fill="hold">
                      <p:stCondLst>
                        <p:cond delay="indefinite"/>
                      </p:stCondLst>
                      <p:childTnLst>
                        <p:par>
                          <p:cTn id="10" fill="hold">
                            <p:stCondLst>
                              <p:cond delay="0"/>
                            </p:stCondLst>
                            <p:childTnLst>
                              <p:par>
                                <p:cTn id="11" presetID="12" presetClass="entr" presetSubtype="4" fill="hold" grpId="0" nodeType="clickEffect">
                                  <p:stCondLst>
                                    <p:cond delay="0"/>
                                  </p:stCondLst>
                                  <p:childTnLst>
                                    <p:set>
                                      <p:cBhvr>
                                        <p:cTn id="12" dur="1" fill="hold">
                                          <p:stCondLst>
                                            <p:cond delay="0"/>
                                          </p:stCondLst>
                                        </p:cTn>
                                        <p:tgtEl>
                                          <p:spTgt spid="34819"/>
                                        </p:tgtEl>
                                        <p:attrNameLst>
                                          <p:attrName>style.visibility</p:attrName>
                                        </p:attrNameLst>
                                      </p:cBhvr>
                                      <p:to>
                                        <p:strVal val="visible"/>
                                      </p:to>
                                    </p:set>
                                    <p:anim calcmode="lin" valueType="num">
                                      <p:cBhvr additive="base">
                                        <p:cTn id="13" dur="500"/>
                                        <p:tgtEl>
                                          <p:spTgt spid="34819"/>
                                        </p:tgtEl>
                                        <p:attrNameLst>
                                          <p:attrName>ppt_y</p:attrName>
                                        </p:attrNameLst>
                                      </p:cBhvr>
                                      <p:tavLst>
                                        <p:tav tm="0">
                                          <p:val>
                                            <p:strVal val="#ppt_y+#ppt_h*1.125000"/>
                                          </p:val>
                                        </p:tav>
                                        <p:tav tm="100000">
                                          <p:val>
                                            <p:strVal val="#ppt_y"/>
                                          </p:val>
                                        </p:tav>
                                      </p:tavLst>
                                    </p:anim>
                                    <p:animEffect transition="in" filter="wipe(up)">
                                      <p:cBhvr>
                                        <p:cTn id="14" dur="500"/>
                                        <p:tgtEl>
                                          <p:spTgt spid="34819"/>
                                        </p:tgtEl>
                                      </p:cBhvr>
                                    </p:animEffect>
                                  </p:childTnLst>
                                </p:cTn>
                              </p:par>
                              <p:par>
                                <p:cTn id="15" presetID="12" presetClass="entr" presetSubtype="4" fill="hold" grpId="0" nodeType="withEffect">
                                  <p:stCondLst>
                                    <p:cond delay="0"/>
                                  </p:stCondLst>
                                  <p:childTnLst>
                                    <p:set>
                                      <p:cBhvr>
                                        <p:cTn id="16" dur="1" fill="hold">
                                          <p:stCondLst>
                                            <p:cond delay="0"/>
                                          </p:stCondLst>
                                        </p:cTn>
                                        <p:tgtEl>
                                          <p:spTgt spid="34820"/>
                                        </p:tgtEl>
                                        <p:attrNameLst>
                                          <p:attrName>style.visibility</p:attrName>
                                        </p:attrNameLst>
                                      </p:cBhvr>
                                      <p:to>
                                        <p:strVal val="visible"/>
                                      </p:to>
                                    </p:set>
                                    <p:anim calcmode="lin" valueType="num">
                                      <p:cBhvr additive="base">
                                        <p:cTn id="17" dur="500"/>
                                        <p:tgtEl>
                                          <p:spTgt spid="34820"/>
                                        </p:tgtEl>
                                        <p:attrNameLst>
                                          <p:attrName>ppt_y</p:attrName>
                                        </p:attrNameLst>
                                      </p:cBhvr>
                                      <p:tavLst>
                                        <p:tav tm="0">
                                          <p:val>
                                            <p:strVal val="#ppt_y+#ppt_h*1.125000"/>
                                          </p:val>
                                        </p:tav>
                                        <p:tav tm="100000">
                                          <p:val>
                                            <p:strVal val="#ppt_y"/>
                                          </p:val>
                                        </p:tav>
                                      </p:tavLst>
                                    </p:anim>
                                    <p:animEffect transition="in" filter="wipe(up)">
                                      <p:cBhvr>
                                        <p:cTn id="18" dur="500"/>
                                        <p:tgtEl>
                                          <p:spTgt spid="34820"/>
                                        </p:tgtEl>
                                      </p:cBhvr>
                                    </p:animEffect>
                                  </p:childTnLst>
                                </p:cTn>
                              </p:par>
                              <p:par>
                                <p:cTn id="19" presetID="12" presetClass="entr" presetSubtype="4" fill="hold" grpId="0" nodeType="withEffect">
                                  <p:stCondLst>
                                    <p:cond delay="0"/>
                                  </p:stCondLst>
                                  <p:childTnLst>
                                    <p:set>
                                      <p:cBhvr>
                                        <p:cTn id="20" dur="1" fill="hold">
                                          <p:stCondLst>
                                            <p:cond delay="0"/>
                                          </p:stCondLst>
                                        </p:cTn>
                                        <p:tgtEl>
                                          <p:spTgt spid="34822"/>
                                        </p:tgtEl>
                                        <p:attrNameLst>
                                          <p:attrName>style.visibility</p:attrName>
                                        </p:attrNameLst>
                                      </p:cBhvr>
                                      <p:to>
                                        <p:strVal val="visible"/>
                                      </p:to>
                                    </p:set>
                                    <p:anim calcmode="lin" valueType="num">
                                      <p:cBhvr additive="base">
                                        <p:cTn id="21" dur="500"/>
                                        <p:tgtEl>
                                          <p:spTgt spid="34822"/>
                                        </p:tgtEl>
                                        <p:attrNameLst>
                                          <p:attrName>ppt_y</p:attrName>
                                        </p:attrNameLst>
                                      </p:cBhvr>
                                      <p:tavLst>
                                        <p:tav tm="0">
                                          <p:val>
                                            <p:strVal val="#ppt_y+#ppt_h*1.125000"/>
                                          </p:val>
                                        </p:tav>
                                        <p:tav tm="100000">
                                          <p:val>
                                            <p:strVal val="#ppt_y"/>
                                          </p:val>
                                        </p:tav>
                                      </p:tavLst>
                                    </p:anim>
                                    <p:animEffect transition="in" filter="wipe(up)">
                                      <p:cBhvr>
                                        <p:cTn id="22" dur="500"/>
                                        <p:tgtEl>
                                          <p:spTgt spid="34822"/>
                                        </p:tgtEl>
                                      </p:cBhvr>
                                    </p:animEffect>
                                  </p:childTnLst>
                                </p:cTn>
                              </p:par>
                              <p:par>
                                <p:cTn id="23" presetID="12" presetClass="entr" presetSubtype="4" fill="hold" grpId="0" nodeType="withEffect">
                                  <p:stCondLst>
                                    <p:cond delay="0"/>
                                  </p:stCondLst>
                                  <p:childTnLst>
                                    <p:set>
                                      <p:cBhvr>
                                        <p:cTn id="24" dur="1" fill="hold">
                                          <p:stCondLst>
                                            <p:cond delay="0"/>
                                          </p:stCondLst>
                                        </p:cTn>
                                        <p:tgtEl>
                                          <p:spTgt spid="34821"/>
                                        </p:tgtEl>
                                        <p:attrNameLst>
                                          <p:attrName>style.visibility</p:attrName>
                                        </p:attrNameLst>
                                      </p:cBhvr>
                                      <p:to>
                                        <p:strVal val="visible"/>
                                      </p:to>
                                    </p:set>
                                    <p:anim calcmode="lin" valueType="num">
                                      <p:cBhvr additive="base">
                                        <p:cTn id="25" dur="500"/>
                                        <p:tgtEl>
                                          <p:spTgt spid="34821"/>
                                        </p:tgtEl>
                                        <p:attrNameLst>
                                          <p:attrName>ppt_y</p:attrName>
                                        </p:attrNameLst>
                                      </p:cBhvr>
                                      <p:tavLst>
                                        <p:tav tm="0">
                                          <p:val>
                                            <p:strVal val="#ppt_y+#ppt_h*1.125000"/>
                                          </p:val>
                                        </p:tav>
                                        <p:tav tm="100000">
                                          <p:val>
                                            <p:strVal val="#ppt_y"/>
                                          </p:val>
                                        </p:tav>
                                      </p:tavLst>
                                    </p:anim>
                                    <p:animEffect transition="in" filter="wipe(up)">
                                      <p:cBhvr>
                                        <p:cTn id="26" dur="500"/>
                                        <p:tgtEl>
                                          <p:spTgt spid="34821"/>
                                        </p:tgtEl>
                                      </p:cBhvr>
                                    </p:animEffect>
                                  </p:childTnLst>
                                </p:cTn>
                              </p:par>
                              <p:par>
                                <p:cTn id="27" presetID="12" presetClass="entr" presetSubtype="4" fill="hold" grpId="0" nodeType="withEffect">
                                  <p:stCondLst>
                                    <p:cond delay="0"/>
                                  </p:stCondLst>
                                  <p:childTnLst>
                                    <p:set>
                                      <p:cBhvr>
                                        <p:cTn id="28" dur="1" fill="hold">
                                          <p:stCondLst>
                                            <p:cond delay="0"/>
                                          </p:stCondLst>
                                        </p:cTn>
                                        <p:tgtEl>
                                          <p:spTgt spid="34823"/>
                                        </p:tgtEl>
                                        <p:attrNameLst>
                                          <p:attrName>style.visibility</p:attrName>
                                        </p:attrNameLst>
                                      </p:cBhvr>
                                      <p:to>
                                        <p:strVal val="visible"/>
                                      </p:to>
                                    </p:set>
                                    <p:anim calcmode="lin" valueType="num">
                                      <p:cBhvr additive="base">
                                        <p:cTn id="29" dur="500"/>
                                        <p:tgtEl>
                                          <p:spTgt spid="34823"/>
                                        </p:tgtEl>
                                        <p:attrNameLst>
                                          <p:attrName>ppt_y</p:attrName>
                                        </p:attrNameLst>
                                      </p:cBhvr>
                                      <p:tavLst>
                                        <p:tav tm="0">
                                          <p:val>
                                            <p:strVal val="#ppt_y+#ppt_h*1.125000"/>
                                          </p:val>
                                        </p:tav>
                                        <p:tav tm="100000">
                                          <p:val>
                                            <p:strVal val="#ppt_y"/>
                                          </p:val>
                                        </p:tav>
                                      </p:tavLst>
                                    </p:anim>
                                    <p:animEffect transition="in" filter="wipe(up)">
                                      <p:cBhvr>
                                        <p:cTn id="30" dur="500"/>
                                        <p:tgtEl>
                                          <p:spTgt spid="34823"/>
                                        </p:tgtEl>
                                      </p:cBhvr>
                                    </p:animEffect>
                                  </p:childTnLst>
                                </p:cTn>
                              </p:par>
                            </p:childTnLst>
                          </p:cTn>
                        </p:par>
                      </p:childTnLst>
                    </p:cTn>
                  </p:par>
                  <p:par>
                    <p:cTn id="31" fill="hold">
                      <p:stCondLst>
                        <p:cond delay="indefinite"/>
                      </p:stCondLst>
                      <p:childTnLst>
                        <p:par>
                          <p:cTn id="32" fill="hold">
                            <p:stCondLst>
                              <p:cond delay="0"/>
                            </p:stCondLst>
                            <p:childTnLst>
                              <p:par>
                                <p:cTn id="33" presetID="12" presetClass="entr" presetSubtype="4" fill="hold" grpId="0" nodeType="clickEffect">
                                  <p:stCondLst>
                                    <p:cond delay="0"/>
                                  </p:stCondLst>
                                  <p:childTnLst>
                                    <p:set>
                                      <p:cBhvr>
                                        <p:cTn id="34" dur="1" fill="hold">
                                          <p:stCondLst>
                                            <p:cond delay="0"/>
                                          </p:stCondLst>
                                        </p:cTn>
                                        <p:tgtEl>
                                          <p:spTgt spid="34824"/>
                                        </p:tgtEl>
                                        <p:attrNameLst>
                                          <p:attrName>style.visibility</p:attrName>
                                        </p:attrNameLst>
                                      </p:cBhvr>
                                      <p:to>
                                        <p:strVal val="visible"/>
                                      </p:to>
                                    </p:set>
                                    <p:anim calcmode="lin" valueType="num">
                                      <p:cBhvr additive="base">
                                        <p:cTn id="35" dur="500"/>
                                        <p:tgtEl>
                                          <p:spTgt spid="34824"/>
                                        </p:tgtEl>
                                        <p:attrNameLst>
                                          <p:attrName>ppt_y</p:attrName>
                                        </p:attrNameLst>
                                      </p:cBhvr>
                                      <p:tavLst>
                                        <p:tav tm="0">
                                          <p:val>
                                            <p:strVal val="#ppt_y+#ppt_h*1.125000"/>
                                          </p:val>
                                        </p:tav>
                                        <p:tav tm="100000">
                                          <p:val>
                                            <p:strVal val="#ppt_y"/>
                                          </p:val>
                                        </p:tav>
                                      </p:tavLst>
                                    </p:anim>
                                    <p:animEffect transition="in" filter="wipe(up)">
                                      <p:cBhvr>
                                        <p:cTn id="36" dur="500"/>
                                        <p:tgtEl>
                                          <p:spTgt spid="34824"/>
                                        </p:tgtEl>
                                      </p:cBhvr>
                                    </p:animEffect>
                                  </p:childTnLst>
                                </p:cTn>
                              </p:par>
                            </p:childTnLst>
                          </p:cTn>
                        </p:par>
                      </p:childTnLst>
                    </p:cTn>
                  </p:par>
                  <p:par>
                    <p:cTn id="37" fill="hold">
                      <p:stCondLst>
                        <p:cond delay="indefinite"/>
                      </p:stCondLst>
                      <p:childTnLst>
                        <p:par>
                          <p:cTn id="38" fill="hold">
                            <p:stCondLst>
                              <p:cond delay="0"/>
                            </p:stCondLst>
                            <p:childTnLst>
                              <p:par>
                                <p:cTn id="39" presetID="12" presetClass="entr" presetSubtype="4" fill="hold" grpId="0" nodeType="clickEffect">
                                  <p:stCondLst>
                                    <p:cond delay="0"/>
                                  </p:stCondLst>
                                  <p:childTnLst>
                                    <p:set>
                                      <p:cBhvr>
                                        <p:cTn id="40" dur="1" fill="hold">
                                          <p:stCondLst>
                                            <p:cond delay="0"/>
                                          </p:stCondLst>
                                        </p:cTn>
                                        <p:tgtEl>
                                          <p:spTgt spid="34825"/>
                                        </p:tgtEl>
                                        <p:attrNameLst>
                                          <p:attrName>style.visibility</p:attrName>
                                        </p:attrNameLst>
                                      </p:cBhvr>
                                      <p:to>
                                        <p:strVal val="visible"/>
                                      </p:to>
                                    </p:set>
                                    <p:anim calcmode="lin" valueType="num">
                                      <p:cBhvr additive="base">
                                        <p:cTn id="41" dur="500"/>
                                        <p:tgtEl>
                                          <p:spTgt spid="34825"/>
                                        </p:tgtEl>
                                        <p:attrNameLst>
                                          <p:attrName>ppt_y</p:attrName>
                                        </p:attrNameLst>
                                      </p:cBhvr>
                                      <p:tavLst>
                                        <p:tav tm="0">
                                          <p:val>
                                            <p:strVal val="#ppt_y+#ppt_h*1.125000"/>
                                          </p:val>
                                        </p:tav>
                                        <p:tav tm="100000">
                                          <p:val>
                                            <p:strVal val="#ppt_y"/>
                                          </p:val>
                                        </p:tav>
                                      </p:tavLst>
                                    </p:anim>
                                    <p:animEffect transition="in" filter="wipe(up)">
                                      <p:cBhvr>
                                        <p:cTn id="42" dur="500"/>
                                        <p:tgtEl>
                                          <p:spTgt spid="34825"/>
                                        </p:tgtEl>
                                      </p:cBhvr>
                                    </p:animEffect>
                                  </p:childTnLst>
                                </p:cTn>
                              </p:par>
                            </p:childTnLst>
                          </p:cTn>
                        </p:par>
                      </p:childTnLst>
                    </p:cTn>
                  </p:par>
                  <p:par>
                    <p:cTn id="43" fill="hold">
                      <p:stCondLst>
                        <p:cond delay="indefinite"/>
                      </p:stCondLst>
                      <p:childTnLst>
                        <p:par>
                          <p:cTn id="44" fill="hold">
                            <p:stCondLst>
                              <p:cond delay="0"/>
                            </p:stCondLst>
                            <p:childTnLst>
                              <p:par>
                                <p:cTn id="45" presetID="12" presetClass="entr" presetSubtype="4" fill="hold" grpId="0" nodeType="clickEffect">
                                  <p:stCondLst>
                                    <p:cond delay="0"/>
                                  </p:stCondLst>
                                  <p:childTnLst>
                                    <p:set>
                                      <p:cBhvr>
                                        <p:cTn id="46" dur="1" fill="hold">
                                          <p:stCondLst>
                                            <p:cond delay="0"/>
                                          </p:stCondLst>
                                        </p:cTn>
                                        <p:tgtEl>
                                          <p:spTgt spid="34826"/>
                                        </p:tgtEl>
                                        <p:attrNameLst>
                                          <p:attrName>style.visibility</p:attrName>
                                        </p:attrNameLst>
                                      </p:cBhvr>
                                      <p:to>
                                        <p:strVal val="visible"/>
                                      </p:to>
                                    </p:set>
                                    <p:anim calcmode="lin" valueType="num">
                                      <p:cBhvr additive="base">
                                        <p:cTn id="47" dur="500"/>
                                        <p:tgtEl>
                                          <p:spTgt spid="34826"/>
                                        </p:tgtEl>
                                        <p:attrNameLst>
                                          <p:attrName>ppt_y</p:attrName>
                                        </p:attrNameLst>
                                      </p:cBhvr>
                                      <p:tavLst>
                                        <p:tav tm="0">
                                          <p:val>
                                            <p:strVal val="#ppt_y+#ppt_h*1.125000"/>
                                          </p:val>
                                        </p:tav>
                                        <p:tav tm="100000">
                                          <p:val>
                                            <p:strVal val="#ppt_y"/>
                                          </p:val>
                                        </p:tav>
                                      </p:tavLst>
                                    </p:anim>
                                    <p:animEffect transition="in" filter="wipe(up)">
                                      <p:cBhvr>
                                        <p:cTn id="48" dur="500"/>
                                        <p:tgtEl>
                                          <p:spTgt spid="34826"/>
                                        </p:tgtEl>
                                      </p:cBhvr>
                                    </p:animEffect>
                                  </p:childTnLst>
                                </p:cTn>
                              </p:par>
                              <p:par>
                                <p:cTn id="49" presetID="12" presetClass="entr" presetSubtype="4" fill="hold" grpId="0" nodeType="withEffect">
                                  <p:stCondLst>
                                    <p:cond delay="0"/>
                                  </p:stCondLst>
                                  <p:childTnLst>
                                    <p:set>
                                      <p:cBhvr>
                                        <p:cTn id="50" dur="1" fill="hold">
                                          <p:stCondLst>
                                            <p:cond delay="0"/>
                                          </p:stCondLst>
                                        </p:cTn>
                                        <p:tgtEl>
                                          <p:spTgt spid="34827"/>
                                        </p:tgtEl>
                                        <p:attrNameLst>
                                          <p:attrName>style.visibility</p:attrName>
                                        </p:attrNameLst>
                                      </p:cBhvr>
                                      <p:to>
                                        <p:strVal val="visible"/>
                                      </p:to>
                                    </p:set>
                                    <p:anim calcmode="lin" valueType="num">
                                      <p:cBhvr additive="base">
                                        <p:cTn id="51" dur="500"/>
                                        <p:tgtEl>
                                          <p:spTgt spid="34827"/>
                                        </p:tgtEl>
                                        <p:attrNameLst>
                                          <p:attrName>ppt_y</p:attrName>
                                        </p:attrNameLst>
                                      </p:cBhvr>
                                      <p:tavLst>
                                        <p:tav tm="0">
                                          <p:val>
                                            <p:strVal val="#ppt_y+#ppt_h*1.125000"/>
                                          </p:val>
                                        </p:tav>
                                        <p:tav tm="100000">
                                          <p:val>
                                            <p:strVal val="#ppt_y"/>
                                          </p:val>
                                        </p:tav>
                                      </p:tavLst>
                                    </p:anim>
                                    <p:animEffect transition="in" filter="wipe(up)">
                                      <p:cBhvr>
                                        <p:cTn id="52" dur="500"/>
                                        <p:tgtEl>
                                          <p:spTgt spid="34827"/>
                                        </p:tgtEl>
                                      </p:cBhvr>
                                    </p:animEffect>
                                  </p:childTnLst>
                                </p:cTn>
                              </p:par>
                            </p:childTnLst>
                          </p:cTn>
                        </p:par>
                      </p:childTnLst>
                    </p:cTn>
                  </p:par>
                  <p:par>
                    <p:cTn id="53" fill="hold">
                      <p:stCondLst>
                        <p:cond delay="indefinite"/>
                      </p:stCondLst>
                      <p:childTnLst>
                        <p:par>
                          <p:cTn id="54" fill="hold">
                            <p:stCondLst>
                              <p:cond delay="0"/>
                            </p:stCondLst>
                            <p:childTnLst>
                              <p:par>
                                <p:cTn id="55" presetID="12" presetClass="entr" presetSubtype="4" fill="hold" grpId="0" nodeType="clickEffect">
                                  <p:stCondLst>
                                    <p:cond delay="0"/>
                                  </p:stCondLst>
                                  <p:childTnLst>
                                    <p:set>
                                      <p:cBhvr>
                                        <p:cTn id="56" dur="1" fill="hold">
                                          <p:stCondLst>
                                            <p:cond delay="0"/>
                                          </p:stCondLst>
                                        </p:cTn>
                                        <p:tgtEl>
                                          <p:spTgt spid="34828"/>
                                        </p:tgtEl>
                                        <p:attrNameLst>
                                          <p:attrName>style.visibility</p:attrName>
                                        </p:attrNameLst>
                                      </p:cBhvr>
                                      <p:to>
                                        <p:strVal val="visible"/>
                                      </p:to>
                                    </p:set>
                                    <p:anim calcmode="lin" valueType="num">
                                      <p:cBhvr additive="base">
                                        <p:cTn id="57" dur="500"/>
                                        <p:tgtEl>
                                          <p:spTgt spid="34828"/>
                                        </p:tgtEl>
                                        <p:attrNameLst>
                                          <p:attrName>ppt_y</p:attrName>
                                        </p:attrNameLst>
                                      </p:cBhvr>
                                      <p:tavLst>
                                        <p:tav tm="0">
                                          <p:val>
                                            <p:strVal val="#ppt_y+#ppt_h*1.125000"/>
                                          </p:val>
                                        </p:tav>
                                        <p:tav tm="100000">
                                          <p:val>
                                            <p:strVal val="#ppt_y"/>
                                          </p:val>
                                        </p:tav>
                                      </p:tavLst>
                                    </p:anim>
                                    <p:animEffect transition="in" filter="wipe(up)">
                                      <p:cBhvr>
                                        <p:cTn id="58" dur="500"/>
                                        <p:tgtEl>
                                          <p:spTgt spid="34828"/>
                                        </p:tgtEl>
                                      </p:cBhvr>
                                    </p:animEffect>
                                  </p:childTnLst>
                                </p:cTn>
                              </p:par>
                            </p:childTnLst>
                          </p:cTn>
                        </p:par>
                      </p:childTnLst>
                    </p:cTn>
                  </p:par>
                  <p:par>
                    <p:cTn id="59" fill="hold">
                      <p:stCondLst>
                        <p:cond delay="indefinite"/>
                      </p:stCondLst>
                      <p:childTnLst>
                        <p:par>
                          <p:cTn id="60" fill="hold">
                            <p:stCondLst>
                              <p:cond delay="0"/>
                            </p:stCondLst>
                            <p:childTnLst>
                              <p:par>
                                <p:cTn id="61" presetID="12" presetClass="entr" presetSubtype="4" fill="hold" grpId="0" nodeType="clickEffect">
                                  <p:stCondLst>
                                    <p:cond delay="0"/>
                                  </p:stCondLst>
                                  <p:childTnLst>
                                    <p:set>
                                      <p:cBhvr>
                                        <p:cTn id="62" dur="1" fill="hold">
                                          <p:stCondLst>
                                            <p:cond delay="0"/>
                                          </p:stCondLst>
                                        </p:cTn>
                                        <p:tgtEl>
                                          <p:spTgt spid="34829"/>
                                        </p:tgtEl>
                                        <p:attrNameLst>
                                          <p:attrName>style.visibility</p:attrName>
                                        </p:attrNameLst>
                                      </p:cBhvr>
                                      <p:to>
                                        <p:strVal val="visible"/>
                                      </p:to>
                                    </p:set>
                                    <p:anim calcmode="lin" valueType="num">
                                      <p:cBhvr additive="base">
                                        <p:cTn id="63" dur="500"/>
                                        <p:tgtEl>
                                          <p:spTgt spid="34829"/>
                                        </p:tgtEl>
                                        <p:attrNameLst>
                                          <p:attrName>ppt_y</p:attrName>
                                        </p:attrNameLst>
                                      </p:cBhvr>
                                      <p:tavLst>
                                        <p:tav tm="0">
                                          <p:val>
                                            <p:strVal val="#ppt_y+#ppt_h*1.125000"/>
                                          </p:val>
                                        </p:tav>
                                        <p:tav tm="100000">
                                          <p:val>
                                            <p:strVal val="#ppt_y"/>
                                          </p:val>
                                        </p:tav>
                                      </p:tavLst>
                                    </p:anim>
                                    <p:animEffect transition="in" filter="wipe(up)">
                                      <p:cBhvr>
                                        <p:cTn id="64" dur="500"/>
                                        <p:tgtEl>
                                          <p:spTgt spid="34829"/>
                                        </p:tgtEl>
                                      </p:cBhvr>
                                    </p:animEffect>
                                  </p:childTnLst>
                                </p:cTn>
                              </p:par>
                            </p:childTnLst>
                          </p:cTn>
                        </p:par>
                      </p:childTnLst>
                    </p:cTn>
                  </p:par>
                  <p:par>
                    <p:cTn id="65" fill="hold">
                      <p:stCondLst>
                        <p:cond delay="indefinite"/>
                      </p:stCondLst>
                      <p:childTnLst>
                        <p:par>
                          <p:cTn id="66" fill="hold">
                            <p:stCondLst>
                              <p:cond delay="0"/>
                            </p:stCondLst>
                            <p:childTnLst>
                              <p:par>
                                <p:cTn id="67" presetID="12" presetClass="entr" presetSubtype="4" fill="hold" grpId="0" nodeType="clickEffect">
                                  <p:stCondLst>
                                    <p:cond delay="0"/>
                                  </p:stCondLst>
                                  <p:childTnLst>
                                    <p:set>
                                      <p:cBhvr>
                                        <p:cTn id="68" dur="1" fill="hold">
                                          <p:stCondLst>
                                            <p:cond delay="0"/>
                                          </p:stCondLst>
                                        </p:cTn>
                                        <p:tgtEl>
                                          <p:spTgt spid="34830"/>
                                        </p:tgtEl>
                                        <p:attrNameLst>
                                          <p:attrName>style.visibility</p:attrName>
                                        </p:attrNameLst>
                                      </p:cBhvr>
                                      <p:to>
                                        <p:strVal val="visible"/>
                                      </p:to>
                                    </p:set>
                                    <p:anim calcmode="lin" valueType="num">
                                      <p:cBhvr additive="base">
                                        <p:cTn id="69" dur="500"/>
                                        <p:tgtEl>
                                          <p:spTgt spid="34830"/>
                                        </p:tgtEl>
                                        <p:attrNameLst>
                                          <p:attrName>ppt_y</p:attrName>
                                        </p:attrNameLst>
                                      </p:cBhvr>
                                      <p:tavLst>
                                        <p:tav tm="0">
                                          <p:val>
                                            <p:strVal val="#ppt_y+#ppt_h*1.125000"/>
                                          </p:val>
                                        </p:tav>
                                        <p:tav tm="100000">
                                          <p:val>
                                            <p:strVal val="#ppt_y"/>
                                          </p:val>
                                        </p:tav>
                                      </p:tavLst>
                                    </p:anim>
                                    <p:animEffect transition="in" filter="wipe(up)">
                                      <p:cBhvr>
                                        <p:cTn id="70" dur="500"/>
                                        <p:tgtEl>
                                          <p:spTgt spid="348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7" grpId="0"/>
      <p:bldP spid="34819" grpId="0"/>
      <p:bldP spid="34820" grpId="0"/>
      <p:bldP spid="34821" grpId="0"/>
      <p:bldP spid="34822" grpId="0"/>
      <p:bldP spid="34823" grpId="0"/>
      <p:bldP spid="34824" grpId="0"/>
      <p:bldP spid="34825" grpId="0"/>
      <p:bldP spid="34826" grpId="0"/>
      <p:bldP spid="34827" grpId="0" animBg="1"/>
      <p:bldP spid="34828" grpId="0"/>
      <p:bldP spid="34829" grpId="0"/>
      <p:bldP spid="34830" grpId="0"/>
    </p:bldLst>
  </p:timing>
</p:sld>
</file>

<file path=ppt/theme/theme1.xml><?xml version="1.0" encoding="utf-8"?>
<a:theme xmlns:a="http://schemas.openxmlformats.org/drawingml/2006/main" name="自定义设计方案">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raClrScheme>
      <a:clrScheme name="自定义设计方案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自定义设计方案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自定义设计方案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自定义设计方案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自定义设计方案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自定义设计方案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自定义设计方案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自定义设计方案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自定义设计方案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自定义设计方案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自定义设计方案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自定义设计方案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商务合作">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fontScheme name="">
      <a:majorFont>
        <a:latin typeface="Arial"/>
        <a:ea typeface="宋体"/>
        <a:cs typeface=""/>
      </a:majorFont>
      <a:minorFont>
        <a:latin typeface="Arial"/>
        <a:ea typeface="宋体"/>
        <a:cs typeface=""/>
      </a:minorFont>
    </a:fontScheme>
    <a:fmtScheme name="Office 2007-2010">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atMod val="350000"/>
                <a:shade val="99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9EDEE"/>
        </a:accent5>
        <a:accent6>
          <a:srgbClr val="2D2D89"/>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4"/>
        </a:accent5>
        <a:accent6>
          <a:srgbClr val="E5895B"/>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7B7E5"/>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
        <a:dk1>
          <a:srgbClr val="000000"/>
        </a:dk1>
        <a:lt1>
          <a:srgbClr val="DEF6F1"/>
        </a:lt1>
        <a:dk2>
          <a:srgbClr val="000000"/>
        </a:dk2>
        <a:lt2>
          <a:srgbClr val="969696"/>
        </a:lt2>
        <a:accent1>
          <a:srgbClr val="FFFFFF"/>
        </a:accent1>
        <a:accent2>
          <a:srgbClr val="8DC6FF"/>
        </a:accent2>
        <a:accent3>
          <a:srgbClr val="EBFAF7"/>
        </a:accent3>
        <a:accent4>
          <a:srgbClr val="000000"/>
        </a:accent4>
        <a:accent5>
          <a:srgbClr val="FFFFFF"/>
        </a:accent5>
        <a:accent6>
          <a:srgbClr val="7EB1E5"/>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7B7"/>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
        <a:dk1>
          <a:srgbClr val="FFFFFF"/>
        </a:dk1>
        <a:lt1>
          <a:srgbClr val="008080"/>
        </a:lt1>
        <a:dk2>
          <a:srgbClr val="FFFF99"/>
        </a:dk2>
        <a:lt2>
          <a:srgbClr val="005A58"/>
        </a:lt2>
        <a:accent1>
          <a:srgbClr val="006462"/>
        </a:accent1>
        <a:accent2>
          <a:srgbClr val="6D6FC7"/>
        </a:accent2>
        <a:accent3>
          <a:srgbClr val="AAC1C1"/>
        </a:accent3>
        <a:accent4>
          <a:srgbClr val="DCDCDC"/>
        </a:accent4>
        <a:accent5>
          <a:srgbClr val="AAB8B8"/>
        </a:accent5>
        <a:accent6>
          <a:srgbClr val="6163B2"/>
        </a:accent6>
        <a:hlink>
          <a:srgbClr val="00FFFF"/>
        </a:hlink>
        <a:folHlink>
          <a:srgbClr val="00FF00"/>
        </a:folHlink>
      </a:clrScheme>
      <a:clrMap bg1="lt1" tx1="dk1" bg2="lt2" tx2="dk2" accent1="accent1" accent2="accent2" accent3="accent3" accent4="accent4" accent5="accent5" accent6="accent6" hlink="hlink" folHlink="folHlink"/>
    </a:extraClrScheme>
    <a:extraClrScheme>
      <a:clrScheme name="">
        <a:dk1>
          <a:srgbClr val="FFFFFF"/>
        </a:dk1>
        <a:lt1>
          <a:srgbClr val="800000"/>
        </a:lt1>
        <a:dk2>
          <a:srgbClr val="DFD293"/>
        </a:dk2>
        <a:lt2>
          <a:srgbClr val="5C1F00"/>
        </a:lt2>
        <a:accent1>
          <a:srgbClr val="CC3300"/>
        </a:accent1>
        <a:accent2>
          <a:srgbClr val="BE7960"/>
        </a:accent2>
        <a:accent3>
          <a:srgbClr val="C1AAAA"/>
        </a:accent3>
        <a:accent4>
          <a:srgbClr val="DCDCDC"/>
        </a:accent4>
        <a:accent5>
          <a:srgbClr val="E2ADAA"/>
        </a:accent5>
        <a:accent6>
          <a:srgbClr val="AA6C55"/>
        </a:accent6>
        <a:hlink>
          <a:srgbClr val="FFFF99"/>
        </a:hlink>
        <a:folHlink>
          <a:srgbClr val="D3A21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CCFFFF"/>
        </a:dk2>
        <a:lt2>
          <a:srgbClr val="003366"/>
        </a:lt2>
        <a:accent1>
          <a:srgbClr val="3366CC"/>
        </a:accent1>
        <a:accent2>
          <a:srgbClr val="00B000"/>
        </a:accent2>
        <a:accent3>
          <a:srgbClr val="AAAACA"/>
        </a:accent3>
        <a:accent4>
          <a:srgbClr val="DCDCDC"/>
        </a:accent4>
        <a:accent5>
          <a:srgbClr val="ADB9E2"/>
        </a:accent5>
        <a:accent6>
          <a:srgbClr val="009D00"/>
        </a:accent6>
        <a:hlink>
          <a:srgbClr val="66CCFF"/>
        </a:hlink>
        <a:folHlink>
          <a:srgbClr val="FFE701"/>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E3EBF1"/>
        </a:dk2>
        <a:lt2>
          <a:srgbClr val="336699"/>
        </a:lt2>
        <a:accent1>
          <a:srgbClr val="003399"/>
        </a:accent1>
        <a:accent2>
          <a:srgbClr val="468A4B"/>
        </a:accent2>
        <a:accent3>
          <a:srgbClr val="AAAAAA"/>
        </a:accent3>
        <a:accent4>
          <a:srgbClr val="DCDCDC"/>
        </a:accent4>
        <a:accent5>
          <a:srgbClr val="AAADCA"/>
        </a:accent5>
        <a:accent6>
          <a:srgbClr val="3E7B43"/>
        </a:accent6>
        <a:hlink>
          <a:srgbClr val="66CCFF"/>
        </a:hlink>
        <a:folHlink>
          <a:srgbClr val="F0E500"/>
        </a:folHlink>
      </a:clrScheme>
      <a:clrMap bg1="lt1" tx1="dk1" bg2="lt2" tx2="dk2" accent1="accent1" accent2="accent2" accent3="accent3" accent4="accent4" accent5="accent5" accent6="accent6" hlink="hlink" folHlink="folHlink"/>
    </a:extraClrScheme>
    <a:extraClrScheme>
      <a:clrScheme name="">
        <a:dk1>
          <a:srgbClr val="FFFFFF"/>
        </a:dk1>
        <a:lt1>
          <a:srgbClr val="686B5D"/>
        </a:lt1>
        <a:dk2>
          <a:srgbClr val="D1D1CB"/>
        </a:dk2>
        <a:lt2>
          <a:srgbClr val="777777"/>
        </a:lt2>
        <a:accent1>
          <a:srgbClr val="909082"/>
        </a:accent1>
        <a:accent2>
          <a:srgbClr val="809EA8"/>
        </a:accent2>
        <a:accent3>
          <a:srgbClr val="B9BAB6"/>
        </a:accent3>
        <a:accent4>
          <a:srgbClr val="DCDCDC"/>
        </a:accent4>
        <a:accent5>
          <a:srgbClr val="C7C7C1"/>
        </a:accent5>
        <a:accent6>
          <a:srgbClr val="728D96"/>
        </a:accent6>
        <a:hlink>
          <a:srgbClr val="FFCC66"/>
        </a:hlink>
        <a:folHlink>
          <a:srgbClr val="E9DCB9"/>
        </a:folHlink>
      </a:clrScheme>
      <a:clrMap bg1="lt1" tx1="dk1" bg2="lt2" tx2="dk2" accent1="accent1" accent2="accent2" accent3="accent3" accent4="accent4" accent5="accent5" accent6="accent6" hlink="hlink" folHlink="folHlink"/>
    </a:extraClrScheme>
    <a:extraClrScheme>
      <a:clrScheme name="">
        <a:dk1>
          <a:srgbClr val="FFFFFF"/>
        </a:dk1>
        <a:lt1>
          <a:srgbClr val="666699"/>
        </a:lt1>
        <a:dk2>
          <a:srgbClr val="FFFFFF"/>
        </a:dk2>
        <a:lt2>
          <a:srgbClr val="3E3E5C"/>
        </a:lt2>
        <a:accent1>
          <a:srgbClr val="60597B"/>
        </a:accent1>
        <a:accent2>
          <a:srgbClr val="6666FF"/>
        </a:accent2>
        <a:accent3>
          <a:srgbClr val="B9B9CA"/>
        </a:accent3>
        <a:accent4>
          <a:srgbClr val="DCDCDC"/>
        </a:accent4>
        <a:accent5>
          <a:srgbClr val="B7B5BF"/>
        </a:accent5>
        <a:accent6>
          <a:srgbClr val="5B5BE5"/>
        </a:accent6>
        <a:hlink>
          <a:srgbClr val="99CCFF"/>
        </a:hlink>
        <a:folHlink>
          <a:srgbClr val="FFFF99"/>
        </a:folHlink>
      </a:clrScheme>
      <a:clrMap bg1="lt1" tx1="dk1" bg2="lt2" tx2="dk2" accent1="accent1" accent2="accent2" accent3="accent3" accent4="accent4" accent5="accent5" accent6="accent6" hlink="hlink" folHlink="folHlink"/>
    </a:extraClrScheme>
    <a:extraClrScheme>
      <a:clrScheme name="">
        <a:dk1>
          <a:srgbClr val="FFFFFF"/>
        </a:dk1>
        <a:lt1>
          <a:srgbClr val="523E26"/>
        </a:lt1>
        <a:dk2>
          <a:srgbClr val="DFC08D"/>
        </a:dk2>
        <a:lt2>
          <a:srgbClr val="2D2015"/>
        </a:lt2>
        <a:accent1>
          <a:srgbClr val="8C7B70"/>
        </a:accent1>
        <a:accent2>
          <a:srgbClr val="8F5F2F"/>
        </a:accent2>
        <a:accent3>
          <a:srgbClr val="B3AFAB"/>
        </a:accent3>
        <a:accent4>
          <a:srgbClr val="DCDCDC"/>
        </a:accent4>
        <a:accent5>
          <a:srgbClr val="C5BFBC"/>
        </a:accent5>
        <a:accent6>
          <a:srgbClr val="805529"/>
        </a:accent6>
        <a:hlink>
          <a:srgbClr val="CCB400"/>
        </a:hlink>
        <a:folHlink>
          <a:srgbClr val="8C9EA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1320</Words>
  <PresentationFormat>自定义</PresentationFormat>
  <Paragraphs>96</Paragraphs>
  <Slides>13</Slides>
  <Notes>0</Notes>
  <HiddenSlides>0</HiddenSlides>
  <MMClips>0</MMClips>
  <ScaleCrop>false</ScaleCrop>
  <HeadingPairs>
    <vt:vector size="4" baseType="variant">
      <vt:variant>
        <vt:lpstr>主题</vt:lpstr>
      </vt:variant>
      <vt:variant>
        <vt:i4>2</vt:i4>
      </vt:variant>
      <vt:variant>
        <vt:lpstr>幻灯片标题</vt:lpstr>
      </vt:variant>
      <vt:variant>
        <vt:i4>13</vt:i4>
      </vt:variant>
    </vt:vector>
  </HeadingPairs>
  <TitlesOfParts>
    <vt:vector size="15" baseType="lpstr">
      <vt:lpstr>自定义设计方案</vt:lpstr>
      <vt:lpstr>商务合作</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dc:description/>
  <dcterms:created xsi:type="dcterms:W3CDTF">2015-07-09T08:14:00Z</dcterms:created>
  <dcterms:modified xsi:type="dcterms:W3CDTF">2018-10-22T01:41:56Z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2052-10.8.0.5391</vt:lpwstr>
  </property>
</Properties>
</file>