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Lst>
  <p:notesMasterIdLst>
    <p:notesMasterId r:id="rId27"/>
  </p:notesMasterIdLst>
  <p:handoutMasterIdLst>
    <p:handoutMasterId r:id="rId28"/>
  </p:handoutMasterIdLst>
  <p:sldIdLst>
    <p:sldId id="281" r:id="rId4"/>
    <p:sldId id="282" r:id="rId5"/>
    <p:sldId id="284" r:id="rId6"/>
    <p:sldId id="283" r:id="rId7"/>
    <p:sldId id="285" r:id="rId8"/>
    <p:sldId id="286" r:id="rId9"/>
    <p:sldId id="289" r:id="rId10"/>
    <p:sldId id="287" r:id="rId11"/>
    <p:sldId id="288" r:id="rId12"/>
    <p:sldId id="290" r:id="rId13"/>
    <p:sldId id="293" r:id="rId14"/>
    <p:sldId id="291" r:id="rId15"/>
    <p:sldId id="292" r:id="rId16"/>
    <p:sldId id="295" r:id="rId17"/>
    <p:sldId id="294" r:id="rId18"/>
    <p:sldId id="299" r:id="rId19"/>
    <p:sldId id="296" r:id="rId20"/>
    <p:sldId id="297" r:id="rId21"/>
    <p:sldId id="301" r:id="rId22"/>
    <p:sldId id="300" r:id="rId23"/>
    <p:sldId id="302" r:id="rId24"/>
    <p:sldId id="304" r:id="rId25"/>
    <p:sldId id="303" r:id="rId26"/>
  </p:sldIdLst>
  <p:sldSz cx="12193270" cy="6858000"/>
  <p:notesSz cx="6858000" cy="9144000"/>
  <p:defaultTextStyle>
    <a:defPPr>
      <a:defRPr lang="en-GB"/>
    </a:defPPr>
    <a:lvl1pPr algn="l" defTabSz="448945" rtl="0" fontAlgn="base">
      <a:spcBef>
        <a:spcPct val="0"/>
      </a:spcBef>
      <a:spcAft>
        <a:spcPct val="0"/>
      </a:spcAft>
      <a:defRPr kern="1200">
        <a:solidFill>
          <a:schemeClr val="bg1"/>
        </a:solidFill>
        <a:latin typeface="Arial" charset="0"/>
        <a:ea typeface="宋体" charset="-122"/>
        <a:cs typeface="+mn-cs"/>
      </a:defRPr>
    </a:lvl1pPr>
    <a:lvl2pPr marL="742950" indent="-285750" algn="l" defTabSz="448945" rtl="0" fontAlgn="base">
      <a:spcBef>
        <a:spcPct val="0"/>
      </a:spcBef>
      <a:spcAft>
        <a:spcPct val="0"/>
      </a:spcAft>
      <a:defRPr kern="1200">
        <a:solidFill>
          <a:schemeClr val="bg1"/>
        </a:solidFill>
        <a:latin typeface="Arial" charset="0"/>
        <a:ea typeface="宋体" charset="-122"/>
        <a:cs typeface="+mn-cs"/>
      </a:defRPr>
    </a:lvl2pPr>
    <a:lvl3pPr marL="1143000" indent="-228600" algn="l" defTabSz="448945" rtl="0" fontAlgn="base">
      <a:spcBef>
        <a:spcPct val="0"/>
      </a:spcBef>
      <a:spcAft>
        <a:spcPct val="0"/>
      </a:spcAft>
      <a:defRPr kern="1200">
        <a:solidFill>
          <a:schemeClr val="bg1"/>
        </a:solidFill>
        <a:latin typeface="Arial" charset="0"/>
        <a:ea typeface="宋体" charset="-122"/>
        <a:cs typeface="+mn-cs"/>
      </a:defRPr>
    </a:lvl3pPr>
    <a:lvl4pPr marL="1600200" indent="-228600" algn="l" defTabSz="448945" rtl="0" fontAlgn="base">
      <a:spcBef>
        <a:spcPct val="0"/>
      </a:spcBef>
      <a:spcAft>
        <a:spcPct val="0"/>
      </a:spcAft>
      <a:defRPr kern="1200">
        <a:solidFill>
          <a:schemeClr val="bg1"/>
        </a:solidFill>
        <a:latin typeface="Arial" charset="0"/>
        <a:ea typeface="宋体" charset="-122"/>
        <a:cs typeface="+mn-cs"/>
      </a:defRPr>
    </a:lvl4pPr>
    <a:lvl5pPr marL="2057400" indent="-228600" algn="l" defTabSz="448945" rtl="0" fontAlgn="base">
      <a:spcBef>
        <a:spcPct val="0"/>
      </a:spcBef>
      <a:spcAft>
        <a:spcPct val="0"/>
      </a:spcAft>
      <a:defRPr kern="1200">
        <a:solidFill>
          <a:schemeClr val="bg1"/>
        </a:solidFill>
        <a:latin typeface="Arial" charset="0"/>
        <a:ea typeface="宋体" charset="-122"/>
        <a:cs typeface="+mn-cs"/>
      </a:defRPr>
    </a:lvl5pPr>
    <a:lvl6pPr marL="2286000" algn="l" defTabSz="914400" rtl="0" eaLnBrk="1" latinLnBrk="0" hangingPunct="1">
      <a:defRPr kern="1200">
        <a:solidFill>
          <a:schemeClr val="bg1"/>
        </a:solidFill>
        <a:latin typeface="Arial" charset="0"/>
        <a:ea typeface="宋体" charset="-122"/>
        <a:cs typeface="+mn-cs"/>
      </a:defRPr>
    </a:lvl6pPr>
    <a:lvl7pPr marL="2743200" algn="l" defTabSz="914400" rtl="0" eaLnBrk="1" latinLnBrk="0" hangingPunct="1">
      <a:defRPr kern="1200">
        <a:solidFill>
          <a:schemeClr val="bg1"/>
        </a:solidFill>
        <a:latin typeface="Arial" charset="0"/>
        <a:ea typeface="宋体" charset="-122"/>
        <a:cs typeface="+mn-cs"/>
      </a:defRPr>
    </a:lvl7pPr>
    <a:lvl8pPr marL="3200400" algn="l" defTabSz="914400" rtl="0" eaLnBrk="1" latinLnBrk="0" hangingPunct="1">
      <a:defRPr kern="1200">
        <a:solidFill>
          <a:schemeClr val="bg1"/>
        </a:solidFill>
        <a:latin typeface="Arial" charset="0"/>
        <a:ea typeface="宋体" charset="-122"/>
        <a:cs typeface="+mn-cs"/>
      </a:defRPr>
    </a:lvl8pPr>
    <a:lvl9pPr marL="3657600" algn="l" defTabSz="914400" rtl="0" eaLnBrk="1" latinLnBrk="0" hangingPunct="1">
      <a:defRPr kern="1200">
        <a:solidFill>
          <a:schemeClr val="bg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00FF"/>
    <a:srgbClr val="CC0000"/>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864" y="-90"/>
      </p:cViewPr>
      <p:guideLst>
        <p:guide orient="horz" pos="2080"/>
        <p:guide pos="2880"/>
      </p:guideLst>
    </p:cSldViewPr>
  </p:slideViewPr>
  <p:outlineViewPr>
    <p:cViewPr varScale="1">
      <p:scale>
        <a:sx n="170" d="200"/>
        <a:sy n="170" d="200"/>
      </p:scale>
      <p:origin x="-780" y="-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notesMaster" Target="notesMasters/notes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449580">
              <a:buClr>
                <a:srgbClr val="000000"/>
              </a:buClr>
              <a:buSzPct val="100000"/>
              <a:buFont typeface="Times New Roman" pitchFamily="18" charset="0"/>
              <a:buNone/>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defTabSz="449580">
              <a:buClr>
                <a:srgbClr val="000000"/>
              </a:buClr>
              <a:buSzPct val="100000"/>
              <a:buFont typeface="Times New Roman" pitchFamily="18" charset="0"/>
              <a:buNone/>
              <a:defRPr sz="1200" smtClean="0">
                <a:latin typeface="Arial" pitchFamily="34" charset="0"/>
                <a:ea typeface="宋体" pitchFamily="2" charset="-122"/>
              </a:defRPr>
            </a:lvl1pPr>
          </a:lstStyle>
          <a:p>
            <a:pPr>
              <a:defRPr/>
            </a:pPr>
            <a:fld id="{0FCEC51F-E2A7-42D7-A115-012519DB8F97}"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defTabSz="449580">
              <a:buClr>
                <a:srgbClr val="000000"/>
              </a:buClr>
              <a:buSzPct val="100000"/>
              <a:buFont typeface="Times New Roman" pitchFamily="18" charset="0"/>
              <a:buNone/>
              <a:defRPr sz="1200">
                <a:latin typeface="Arial" pitchFamily="34" charset="0"/>
                <a:ea typeface="宋体"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defTabSz="449580">
              <a:buClr>
                <a:srgbClr val="000000"/>
              </a:buClr>
              <a:buSzPct val="100000"/>
              <a:buFont typeface="Times New Roman" pitchFamily="18" charset="0"/>
              <a:buNone/>
              <a:defRPr sz="1200" smtClean="0">
                <a:latin typeface="Arial" pitchFamily="34" charset="0"/>
                <a:ea typeface="宋体" pitchFamily="2" charset="-122"/>
              </a:defRPr>
            </a:lvl1pPr>
          </a:lstStyle>
          <a:p>
            <a:pPr>
              <a:defRPr/>
            </a:pPr>
            <a:fld id="{5BAE8808-2584-46A9-BE89-60DF192B8473}"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8" name="圆角矩形 3072"/>
          <p:cNvSpPr/>
          <p:nvPr/>
        </p:nvSpPr>
        <p:spPr>
          <a:xfrm>
            <a:off x="0" y="0"/>
            <a:ext cx="6858000" cy="9144000"/>
          </a:xfrm>
          <a:prstGeom prst="roundRect">
            <a:avLst>
              <a:gd name="adj" fmla="val 23"/>
            </a:avLst>
          </a:prstGeom>
          <a:solidFill>
            <a:srgbClr val="FFFFFF"/>
          </a:solidFill>
          <a:ln w="9360">
            <a:noFill/>
          </a:ln>
        </p:spPr>
        <p:txBody>
          <a:bodyPr/>
          <a:lstStyle/>
          <a:p>
            <a:pPr defTabSz="449580">
              <a:buClr>
                <a:srgbClr val="000000"/>
              </a:buClr>
              <a:buSzPct val="100000"/>
              <a:buFont typeface="Times New Roman" pitchFamily="18" charset="0"/>
              <a:buNone/>
              <a:defRPr/>
            </a:pPr>
            <a:endParaRPr lang="zh-CN" altLang="en-US">
              <a:latin typeface="Arial" pitchFamily="34" charset="0"/>
              <a:ea typeface="宋体" pitchFamily="2" charset="-122"/>
            </a:endParaRPr>
          </a:p>
        </p:txBody>
      </p:sp>
      <p:sp>
        <p:nvSpPr>
          <p:cNvPr id="4099" name="圆角矩形 3073"/>
          <p:cNvSpPr/>
          <p:nvPr/>
        </p:nvSpPr>
        <p:spPr>
          <a:xfrm>
            <a:off x="0" y="0"/>
            <a:ext cx="6858000" cy="9144000"/>
          </a:xfrm>
          <a:prstGeom prst="roundRect">
            <a:avLst>
              <a:gd name="adj" fmla="val 23"/>
            </a:avLst>
          </a:prstGeom>
          <a:solidFill>
            <a:srgbClr val="FFFFFF"/>
          </a:solidFill>
          <a:ln w="9525">
            <a:noFill/>
          </a:ln>
        </p:spPr>
        <p:txBody>
          <a:bodyPr/>
          <a:lstStyle/>
          <a:p>
            <a:pPr defTabSz="449580">
              <a:buClr>
                <a:srgbClr val="000000"/>
              </a:buClr>
              <a:buSzPct val="100000"/>
              <a:buFont typeface="Times New Roman" pitchFamily="18" charset="0"/>
              <a:buNone/>
              <a:defRPr/>
            </a:pPr>
            <a:endParaRPr lang="zh-CN" altLang="en-US">
              <a:latin typeface="Arial" pitchFamily="34" charset="0"/>
              <a:ea typeface="宋体" pitchFamily="2" charset="-122"/>
            </a:endParaRPr>
          </a:p>
        </p:txBody>
      </p:sp>
      <p:sp>
        <p:nvSpPr>
          <p:cNvPr id="4100" name="文本框 3074"/>
          <p:cNvSpPr txBox="1"/>
          <p:nvPr/>
        </p:nvSpPr>
        <p:spPr>
          <a:xfrm>
            <a:off x="0" y="0"/>
            <a:ext cx="2971800" cy="458788"/>
          </a:xfrm>
          <a:prstGeom prst="rect">
            <a:avLst/>
          </a:prstGeom>
          <a:noFill/>
          <a:ln w="9525">
            <a:noFill/>
          </a:ln>
        </p:spPr>
        <p:txBody>
          <a:bodyPr/>
          <a:lstStyle/>
          <a:p>
            <a:pPr defTabSz="449580">
              <a:buClr>
                <a:srgbClr val="000000"/>
              </a:buClr>
              <a:buSzPct val="100000"/>
              <a:buFont typeface="Times New Roman" pitchFamily="18" charset="0"/>
              <a:buNone/>
              <a:defRPr/>
            </a:pPr>
            <a:endParaRPr lang="zh-CN" altLang="en-US">
              <a:latin typeface="Arial" pitchFamily="34" charset="0"/>
              <a:ea typeface="宋体" pitchFamily="2" charset="-122"/>
            </a:endParaRPr>
          </a:p>
        </p:txBody>
      </p:sp>
      <p:sp>
        <p:nvSpPr>
          <p:cNvPr id="2" name="日期占位符 3075"/>
          <p:cNvSpPr>
            <a:spLocks noGrp="1"/>
          </p:cNvSpPr>
          <p:nvPr>
            <p:ph type="dt"/>
          </p:nvPr>
        </p:nvSpPr>
        <p:spPr>
          <a:xfrm>
            <a:off x="3884613" y="0"/>
            <a:ext cx="2968625" cy="455613"/>
          </a:xfrm>
          <a:prstGeom prst="rect">
            <a:avLst/>
          </a:prstGeom>
          <a:noFill/>
          <a:ln w="9525">
            <a:noFill/>
          </a:ln>
        </p:spPr>
        <p:txBody>
          <a:bodyPr lIns="90000" tIns="46800" rIns="90000" bIns="46800"/>
          <a:lstStyle>
            <a:lvl1pPr algn="r" defTabSz="0">
              <a:buSzPct val="100000"/>
              <a:buFont typeface="Times New Roman" pitchFamily="18" charset="0"/>
              <a:buNone/>
              <a:tabLst>
                <a:tab pos="449580" algn="l"/>
                <a:tab pos="898525" algn="l"/>
                <a:tab pos="1348105" algn="l"/>
                <a:tab pos="1797050" algn="l"/>
                <a:tab pos="2246630" algn="l"/>
                <a:tab pos="2695575" algn="l"/>
              </a:tabLst>
              <a:defRPr sz="1200" noProof="1">
                <a:latin typeface="Calibri" pitchFamily="32" charset="0"/>
                <a:ea typeface="宋体" pitchFamily="2" charset="-122"/>
              </a:defRPr>
            </a:lvl1pPr>
          </a:lstStyle>
          <a:p>
            <a:pPr>
              <a:defRPr/>
            </a:pPr>
            <a:r>
              <a:rPr lang="zh-CN" altLang="x-none"/>
              <a:t>18/2/24</a:t>
            </a:r>
          </a:p>
        </p:txBody>
      </p:sp>
      <p:sp>
        <p:nvSpPr>
          <p:cNvPr id="25606" name="幻灯片图像占位符 3076"/>
          <p:cNvSpPr>
            <a:spLocks noGrp="1" noRot="1"/>
          </p:cNvSpPr>
          <p:nvPr>
            <p:ph type="sldImg"/>
          </p:nvPr>
        </p:nvSpPr>
        <p:spPr bwMode="auto">
          <a:xfrm>
            <a:off x="685800" y="1143000"/>
            <a:ext cx="5483225" cy="3082925"/>
          </a:xfrm>
          <a:prstGeom prst="rect">
            <a:avLst/>
          </a:prstGeom>
          <a:noFill/>
          <a:ln w="12600" cap="sq">
            <a:solidFill>
              <a:srgbClr val="000000"/>
            </a:solidFill>
            <a:round/>
          </a:ln>
        </p:spPr>
      </p:sp>
      <p:sp>
        <p:nvSpPr>
          <p:cNvPr id="4103" name="文本占位符 3077"/>
          <p:cNvSpPr>
            <a:spLocks noGrp="1"/>
          </p:cNvSpPr>
          <p:nvPr>
            <p:ph type="body"/>
          </p:nvPr>
        </p:nvSpPr>
        <p:spPr>
          <a:xfrm>
            <a:off x="685800" y="4400550"/>
            <a:ext cx="5483225" cy="3597275"/>
          </a:xfrm>
          <a:prstGeom prst="rect">
            <a:avLst/>
          </a:prstGeom>
          <a:noFill/>
          <a:ln w="9525">
            <a:noFill/>
          </a:ln>
        </p:spPr>
        <p:txBody>
          <a:bodyPr lIns="90000" tIns="46800" rIns="90000" bIns="46800" anchor="t"/>
          <a:lstStyle/>
          <a:p>
            <a:pPr lvl="0"/>
            <a:endParaRPr lang="zh-CN" altLang="en-US" noProof="0" dirty="0"/>
          </a:p>
        </p:txBody>
      </p:sp>
      <p:sp>
        <p:nvSpPr>
          <p:cNvPr id="4104" name="文本框 3078"/>
          <p:cNvSpPr txBox="1"/>
          <p:nvPr/>
        </p:nvSpPr>
        <p:spPr>
          <a:xfrm>
            <a:off x="0" y="8685213"/>
            <a:ext cx="2971800" cy="458787"/>
          </a:xfrm>
          <a:prstGeom prst="rect">
            <a:avLst/>
          </a:prstGeom>
          <a:noFill/>
          <a:ln w="9525">
            <a:noFill/>
          </a:ln>
        </p:spPr>
        <p:txBody>
          <a:bodyPr/>
          <a:lstStyle/>
          <a:p>
            <a:pPr defTabSz="449580">
              <a:buClr>
                <a:srgbClr val="000000"/>
              </a:buClr>
              <a:buSzPct val="100000"/>
              <a:buFont typeface="Times New Roman" pitchFamily="18" charset="0"/>
              <a:buNone/>
              <a:defRPr/>
            </a:pPr>
            <a:endParaRPr lang="zh-CN" altLang="en-US">
              <a:latin typeface="Arial" pitchFamily="34" charset="0"/>
              <a:ea typeface="宋体" pitchFamily="2" charset="-122"/>
            </a:endParaRPr>
          </a:p>
        </p:txBody>
      </p:sp>
      <p:sp>
        <p:nvSpPr>
          <p:cNvPr id="3" name="灯片编号占位符 3079"/>
          <p:cNvSpPr>
            <a:spLocks noGrp="1"/>
          </p:cNvSpPr>
          <p:nvPr>
            <p:ph type="sldNum"/>
          </p:nvPr>
        </p:nvSpPr>
        <p:spPr>
          <a:xfrm>
            <a:off x="3884613" y="8685213"/>
            <a:ext cx="2968625" cy="455612"/>
          </a:xfrm>
          <a:prstGeom prst="rect">
            <a:avLst/>
          </a:prstGeom>
          <a:noFill/>
          <a:ln w="9525">
            <a:noFill/>
          </a:ln>
        </p:spPr>
        <p:txBody>
          <a:bodyPr lIns="90000" tIns="46800" rIns="90000" bIns="46800" anchor="b"/>
          <a:lstStyle>
            <a:lvl1pPr algn="r" defTabSz="0">
              <a:buSzPct val="100000"/>
              <a:buFont typeface="Times New Roman" pitchFamily="18" charset="0"/>
              <a:buNone/>
              <a:tabLst>
                <a:tab pos="449580" algn="l"/>
                <a:tab pos="898525" algn="l"/>
                <a:tab pos="1348105" algn="l"/>
                <a:tab pos="1797050" algn="l"/>
                <a:tab pos="2246630" algn="l"/>
                <a:tab pos="2695575" algn="l"/>
              </a:tabLst>
              <a:defRPr sz="1200" noProof="1" dirty="0">
                <a:latin typeface="Calibri" pitchFamily="32" charset="0"/>
                <a:ea typeface="宋体" pitchFamily="2" charset="-122"/>
              </a:defRPr>
            </a:lvl1pPr>
          </a:lstStyle>
          <a:p>
            <a:pPr>
              <a:defRPr/>
            </a:pPr>
            <a:fld id="{5CB3AE95-EC34-4FA3-9221-20005E258C34}" type="slidenum">
              <a:rPr lang="zh-CN" altLang="x-none"/>
            </a:fld>
            <a:endParaRPr lang="zh-CN" altLang="x-none"/>
          </a:p>
        </p:txBody>
      </p:sp>
    </p:spTree>
  </p:cSld>
  <p:clrMap bg1="lt1" tx1="dk1" bg2="lt2" tx2="dk2" accent1="accent1" accent2="accent2" accent3="accent3" accent4="accent4" accent5="accent5" accent6="accent6" hlink="hlink" folHlink="folHlink"/>
  <p:hf sldNum="0" hdr="0" ftr="0"/>
  <p:notesStyle>
    <a:lvl1pPr algn="l" defTabSz="44894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defRPr>
    </a:lvl1pPr>
    <a:lvl2pPr marL="742950" lvl="1" indent="-285750" algn="l" defTabSz="44894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defRPr>
    </a:lvl2pPr>
    <a:lvl3pPr marL="1143000" lvl="2" indent="-228600" algn="l" defTabSz="44894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defRPr>
    </a:lvl3pPr>
    <a:lvl4pPr marL="1600200" lvl="3" indent="-228600" algn="l" defTabSz="44894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defRPr>
    </a:lvl4pPr>
    <a:lvl5pPr marL="2057400" lvl="4" indent="-228600" algn="l" defTabSz="448945"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defRPr>
    </a:lvl5pPr>
    <a:lvl6pPr marL="2286000" lvl="5" indent="-228600" algn="l" defTabSz="449580" rtl="0" eaLnBrk="0" fontAlgn="base" latinLnBrk="0" hangingPunct="0">
      <a:lnSpc>
        <a:spcPct val="100000"/>
      </a:lnSpc>
      <a:spcBef>
        <a:spcPct val="30000"/>
      </a:spcBef>
      <a:spcAft>
        <a:spcPct val="0"/>
      </a:spcAft>
      <a:buClr>
        <a:srgbClr val="000000"/>
      </a:buClr>
      <a:buSzPct val="100000"/>
      <a:buFont typeface="Times New Roman" pitchFamily="18" charset="0"/>
      <a:buNone/>
      <a:defRPr sz="1200" b="0" i="0" u="none" kern="1200" baseline="0">
        <a:solidFill>
          <a:srgbClr val="000000"/>
        </a:solidFill>
        <a:latin typeface="Times New Roman" pitchFamily="18" charset="0"/>
      </a:defRPr>
    </a:lvl6pPr>
    <a:lvl7pPr marL="2743200" lvl="6" indent="-228600" algn="l" defTabSz="449580" rtl="0" eaLnBrk="0" fontAlgn="base" latinLnBrk="0" hangingPunct="0">
      <a:lnSpc>
        <a:spcPct val="100000"/>
      </a:lnSpc>
      <a:spcBef>
        <a:spcPct val="30000"/>
      </a:spcBef>
      <a:spcAft>
        <a:spcPct val="0"/>
      </a:spcAft>
      <a:buClr>
        <a:srgbClr val="000000"/>
      </a:buClr>
      <a:buSzPct val="100000"/>
      <a:buFont typeface="Times New Roman" pitchFamily="18" charset="0"/>
      <a:buNone/>
      <a:defRPr sz="1200" b="0" i="0" u="none" kern="1200" baseline="0">
        <a:solidFill>
          <a:srgbClr val="000000"/>
        </a:solidFill>
        <a:latin typeface="Times New Roman" pitchFamily="18" charset="0"/>
      </a:defRPr>
    </a:lvl7pPr>
    <a:lvl8pPr marL="3200400" lvl="7" indent="-228600" algn="l" defTabSz="449580" rtl="0" eaLnBrk="0" fontAlgn="base" latinLnBrk="0" hangingPunct="0">
      <a:lnSpc>
        <a:spcPct val="100000"/>
      </a:lnSpc>
      <a:spcBef>
        <a:spcPct val="30000"/>
      </a:spcBef>
      <a:spcAft>
        <a:spcPct val="0"/>
      </a:spcAft>
      <a:buClr>
        <a:srgbClr val="000000"/>
      </a:buClr>
      <a:buSzPct val="100000"/>
      <a:buFont typeface="Times New Roman" pitchFamily="18" charset="0"/>
      <a:buNone/>
      <a:defRPr sz="1200" b="0" i="0" u="none" kern="1200" baseline="0">
        <a:solidFill>
          <a:srgbClr val="000000"/>
        </a:solidFill>
        <a:latin typeface="Times New Roman" pitchFamily="18" charset="0"/>
      </a:defRPr>
    </a:lvl8pPr>
    <a:lvl9pPr marL="3657600" lvl="8" indent="-228600" algn="l" defTabSz="449580" rtl="0" eaLnBrk="0" fontAlgn="base" latinLnBrk="0" hangingPunct="0">
      <a:lnSpc>
        <a:spcPct val="100000"/>
      </a:lnSpc>
      <a:spcBef>
        <a:spcPct val="30000"/>
      </a:spcBef>
      <a:spcAft>
        <a:spcPct val="0"/>
      </a:spcAft>
      <a:buClr>
        <a:srgbClr val="000000"/>
      </a:buClr>
      <a:buSzPct val="100000"/>
      <a:buFont typeface="Times New Roman" pitchFamily="18" charset="0"/>
      <a:buNone/>
      <a:defRPr sz="1200" b="0" i="0" u="none" kern="1200" baseline="0">
        <a:solidFill>
          <a:srgbClr val="000000"/>
        </a:solidFill>
        <a:latin typeface="Times New Roman" pitchFamily="18" charset="0"/>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238" y="1122363"/>
            <a:ext cx="9145429"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238" y="3602038"/>
            <a:ext cx="9145429"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6263" y="365125"/>
            <a:ext cx="2629311"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331" y="365125"/>
            <a:ext cx="7735508"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239209" y="692150"/>
            <a:ext cx="11886321" cy="6110288"/>
          </a:xfrm>
          <a:prstGeom prst="rect">
            <a:avLst/>
          </a:prstGeom>
          <a:noFill/>
          <a:ln w="9525">
            <a:noFill/>
            <a:miter/>
          </a:ln>
        </p:spPr>
      </p:pic>
      <p:sp>
        <p:nvSpPr>
          <p:cNvPr id="2051" name="副标题 2050"/>
          <p:cNvSpPr/>
          <p:nvPr>
            <p:ph type="subTitle" idx="1"/>
          </p:nvPr>
        </p:nvSpPr>
        <p:spPr>
          <a:xfrm>
            <a:off x="2544498" y="2492375"/>
            <a:ext cx="7394287"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664" y="6245225"/>
            <a:ext cx="2845096"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4166034" y="6245225"/>
            <a:ext cx="3861202"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8738510" y="6245225"/>
            <a:ext cx="2845096"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2118" y="549275"/>
            <a:ext cx="12193270"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1007638" y="620713"/>
            <a:ext cx="10364280"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37" y="1709738"/>
            <a:ext cx="10516695"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937" y="4589463"/>
            <a:ext cx="10516695"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64" y="1600200"/>
            <a:ext cx="537723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6374" y="1600200"/>
            <a:ext cx="537723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75" y="365125"/>
            <a:ext cx="1051669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875" y="1681163"/>
            <a:ext cx="5158324"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875" y="2505075"/>
            <a:ext cx="5158324"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843" y="1681163"/>
            <a:ext cx="518372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843" y="2505075"/>
            <a:ext cx="518372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0"/>
            <a:ext cx="393264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728" y="987425"/>
            <a:ext cx="6172843"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875" y="2057400"/>
            <a:ext cx="393264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75" y="457200"/>
            <a:ext cx="393264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728" y="987425"/>
            <a:ext cx="6172843"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875" y="2057400"/>
            <a:ext cx="393264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0121" y="274638"/>
            <a:ext cx="2743486"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64" y="274638"/>
            <a:ext cx="807141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980" y="1709738"/>
            <a:ext cx="10517243"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980" y="4589463"/>
            <a:ext cx="10517243"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331" y="1825625"/>
            <a:ext cx="518241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3164" y="1825625"/>
            <a:ext cx="518241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919" y="365125"/>
            <a:ext cx="10517243"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959" y="1778438"/>
            <a:ext cx="4874335"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959" y="2665379"/>
            <a:ext cx="4874335"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7916" y="1778438"/>
            <a:ext cx="4898341" cy="823912"/>
          </a:xfrm>
          <a:prstGeom prst="rect">
            <a:avLst/>
          </a:prstGeo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7916" y="2665379"/>
            <a:ext cx="489834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9" y="457200"/>
            <a:ext cx="3932851"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998" y="987425"/>
            <a:ext cx="6173164"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919" y="2057400"/>
            <a:ext cx="3932851"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919" y="457200"/>
            <a:ext cx="4166000" cy="1600200"/>
          </a:xfrm>
          <a:prstGeom prst="rect">
            <a:avLst/>
          </a:prstGeo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998" y="457201"/>
            <a:ext cx="6173164" cy="540385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919" y="2057400"/>
            <a:ext cx="4166000" cy="3811588"/>
          </a:xfrm>
          <a:prstGeom prst="rect">
            <a:avLst/>
          </a:prstGeo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BBB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1pPr>
      <a:lvl2pPr lvl="1"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2pPr>
      <a:lvl3pPr lvl="2"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3pPr>
      <a:lvl4pPr lvl="3"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4pPr>
      <a:lvl5pPr lvl="4"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5pPr>
      <a:lvl6pPr marL="457200"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6pPr>
      <a:lvl7pPr marL="914400"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7pPr>
      <a:lvl8pPr marL="1371600"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8pPr>
      <a:lvl9pPr marL="1828800" algn="l" defTabSz="448945" rtl="0" eaLnBrk="0" fontAlgn="base" hangingPunct="0">
        <a:lnSpc>
          <a:spcPct val="90000"/>
        </a:lnSpc>
        <a:spcBef>
          <a:spcPct val="0"/>
        </a:spcBef>
        <a:spcAft>
          <a:spcPct val="0"/>
        </a:spcAft>
        <a:buClr>
          <a:srgbClr val="000000"/>
        </a:buClr>
        <a:buSzPct val="100000"/>
        <a:buFont typeface="Times New Roman" pitchFamily="18" charset="0"/>
        <a:defRPr sz="4400" kern="1200">
          <a:solidFill>
            <a:srgbClr val="000000"/>
          </a:solidFill>
          <a:latin typeface="+mj-lt"/>
          <a:ea typeface="+mj-ea"/>
          <a:cs typeface="+mj-cs"/>
        </a:defRPr>
      </a:lvl9pPr>
    </p:titleStyle>
    <p:bodyStyle>
      <a:lvl1pPr marL="342900" indent="-342900" algn="l" defTabSz="448945" rtl="0" eaLnBrk="0" fontAlgn="base" hangingPunct="0">
        <a:lnSpc>
          <a:spcPct val="90000"/>
        </a:lnSpc>
        <a:spcBef>
          <a:spcPts val="1000"/>
        </a:spcBef>
        <a:spcAft>
          <a:spcPct val="0"/>
        </a:spcAft>
        <a:buClr>
          <a:srgbClr val="000000"/>
        </a:buClr>
        <a:buSzPct val="100000"/>
        <a:buFont typeface="Times New Roman" pitchFamily="18" charset="0"/>
        <a:defRPr sz="2800" kern="1200">
          <a:solidFill>
            <a:srgbClr val="000000"/>
          </a:solidFill>
          <a:latin typeface="+mn-lt"/>
          <a:ea typeface="+mn-ea"/>
          <a:cs typeface="+mn-cs"/>
        </a:defRPr>
      </a:lvl1pPr>
      <a:lvl2pPr marL="742950" lvl="1" indent="-285750" algn="l" defTabSz="448945" rtl="0" eaLnBrk="0" fontAlgn="base" hangingPunct="0">
        <a:lnSpc>
          <a:spcPct val="90000"/>
        </a:lnSpc>
        <a:spcBef>
          <a:spcPts val="500"/>
        </a:spcBef>
        <a:spcAft>
          <a:spcPct val="0"/>
        </a:spcAft>
        <a:buClr>
          <a:srgbClr val="000000"/>
        </a:buClr>
        <a:buSzPct val="100000"/>
        <a:buFont typeface="Times New Roman" pitchFamily="18" charset="0"/>
        <a:defRPr sz="2400" kern="1200">
          <a:solidFill>
            <a:srgbClr val="000000"/>
          </a:solidFill>
          <a:latin typeface="+mn-lt"/>
          <a:ea typeface="+mn-ea"/>
          <a:cs typeface="+mn-cs"/>
        </a:defRPr>
      </a:lvl2pPr>
      <a:lvl3pPr marL="1143000" lvl="2" indent="-228600" algn="l" defTabSz="448945" rtl="0" eaLnBrk="0" fontAlgn="base" hangingPunct="0">
        <a:lnSpc>
          <a:spcPct val="90000"/>
        </a:lnSpc>
        <a:spcBef>
          <a:spcPts val="500"/>
        </a:spcBef>
        <a:spcAft>
          <a:spcPct val="0"/>
        </a:spcAft>
        <a:buClr>
          <a:srgbClr val="000000"/>
        </a:buClr>
        <a:buSzPct val="100000"/>
        <a:buFont typeface="Times New Roman" pitchFamily="18" charset="0"/>
        <a:defRPr sz="2000" kern="1200">
          <a:solidFill>
            <a:srgbClr val="000000"/>
          </a:solidFill>
          <a:latin typeface="+mn-lt"/>
          <a:ea typeface="+mn-ea"/>
          <a:cs typeface="+mn-cs"/>
        </a:defRPr>
      </a:lvl3pPr>
      <a:lvl4pPr marL="1600200" lvl="3" indent="-228600" algn="l" defTabSz="448945" rtl="0" eaLnBrk="0" fontAlgn="base" hangingPunct="0">
        <a:lnSpc>
          <a:spcPct val="90000"/>
        </a:lnSpc>
        <a:spcBef>
          <a:spcPts val="500"/>
        </a:spcBef>
        <a:spcAft>
          <a:spcPct val="0"/>
        </a:spcAft>
        <a:buClr>
          <a:srgbClr val="000000"/>
        </a:buClr>
        <a:buSzPct val="100000"/>
        <a:buFont typeface="Times New Roman" pitchFamily="18" charset="0"/>
        <a:defRPr sz="2000" kern="1200">
          <a:solidFill>
            <a:srgbClr val="000000"/>
          </a:solidFill>
          <a:latin typeface="+mn-lt"/>
          <a:ea typeface="+mn-ea"/>
          <a:cs typeface="+mn-cs"/>
        </a:defRPr>
      </a:lvl4pPr>
      <a:lvl5pPr marL="2057400" lvl="4" indent="-228600" algn="l" defTabSz="448945" rtl="0" eaLnBrk="0" fontAlgn="base" hangingPunct="0">
        <a:lnSpc>
          <a:spcPct val="90000"/>
        </a:lnSpc>
        <a:spcBef>
          <a:spcPts val="500"/>
        </a:spcBef>
        <a:spcAft>
          <a:spcPct val="0"/>
        </a:spcAft>
        <a:buClr>
          <a:srgbClr val="000000"/>
        </a:buClr>
        <a:buSzPct val="100000"/>
        <a:buFont typeface="Times New Roman" pitchFamily="18" charset="0"/>
        <a:defRPr sz="2000" kern="1200">
          <a:solidFill>
            <a:srgbClr val="000000"/>
          </a:solidFill>
          <a:latin typeface="+mn-lt"/>
          <a:ea typeface="+mn-ea"/>
          <a:cs typeface="+mn-cs"/>
        </a:defRPr>
      </a:lvl5pPr>
      <a:lvl6pPr marL="2514600" lvl="5" indent="-228600" algn="l" defTabSz="449580" rtl="0" eaLnBrk="0" fontAlgn="base" latinLnBrk="0" hangingPunct="0">
        <a:lnSpc>
          <a:spcPct val="90000"/>
        </a:lnSpc>
        <a:spcBef>
          <a:spcPts val="500"/>
        </a:spcBef>
        <a:spcAft>
          <a:spcPct val="0"/>
        </a:spcAft>
        <a:buClr>
          <a:srgbClr val="000000"/>
        </a:buClr>
        <a:buSzPct val="100000"/>
        <a:buFont typeface="Times New Roman" pitchFamily="18" charset="0"/>
        <a:buNone/>
        <a:defRPr sz="2000" b="0" i="0" u="none" kern="1200" baseline="0">
          <a:solidFill>
            <a:srgbClr val="000000"/>
          </a:solidFill>
          <a:latin typeface="+mn-lt"/>
          <a:ea typeface="+mn-ea"/>
          <a:cs typeface="+mn-cs"/>
        </a:defRPr>
      </a:lvl6pPr>
      <a:lvl7pPr marL="2971800" lvl="6" indent="-228600" algn="l" defTabSz="449580" rtl="0" eaLnBrk="0" fontAlgn="base" latinLnBrk="0" hangingPunct="0">
        <a:lnSpc>
          <a:spcPct val="90000"/>
        </a:lnSpc>
        <a:spcBef>
          <a:spcPts val="500"/>
        </a:spcBef>
        <a:spcAft>
          <a:spcPct val="0"/>
        </a:spcAft>
        <a:buClr>
          <a:srgbClr val="000000"/>
        </a:buClr>
        <a:buSzPct val="100000"/>
        <a:buFont typeface="Times New Roman" pitchFamily="18" charset="0"/>
        <a:buNone/>
        <a:defRPr sz="2000" b="0" i="0" u="none" kern="1200" baseline="0">
          <a:solidFill>
            <a:srgbClr val="000000"/>
          </a:solidFill>
          <a:latin typeface="+mn-lt"/>
          <a:ea typeface="+mn-ea"/>
          <a:cs typeface="+mn-cs"/>
        </a:defRPr>
      </a:lvl7pPr>
      <a:lvl8pPr marL="3429000" lvl="7" indent="-228600" algn="l" defTabSz="449580" rtl="0" eaLnBrk="0" fontAlgn="base" latinLnBrk="0" hangingPunct="0">
        <a:lnSpc>
          <a:spcPct val="90000"/>
        </a:lnSpc>
        <a:spcBef>
          <a:spcPts val="500"/>
        </a:spcBef>
        <a:spcAft>
          <a:spcPct val="0"/>
        </a:spcAft>
        <a:buClr>
          <a:srgbClr val="000000"/>
        </a:buClr>
        <a:buSzPct val="100000"/>
        <a:buFont typeface="Times New Roman" pitchFamily="18" charset="0"/>
        <a:buNone/>
        <a:defRPr sz="2000" b="0" i="0" u="none" kern="1200" baseline="0">
          <a:solidFill>
            <a:srgbClr val="000000"/>
          </a:solidFill>
          <a:latin typeface="+mn-lt"/>
          <a:ea typeface="+mn-ea"/>
          <a:cs typeface="+mn-cs"/>
        </a:defRPr>
      </a:lvl8pPr>
      <a:lvl9pPr marL="3886200" lvl="8" indent="-228600" algn="l" defTabSz="449580" rtl="0" eaLnBrk="0" fontAlgn="base" latinLnBrk="0" hangingPunct="0">
        <a:lnSpc>
          <a:spcPct val="90000"/>
        </a:lnSpc>
        <a:spcBef>
          <a:spcPts val="500"/>
        </a:spcBef>
        <a:spcAft>
          <a:spcPct val="0"/>
        </a:spcAft>
        <a:buClr>
          <a:srgbClr val="000000"/>
        </a:buClr>
        <a:buSzPct val="100000"/>
        <a:buFont typeface="Times New Roman" pitchFamily="18" charset="0"/>
        <a:buNone/>
        <a:defRPr sz="2000" b="0" i="0" u="none" kern="1200" baseline="0">
          <a:solidFill>
            <a:srgbClr val="000000"/>
          </a:solidFill>
          <a:latin typeface="+mn-lt"/>
          <a:ea typeface="+mn-ea"/>
          <a:cs typeface="+mn-cs"/>
        </a:defRPr>
      </a:lvl9pPr>
    </p:bodyStyle>
    <p:otherStyle>
      <a:lvl1pPr marL="0" lvl="0" indent="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1pPr>
      <a:lvl2pPr marL="742950" lvl="1" indent="-28575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2pPr>
      <a:lvl3pPr marL="1143000" lvl="2"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3pPr>
      <a:lvl4pPr marL="1600200" lvl="3"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4pPr>
      <a:lvl5pPr marL="2057400" lvl="4"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5pPr>
      <a:lvl6pPr marL="2286000" lvl="5"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6pPr>
      <a:lvl7pPr marL="2743200" lvl="6"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7pPr>
      <a:lvl8pPr marL="3200400" lvl="7"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8pPr>
      <a:lvl9pPr marL="3657600" lvl="8" indent="-228600" algn="l" defTabSz="449580" rtl="0" eaLnBrk="1" fontAlgn="base" latinLnBrk="0" hangingPunct="1">
        <a:lnSpc>
          <a:spcPct val="100000"/>
        </a:lnSpc>
        <a:spcBef>
          <a:spcPct val="0"/>
        </a:spcBef>
        <a:spcAft>
          <a:spcPct val="0"/>
        </a:spcAft>
        <a:buClr>
          <a:srgbClr val="000000"/>
        </a:buClr>
        <a:buSzPct val="100000"/>
        <a:buFont typeface="Times New Roman" pitchFamily="18" charset="0"/>
        <a:buNone/>
        <a:defRPr sz="1800" b="0" i="0" u="none" kern="1200" baseline="0">
          <a:solidFill>
            <a:srgbClr val="000000"/>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2118" y="333375"/>
            <a:ext cx="12193270"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2"/>
          <a:srcRect t="1094" r="8122" b="13318"/>
          <a:stretch>
            <a:fillRect/>
          </a:stretch>
        </p:blipFill>
        <p:spPr>
          <a:xfrm>
            <a:off x="7730872" y="4438650"/>
            <a:ext cx="4453931" cy="2333625"/>
          </a:xfrm>
          <a:prstGeom prst="rect">
            <a:avLst/>
          </a:prstGeom>
          <a:noFill/>
          <a:ln w="9525">
            <a:noFill/>
            <a:miter/>
          </a:ln>
        </p:spPr>
      </p:pic>
      <p:sp>
        <p:nvSpPr>
          <p:cNvPr id="1028" name="标题 1027"/>
          <p:cNvSpPr/>
          <p:nvPr>
            <p:ph type="title"/>
          </p:nvPr>
        </p:nvSpPr>
        <p:spPr>
          <a:xfrm>
            <a:off x="609664" y="274638"/>
            <a:ext cx="10973943"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609664" y="1600200"/>
            <a:ext cx="10973943"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609664" y="6245225"/>
            <a:ext cx="2845096"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4166034" y="6245225"/>
            <a:ext cx="3861202"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8738510" y="6245225"/>
            <a:ext cx="2845096"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6.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3"/>
          <p:cNvSpPr txBox="1">
            <a:spLocks noChangeArrowheads="1"/>
          </p:cNvSpPr>
          <p:nvPr/>
        </p:nvSpPr>
        <p:spPr bwMode="auto">
          <a:xfrm>
            <a:off x="2017713" y="2149475"/>
            <a:ext cx="8158162" cy="1752600"/>
          </a:xfrm>
          <a:prstGeom prst="rect">
            <a:avLst/>
          </a:prstGeom>
          <a:noFill/>
          <a:ln w="9525">
            <a:noFill/>
            <a:miter lim="800000"/>
          </a:ln>
        </p:spPr>
        <p:txBody>
          <a:bodyPr>
            <a:spAutoFit/>
          </a:bodyPr>
          <a:lstStyle/>
          <a:p>
            <a:pPr algn="ctr">
              <a:buClr>
                <a:srgbClr val="000000"/>
              </a:buClr>
              <a:buSzPct val="100000"/>
              <a:buFont typeface="Times New Roman" pitchFamily="18" charset="0"/>
              <a:buNone/>
            </a:pPr>
            <a:r>
              <a:rPr lang="zh-CN" altLang="en-US" sz="3600" b="1">
                <a:solidFill>
                  <a:schemeClr val="tx1"/>
                </a:solidFill>
                <a:latin typeface="方正黑体_GBK" pitchFamily="65" charset="-122"/>
                <a:ea typeface="方正黑体_GBK" pitchFamily="65" charset="-122"/>
              </a:rPr>
              <a:t>第六单元   资本主义制度的初步确立</a:t>
            </a:r>
            <a:endParaRPr lang="zh-CN" altLang="en-US" sz="3600" b="1">
              <a:solidFill>
                <a:schemeClr val="tx1"/>
              </a:solidFill>
              <a:latin typeface="方正黑体_GBK" pitchFamily="65" charset="-122"/>
              <a:ea typeface="方正黑体_GBK" pitchFamily="65" charset="-122"/>
            </a:endParaRPr>
          </a:p>
          <a:p>
            <a:pPr>
              <a:buClr>
                <a:srgbClr val="000000"/>
              </a:buClr>
              <a:buSzPct val="100000"/>
              <a:buFont typeface="Times New Roman" pitchFamily="18" charset="0"/>
              <a:buNone/>
            </a:pPr>
            <a:endParaRPr lang="zh-CN" altLang="en-US" sz="3600" b="1">
              <a:solidFill>
                <a:schemeClr val="tx1"/>
              </a:solidFill>
            </a:endParaRPr>
          </a:p>
          <a:p>
            <a:pPr algn="ctr">
              <a:buClr>
                <a:srgbClr val="000000"/>
              </a:buClr>
              <a:buSzPct val="100000"/>
              <a:buFont typeface="Times New Roman" pitchFamily="18" charset="0"/>
              <a:buNone/>
            </a:pPr>
            <a:r>
              <a:rPr lang="zh-CN" altLang="en-US" sz="3600" b="1">
                <a:solidFill>
                  <a:srgbClr val="FF0000"/>
                </a:solidFill>
              </a:rPr>
              <a:t>第</a:t>
            </a:r>
            <a:r>
              <a:rPr lang="en-US" altLang="zh-CN" sz="3600" b="1">
                <a:solidFill>
                  <a:srgbClr val="FF0000"/>
                </a:solidFill>
              </a:rPr>
              <a:t>17</a:t>
            </a:r>
            <a:r>
              <a:rPr lang="zh-CN" altLang="en-US" sz="3600" b="1">
                <a:solidFill>
                  <a:srgbClr val="FF0000"/>
                </a:solidFill>
              </a:rPr>
              <a:t>课   君主立宪制的英国</a:t>
            </a:r>
          </a:p>
        </p:txBody>
      </p:sp>
      <p:sp>
        <p:nvSpPr>
          <p:cNvPr id="27650" name="Text Box 33"/>
          <p:cNvSpPr txBox="1">
            <a:spLocks noChangeArrowheads="1"/>
          </p:cNvSpPr>
          <p:nvPr/>
        </p:nvSpPr>
        <p:spPr bwMode="auto">
          <a:xfrm>
            <a:off x="314325" y="457200"/>
            <a:ext cx="3095625" cy="830263"/>
          </a:xfrm>
          <a:prstGeom prst="rect">
            <a:avLst/>
          </a:prstGeom>
          <a:noFill/>
          <a:ln w="9525">
            <a:solidFill>
              <a:srgbClr val="FF0000"/>
            </a:solidFill>
            <a:miter lim="800000"/>
          </a:ln>
        </p:spPr>
        <p:txBody>
          <a:bodyPr>
            <a:spAutoFit/>
          </a:bodyPr>
          <a:lstStyle/>
          <a:p>
            <a:pPr algn="ctr">
              <a:buClr>
                <a:srgbClr val="000000"/>
              </a:buClr>
              <a:buSzPct val="100000"/>
              <a:buFont typeface="Times New Roman" pitchFamily="18" charset="0"/>
              <a:buNone/>
            </a:pPr>
            <a:r>
              <a:rPr lang="zh-CN" altLang="en-US" sz="2400" b="1">
                <a:solidFill>
                  <a:schemeClr val="tx1"/>
                </a:solidFill>
                <a:latin typeface="黑体" pitchFamily="49" charset="-122"/>
                <a:ea typeface="黑体" pitchFamily="49" charset="-122"/>
              </a:rPr>
              <a:t>九年级历史上册（R</a:t>
            </a:r>
            <a:r>
              <a:rPr lang="en-US" altLang="zh-CN" sz="2400" b="1">
                <a:solidFill>
                  <a:schemeClr val="tx1"/>
                </a:solidFill>
                <a:latin typeface="黑体" pitchFamily="49" charset="-122"/>
                <a:ea typeface="黑体" pitchFamily="49" charset="-122"/>
              </a:rPr>
              <a:t>J</a:t>
            </a:r>
            <a:r>
              <a:rPr lang="zh-CN" altLang="en-US" sz="2400" b="1">
                <a:solidFill>
                  <a:schemeClr val="tx1"/>
                </a:solidFill>
                <a:latin typeface="黑体" pitchFamily="49" charset="-122"/>
                <a:ea typeface="黑体" pitchFamily="49" charset="-122"/>
              </a:rPr>
              <a:t>）            教学课件</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标题 1"/>
          <p:cNvSpPr>
            <a:spLocks noGrp="1"/>
          </p:cNvSpPr>
          <p:nvPr>
            <p:ph type="title"/>
          </p:nvPr>
        </p:nvSpPr>
        <p:spPr bwMode="auto">
          <a:xfrm>
            <a:off x="457200" y="274638"/>
            <a:ext cx="8229600" cy="1143000"/>
          </a:xfrm>
          <a:noFill/>
          <a:ln>
            <a:miter lim="800000"/>
          </a:ln>
        </p:spPr>
        <p:txBody>
          <a:bodyPr vert="horz" wrap="square" lIns="91440" tIns="45720" rIns="91440" bIns="45720" numCol="1" anchor="t" anchorCtr="0" compatLnSpc="1"/>
          <a:lstStyle/>
          <a:p>
            <a:r>
              <a:rPr lang="en-US" altLang="zh-CN" b="1" smtClean="0">
                <a:solidFill>
                  <a:srgbClr val="FF0000"/>
                </a:solidFill>
                <a:ea typeface="宋体" charset="-122"/>
              </a:rPr>
              <a:t>3.</a:t>
            </a:r>
            <a:r>
              <a:rPr lang="zh-CN" altLang="en-US" b="1" smtClean="0">
                <a:solidFill>
                  <a:srgbClr val="FF0000"/>
                </a:solidFill>
                <a:ea typeface="宋体" charset="-122"/>
              </a:rPr>
              <a:t>处死国王</a:t>
            </a:r>
          </a:p>
        </p:txBody>
      </p:sp>
      <p:sp>
        <p:nvSpPr>
          <p:cNvPr id="3" name="内容占位符 2"/>
          <p:cNvSpPr>
            <a:spLocks noGrp="1"/>
          </p:cNvSpPr>
          <p:nvPr>
            <p:ph idx="1"/>
          </p:nvPr>
        </p:nvSpPr>
        <p:spPr bwMode="auto">
          <a:xfrm>
            <a:off x="457200" y="1600200"/>
            <a:ext cx="10577513" cy="1463675"/>
          </a:xfrm>
          <a:noFill/>
          <a:ln>
            <a:miter lim="800000"/>
          </a:ln>
        </p:spPr>
        <p:txBody>
          <a:bodyPr vert="horz" wrap="square" lIns="91440" tIns="45720" rIns="91440" bIns="45720" numCol="1" anchor="t" anchorCtr="0" compatLnSpc="1"/>
          <a:lstStyle/>
          <a:p>
            <a:pPr>
              <a:lnSpc>
                <a:spcPct val="120000"/>
              </a:lnSpc>
            </a:pPr>
            <a:r>
              <a:rPr lang="en-US" altLang="zh-CN" b="1" smtClean="0">
                <a:ea typeface="宋体" charset="-122"/>
              </a:rPr>
              <a:t>           </a:t>
            </a:r>
            <a:r>
              <a:rPr lang="zh-CN" altLang="en-US" b="1" smtClean="0">
                <a:ea typeface="宋体" charset="-122"/>
              </a:rPr>
              <a:t>内战将英国分裂为两半：经济落后，旧贵族势力强大的北部和西部地区，支持国王；资本主义发达的南部和中部支持议会。议会军的统帅克伦威尔指挥军队大败国王军队，并俘获国王查理一世，这位曾经不可一世的君主最终命运如何呢?</a:t>
            </a:r>
          </a:p>
        </p:txBody>
      </p:sp>
      <p:sp>
        <p:nvSpPr>
          <p:cNvPr id="100" name="文本框 99"/>
          <p:cNvSpPr txBox="1">
            <a:spLocks noChangeArrowheads="1"/>
          </p:cNvSpPr>
          <p:nvPr/>
        </p:nvSpPr>
        <p:spPr bwMode="auto">
          <a:xfrm>
            <a:off x="808038" y="4194175"/>
            <a:ext cx="10226675" cy="1271588"/>
          </a:xfrm>
          <a:prstGeom prst="rect">
            <a:avLst/>
          </a:prstGeom>
          <a:noFill/>
          <a:ln w="9525">
            <a:noFill/>
            <a:miter lim="800000"/>
          </a:ln>
        </p:spPr>
        <p:txBody>
          <a:bodyPr>
            <a:spAutoFit/>
          </a:bodyPr>
          <a:lstStyle/>
          <a:p>
            <a:pPr indent="252730">
              <a:lnSpc>
                <a:spcPct val="120000"/>
              </a:lnSpc>
              <a:buClr>
                <a:srgbClr val="000000"/>
              </a:buClr>
              <a:buSzPct val="100000"/>
              <a:buFont typeface="Times New Roman" pitchFamily="18" charset="0"/>
              <a:buNone/>
            </a:pPr>
            <a:r>
              <a:rPr lang="en-US" altLang="zh-CN" sz="3200" b="1">
                <a:solidFill>
                  <a:schemeClr val="tx1"/>
                </a:solidFill>
                <a:ea typeface="方正书宋_GBK" pitchFamily="65" charset="-122"/>
              </a:rPr>
              <a:t>     </a:t>
            </a:r>
            <a:r>
              <a:rPr lang="zh-CN" sz="3200" b="1">
                <a:solidFill>
                  <a:schemeClr val="tx1"/>
                </a:solidFill>
                <a:ea typeface="方正书宋_GBK" pitchFamily="65" charset="-122"/>
              </a:rPr>
              <a:t>查理一世被处死后</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英国宣布成立共和国</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克伦威尔就任护国主</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英国历史进入了短暂的共和国时期</a:t>
            </a:r>
            <a:r>
              <a:rPr lang="en-US" sz="3200" b="1">
                <a:solidFill>
                  <a:schemeClr val="tx1"/>
                </a:solidFill>
                <a:latin typeface="EU-BZ" pitchFamily="65" charset="-122"/>
                <a:ea typeface="方正书宋_GBK" pitchFamily="65" charset="-122"/>
              </a:rPr>
              <a:t>。</a:t>
            </a:r>
            <a:endParaRPr lang="en-US" altLang="en-US" sz="3200" b="1">
              <a:solidFill>
                <a:schemeClr val="tx1"/>
              </a:solidFill>
              <a:latin typeface="EU-BZ" pitchFamily="65" charset="-122"/>
              <a:ea typeface="方正书宋_GBK"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bwMode="auto">
          <a:xfrm>
            <a:off x="457200" y="274638"/>
            <a:ext cx="8229600" cy="1143000"/>
          </a:xfrm>
          <a:noFill/>
          <a:ln>
            <a:miter lim="800000"/>
          </a:ln>
        </p:spPr>
        <p:txBody>
          <a:bodyPr vert="horz" wrap="square" lIns="91440" tIns="45720" rIns="91440" bIns="45720" numCol="1" anchor="t" anchorCtr="0" compatLnSpc="1"/>
          <a:lstStyle/>
          <a:p>
            <a:r>
              <a:rPr lang="zh-CN" altLang="en-US" b="1" smtClean="0">
                <a:solidFill>
                  <a:srgbClr val="FF0000"/>
                </a:solidFill>
                <a:ea typeface="宋体" charset="-122"/>
              </a:rPr>
              <a:t>三、《权利法案》</a:t>
            </a:r>
          </a:p>
        </p:txBody>
      </p:sp>
      <p:sp>
        <p:nvSpPr>
          <p:cNvPr id="3" name="内容占位符 2"/>
          <p:cNvSpPr>
            <a:spLocks noGrp="1"/>
          </p:cNvSpPr>
          <p:nvPr>
            <p:ph idx="1"/>
          </p:nvPr>
        </p:nvSpPr>
        <p:spPr bwMode="auto">
          <a:xfrm>
            <a:off x="457200" y="1600200"/>
            <a:ext cx="10033000" cy="4525963"/>
          </a:xfrm>
          <a:noFill/>
          <a:ln>
            <a:miter lim="800000"/>
          </a:ln>
        </p:spPr>
        <p:txBody>
          <a:bodyPr vert="horz" wrap="square" lIns="91440" tIns="45720" rIns="91440" bIns="45720" numCol="1" anchor="t" anchorCtr="0" compatLnSpc="1"/>
          <a:lstStyle/>
          <a:p>
            <a:pPr>
              <a:lnSpc>
                <a:spcPct val="140000"/>
              </a:lnSpc>
            </a:pPr>
            <a:r>
              <a:rPr lang="zh-CN" altLang="en-US" sz="3200" b="1" smtClean="0">
                <a:solidFill>
                  <a:srgbClr val="FF0000"/>
                </a:solidFill>
                <a:ea typeface="宋体" charset="-122"/>
              </a:rPr>
              <a:t>１</a:t>
            </a:r>
            <a:r>
              <a:rPr lang="en-US" altLang="zh-CN" sz="3200" b="1" smtClean="0">
                <a:solidFill>
                  <a:srgbClr val="FF0000"/>
                </a:solidFill>
                <a:ea typeface="宋体" charset="-122"/>
              </a:rPr>
              <a:t>.</a:t>
            </a:r>
            <a:r>
              <a:rPr lang="zh-CN" altLang="en-US" sz="3200" b="1" smtClean="0">
                <a:solidFill>
                  <a:srgbClr val="FF0000"/>
                </a:solidFill>
                <a:ea typeface="宋体" charset="-122"/>
              </a:rPr>
              <a:t>光荣革命</a:t>
            </a:r>
            <a:endParaRPr lang="zh-CN" altLang="en-US" b="1" smtClean="0">
              <a:ea typeface="宋体" charset="-122"/>
            </a:endParaRPr>
          </a:p>
          <a:p>
            <a:pPr>
              <a:lnSpc>
                <a:spcPct val="140000"/>
              </a:lnSpc>
            </a:pPr>
            <a:r>
              <a:rPr lang="zh-CN" altLang="en-US" b="1" smtClean="0">
                <a:ea typeface="宋体" charset="-122"/>
              </a:rPr>
              <a:t>           克伦威尔去世后，英国政局陷入混乱之中，议会同被推翻的封建王朝达成了妥协。</a:t>
            </a:r>
            <a:endParaRPr lang="zh-CN" altLang="en-US" b="1" smtClean="0">
              <a:ea typeface="宋体" charset="-122"/>
            </a:endParaRPr>
          </a:p>
          <a:p>
            <a:pPr>
              <a:lnSpc>
                <a:spcPct val="140000"/>
              </a:lnSpc>
            </a:pPr>
            <a:endParaRPr lang="zh-CN" altLang="en-US" b="1" smtClean="0">
              <a:ea typeface="宋体" charset="-122"/>
            </a:endParaRPr>
          </a:p>
          <a:p>
            <a:pPr>
              <a:lnSpc>
                <a:spcPct val="140000"/>
              </a:lnSpc>
            </a:pPr>
            <a:r>
              <a:rPr lang="zh-CN" altLang="en-US" b="1" smtClean="0">
                <a:latin typeface="楷体_GB2312" pitchFamily="49" charset="-122"/>
                <a:ea typeface="楷体_GB2312" pitchFamily="49" charset="-122"/>
              </a:rPr>
              <a:t>      史料	  对于在革命期间所发生的土地和财产变动予以保障；大赦一切革命的参加者；保证实行宗教信仰自由。</a:t>
            </a:r>
            <a:endParaRPr lang="zh-CN" altLang="en-US" b="1" smtClean="0">
              <a:latin typeface="楷体_GB2312" pitchFamily="49" charset="-122"/>
              <a:ea typeface="楷体_GB2312" pitchFamily="49" charset="-122"/>
            </a:endParaRPr>
          </a:p>
          <a:p>
            <a:pPr>
              <a:lnSpc>
                <a:spcPct val="140000"/>
              </a:lnSpc>
            </a:pPr>
            <a:r>
              <a:rPr lang="zh-CN" altLang="en-US" b="1" smtClean="0">
                <a:latin typeface="楷体_GB2312" pitchFamily="49" charset="-122"/>
                <a:ea typeface="楷体_GB2312" pitchFamily="49" charset="-122"/>
              </a:rPr>
              <a:t>                                   ——《布雷达宣言》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3" end="3"/>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bwMode="auto">
          <a:xfrm>
            <a:off x="622300" y="982663"/>
            <a:ext cx="10271125" cy="2178050"/>
          </a:xfrm>
          <a:noFill/>
          <a:ln>
            <a:miter lim="800000"/>
          </a:ln>
        </p:spPr>
        <p:txBody>
          <a:bodyPr vert="horz" wrap="square" lIns="91440" tIns="45720" rIns="91440" bIns="45720" numCol="1" anchor="t" anchorCtr="0" compatLnSpc="1"/>
          <a:lstStyle/>
          <a:p>
            <a:pPr>
              <a:lnSpc>
                <a:spcPct val="120000"/>
              </a:lnSpc>
            </a:pPr>
            <a:r>
              <a:rPr lang="en-US" altLang="zh-CN" b="1" smtClean="0">
                <a:ea typeface="宋体" charset="-122"/>
              </a:rPr>
              <a:t>           1660</a:t>
            </a:r>
            <a:r>
              <a:rPr lang="zh-CN" altLang="en-US" b="1" smtClean="0">
                <a:ea typeface="宋体" charset="-122"/>
              </a:rPr>
              <a:t>年，流亡在外的查理二世发表了《布雷达宣言》，议会宣布他为英国国王，英国恢复了君主制，但国王的权力受到了很大限制。</a:t>
            </a:r>
            <a:r>
              <a:rPr lang="zh-CN" altLang="en-US" b="1" smtClean="0">
                <a:solidFill>
                  <a:srgbClr val="0000FF"/>
                </a:solidFill>
                <a:ea typeface="宋体" charset="-122"/>
              </a:rPr>
              <a:t>复辟的封建王朝有没有遵守协定?  请同学们阅读课本</a:t>
            </a:r>
            <a:r>
              <a:rPr lang="en-US" altLang="zh-CN" b="1" smtClean="0">
                <a:solidFill>
                  <a:srgbClr val="0000FF"/>
                </a:solidFill>
                <a:ea typeface="宋体" charset="-122"/>
              </a:rPr>
              <a:t>P82</a:t>
            </a:r>
            <a:r>
              <a:rPr lang="zh-CN" altLang="en-US" b="1" smtClean="0">
                <a:solidFill>
                  <a:srgbClr val="0000FF"/>
                </a:solidFill>
                <a:ea typeface="宋体" charset="-122"/>
              </a:rPr>
              <a:t>正文第１自然段回答。</a:t>
            </a:r>
          </a:p>
        </p:txBody>
      </p:sp>
      <p:sp>
        <p:nvSpPr>
          <p:cNvPr id="100" name="文本框 99"/>
          <p:cNvSpPr txBox="1">
            <a:spLocks noChangeArrowheads="1"/>
          </p:cNvSpPr>
          <p:nvPr/>
        </p:nvSpPr>
        <p:spPr bwMode="auto">
          <a:xfrm>
            <a:off x="955675" y="3635375"/>
            <a:ext cx="9937750" cy="1862138"/>
          </a:xfrm>
          <a:prstGeom prst="rect">
            <a:avLst/>
          </a:prstGeom>
          <a:noFill/>
          <a:ln w="9525">
            <a:noFill/>
            <a:miter lim="800000"/>
          </a:ln>
        </p:spPr>
        <p:txBody>
          <a:bodyPr>
            <a:spAutoFit/>
          </a:bodyPr>
          <a:lstStyle/>
          <a:p>
            <a:pPr indent="252730">
              <a:lnSpc>
                <a:spcPct val="120000"/>
              </a:lnSpc>
              <a:buClr>
                <a:srgbClr val="000000"/>
              </a:buClr>
              <a:buSzPct val="100000"/>
              <a:buFont typeface="Times New Roman" pitchFamily="18" charset="0"/>
              <a:buNone/>
            </a:pPr>
            <a:r>
              <a:rPr lang="en-US" altLang="zh-CN" sz="3200" b="1">
                <a:solidFill>
                  <a:schemeClr val="tx1"/>
                </a:solidFill>
                <a:ea typeface="方正书宋_GBK" pitchFamily="65" charset="-122"/>
              </a:rPr>
              <a:t>     </a:t>
            </a:r>
            <a:r>
              <a:rPr lang="zh-CN" sz="3200" b="1">
                <a:solidFill>
                  <a:schemeClr val="tx1"/>
                </a:solidFill>
                <a:ea typeface="方正书宋_GBK" pitchFamily="65" charset="-122"/>
              </a:rPr>
              <a:t>没有</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查理二世的继任者是他的弟弟詹姆士二世</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他在英国恢复天主教和专制制度</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进行反攻倒算</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激起了人民的反抗</a:t>
            </a:r>
            <a:r>
              <a:rPr lang="en-US" altLang="zh-CN" sz="3200" b="1">
                <a:solidFill>
                  <a:schemeClr val="tx1"/>
                </a:solidFill>
                <a:ea typeface="方正书宋_GBK" pitchFamily="65"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标题 1"/>
          <p:cNvSpPr>
            <a:spLocks noGrp="1"/>
          </p:cNvSpPr>
          <p:nvPr>
            <p:ph type="title"/>
          </p:nvPr>
        </p:nvSpPr>
        <p:spPr bwMode="auto">
          <a:xfrm>
            <a:off x="938213" y="695325"/>
            <a:ext cx="10317162" cy="1143000"/>
          </a:xfrm>
          <a:noFill/>
          <a:ln>
            <a:miter lim="800000"/>
          </a:ln>
        </p:spPr>
        <p:txBody>
          <a:bodyPr vert="horz" wrap="square" lIns="91440" tIns="45720" rIns="91440" bIns="45720" numCol="1" anchor="t" anchorCtr="0" compatLnSpc="1"/>
          <a:lstStyle/>
          <a:p>
            <a:r>
              <a:rPr lang="zh-CN" altLang="en-US" sz="3600" b="1" smtClean="0">
                <a:solidFill>
                  <a:srgbClr val="0000FF"/>
                </a:solidFill>
                <a:ea typeface="宋体" charset="-122"/>
              </a:rPr>
              <a:t>在这种情况下，议会是怎样应对的呢?</a:t>
            </a:r>
          </a:p>
        </p:txBody>
      </p:sp>
      <p:sp>
        <p:nvSpPr>
          <p:cNvPr id="3" name="内容占位符 2"/>
          <p:cNvSpPr>
            <a:spLocks noGrp="1"/>
          </p:cNvSpPr>
          <p:nvPr>
            <p:ph idx="1"/>
          </p:nvPr>
        </p:nvSpPr>
        <p:spPr bwMode="auto">
          <a:xfrm>
            <a:off x="938213" y="1481138"/>
            <a:ext cx="9486900" cy="1679575"/>
          </a:xfrm>
          <a:noFill/>
          <a:ln>
            <a:miter lim="800000"/>
          </a:ln>
        </p:spPr>
        <p:txBody>
          <a:bodyPr vert="horz" wrap="square" lIns="91440" tIns="45720" rIns="91440" bIns="45720" numCol="1" anchor="t" anchorCtr="0" compatLnSpc="1"/>
          <a:lstStyle/>
          <a:p>
            <a:pPr>
              <a:lnSpc>
                <a:spcPct val="150000"/>
              </a:lnSpc>
            </a:pPr>
            <a:r>
              <a:rPr lang="en-US" altLang="zh-CN" sz="3200" b="1" smtClean="0">
                <a:ea typeface="宋体" charset="-122"/>
              </a:rPr>
              <a:t>           1688</a:t>
            </a:r>
            <a:r>
              <a:rPr lang="zh-CN" altLang="en-US" sz="3200" b="1" smtClean="0">
                <a:ea typeface="宋体" charset="-122"/>
              </a:rPr>
              <a:t>年，议会决定废黜詹姆士二世，迎请他的女儿玛丽和女婿威廉入主英国。</a:t>
            </a:r>
          </a:p>
        </p:txBody>
      </p:sp>
      <p:sp>
        <p:nvSpPr>
          <p:cNvPr id="100" name="文本框 99"/>
          <p:cNvSpPr txBox="1">
            <a:spLocks noChangeArrowheads="1"/>
          </p:cNvSpPr>
          <p:nvPr/>
        </p:nvSpPr>
        <p:spPr bwMode="auto">
          <a:xfrm>
            <a:off x="1263650" y="3529013"/>
            <a:ext cx="9429750" cy="2306637"/>
          </a:xfrm>
          <a:prstGeom prst="rect">
            <a:avLst/>
          </a:prstGeom>
          <a:noFill/>
          <a:ln w="9525">
            <a:noFill/>
            <a:miter lim="800000"/>
          </a:ln>
        </p:spPr>
        <p:txBody>
          <a:bodyPr>
            <a:spAutoFit/>
          </a:bodyPr>
          <a:lstStyle/>
          <a:p>
            <a:pPr indent="252730">
              <a:lnSpc>
                <a:spcPct val="150000"/>
              </a:lnSpc>
              <a:buClr>
                <a:srgbClr val="000000"/>
              </a:buClr>
              <a:buSzPct val="100000"/>
              <a:buFont typeface="Times New Roman" pitchFamily="18" charset="0"/>
              <a:buNone/>
            </a:pPr>
            <a:r>
              <a:rPr lang="en-US" altLang="zh-CN" sz="3200" b="1">
                <a:solidFill>
                  <a:schemeClr val="tx1"/>
                </a:solidFill>
                <a:ea typeface="方正书宋_GBK" pitchFamily="65" charset="-122"/>
              </a:rPr>
              <a:t>     </a:t>
            </a:r>
            <a:r>
              <a:rPr lang="zh-CN" sz="3200" b="1">
                <a:solidFill>
                  <a:schemeClr val="tx1"/>
                </a:solidFill>
                <a:ea typeface="方正书宋_GBK" pitchFamily="65" charset="-122"/>
              </a:rPr>
              <a:t>这场宫廷政变又使权力回到了议会手中</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标志着英国资产阶级革命的结束</a:t>
            </a:r>
            <a:r>
              <a:rPr lang="en-US" sz="3200" b="1">
                <a:solidFill>
                  <a:schemeClr val="tx1"/>
                </a:solidFill>
                <a:latin typeface="EU-BZ" pitchFamily="65" charset="-122"/>
                <a:ea typeface="方正书宋_GBK" pitchFamily="65" charset="-122"/>
              </a:rPr>
              <a:t>。 </a:t>
            </a:r>
            <a:r>
              <a:rPr lang="zh-CN" sz="3200" b="1">
                <a:solidFill>
                  <a:schemeClr val="tx1"/>
                </a:solidFill>
                <a:ea typeface="方正书宋_GBK" pitchFamily="65" charset="-122"/>
              </a:rPr>
              <a:t>因为这场政变没有流血</a:t>
            </a:r>
            <a:r>
              <a:rPr lang="en-US" sz="3200" b="1">
                <a:solidFill>
                  <a:schemeClr val="tx1"/>
                </a:solidFill>
                <a:latin typeface="EU-BZ" pitchFamily="65" charset="-122"/>
                <a:ea typeface="方正书宋_GBK" pitchFamily="65" charset="-122"/>
              </a:rPr>
              <a:t>， </a:t>
            </a:r>
            <a:r>
              <a:rPr lang="zh-CN" sz="3200" b="1">
                <a:solidFill>
                  <a:schemeClr val="tx1"/>
                </a:solidFill>
                <a:ea typeface="方正书宋_GBK" pitchFamily="65" charset="-122"/>
              </a:rPr>
              <a:t>所以资产阶级把它标榜为一场光荣革命</a:t>
            </a:r>
            <a:r>
              <a:rPr lang="en-US" sz="3200" b="1">
                <a:solidFill>
                  <a:schemeClr val="tx1"/>
                </a:solidFill>
                <a:latin typeface="EU-BZ" pitchFamily="65" charset="-122"/>
                <a:ea typeface="方正书宋_GBK" pitchFamily="65" charset="-122"/>
              </a:rPr>
              <a:t>。</a:t>
            </a:r>
            <a:endParaRPr lang="en-US" altLang="en-US" sz="3200" b="1">
              <a:solidFill>
                <a:schemeClr val="tx1"/>
              </a:solidFill>
              <a:latin typeface="EU-BZ" pitchFamily="65" charset="-122"/>
              <a:ea typeface="方正书宋_GBK"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标题 1"/>
          <p:cNvSpPr>
            <a:spLocks noGrp="1"/>
          </p:cNvSpPr>
          <p:nvPr>
            <p:ph type="title"/>
          </p:nvPr>
        </p:nvSpPr>
        <p:spPr bwMode="auto">
          <a:xfrm>
            <a:off x="457200" y="274638"/>
            <a:ext cx="8229600" cy="1143000"/>
          </a:xfrm>
          <a:noFill/>
          <a:ln>
            <a:miter lim="800000"/>
          </a:ln>
        </p:spPr>
        <p:txBody>
          <a:bodyPr vert="horz" wrap="square" lIns="91440" tIns="45720" rIns="91440" bIns="45720" numCol="1" anchor="t" anchorCtr="0" compatLnSpc="1"/>
          <a:lstStyle/>
          <a:p>
            <a:r>
              <a:rPr lang="zh-CN" altLang="en-US" b="1" smtClean="0">
                <a:solidFill>
                  <a:srgbClr val="FF0000"/>
                </a:solidFill>
                <a:ea typeface="宋体" charset="-122"/>
              </a:rPr>
              <a:t>２</a:t>
            </a:r>
            <a:r>
              <a:rPr lang="en-US" altLang="zh-CN" b="1" smtClean="0">
                <a:solidFill>
                  <a:srgbClr val="FF0000"/>
                </a:solidFill>
                <a:ea typeface="宋体" charset="-122"/>
              </a:rPr>
              <a:t>.</a:t>
            </a:r>
            <a:r>
              <a:rPr lang="zh-CN" altLang="en-US" b="1" smtClean="0">
                <a:solidFill>
                  <a:srgbClr val="FF0000"/>
                </a:solidFill>
                <a:ea typeface="宋体" charset="-122"/>
              </a:rPr>
              <a:t>《权利法案》</a:t>
            </a:r>
          </a:p>
        </p:txBody>
      </p:sp>
      <p:sp>
        <p:nvSpPr>
          <p:cNvPr id="40962" name="内容占位符 2"/>
          <p:cNvSpPr>
            <a:spLocks noGrp="1"/>
          </p:cNvSpPr>
          <p:nvPr>
            <p:ph idx="1"/>
          </p:nvPr>
        </p:nvSpPr>
        <p:spPr bwMode="auto">
          <a:xfrm>
            <a:off x="457200" y="1417638"/>
            <a:ext cx="8229600" cy="4525962"/>
          </a:xfrm>
          <a:noFill/>
          <a:ln>
            <a:miter lim="800000"/>
          </a:ln>
        </p:spPr>
        <p:txBody>
          <a:bodyPr vert="horz" wrap="square" lIns="91440" tIns="45720" rIns="91440" bIns="45720" numCol="1" anchor="t" anchorCtr="0" compatLnSpc="1"/>
          <a:lstStyle/>
          <a:p>
            <a:r>
              <a:rPr lang="zh-CN" altLang="en-US" smtClean="0">
                <a:ea typeface="宋体" charset="-122"/>
              </a:rPr>
              <a:t>史料１ 威廉和玛丽加冕。</a:t>
            </a:r>
          </a:p>
        </p:txBody>
      </p:sp>
      <p:pic>
        <p:nvPicPr>
          <p:cNvPr id="40963" name="图片 3"/>
          <p:cNvPicPr>
            <a:picLocks noChangeAspect="1" noChangeArrowheads="1"/>
          </p:cNvPicPr>
          <p:nvPr/>
        </p:nvPicPr>
        <p:blipFill>
          <a:blip r:embed="rId1"/>
          <a:srcRect/>
          <a:stretch>
            <a:fillRect/>
          </a:stretch>
        </p:blipFill>
        <p:spPr bwMode="auto">
          <a:xfrm>
            <a:off x="2165350" y="2024063"/>
            <a:ext cx="6886575" cy="4849812"/>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Grp="1"/>
          </p:cNvSpPr>
          <p:nvPr>
            <p:ph type="title"/>
          </p:nvPr>
        </p:nvSpPr>
        <p:spPr bwMode="auto">
          <a:xfrm>
            <a:off x="457200" y="274638"/>
            <a:ext cx="10269538" cy="1143000"/>
          </a:xfrm>
          <a:noFill/>
          <a:ln>
            <a:miter lim="800000"/>
          </a:ln>
        </p:spPr>
        <p:txBody>
          <a:bodyPr vert="horz" wrap="square" lIns="91440" tIns="45720" rIns="91440" bIns="45720" numCol="1" anchor="t" anchorCtr="0" compatLnSpc="1"/>
          <a:lstStyle/>
          <a:p>
            <a:r>
              <a:rPr lang="zh-CN" altLang="en-US" sz="3600" b="1" smtClean="0">
                <a:latin typeface="楷体_GB2312" pitchFamily="49" charset="-122"/>
                <a:ea typeface="楷体_GB2312" pitchFamily="49" charset="-122"/>
              </a:rPr>
              <a:t>史料２ 风能进、雨能进、国王不能进。</a:t>
            </a:r>
            <a:br>
              <a:rPr lang="zh-CN" altLang="en-US" sz="3600" b="1" smtClean="0">
                <a:latin typeface="楷体_GB2312" pitchFamily="49" charset="-122"/>
                <a:ea typeface="楷体_GB2312" pitchFamily="49" charset="-122"/>
              </a:rPr>
            </a:br>
            <a:r>
              <a:rPr lang="zh-CN" altLang="en-US" sz="3600" b="1" smtClean="0">
                <a:latin typeface="楷体_GB2312" pitchFamily="49" charset="-122"/>
                <a:ea typeface="楷体_GB2312" pitchFamily="49" charset="-122"/>
              </a:rPr>
              <a:t>                             —— 威廉皮特</a:t>
            </a:r>
          </a:p>
        </p:txBody>
      </p:sp>
      <p:sp>
        <p:nvSpPr>
          <p:cNvPr id="41986" name="内容占位符 2"/>
          <p:cNvSpPr>
            <a:spLocks noGrp="1"/>
          </p:cNvSpPr>
          <p:nvPr>
            <p:ph idx="1"/>
          </p:nvPr>
        </p:nvSpPr>
        <p:spPr bwMode="auto">
          <a:xfrm>
            <a:off x="457200" y="2111375"/>
            <a:ext cx="10483850" cy="1133475"/>
          </a:xfrm>
          <a:noFill/>
          <a:ln>
            <a:miter lim="800000"/>
          </a:ln>
        </p:spPr>
        <p:txBody>
          <a:bodyPr vert="horz" wrap="square" lIns="91440" tIns="45720" rIns="91440" bIns="45720" numCol="1" anchor="t" anchorCtr="0" compatLnSpc="1"/>
          <a:lstStyle/>
          <a:p>
            <a:pPr>
              <a:lnSpc>
                <a:spcPct val="150000"/>
              </a:lnSpc>
            </a:pPr>
            <a:r>
              <a:rPr lang="en-US" altLang="zh-CN" sz="3200" b="1" smtClean="0">
                <a:solidFill>
                  <a:srgbClr val="0000FF"/>
                </a:solidFill>
                <a:ea typeface="宋体" charset="-122"/>
              </a:rPr>
              <a:t>           </a:t>
            </a:r>
            <a:r>
              <a:rPr lang="zh-CN" altLang="en-US" sz="3200" b="1" smtClean="0">
                <a:solidFill>
                  <a:srgbClr val="0000FF"/>
                </a:solidFill>
                <a:ea typeface="宋体" charset="-122"/>
              </a:rPr>
              <a:t>威廉和玛丽登基的前提是什么? 初登英国王位的新国王威廉和原来的国王查理是不是拥有一样大的权力?</a:t>
            </a:r>
          </a:p>
        </p:txBody>
      </p:sp>
      <p:sp>
        <p:nvSpPr>
          <p:cNvPr id="101" name="文本框 100"/>
          <p:cNvSpPr txBox="1">
            <a:spLocks noChangeArrowheads="1"/>
          </p:cNvSpPr>
          <p:nvPr/>
        </p:nvSpPr>
        <p:spPr bwMode="auto">
          <a:xfrm>
            <a:off x="733425" y="4027488"/>
            <a:ext cx="9993313" cy="1568450"/>
          </a:xfrm>
          <a:prstGeom prst="rect">
            <a:avLst/>
          </a:prstGeom>
          <a:noFill/>
          <a:ln w="9525">
            <a:noFill/>
            <a:miter lim="800000"/>
          </a:ln>
        </p:spPr>
        <p:txBody>
          <a:bodyPr>
            <a:spAutoFit/>
          </a:bodyPr>
          <a:lstStyle/>
          <a:p>
            <a:pPr>
              <a:lnSpc>
                <a:spcPct val="150000"/>
              </a:lnSpc>
              <a:buClr>
                <a:srgbClr val="000000"/>
              </a:buClr>
              <a:buSzPct val="100000"/>
              <a:buFont typeface="Times New Roman" pitchFamily="18" charset="0"/>
              <a:buNone/>
            </a:pPr>
            <a:r>
              <a:rPr lang="en-US" altLang="zh-CN" sz="3200" b="1">
                <a:solidFill>
                  <a:schemeClr val="tx1"/>
                </a:solidFill>
                <a:ea typeface="方正书宋_GBK" pitchFamily="65" charset="-122"/>
              </a:rPr>
              <a:t>       </a:t>
            </a:r>
            <a:r>
              <a:rPr lang="zh-CN" sz="3200" b="1">
                <a:solidFill>
                  <a:schemeClr val="tx1"/>
                </a:solidFill>
                <a:ea typeface="方正书宋_GBK" pitchFamily="65" charset="-122"/>
              </a:rPr>
              <a:t>威廉和玛丽登基的条件是接受了</a:t>
            </a:r>
            <a:r>
              <a:rPr lang="en-US" altLang="zh-CN"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权利法案</a:t>
            </a:r>
            <a:r>
              <a:rPr lang="en-US" altLang="zh-CN"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和议会的要求</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这说明了国王的权力受到了限制</a:t>
            </a:r>
            <a:r>
              <a:rPr lang="en-US" sz="3200" b="1">
                <a:solidFill>
                  <a:schemeClr val="tx1"/>
                </a:solidFill>
                <a:latin typeface="EU-BZ" pitchFamily="65" charset="-122"/>
                <a:ea typeface="方正书宋_GBK" pitchFamily="65" charset="-122"/>
              </a:rPr>
              <a:t>。</a:t>
            </a:r>
            <a:endParaRPr lang="en-US" altLang="en-US" sz="3200" b="1">
              <a:solidFill>
                <a:schemeClr val="tx1"/>
              </a:solidFill>
              <a:latin typeface="EU-BZ" pitchFamily="65" charset="-122"/>
              <a:ea typeface="方正书宋_GBK"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标题 1"/>
          <p:cNvSpPr>
            <a:spLocks noGrp="1"/>
          </p:cNvSpPr>
          <p:nvPr>
            <p:ph type="title"/>
          </p:nvPr>
        </p:nvSpPr>
        <p:spPr bwMode="auto">
          <a:xfrm>
            <a:off x="457200" y="274638"/>
            <a:ext cx="10529888" cy="1949450"/>
          </a:xfrm>
          <a:noFill/>
          <a:ln>
            <a:miter lim="800000"/>
          </a:ln>
        </p:spPr>
        <p:txBody>
          <a:bodyPr vert="horz" wrap="square" lIns="91440" tIns="45720" rIns="91440" bIns="45720" numCol="1" anchor="t" anchorCtr="0" compatLnSpc="1"/>
          <a:lstStyle/>
          <a:p>
            <a:pPr>
              <a:lnSpc>
                <a:spcPct val="120000"/>
              </a:lnSpc>
            </a:pPr>
            <a:r>
              <a:rPr lang="zh-CN" altLang="en-US" sz="3200" b="1" smtClean="0">
                <a:ea typeface="宋体" charset="-122"/>
              </a:rPr>
              <a:t>史料３ </a:t>
            </a:r>
            <a:br>
              <a:rPr lang="zh-CN" altLang="en-US" sz="3200" b="1" smtClean="0">
                <a:ea typeface="宋体" charset="-122"/>
              </a:rPr>
            </a:br>
            <a:r>
              <a:rPr lang="zh-CN" altLang="en-US" sz="3200" b="1" smtClean="0">
                <a:ea typeface="宋体" charset="-122"/>
              </a:rPr>
              <a:t>       </a:t>
            </a:r>
            <a:r>
              <a:rPr lang="en-US" altLang="zh-CN" sz="3200" b="1" smtClean="0">
                <a:ea typeface="宋体" charset="-122"/>
              </a:rPr>
              <a:t>1.</a:t>
            </a:r>
            <a:r>
              <a:rPr lang="zh-CN" altLang="en-US" sz="3200" b="1" smtClean="0">
                <a:ea typeface="宋体" charset="-122"/>
              </a:rPr>
              <a:t>凡未经议会同意，以国王权威停止法律或停止法律实施之僭越权力，为非法权力。 </a:t>
            </a:r>
            <a:br>
              <a:rPr lang="zh-CN" altLang="en-US" sz="3200" b="1" smtClean="0">
                <a:ea typeface="宋体" charset="-122"/>
              </a:rPr>
            </a:br>
            <a:r>
              <a:rPr lang="zh-CN" altLang="en-US" sz="3200" b="1" smtClean="0">
                <a:ea typeface="宋体" charset="-122"/>
              </a:rPr>
              <a:t>       </a:t>
            </a:r>
            <a:r>
              <a:rPr lang="en-US" altLang="zh-CN" sz="3200" b="1" smtClean="0">
                <a:ea typeface="宋体" charset="-122"/>
              </a:rPr>
              <a:t>4.</a:t>
            </a:r>
            <a:r>
              <a:rPr lang="zh-CN" altLang="en-US" sz="3200" b="1" smtClean="0">
                <a:ea typeface="宋体" charset="-122"/>
              </a:rPr>
              <a:t>凡未经议会准许，借口国王特权，为国王而征收，或供国王使用而征收金钱，超出议会准许之时限或方式</a:t>
            </a:r>
            <a:br>
              <a:rPr lang="zh-CN" altLang="en-US" sz="3200" b="1" smtClean="0">
                <a:ea typeface="宋体" charset="-122"/>
              </a:rPr>
            </a:br>
            <a:r>
              <a:rPr lang="zh-CN" altLang="en-US" sz="3200" b="1" smtClean="0">
                <a:ea typeface="宋体" charset="-122"/>
              </a:rPr>
              <a:t>者，皆为非法。 </a:t>
            </a:r>
            <a:br>
              <a:rPr lang="zh-CN" altLang="en-US" sz="3200" b="1" smtClean="0">
                <a:ea typeface="宋体" charset="-122"/>
              </a:rPr>
            </a:br>
            <a:r>
              <a:rPr lang="zh-CN" altLang="en-US" sz="3200" b="1" smtClean="0">
                <a:ea typeface="宋体" charset="-122"/>
              </a:rPr>
              <a:t>       </a:t>
            </a:r>
            <a:r>
              <a:rPr lang="en-US" altLang="zh-CN" sz="3200" b="1" smtClean="0">
                <a:ea typeface="宋体" charset="-122"/>
              </a:rPr>
              <a:t>6.</a:t>
            </a:r>
            <a:r>
              <a:rPr lang="zh-CN" altLang="en-US" sz="3200" b="1" smtClean="0">
                <a:ea typeface="宋体" charset="-122"/>
              </a:rPr>
              <a:t>除经议会同意外，平时在本王国内征募或维持常备军，皆属非法。</a:t>
            </a:r>
            <a:br>
              <a:rPr lang="zh-CN" altLang="en-US" sz="3200" b="1" smtClean="0">
                <a:ea typeface="宋体" charset="-122"/>
              </a:rPr>
            </a:br>
            <a:r>
              <a:rPr lang="zh-CN" altLang="en-US" sz="3200" b="1" smtClean="0">
                <a:ea typeface="宋体" charset="-122"/>
              </a:rPr>
              <a:t>                                               ——</a:t>
            </a:r>
            <a:r>
              <a:rPr lang="en-US" altLang="zh-CN" sz="3200" b="1" smtClean="0">
                <a:ea typeface="宋体" charset="-122"/>
              </a:rPr>
              <a:t>1689</a:t>
            </a:r>
            <a:r>
              <a:rPr lang="zh-CN" altLang="en-US" sz="3200" b="1" smtClean="0">
                <a:ea typeface="宋体" charset="-122"/>
              </a:rPr>
              <a:t>年《权利法案》</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
          <p:cNvSpPr>
            <a:spLocks noGrp="1"/>
          </p:cNvSpPr>
          <p:nvPr>
            <p:ph type="title"/>
          </p:nvPr>
        </p:nvSpPr>
        <p:spPr bwMode="auto">
          <a:xfrm>
            <a:off x="457200" y="274638"/>
            <a:ext cx="10861675" cy="1143000"/>
          </a:xfrm>
          <a:noFill/>
          <a:ln>
            <a:miter lim="800000"/>
          </a:ln>
        </p:spPr>
        <p:txBody>
          <a:bodyPr vert="horz" wrap="square" lIns="91440" tIns="45720" rIns="91440" bIns="45720" numCol="1" anchor="t" anchorCtr="0" compatLnSpc="1"/>
          <a:lstStyle/>
          <a:p>
            <a:pPr>
              <a:lnSpc>
                <a:spcPct val="140000"/>
              </a:lnSpc>
            </a:pPr>
            <a:r>
              <a:rPr lang="zh-CN" altLang="en-US" sz="2800" b="1" smtClean="0">
                <a:ea typeface="宋体" charset="-122"/>
              </a:rPr>
              <a:t>史料４ </a:t>
            </a:r>
            <a:br>
              <a:rPr lang="zh-CN" altLang="en-US" sz="2800" b="1" smtClean="0">
                <a:ea typeface="宋体" charset="-122"/>
              </a:rPr>
            </a:br>
            <a:r>
              <a:rPr lang="zh-CN" altLang="en-US" sz="2800" b="1" smtClean="0">
                <a:ea typeface="宋体" charset="-122"/>
              </a:rPr>
              <a:t>        第一条	当今国王无嗣，死后其王位由安妮公主(Anne)继承，安妮公主无嗣，死后其王位由国王詹姆士一世的孙女、已故波希米王后的女儿、汉诺威选侯索菲亚公主及其信仰新教的后裔继承。</a:t>
            </a:r>
            <a:br>
              <a:rPr lang="zh-CN" altLang="en-US" sz="2800" b="1" smtClean="0">
                <a:ea typeface="宋体" charset="-122"/>
              </a:rPr>
            </a:br>
            <a:r>
              <a:rPr lang="zh-CN" altLang="en-US" sz="2800" b="1" smtClean="0">
                <a:ea typeface="宋体" charset="-122"/>
              </a:rPr>
              <a:t>       第二条 按照本法可以继承王位、坚持同罗马教会交往者，按照威廉国王和玛丽女王第一年的法令第六章的规定，均无资格按前举法令宣誓加冕。</a:t>
            </a:r>
            <a:br>
              <a:rPr lang="zh-CN" altLang="en-US" sz="2800" b="1" smtClean="0">
                <a:ea typeface="宋体" charset="-122"/>
              </a:rPr>
            </a:br>
            <a:r>
              <a:rPr lang="zh-CN" altLang="en-US" sz="2800" b="1" smtClean="0">
                <a:ea typeface="宋体" charset="-122"/>
              </a:rPr>
              <a:t>                                                  ———</a:t>
            </a:r>
            <a:r>
              <a:rPr lang="en-US" altLang="zh-CN" sz="2800" b="1" smtClean="0">
                <a:ea typeface="宋体" charset="-122"/>
              </a:rPr>
              <a:t>1701</a:t>
            </a:r>
            <a:r>
              <a:rPr lang="zh-CN" altLang="en-US" sz="2800" b="1" smtClean="0">
                <a:ea typeface="宋体" charset="-122"/>
              </a:rPr>
              <a:t>年《王位继承法》</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标题 1"/>
          <p:cNvSpPr>
            <a:spLocks noGrp="1"/>
          </p:cNvSpPr>
          <p:nvPr>
            <p:ph type="title"/>
          </p:nvPr>
        </p:nvSpPr>
        <p:spPr bwMode="auto">
          <a:xfrm>
            <a:off x="433388" y="701675"/>
            <a:ext cx="10815637" cy="1143000"/>
          </a:xfrm>
          <a:noFill/>
          <a:ln>
            <a:miter lim="800000"/>
          </a:ln>
        </p:spPr>
        <p:txBody>
          <a:bodyPr vert="horz" wrap="square" lIns="91440" tIns="45720" rIns="91440" bIns="45720" numCol="1" anchor="t" anchorCtr="0" compatLnSpc="1"/>
          <a:lstStyle/>
          <a:p>
            <a:br>
              <a:rPr lang="zh-CN" altLang="en-US" sz="3200" b="1" smtClean="0">
                <a:solidFill>
                  <a:srgbClr val="0000FF"/>
                </a:solidFill>
                <a:ea typeface="宋体" charset="-122"/>
              </a:rPr>
            </a:br>
            <a:r>
              <a:rPr lang="zh-CN" altLang="en-US" sz="3200" b="1" smtClean="0">
                <a:solidFill>
                  <a:srgbClr val="0000FF"/>
                </a:solidFill>
                <a:ea typeface="宋体" charset="-122"/>
              </a:rPr>
              <a:t>           《权利法案》对国王的哪些权力做了限制?</a:t>
            </a:r>
          </a:p>
        </p:txBody>
      </p:sp>
      <p:sp>
        <p:nvSpPr>
          <p:cNvPr id="3" name="内容占位符 2"/>
          <p:cNvSpPr>
            <a:spLocks noGrp="1"/>
          </p:cNvSpPr>
          <p:nvPr>
            <p:ph idx="1"/>
          </p:nvPr>
        </p:nvSpPr>
        <p:spPr bwMode="auto">
          <a:xfrm>
            <a:off x="1098550" y="2257425"/>
            <a:ext cx="9485313" cy="730250"/>
          </a:xfrm>
          <a:noFill/>
          <a:ln>
            <a:miter lim="800000"/>
          </a:ln>
        </p:spPr>
        <p:txBody>
          <a:bodyPr vert="horz" wrap="square" lIns="91440" tIns="45720" rIns="91440" bIns="45720" numCol="1" anchor="t" anchorCtr="0" compatLnSpc="1"/>
          <a:lstStyle/>
          <a:p>
            <a:r>
              <a:rPr lang="en-US" altLang="zh-CN" sz="3200" b="1" smtClean="0">
                <a:ea typeface="宋体" charset="-122"/>
              </a:rPr>
              <a:t>        </a:t>
            </a:r>
            <a:r>
              <a:rPr lang="zh-CN" altLang="en-US" sz="3200" b="1" smtClean="0">
                <a:ea typeface="宋体" charset="-122"/>
              </a:rPr>
              <a:t>立法权、征税权、军权、集会权、选举权等。</a:t>
            </a:r>
          </a:p>
        </p:txBody>
      </p:sp>
      <p:sp>
        <p:nvSpPr>
          <p:cNvPr id="4" name="标题 1"/>
          <p:cNvSpPr>
            <a:spLocks noGrp="1"/>
          </p:cNvSpPr>
          <p:nvPr/>
        </p:nvSpPr>
        <p:spPr bwMode="auto">
          <a:xfrm>
            <a:off x="1098550" y="3454400"/>
            <a:ext cx="9485313" cy="1143000"/>
          </a:xfrm>
          <a:prstGeom prst="rect">
            <a:avLst/>
          </a:prstGeom>
          <a:noFill/>
          <a:ln w="9525">
            <a:noFill/>
            <a:miter lim="800000"/>
          </a:ln>
        </p:spPr>
        <p:txBody>
          <a:bodyPr/>
          <a:lstStyle/>
          <a:p>
            <a:pPr eaLnBrk="0" hangingPunct="0">
              <a:lnSpc>
                <a:spcPct val="90000"/>
              </a:lnSpc>
              <a:buClr>
                <a:srgbClr val="000000"/>
              </a:buClr>
              <a:buSzPct val="100000"/>
              <a:buFont typeface="Times New Roman" pitchFamily="18" charset="0"/>
              <a:buNone/>
            </a:pPr>
            <a:r>
              <a:rPr lang="en-US" altLang="zh-CN" sz="3600" b="1">
                <a:solidFill>
                  <a:srgbClr val="000000"/>
                </a:solidFill>
              </a:rPr>
              <a:t>      </a:t>
            </a:r>
            <a:r>
              <a:rPr lang="zh-CN" altLang="en-US" sz="3600" b="1">
                <a:solidFill>
                  <a:srgbClr val="000000"/>
                </a:solidFill>
              </a:rPr>
              <a:t>《权利法案》的颁布，使</a:t>
            </a:r>
            <a:r>
              <a:rPr lang="zh-CN" altLang="en-US" sz="3600" b="1">
                <a:solidFill>
                  <a:srgbClr val="000000"/>
                </a:solidFill>
                <a:sym typeface="+mn-ea"/>
              </a:rPr>
              <a:t>“</a:t>
            </a:r>
            <a:r>
              <a:rPr lang="zh-CN" altLang="en-US" sz="3600" b="1">
                <a:solidFill>
                  <a:srgbClr val="000000"/>
                </a:solidFill>
              </a:rPr>
              <a:t>法治”取代了“人治”、民主”取代了“专制”，英国确立了议会在国家政治生活中的最高地位，逐渐形成了君主立宪制。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bwMode="auto">
          <a:xfrm>
            <a:off x="528638" y="1152525"/>
            <a:ext cx="10553700" cy="3421063"/>
          </a:xfrm>
          <a:noFill/>
          <a:ln>
            <a:miter lim="800000"/>
          </a:ln>
        </p:spPr>
        <p:txBody>
          <a:bodyPr vert="horz" wrap="square" lIns="91440" tIns="45720" rIns="91440" bIns="45720" numCol="1" anchor="t" anchorCtr="0" compatLnSpc="1"/>
          <a:lstStyle/>
          <a:p>
            <a:pPr>
              <a:lnSpc>
                <a:spcPct val="140000"/>
              </a:lnSpc>
            </a:pPr>
            <a:r>
              <a:rPr lang="zh-CN" altLang="en-US" sz="3200" b="1" smtClean="0">
                <a:solidFill>
                  <a:srgbClr val="0000FF"/>
                </a:solidFill>
                <a:latin typeface="仿宋_GB2312" pitchFamily="49" charset="-122"/>
                <a:ea typeface="仿宋_GB2312" pitchFamily="49" charset="-122"/>
              </a:rPr>
              <a:t>【概念辨析】</a:t>
            </a:r>
            <a:br>
              <a:rPr lang="zh-CN" altLang="en-US" sz="3200" b="1" smtClean="0">
                <a:latin typeface="仿宋_GB2312" pitchFamily="49" charset="-122"/>
                <a:ea typeface="仿宋_GB2312" pitchFamily="49" charset="-122"/>
              </a:rPr>
            </a:br>
            <a:r>
              <a:rPr lang="zh-CN" altLang="en-US" sz="3200" b="1" smtClean="0">
                <a:latin typeface="仿宋_GB2312" pitchFamily="49" charset="-122"/>
                <a:ea typeface="仿宋_GB2312" pitchFamily="49" charset="-122"/>
              </a:rPr>
              <a:t>君主立宪制：</a:t>
            </a:r>
            <a:br>
              <a:rPr lang="zh-CN" altLang="en-US" sz="3200" b="1" smtClean="0">
                <a:latin typeface="仿宋_GB2312" pitchFamily="49" charset="-122"/>
                <a:ea typeface="仿宋_GB2312" pitchFamily="49" charset="-122"/>
              </a:rPr>
            </a:br>
            <a:r>
              <a:rPr lang="zh-CN" altLang="en-US" sz="3200" b="1" smtClean="0">
                <a:latin typeface="仿宋_GB2312" pitchFamily="49" charset="-122"/>
                <a:ea typeface="仿宋_GB2312" pitchFamily="49" charset="-122"/>
              </a:rPr>
              <a:t>    它是资本主义社会的一种政权组织形式，是指资本主义国家的君主权力受到宪法制约和限制的君主制。在这种政体下</a:t>
            </a:r>
            <a:r>
              <a:rPr lang="en-US" altLang="zh-CN" sz="3200" b="1" smtClean="0">
                <a:latin typeface="仿宋_GB2312" pitchFamily="49" charset="-122"/>
                <a:ea typeface="仿宋_GB2312" pitchFamily="49" charset="-122"/>
              </a:rPr>
              <a:t>,</a:t>
            </a:r>
            <a:r>
              <a:rPr lang="zh-CN" altLang="en-US" sz="3200" b="1" smtClean="0">
                <a:latin typeface="仿宋_GB2312" pitchFamily="49" charset="-122"/>
                <a:ea typeface="仿宋_GB2312" pitchFamily="49" charset="-122"/>
              </a:rPr>
              <a:t>君主是名义上的世袭国家元首，处于统而不治的地位，国家权力中心在议会。</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组合 1"/>
          <p:cNvGrpSpPr/>
          <p:nvPr/>
        </p:nvGrpSpPr>
        <p:grpSpPr bwMode="auto">
          <a:xfrm>
            <a:off x="257175" y="271463"/>
            <a:ext cx="1989138" cy="536575"/>
            <a:chOff x="405" y="428"/>
            <a:chExt cx="3132" cy="844"/>
          </a:xfrm>
        </p:grpSpPr>
        <p:pic>
          <p:nvPicPr>
            <p:cNvPr id="28677" name="图片 1"/>
            <p:cNvPicPr>
              <a:picLocks noChangeAspect="1"/>
            </p:cNvPicPr>
            <p:nvPr/>
          </p:nvPicPr>
          <p:blipFill>
            <a:blip r:embed="rId1">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8678" name="文本框 2"/>
            <p:cNvSpPr txBox="1">
              <a:spLocks noChangeArrowheads="1"/>
            </p:cNvSpPr>
            <p:nvPr/>
          </p:nvSpPr>
          <p:spPr bwMode="auto">
            <a:xfrm>
              <a:off x="405" y="428"/>
              <a:ext cx="2700" cy="818"/>
            </a:xfrm>
            <a:prstGeom prst="rect">
              <a:avLst/>
            </a:prstGeom>
            <a:noFill/>
            <a:ln w="9525">
              <a:noFill/>
              <a:miter lim="800000"/>
            </a:ln>
          </p:spPr>
          <p:txBody>
            <a:bodyPr>
              <a:spAutoFit/>
            </a:bodyPr>
            <a:lstStyle/>
            <a:p>
              <a:pPr algn="ctr">
                <a:buClr>
                  <a:srgbClr val="000000"/>
                </a:buClr>
                <a:buSzPct val="100000"/>
                <a:buFont typeface="Times New Roman" pitchFamily="18" charset="0"/>
                <a:buNone/>
              </a:pPr>
              <a:r>
                <a:rPr lang="zh-CN" altLang="en-US" sz="2800" b="1">
                  <a:solidFill>
                    <a:srgbClr val="0070C0"/>
                  </a:solidFill>
                  <a:latin typeface="黑体" pitchFamily="49" charset="-122"/>
                  <a:ea typeface="黑体" pitchFamily="49" charset="-122"/>
                </a:rPr>
                <a:t>新课导入</a:t>
              </a:r>
            </a:p>
          </p:txBody>
        </p:sp>
      </p:grpSp>
      <p:sp>
        <p:nvSpPr>
          <p:cNvPr id="100" name="文本框 99"/>
          <p:cNvSpPr txBox="1"/>
          <p:nvPr/>
        </p:nvSpPr>
        <p:spPr>
          <a:xfrm>
            <a:off x="3557588" y="3302000"/>
            <a:ext cx="5080000" cy="254000"/>
          </a:xfrm>
          <a:prstGeom prst="rect">
            <a:avLst/>
          </a:prstGeom>
          <a:noFill/>
          <a:ln w="9525">
            <a:noFill/>
          </a:ln>
        </p:spPr>
        <p:txBody>
          <a:bodyPr>
            <a:spAutoFit/>
          </a:bodyPr>
          <a:lstStyle/>
          <a:p>
            <a:pPr defTabSz="449580">
              <a:buClr>
                <a:srgbClr val="000000"/>
              </a:buClr>
              <a:buSzPct val="100000"/>
              <a:buFont typeface="Times New Roman" pitchFamily="18" charset="0"/>
              <a:buNone/>
              <a:defRPr/>
            </a:pPr>
            <a:r>
              <a:rPr lang="zh-CN" sz="1050">
                <a:latin typeface="Arial" pitchFamily="34" charset="0"/>
                <a:ea typeface="宋体" pitchFamily="2" charset="-122"/>
              </a:rPr>
              <a:t>英国现任女王和现任首相</a:t>
            </a:r>
            <a:endParaRPr lang="zh-CN" altLang="en-US">
              <a:latin typeface="Arial" pitchFamily="34" charset="0"/>
              <a:ea typeface="宋体" pitchFamily="2" charset="-122"/>
            </a:endParaRPr>
          </a:p>
        </p:txBody>
      </p:sp>
      <p:pic>
        <p:nvPicPr>
          <p:cNvPr id="28675" name="image79.png"/>
          <p:cNvPicPr>
            <a:picLocks noChangeAspect="1"/>
          </p:cNvPicPr>
          <p:nvPr/>
        </p:nvPicPr>
        <p:blipFill>
          <a:blip r:embed="rId2"/>
          <a:srcRect/>
          <a:stretch>
            <a:fillRect/>
          </a:stretch>
        </p:blipFill>
        <p:spPr bwMode="auto">
          <a:xfrm>
            <a:off x="1971675" y="1138238"/>
            <a:ext cx="7386638" cy="3206750"/>
          </a:xfrm>
          <a:prstGeom prst="rect">
            <a:avLst/>
          </a:prstGeom>
          <a:noFill/>
          <a:ln w="9525">
            <a:noFill/>
            <a:miter lim="800000"/>
            <a:headEnd/>
            <a:tailEnd/>
          </a:ln>
        </p:spPr>
      </p:pic>
      <p:sp>
        <p:nvSpPr>
          <p:cNvPr id="28676" name="文本框 4"/>
          <p:cNvSpPr txBox="1">
            <a:spLocks noChangeArrowheads="1"/>
          </p:cNvSpPr>
          <p:nvPr/>
        </p:nvSpPr>
        <p:spPr bwMode="auto">
          <a:xfrm>
            <a:off x="1238250" y="4940300"/>
            <a:ext cx="8853488" cy="1384300"/>
          </a:xfrm>
          <a:prstGeom prst="rect">
            <a:avLst/>
          </a:prstGeom>
          <a:noFill/>
          <a:ln w="9525">
            <a:noFill/>
            <a:miter lim="800000"/>
          </a:ln>
        </p:spPr>
        <p:txBody>
          <a:bodyPr>
            <a:spAutoFit/>
          </a:bodyPr>
          <a:lstStyle/>
          <a:p>
            <a:pPr indent="252730">
              <a:buClr>
                <a:srgbClr val="000000"/>
              </a:buClr>
              <a:buSzPct val="100000"/>
              <a:buFont typeface="Times New Roman" pitchFamily="18" charset="0"/>
              <a:buNone/>
            </a:pPr>
            <a:r>
              <a:rPr lang="en-US" altLang="zh-CN" sz="2800" b="1">
                <a:solidFill>
                  <a:schemeClr val="tx1"/>
                </a:solidFill>
                <a:ea typeface="方正书宋_GBK" pitchFamily="65" charset="-122"/>
              </a:rPr>
              <a:t>    </a:t>
            </a:r>
            <a:r>
              <a:rPr lang="zh-CN" sz="2800" b="1">
                <a:solidFill>
                  <a:schemeClr val="tx1"/>
                </a:solidFill>
                <a:ea typeface="方正书宋_GBK" pitchFamily="65" charset="-122"/>
              </a:rPr>
              <a:t>上面的两幅照片一个是英国的现任女王</a:t>
            </a:r>
            <a:r>
              <a:rPr lang="en-US" sz="2800" b="1">
                <a:solidFill>
                  <a:schemeClr val="tx1"/>
                </a:solidFill>
                <a:latin typeface="EU-BZ" pitchFamily="65" charset="-122"/>
                <a:ea typeface="方正书宋_GBK" pitchFamily="65" charset="-122"/>
              </a:rPr>
              <a:t>，</a:t>
            </a:r>
            <a:r>
              <a:rPr lang="zh-CN" sz="2800" b="1">
                <a:solidFill>
                  <a:schemeClr val="tx1"/>
                </a:solidFill>
                <a:ea typeface="方正书宋_GBK" pitchFamily="65" charset="-122"/>
              </a:rPr>
              <a:t>另一个是英国的现任首相</a:t>
            </a:r>
            <a:r>
              <a:rPr lang="en-US" sz="2800" b="1">
                <a:solidFill>
                  <a:schemeClr val="tx1"/>
                </a:solidFill>
                <a:latin typeface="EU-BZ" pitchFamily="65" charset="-122"/>
                <a:ea typeface="方正书宋_GBK" pitchFamily="65" charset="-122"/>
              </a:rPr>
              <a:t>。 </a:t>
            </a:r>
            <a:r>
              <a:rPr lang="zh-CN" sz="2800" b="1">
                <a:solidFill>
                  <a:schemeClr val="tx1"/>
                </a:solidFill>
                <a:ea typeface="方正书宋_GBK" pitchFamily="65" charset="-122"/>
              </a:rPr>
              <a:t>哪位同学知道在英国</a:t>
            </a:r>
            <a:r>
              <a:rPr lang="en-US" sz="2800" b="1">
                <a:solidFill>
                  <a:schemeClr val="tx1"/>
                </a:solidFill>
                <a:latin typeface="EU-BZ" pitchFamily="65" charset="-122"/>
                <a:ea typeface="方正书宋_GBK" pitchFamily="65" charset="-122"/>
              </a:rPr>
              <a:t>，</a:t>
            </a:r>
            <a:r>
              <a:rPr lang="zh-CN" sz="2800" b="1">
                <a:solidFill>
                  <a:schemeClr val="tx1"/>
                </a:solidFill>
                <a:ea typeface="方正书宋_GBK" pitchFamily="65" charset="-122"/>
              </a:rPr>
              <a:t>她们二人谁掌握着英国的最高权力</a:t>
            </a:r>
            <a:r>
              <a:rPr lang="en-US" altLang="zh-CN" sz="2800" b="1">
                <a:solidFill>
                  <a:schemeClr val="tx1"/>
                </a:solidFill>
                <a:latin typeface="EU-BZ" pitchFamily="65" charset="-122"/>
                <a:ea typeface="方正书宋_GBK" pitchFamily="65" charset="-122"/>
              </a:rPr>
              <a:t>?</a:t>
            </a:r>
            <a:endParaRPr lang="en-US" altLang="en-US" sz="2800" b="1">
              <a:solidFill>
                <a:schemeClr val="tx1"/>
              </a:solidFill>
              <a:latin typeface="EU-BZ" pitchFamily="65" charset="-122"/>
              <a:ea typeface="方正书宋_GBK" pitchFamily="65"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bwMode="auto">
          <a:xfrm>
            <a:off x="792163" y="1420813"/>
            <a:ext cx="9799637" cy="1143000"/>
          </a:xfrm>
          <a:noFill/>
          <a:ln>
            <a:miter lim="800000"/>
          </a:ln>
        </p:spPr>
        <p:txBody>
          <a:bodyPr vert="horz" wrap="square" lIns="91440" tIns="45720" rIns="91440" bIns="45720" numCol="1" anchor="t" anchorCtr="0" compatLnSpc="1"/>
          <a:lstStyle/>
          <a:p>
            <a:r>
              <a:rPr lang="en-US" altLang="zh-CN" sz="3200" b="1" smtClean="0">
                <a:solidFill>
                  <a:srgbClr val="0000FF"/>
                </a:solidFill>
                <a:ea typeface="宋体" charset="-122"/>
              </a:rPr>
              <a:t>      </a:t>
            </a:r>
            <a:r>
              <a:rPr lang="zh-CN" altLang="en-US" sz="3200" b="1" smtClean="0">
                <a:solidFill>
                  <a:srgbClr val="0000FF"/>
                </a:solidFill>
                <a:ea typeface="宋体" charset="-122"/>
              </a:rPr>
              <a:t>根据史料４，议 会对王位的继承又作了什么规定?</a:t>
            </a:r>
          </a:p>
        </p:txBody>
      </p:sp>
      <p:sp>
        <p:nvSpPr>
          <p:cNvPr id="3" name="内容占位符 2"/>
          <p:cNvSpPr>
            <a:spLocks noGrp="1"/>
          </p:cNvSpPr>
          <p:nvPr>
            <p:ph idx="1"/>
          </p:nvPr>
        </p:nvSpPr>
        <p:spPr bwMode="auto">
          <a:xfrm>
            <a:off x="935038" y="1997075"/>
            <a:ext cx="9656762" cy="2865438"/>
          </a:xfrm>
          <a:noFill/>
          <a:ln>
            <a:miter lim="800000"/>
          </a:ln>
        </p:spPr>
        <p:txBody>
          <a:bodyPr vert="horz" wrap="square" lIns="91440" tIns="45720" rIns="91440" bIns="45720" numCol="1" anchor="t" anchorCtr="0" compatLnSpc="1"/>
          <a:lstStyle/>
          <a:p>
            <a:pPr>
              <a:lnSpc>
                <a:spcPct val="150000"/>
              </a:lnSpc>
            </a:pPr>
            <a:endParaRPr lang="zh-CN" altLang="en-US" sz="3200" b="1" smtClean="0">
              <a:ea typeface="宋体" charset="-122"/>
            </a:endParaRPr>
          </a:p>
          <a:p>
            <a:pPr>
              <a:lnSpc>
                <a:spcPct val="150000"/>
              </a:lnSpc>
            </a:pPr>
            <a:r>
              <a:rPr lang="zh-CN" altLang="en-US" sz="3200" b="1" smtClean="0">
                <a:ea typeface="宋体" charset="-122"/>
              </a:rPr>
              <a:t>          任何天主教徒都不能担任英国国王，英国国王也不能与天主教徒结婚。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
          <p:cNvSpPr>
            <a:spLocks noGrp="1"/>
          </p:cNvSpPr>
          <p:nvPr>
            <p:ph type="title"/>
          </p:nvPr>
        </p:nvSpPr>
        <p:spPr bwMode="auto">
          <a:xfrm>
            <a:off x="457200" y="274638"/>
            <a:ext cx="10410825" cy="644525"/>
          </a:xfrm>
          <a:noFill/>
          <a:ln>
            <a:miter lim="800000"/>
          </a:ln>
        </p:spPr>
        <p:txBody>
          <a:bodyPr vert="horz" wrap="square" lIns="91440" tIns="45720" rIns="91440" bIns="45720" numCol="1" anchor="t" anchorCtr="0" compatLnSpc="1"/>
          <a:lstStyle/>
          <a:p>
            <a:r>
              <a:rPr lang="zh-CN" altLang="en-US" sz="3200" b="1" smtClean="0">
                <a:solidFill>
                  <a:srgbClr val="0000FF"/>
                </a:solidFill>
                <a:ea typeface="宋体" charset="-122"/>
              </a:rPr>
              <a:t>同学们从这个过程图中，可以得出哪些结论? </a:t>
            </a:r>
          </a:p>
        </p:txBody>
      </p:sp>
      <p:pic>
        <p:nvPicPr>
          <p:cNvPr id="48130" name="image81.png"/>
          <p:cNvPicPr>
            <a:picLocks noChangeAspect="1"/>
          </p:cNvPicPr>
          <p:nvPr/>
        </p:nvPicPr>
        <p:blipFill>
          <a:blip r:embed="rId1"/>
          <a:srcRect/>
          <a:stretch>
            <a:fillRect/>
          </a:stretch>
        </p:blipFill>
        <p:spPr bwMode="auto">
          <a:xfrm>
            <a:off x="488950" y="1263650"/>
            <a:ext cx="7788275" cy="3665538"/>
          </a:xfrm>
          <a:prstGeom prst="rect">
            <a:avLst/>
          </a:prstGeom>
          <a:noFill/>
          <a:ln w="9525">
            <a:noFill/>
            <a:miter lim="800000"/>
            <a:headEnd/>
            <a:tailEnd/>
          </a:ln>
        </p:spPr>
      </p:pic>
      <p:sp>
        <p:nvSpPr>
          <p:cNvPr id="101" name="文本框 100"/>
          <p:cNvSpPr txBox="1">
            <a:spLocks noChangeArrowheads="1"/>
          </p:cNvSpPr>
          <p:nvPr/>
        </p:nvSpPr>
        <p:spPr bwMode="auto">
          <a:xfrm>
            <a:off x="457200" y="5508625"/>
            <a:ext cx="7820025" cy="584200"/>
          </a:xfrm>
          <a:prstGeom prst="rect">
            <a:avLst/>
          </a:prstGeom>
          <a:noFill/>
          <a:ln w="9525">
            <a:noFill/>
            <a:miter lim="800000"/>
          </a:ln>
        </p:spPr>
        <p:txBody>
          <a:bodyPr>
            <a:spAutoFit/>
          </a:bodyPr>
          <a:lstStyle/>
          <a:p>
            <a:pPr>
              <a:buClr>
                <a:srgbClr val="000000"/>
              </a:buClr>
              <a:buSzPct val="100000"/>
              <a:buFont typeface="Times New Roman" pitchFamily="18" charset="0"/>
              <a:buNone/>
            </a:pPr>
            <a:r>
              <a:rPr lang="zh-CN" sz="3200" b="1">
                <a:solidFill>
                  <a:schemeClr val="tx1"/>
                </a:solidFill>
              </a:rPr>
              <a:t>英国资产阶级革命过程曲折</a:t>
            </a:r>
            <a:r>
              <a:rPr lang="en-US" sz="3200" b="1">
                <a:solidFill>
                  <a:schemeClr val="tx1"/>
                </a:solidFill>
                <a:latin typeface="EU-BZ" pitchFamily="65" charset="-122"/>
              </a:rPr>
              <a:t>，</a:t>
            </a:r>
            <a:r>
              <a:rPr lang="zh-CN" sz="3200" b="1">
                <a:solidFill>
                  <a:schemeClr val="tx1"/>
                </a:solidFill>
              </a:rPr>
              <a:t>反反复复。</a:t>
            </a:r>
            <a:endParaRPr lang="zh-CN" altLang="en-US" sz="3200" b="1">
              <a:solidFill>
                <a:schemeClr val="tx1"/>
              </a:solidFill>
            </a:endParaRPr>
          </a:p>
        </p:txBody>
      </p:sp>
      <p:sp>
        <p:nvSpPr>
          <p:cNvPr id="4" name="文本框 3"/>
          <p:cNvSpPr txBox="1">
            <a:spLocks noChangeArrowheads="1"/>
          </p:cNvSpPr>
          <p:nvPr/>
        </p:nvSpPr>
        <p:spPr bwMode="auto">
          <a:xfrm>
            <a:off x="8277225" y="1263650"/>
            <a:ext cx="3989388" cy="4814888"/>
          </a:xfrm>
          <a:prstGeom prst="rect">
            <a:avLst/>
          </a:prstGeom>
          <a:noFill/>
          <a:ln w="9525">
            <a:noFill/>
            <a:miter lim="800000"/>
          </a:ln>
        </p:spPr>
        <p:txBody>
          <a:bodyPr>
            <a:spAutoFit/>
          </a:bodyPr>
          <a:lstStyle/>
          <a:p>
            <a:pPr>
              <a:lnSpc>
                <a:spcPct val="120000"/>
              </a:lnSpc>
              <a:buClr>
                <a:srgbClr val="000000"/>
              </a:buClr>
              <a:buSzPct val="100000"/>
              <a:buFont typeface="Times New Roman" pitchFamily="18" charset="0"/>
              <a:buNone/>
            </a:pPr>
            <a:r>
              <a:rPr lang="en-US" altLang="zh-CN" sz="3200" b="1">
                <a:solidFill>
                  <a:schemeClr val="tx1"/>
                </a:solidFill>
                <a:ea typeface="方正书宋_GBK" pitchFamily="65" charset="-122"/>
              </a:rPr>
              <a:t>       </a:t>
            </a:r>
            <a:r>
              <a:rPr lang="zh-CN" sz="3200" b="1">
                <a:solidFill>
                  <a:schemeClr val="tx1"/>
                </a:solidFill>
                <a:ea typeface="方正书宋_GBK" pitchFamily="65" charset="-122"/>
              </a:rPr>
              <a:t>因此寻求民主的道路并不是一帆风顺的</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但是英国资产阶级革命最终推翻了封建君主专制</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确立了君主立宪制的资产阶级统治</a:t>
            </a:r>
            <a:r>
              <a:rPr lang="en-US" sz="3200" b="1">
                <a:solidFill>
                  <a:schemeClr val="tx1"/>
                </a:solidFill>
                <a:latin typeface="EU-BZ" pitchFamily="65" charset="-122"/>
                <a:ea typeface="方正书宋_GBK" pitchFamily="65" charset="-122"/>
              </a:rPr>
              <a:t>，</a:t>
            </a:r>
            <a:r>
              <a:rPr lang="zh-CN" sz="3200" b="1">
                <a:solidFill>
                  <a:schemeClr val="tx1"/>
                </a:solidFill>
                <a:ea typeface="方正书宋_GBK" pitchFamily="65" charset="-122"/>
              </a:rPr>
              <a:t>为发展资本主义扫清了道路</a:t>
            </a:r>
            <a:r>
              <a:rPr lang="en-US" sz="3200" b="1">
                <a:solidFill>
                  <a:schemeClr val="tx1"/>
                </a:solidFill>
                <a:latin typeface="EU-BZ" pitchFamily="65" charset="-122"/>
                <a:ea typeface="方正书宋_GBK" pitchFamily="65" charset="-122"/>
              </a:rPr>
              <a:t>。</a:t>
            </a:r>
            <a:endParaRPr lang="en-US" altLang="en-US" sz="3200" b="1">
              <a:solidFill>
                <a:schemeClr val="tx1"/>
              </a:solidFill>
              <a:latin typeface="EU-BZ" pitchFamily="65" charset="-122"/>
              <a:ea typeface="方正书宋_GBK"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2"/>
          <p:cNvSpPr>
            <a:spLocks noGrp="1"/>
          </p:cNvSpPr>
          <p:nvPr>
            <p:ph idx="1"/>
          </p:nvPr>
        </p:nvSpPr>
        <p:spPr bwMode="auto">
          <a:xfrm>
            <a:off x="457200" y="1600200"/>
            <a:ext cx="10815638" cy="4525963"/>
          </a:xfrm>
          <a:noFill/>
          <a:ln>
            <a:miter lim="800000"/>
          </a:ln>
        </p:spPr>
        <p:txBody>
          <a:bodyPr vert="horz" wrap="square" lIns="91440" tIns="45720" rIns="91440" bIns="45720" numCol="1" anchor="t" anchorCtr="0" compatLnSpc="1"/>
          <a:lstStyle/>
          <a:p>
            <a:pPr>
              <a:lnSpc>
                <a:spcPct val="150000"/>
              </a:lnSpc>
            </a:pPr>
            <a:r>
              <a:rPr lang="en-US" altLang="zh-CN" sz="3400" b="1" smtClean="0">
                <a:ea typeface="宋体" charset="-122"/>
              </a:rPr>
              <a:t>          </a:t>
            </a:r>
            <a:r>
              <a:rPr lang="zh-CN" altLang="en-US" sz="3400" b="1" smtClean="0">
                <a:ea typeface="宋体" charset="-122"/>
              </a:rPr>
              <a:t>英国经过近半个世纪的革命，确立以后在国家政治生活中的最高地位，逐渐形成了资产阶级的君主立宪制政体。从此，分歧可以在议会中协商解决，避免了不必要的暴力和内战，为资本主义的迅速发展扫清了道路</a:t>
            </a:r>
          </a:p>
        </p:txBody>
      </p:sp>
      <p:grpSp>
        <p:nvGrpSpPr>
          <p:cNvPr id="49154" name="组合 1"/>
          <p:cNvGrpSpPr/>
          <p:nvPr/>
        </p:nvGrpSpPr>
        <p:grpSpPr bwMode="auto">
          <a:xfrm>
            <a:off x="257175" y="271463"/>
            <a:ext cx="1989138" cy="536575"/>
            <a:chOff x="405" y="428"/>
            <a:chExt cx="3133" cy="845"/>
          </a:xfrm>
        </p:grpSpPr>
        <p:pic>
          <p:nvPicPr>
            <p:cNvPr id="49155" name="图片 1"/>
            <p:cNvPicPr>
              <a:picLocks noChangeAspect="1"/>
            </p:cNvPicPr>
            <p:nvPr/>
          </p:nvPicPr>
          <p:blipFill>
            <a:blip r:embed="rId1">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49156" name="文本框 2"/>
            <p:cNvSpPr txBox="1">
              <a:spLocks noChangeArrowheads="1"/>
            </p:cNvSpPr>
            <p:nvPr/>
          </p:nvSpPr>
          <p:spPr bwMode="auto">
            <a:xfrm>
              <a:off x="405" y="428"/>
              <a:ext cx="2700" cy="822"/>
            </a:xfrm>
            <a:prstGeom prst="rect">
              <a:avLst/>
            </a:prstGeom>
            <a:noFill/>
            <a:ln w="9525">
              <a:noFill/>
              <a:miter lim="800000"/>
            </a:ln>
          </p:spPr>
          <p:txBody>
            <a:bodyPr>
              <a:spAutoFit/>
            </a:bodyPr>
            <a:lstStyle/>
            <a:p>
              <a:pPr algn="ctr">
                <a:buClr>
                  <a:srgbClr val="000000"/>
                </a:buClr>
                <a:buSzPct val="100000"/>
                <a:buFont typeface="Times New Roman" pitchFamily="18" charset="0"/>
                <a:buNone/>
              </a:pPr>
              <a:r>
                <a:rPr lang="zh-CN" altLang="en-US" sz="2800" b="1">
                  <a:solidFill>
                    <a:srgbClr val="0070C0"/>
                  </a:solidFill>
                  <a:latin typeface="黑体" pitchFamily="49" charset="-122"/>
                  <a:ea typeface="黑体" pitchFamily="49" charset="-122"/>
                </a:rPr>
                <a:t>课堂小结</a:t>
              </a: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177" name="组合 1"/>
          <p:cNvGrpSpPr/>
          <p:nvPr/>
        </p:nvGrpSpPr>
        <p:grpSpPr bwMode="auto">
          <a:xfrm>
            <a:off x="257175" y="271463"/>
            <a:ext cx="1989138" cy="536575"/>
            <a:chOff x="405" y="428"/>
            <a:chExt cx="3133" cy="845"/>
          </a:xfrm>
        </p:grpSpPr>
        <p:pic>
          <p:nvPicPr>
            <p:cNvPr id="50183" name="图片 1"/>
            <p:cNvPicPr>
              <a:picLocks noChangeAspect="1"/>
            </p:cNvPicPr>
            <p:nvPr/>
          </p:nvPicPr>
          <p:blipFill>
            <a:blip r:embed="rId1">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50184" name="文本框 2"/>
            <p:cNvSpPr txBox="1">
              <a:spLocks noChangeArrowheads="1"/>
            </p:cNvSpPr>
            <p:nvPr/>
          </p:nvSpPr>
          <p:spPr bwMode="auto">
            <a:xfrm>
              <a:off x="405" y="428"/>
              <a:ext cx="2700" cy="822"/>
            </a:xfrm>
            <a:prstGeom prst="rect">
              <a:avLst/>
            </a:prstGeom>
            <a:noFill/>
            <a:ln w="9525">
              <a:noFill/>
              <a:miter lim="800000"/>
            </a:ln>
          </p:spPr>
          <p:txBody>
            <a:bodyPr>
              <a:spAutoFit/>
            </a:bodyPr>
            <a:lstStyle/>
            <a:p>
              <a:pPr algn="ctr">
                <a:buClr>
                  <a:srgbClr val="000000"/>
                </a:buClr>
                <a:buSzPct val="100000"/>
                <a:buFont typeface="Times New Roman" pitchFamily="18" charset="0"/>
                <a:buNone/>
              </a:pPr>
              <a:r>
                <a:rPr lang="zh-CN" altLang="en-US" sz="2800" b="1">
                  <a:solidFill>
                    <a:srgbClr val="0070C0"/>
                  </a:solidFill>
                  <a:latin typeface="黑体" pitchFamily="49" charset="-122"/>
                  <a:ea typeface="黑体" pitchFamily="49" charset="-122"/>
                </a:rPr>
                <a:t>课文结构 </a:t>
              </a:r>
            </a:p>
          </p:txBody>
        </p:sp>
      </p:grpSp>
      <p:sp>
        <p:nvSpPr>
          <p:cNvPr id="50178" name="文本框 6"/>
          <p:cNvSpPr txBox="1">
            <a:spLocks noChangeArrowheads="1"/>
          </p:cNvSpPr>
          <p:nvPr/>
        </p:nvSpPr>
        <p:spPr bwMode="auto">
          <a:xfrm>
            <a:off x="2246313" y="1187450"/>
            <a:ext cx="9569450" cy="3709988"/>
          </a:xfrm>
          <a:prstGeom prst="rect">
            <a:avLst/>
          </a:prstGeom>
          <a:noFill/>
          <a:ln w="9525">
            <a:noFill/>
            <a:miter lim="800000"/>
          </a:ln>
        </p:spPr>
        <p:txBody>
          <a:bodyPr>
            <a:spAutoFit/>
          </a:bodyPr>
          <a:lstStyle/>
          <a:p>
            <a:pPr>
              <a:lnSpc>
                <a:spcPct val="120000"/>
              </a:lnSpc>
              <a:buClr>
                <a:srgbClr val="000000"/>
              </a:buClr>
              <a:buSzPct val="100000"/>
              <a:buFont typeface="Times New Roman" pitchFamily="18" charset="0"/>
              <a:buNone/>
            </a:pPr>
            <a:r>
              <a:rPr lang="zh-CN" sz="2800" b="1">
                <a:solidFill>
                  <a:schemeClr val="tx1"/>
                </a:solidFill>
                <a:ea typeface="方正书宋_GBK" pitchFamily="65" charset="-122"/>
              </a:rPr>
              <a:t>根本原因</a:t>
            </a:r>
            <a:r>
              <a:rPr lang="en-US" altLang="zh-CN" sz="2800" b="1">
                <a:solidFill>
                  <a:schemeClr val="tx1"/>
                </a:solidFill>
                <a:latin typeface="EU-BZ" pitchFamily="65" charset="-122"/>
                <a:ea typeface="方正书宋_GBK" pitchFamily="65" charset="-122"/>
              </a:rPr>
              <a:t>:    </a:t>
            </a:r>
            <a:r>
              <a:rPr lang="zh-CN" sz="2800" b="1">
                <a:solidFill>
                  <a:schemeClr val="tx1"/>
                </a:solidFill>
                <a:ea typeface="方正书宋_GBK" pitchFamily="65" charset="-122"/>
              </a:rPr>
              <a:t>封建专制统治阻碍了资本主义的发展</a:t>
            </a:r>
            <a:endParaRPr lang="zh-CN" sz="2800" b="1">
              <a:solidFill>
                <a:schemeClr val="tx1"/>
              </a:solidFill>
              <a:ea typeface="方正书宋_GBK" pitchFamily="65" charset="-122"/>
            </a:endParaRPr>
          </a:p>
          <a:p>
            <a:pPr>
              <a:lnSpc>
                <a:spcPct val="120000"/>
              </a:lnSpc>
              <a:buClr>
                <a:srgbClr val="000000"/>
              </a:buClr>
              <a:buSzPct val="100000"/>
              <a:buFont typeface="Times New Roman" pitchFamily="18" charset="0"/>
              <a:buNone/>
            </a:pPr>
            <a:r>
              <a:rPr lang="zh-CN" altLang="zh-CN" sz="2800" b="1">
                <a:solidFill>
                  <a:schemeClr val="tx1"/>
                </a:solidFill>
                <a:ea typeface="方正书宋_GBK" pitchFamily="65" charset="-122"/>
              </a:rPr>
              <a:t>    </a:t>
            </a:r>
            <a:endParaRPr lang="zh-CN" altLang="zh-CN" sz="2800" b="1">
              <a:solidFill>
                <a:schemeClr val="tx1"/>
              </a:solidFill>
              <a:ea typeface="方正书宋_GBK" pitchFamily="65" charset="-122"/>
            </a:endParaRPr>
          </a:p>
          <a:p>
            <a:pPr>
              <a:lnSpc>
                <a:spcPct val="120000"/>
              </a:lnSpc>
              <a:buClr>
                <a:srgbClr val="000000"/>
              </a:buClr>
              <a:buSzPct val="100000"/>
              <a:buFont typeface="Times New Roman" pitchFamily="18" charset="0"/>
              <a:buNone/>
            </a:pPr>
            <a:r>
              <a:rPr lang="zh-CN" altLang="zh-CN" sz="2800" b="1">
                <a:solidFill>
                  <a:schemeClr val="tx1"/>
                </a:solidFill>
                <a:ea typeface="方正书宋_GBK" pitchFamily="65" charset="-122"/>
              </a:rPr>
              <a:t>           </a:t>
            </a:r>
            <a:r>
              <a:rPr lang="zh-CN" sz="2800" b="1">
                <a:solidFill>
                  <a:schemeClr val="tx1"/>
                </a:solidFill>
                <a:ea typeface="方正书宋_GBK" pitchFamily="65" charset="-122"/>
              </a:rPr>
              <a:t>开始</a:t>
            </a:r>
            <a:r>
              <a:rPr lang="en-US" altLang="zh-CN" sz="2800" b="1">
                <a:solidFill>
                  <a:schemeClr val="tx1"/>
                </a:solidFill>
                <a:latin typeface="EU-BZ" pitchFamily="65" charset="-122"/>
                <a:ea typeface="方正书宋_GBK" pitchFamily="65" charset="-122"/>
              </a:rPr>
              <a:t>:1640</a:t>
            </a:r>
            <a:r>
              <a:rPr lang="zh-CN" sz="2800" b="1">
                <a:solidFill>
                  <a:schemeClr val="tx1"/>
                </a:solidFill>
                <a:ea typeface="方正书宋_GBK" pitchFamily="65" charset="-122"/>
              </a:rPr>
              <a:t>年</a:t>
            </a:r>
            <a:r>
              <a:rPr lang="en-US" sz="2800" b="1">
                <a:solidFill>
                  <a:schemeClr val="tx1"/>
                </a:solidFill>
                <a:latin typeface="EU-BZ" pitchFamily="65" charset="-122"/>
                <a:ea typeface="方正书宋_GBK" pitchFamily="65" charset="-122"/>
              </a:rPr>
              <a:t>，</a:t>
            </a:r>
            <a:r>
              <a:rPr lang="zh-CN" sz="2800" b="1">
                <a:solidFill>
                  <a:schemeClr val="tx1"/>
                </a:solidFill>
                <a:ea typeface="方正书宋_GBK" pitchFamily="65" charset="-122"/>
              </a:rPr>
              <a:t>新议会重新召开</a:t>
            </a:r>
            <a:endParaRPr lang="zh-CN" sz="2800" b="1">
              <a:solidFill>
                <a:schemeClr val="tx1"/>
              </a:solidFill>
              <a:ea typeface="方正书宋_GBK" pitchFamily="65" charset="-122"/>
            </a:endParaRPr>
          </a:p>
          <a:p>
            <a:pPr>
              <a:lnSpc>
                <a:spcPct val="120000"/>
              </a:lnSpc>
              <a:buClr>
                <a:srgbClr val="000000"/>
              </a:buClr>
              <a:buSzPct val="100000"/>
              <a:buFont typeface="Times New Roman" pitchFamily="18" charset="0"/>
              <a:buNone/>
            </a:pPr>
            <a:r>
              <a:rPr lang="zh-CN" sz="2800" b="1">
                <a:solidFill>
                  <a:schemeClr val="tx1"/>
                </a:solidFill>
                <a:ea typeface="方正书宋_GBK" pitchFamily="65" charset="-122"/>
                <a:sym typeface="+mn-ea"/>
              </a:rPr>
              <a:t>经过    建国</a:t>
            </a:r>
            <a:r>
              <a:rPr lang="en-US" altLang="zh-CN" sz="2800" b="1">
                <a:solidFill>
                  <a:schemeClr val="tx1"/>
                </a:solidFill>
                <a:latin typeface="EU-BZ" pitchFamily="65" charset="-122"/>
                <a:ea typeface="方正书宋_GBK" pitchFamily="65" charset="-122"/>
                <a:sym typeface="+mn-ea"/>
              </a:rPr>
              <a:t>:1649</a:t>
            </a:r>
            <a:r>
              <a:rPr lang="zh-CN" sz="2800" b="1">
                <a:solidFill>
                  <a:schemeClr val="tx1"/>
                </a:solidFill>
                <a:ea typeface="方正书宋_GBK" pitchFamily="65" charset="-122"/>
                <a:sym typeface="+mn-ea"/>
              </a:rPr>
              <a:t>年</a:t>
            </a:r>
            <a:r>
              <a:rPr lang="en-US" sz="2800" b="1">
                <a:solidFill>
                  <a:schemeClr val="tx1"/>
                </a:solidFill>
                <a:latin typeface="EU-BZ" pitchFamily="65" charset="-122"/>
                <a:ea typeface="方正书宋_GBK" pitchFamily="65" charset="-122"/>
                <a:sym typeface="+mn-ea"/>
              </a:rPr>
              <a:t>，</a:t>
            </a:r>
            <a:r>
              <a:rPr lang="zh-CN" sz="2800" b="1">
                <a:solidFill>
                  <a:schemeClr val="tx1"/>
                </a:solidFill>
                <a:ea typeface="方正书宋_GBK" pitchFamily="65" charset="-122"/>
                <a:sym typeface="+mn-ea"/>
              </a:rPr>
              <a:t>处死查理一世</a:t>
            </a:r>
            <a:r>
              <a:rPr lang="en-US" sz="2800" b="1">
                <a:solidFill>
                  <a:schemeClr val="tx1"/>
                </a:solidFill>
                <a:latin typeface="EU-BZ" pitchFamily="65" charset="-122"/>
                <a:ea typeface="方正书宋_GBK" pitchFamily="65" charset="-122"/>
                <a:sym typeface="+mn-ea"/>
              </a:rPr>
              <a:t>，</a:t>
            </a:r>
            <a:r>
              <a:rPr lang="zh-CN" sz="2800" b="1">
                <a:solidFill>
                  <a:schemeClr val="tx1"/>
                </a:solidFill>
                <a:ea typeface="方正书宋_GBK" pitchFamily="65" charset="-122"/>
                <a:sym typeface="+mn-ea"/>
              </a:rPr>
              <a:t>英国宣布为共和国</a:t>
            </a:r>
            <a:endParaRPr lang="zh-CN" sz="2800" b="1">
              <a:solidFill>
                <a:schemeClr val="tx1"/>
              </a:solidFill>
              <a:ea typeface="方正书宋_GBK" pitchFamily="65" charset="-122"/>
              <a:sym typeface="+mn-ea"/>
            </a:endParaRPr>
          </a:p>
          <a:p>
            <a:pPr>
              <a:lnSpc>
                <a:spcPct val="120000"/>
              </a:lnSpc>
              <a:buClr>
                <a:srgbClr val="000000"/>
              </a:buClr>
              <a:buSzPct val="100000"/>
              <a:buFont typeface="Times New Roman" pitchFamily="18" charset="0"/>
              <a:buNone/>
            </a:pPr>
            <a:r>
              <a:rPr lang="zh-CN" altLang="en-US" sz="2800" b="1">
                <a:solidFill>
                  <a:schemeClr val="tx1"/>
                </a:solidFill>
                <a:ea typeface="方正书宋_GBK" pitchFamily="65" charset="-122"/>
              </a:rPr>
              <a:t>           复辟:查理二世复辟，进行了疯狂的反攻倒算</a:t>
            </a:r>
            <a:endParaRPr lang="zh-CN" altLang="en-US" sz="2800" b="1">
              <a:solidFill>
                <a:schemeClr val="tx1"/>
              </a:solidFill>
              <a:ea typeface="方正书宋_GBK" pitchFamily="65" charset="-122"/>
            </a:endParaRPr>
          </a:p>
          <a:p>
            <a:pPr>
              <a:lnSpc>
                <a:spcPct val="120000"/>
              </a:lnSpc>
              <a:buClr>
                <a:srgbClr val="000000"/>
              </a:buClr>
              <a:buSzPct val="100000"/>
              <a:buFont typeface="Times New Roman" pitchFamily="18" charset="0"/>
              <a:buNone/>
            </a:pPr>
            <a:endParaRPr lang="zh-CN" altLang="en-US" sz="2800" b="1">
              <a:solidFill>
                <a:schemeClr val="tx1"/>
              </a:solidFill>
              <a:ea typeface="方正书宋_GBK" pitchFamily="65" charset="-122"/>
            </a:endParaRPr>
          </a:p>
          <a:p>
            <a:pPr>
              <a:lnSpc>
                <a:spcPct val="120000"/>
              </a:lnSpc>
              <a:buClr>
                <a:srgbClr val="000000"/>
              </a:buClr>
              <a:buSzPct val="100000"/>
              <a:buFont typeface="Times New Roman" pitchFamily="18" charset="0"/>
              <a:buNone/>
            </a:pPr>
            <a:r>
              <a:rPr lang="zh-CN" altLang="en-US" sz="2800" b="1">
                <a:solidFill>
                  <a:schemeClr val="tx1"/>
                </a:solidFill>
                <a:ea typeface="方正书宋_GBK" pitchFamily="65" charset="-122"/>
              </a:rPr>
              <a:t>结果:   颁布《权利法案》，形成了君主立宪制</a:t>
            </a:r>
          </a:p>
        </p:txBody>
      </p:sp>
      <p:pic>
        <p:nvPicPr>
          <p:cNvPr id="50179" name="图片 105"/>
          <p:cNvPicPr>
            <a:picLocks noChangeAspect="1" noChangeArrowheads="1"/>
          </p:cNvPicPr>
          <p:nvPr/>
        </p:nvPicPr>
        <p:blipFill>
          <a:blip r:embed="rId2"/>
          <a:srcRect/>
          <a:stretch>
            <a:fillRect/>
          </a:stretch>
        </p:blipFill>
        <p:spPr bwMode="auto">
          <a:xfrm>
            <a:off x="3557588" y="6780213"/>
            <a:ext cx="66675" cy="152400"/>
          </a:xfrm>
          <a:prstGeom prst="rect">
            <a:avLst/>
          </a:prstGeom>
          <a:noFill/>
          <a:ln w="9525">
            <a:noFill/>
            <a:miter lim="800000"/>
            <a:headEnd/>
            <a:tailEnd/>
          </a:ln>
        </p:spPr>
      </p:pic>
      <p:sp>
        <p:nvSpPr>
          <p:cNvPr id="10" name="左大括号 9"/>
          <p:cNvSpPr/>
          <p:nvPr/>
        </p:nvSpPr>
        <p:spPr>
          <a:xfrm>
            <a:off x="1971675" y="1387475"/>
            <a:ext cx="144463" cy="3311525"/>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defTabSz="449580">
              <a:buClr>
                <a:srgbClr val="000000"/>
              </a:buClr>
              <a:buSzPct val="100000"/>
              <a:buFont typeface="Times New Roman" pitchFamily="18" charset="0"/>
              <a:buNone/>
              <a:defRPr/>
            </a:pPr>
            <a:endParaRPr lang="zh-CN" altLang="en-US"/>
          </a:p>
        </p:txBody>
      </p:sp>
      <p:sp>
        <p:nvSpPr>
          <p:cNvPr id="11" name="矩形 10"/>
          <p:cNvSpPr/>
          <p:nvPr/>
        </p:nvSpPr>
        <p:spPr>
          <a:xfrm>
            <a:off x="955675" y="1187450"/>
            <a:ext cx="592138" cy="4032250"/>
          </a:xfrm>
          <a:prstGeom prst="rect">
            <a:avLst/>
          </a:prstGeom>
          <a:noFill/>
          <a:ln>
            <a:noFill/>
          </a:ln>
        </p:spPr>
        <p:txBody>
          <a:bodyPr wrap="none">
            <a:spAutoFit/>
          </a:bodyPr>
          <a:lstStyle/>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君</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主</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立</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宪</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制</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的</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英</a:t>
            </a:r>
            <a:endPar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endParaRPr>
          </a:p>
          <a:p>
            <a:pPr algn="ctr" defTabSz="449580">
              <a:buClr>
                <a:srgbClr val="000000"/>
              </a:buClr>
              <a:buSzPct val="100000"/>
              <a:buFont typeface="Times New Roman" pitchFamily="18" charset="0"/>
              <a:buNone/>
              <a:defRPr/>
            </a:pPr>
            <a:r>
              <a:rPr lang="zh-CN" altLang="en-US" sz="3200" b="1">
                <a:solidFill>
                  <a:schemeClr val="tx1"/>
                </a:solidFill>
                <a:effectLst>
                  <a:outerShdw blurRad="38100" dist="19050" dir="2700000" algn="tl" rotWithShape="0">
                    <a:schemeClr val="dk1">
                      <a:alpha val="40000"/>
                    </a:schemeClr>
                  </a:outerShdw>
                </a:effectLst>
                <a:latin typeface="Arial" pitchFamily="34" charset="0"/>
                <a:ea typeface="宋体" pitchFamily="2" charset="-122"/>
              </a:rPr>
              <a:t>国</a:t>
            </a:r>
          </a:p>
        </p:txBody>
      </p:sp>
      <p:sp>
        <p:nvSpPr>
          <p:cNvPr id="12" name="左大括号 11"/>
          <p:cNvSpPr/>
          <p:nvPr/>
        </p:nvSpPr>
        <p:spPr>
          <a:xfrm>
            <a:off x="3216275" y="2492375"/>
            <a:ext cx="76200" cy="1081088"/>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algn="ctr" defTabSz="449580">
              <a:buClr>
                <a:srgbClr val="000000"/>
              </a:buClr>
              <a:buSzPct val="100000"/>
              <a:buFont typeface="Times New Roman" pitchFamily="18" charset="0"/>
              <a:buNone/>
              <a:defRPr/>
            </a:pP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7" name="组合 1"/>
          <p:cNvGrpSpPr/>
          <p:nvPr/>
        </p:nvGrpSpPr>
        <p:grpSpPr bwMode="auto">
          <a:xfrm>
            <a:off x="257175" y="271463"/>
            <a:ext cx="1989138" cy="536575"/>
            <a:chOff x="405" y="428"/>
            <a:chExt cx="3133" cy="845"/>
          </a:xfrm>
        </p:grpSpPr>
        <p:pic>
          <p:nvPicPr>
            <p:cNvPr id="29701" name="图片 1"/>
            <p:cNvPicPr>
              <a:picLocks noChangeAspect="1"/>
            </p:cNvPicPr>
            <p:nvPr/>
          </p:nvPicPr>
          <p:blipFill>
            <a:blip r:embed="rId1">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9702" name="文本框 2"/>
            <p:cNvSpPr txBox="1">
              <a:spLocks noChangeArrowheads="1"/>
            </p:cNvSpPr>
            <p:nvPr/>
          </p:nvSpPr>
          <p:spPr bwMode="auto">
            <a:xfrm>
              <a:off x="405" y="428"/>
              <a:ext cx="2700" cy="815"/>
            </a:xfrm>
            <a:prstGeom prst="rect">
              <a:avLst/>
            </a:prstGeom>
            <a:noFill/>
            <a:ln w="9525">
              <a:noFill/>
              <a:miter lim="800000"/>
            </a:ln>
          </p:spPr>
          <p:txBody>
            <a:bodyPr>
              <a:spAutoFit/>
            </a:bodyPr>
            <a:lstStyle/>
            <a:p>
              <a:pPr algn="ctr">
                <a:buClr>
                  <a:srgbClr val="000000"/>
                </a:buClr>
                <a:buSzPct val="100000"/>
                <a:buFont typeface="Times New Roman" pitchFamily="18" charset="0"/>
                <a:buNone/>
              </a:pPr>
              <a:r>
                <a:rPr lang="zh-CN" altLang="en-US" sz="2800" b="1">
                  <a:solidFill>
                    <a:srgbClr val="0070C0"/>
                  </a:solidFill>
                  <a:latin typeface="黑体" pitchFamily="49" charset="-122"/>
                  <a:ea typeface="黑体" pitchFamily="49" charset="-122"/>
                </a:rPr>
                <a:t>课文讲解</a:t>
              </a:r>
            </a:p>
          </p:txBody>
        </p:sp>
      </p:grpSp>
      <p:sp>
        <p:nvSpPr>
          <p:cNvPr id="4" name="矩形 3"/>
          <p:cNvSpPr/>
          <p:nvPr/>
        </p:nvSpPr>
        <p:spPr>
          <a:xfrm>
            <a:off x="649288" y="1239838"/>
            <a:ext cx="4773612" cy="646112"/>
          </a:xfrm>
          <a:prstGeom prst="rect">
            <a:avLst/>
          </a:prstGeom>
          <a:noFill/>
          <a:ln>
            <a:noFill/>
          </a:ln>
        </p:spPr>
        <p:txBody>
          <a:bodyPr wrap="none">
            <a:spAutoFit/>
          </a:bodyPr>
          <a:lstStyle/>
          <a:p>
            <a:pPr algn="ctr" defTabSz="449580">
              <a:buClr>
                <a:srgbClr val="000000"/>
              </a:buClr>
              <a:buSzPct val="100000"/>
              <a:buFont typeface="Times New Roman" pitchFamily="18" charset="0"/>
              <a:buNone/>
              <a:defRPr/>
            </a:pPr>
            <a:r>
              <a:rPr lang="zh-CN" altLang="en-US" sz="3600" b="1">
                <a:solidFill>
                  <a:srgbClr val="FF0000"/>
                </a:solidFill>
                <a:effectLst>
                  <a:outerShdw blurRad="38100" dist="19050" dir="2700000" algn="tl" rotWithShape="0">
                    <a:schemeClr val="dk1">
                      <a:alpha val="40000"/>
                    </a:schemeClr>
                  </a:outerShdw>
                </a:effectLst>
                <a:latin typeface="Arial" pitchFamily="34" charset="0"/>
                <a:ea typeface="宋体" pitchFamily="2" charset="-122"/>
              </a:rPr>
              <a:t>一、议会与王权的斗争</a:t>
            </a:r>
          </a:p>
        </p:txBody>
      </p:sp>
      <p:sp>
        <p:nvSpPr>
          <p:cNvPr id="29699" name="文本框 4"/>
          <p:cNvSpPr txBox="1">
            <a:spLocks noChangeArrowheads="1"/>
          </p:cNvSpPr>
          <p:nvPr/>
        </p:nvSpPr>
        <p:spPr bwMode="auto">
          <a:xfrm>
            <a:off x="900113" y="2139950"/>
            <a:ext cx="10677525" cy="3046413"/>
          </a:xfrm>
          <a:prstGeom prst="rect">
            <a:avLst/>
          </a:prstGeom>
          <a:noFill/>
          <a:ln w="9525">
            <a:noFill/>
            <a:miter lim="800000"/>
          </a:ln>
        </p:spPr>
        <p:txBody>
          <a:bodyPr>
            <a:spAutoFit/>
          </a:bodyPr>
          <a:lstStyle/>
          <a:p>
            <a:pPr indent="252730">
              <a:buClr>
                <a:srgbClr val="000000"/>
              </a:buClr>
              <a:buSzPct val="100000"/>
              <a:buFont typeface="Times New Roman" pitchFamily="18" charset="0"/>
              <a:buNone/>
            </a:pPr>
            <a:r>
              <a:rPr lang="zh-CN" sz="3200" b="1">
                <a:solidFill>
                  <a:schemeClr val="tx1"/>
                </a:solidFill>
                <a:latin typeface="楷体_GB2312" pitchFamily="49" charset="-122"/>
                <a:ea typeface="楷体_GB2312" pitchFamily="49" charset="-122"/>
              </a:rPr>
              <a:t>史料１：</a:t>
            </a:r>
            <a:r>
              <a:rPr lang="en-US" sz="3200" b="1">
                <a:solidFill>
                  <a:schemeClr val="tx1"/>
                </a:solidFill>
                <a:latin typeface="楷体_GB2312" pitchFamily="49" charset="-122"/>
                <a:ea typeface="楷体_GB2312" pitchFamily="49" charset="-122"/>
              </a:rPr>
              <a:t> </a:t>
            </a:r>
            <a:endParaRPr lang="en-US" sz="3200" b="1">
              <a:solidFill>
                <a:schemeClr val="tx1"/>
              </a:solidFill>
              <a:latin typeface="楷体_GB2312" pitchFamily="49" charset="-122"/>
              <a:ea typeface="楷体_GB2312" pitchFamily="49" charset="-122"/>
            </a:endParaRPr>
          </a:p>
          <a:p>
            <a:pPr indent="252730">
              <a:buClr>
                <a:srgbClr val="000000"/>
              </a:buClr>
              <a:buSzPct val="100000"/>
              <a:buFont typeface="Times New Roman" pitchFamily="18" charset="0"/>
              <a:buNone/>
            </a:pPr>
            <a:r>
              <a:rPr lang="en-US" sz="3200" b="1">
                <a:solidFill>
                  <a:schemeClr val="tx1"/>
                </a:solidFill>
                <a:latin typeface="楷体_GB2312" pitchFamily="49" charset="-122"/>
                <a:ea typeface="楷体_GB2312" pitchFamily="49" charset="-122"/>
              </a:rPr>
              <a:t>   </a:t>
            </a:r>
            <a:r>
              <a:rPr lang="zh-CN" sz="3200" b="1">
                <a:solidFill>
                  <a:schemeClr val="tx1"/>
                </a:solidFill>
                <a:latin typeface="楷体_GB2312" pitchFamily="49" charset="-122"/>
                <a:ea typeface="楷体_GB2312" pitchFamily="49" charset="-122"/>
              </a:rPr>
              <a:t>第</a:t>
            </a:r>
            <a:r>
              <a:rPr lang="en-US" altLang="zh-CN" sz="3200" b="1">
                <a:solidFill>
                  <a:schemeClr val="tx1"/>
                </a:solidFill>
                <a:latin typeface="楷体_GB2312" pitchFamily="49" charset="-122"/>
                <a:ea typeface="楷体_GB2312" pitchFamily="49" charset="-122"/>
              </a:rPr>
              <a:t>14</a:t>
            </a:r>
            <a:r>
              <a:rPr lang="zh-CN" sz="3200" b="1">
                <a:solidFill>
                  <a:schemeClr val="tx1"/>
                </a:solidFill>
                <a:latin typeface="楷体_GB2312" pitchFamily="49" charset="-122"/>
                <a:ea typeface="楷体_GB2312" pitchFamily="49" charset="-122"/>
              </a:rPr>
              <a:t>条规定</a:t>
            </a:r>
            <a:r>
              <a:rPr lang="en-US" altLang="zh-CN"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国王在国家重要事务上</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包括征税和服兵役</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必须征求贵族意见</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并且得到他们的同意</a:t>
            </a:r>
            <a:r>
              <a:rPr lang="en-US" sz="3200" b="1">
                <a:solidFill>
                  <a:schemeClr val="tx1"/>
                </a:solidFill>
                <a:latin typeface="楷体_GB2312" pitchFamily="49" charset="-122"/>
                <a:ea typeface="楷体_GB2312" pitchFamily="49" charset="-122"/>
              </a:rPr>
              <a:t>。      </a:t>
            </a:r>
            <a:endParaRPr lang="en-US" sz="3200" b="1">
              <a:solidFill>
                <a:schemeClr val="tx1"/>
              </a:solidFill>
              <a:latin typeface="楷体_GB2312" pitchFamily="49" charset="-122"/>
              <a:ea typeface="楷体_GB2312" pitchFamily="49" charset="-122"/>
            </a:endParaRPr>
          </a:p>
          <a:p>
            <a:pPr indent="252730">
              <a:buClr>
                <a:srgbClr val="000000"/>
              </a:buClr>
              <a:buSzPct val="100000"/>
              <a:buFont typeface="Times New Roman" pitchFamily="18" charset="0"/>
              <a:buNone/>
            </a:pPr>
            <a:r>
              <a:rPr lang="en-US" sz="3200" b="1">
                <a:solidFill>
                  <a:schemeClr val="tx1"/>
                </a:solidFill>
                <a:latin typeface="楷体_GB2312" pitchFamily="49" charset="-122"/>
                <a:ea typeface="楷体_GB2312" pitchFamily="49" charset="-122"/>
              </a:rPr>
              <a:t>   </a:t>
            </a:r>
            <a:r>
              <a:rPr lang="zh-CN" sz="3200" b="1">
                <a:solidFill>
                  <a:schemeClr val="tx1"/>
                </a:solidFill>
                <a:latin typeface="楷体_GB2312" pitchFamily="49" charset="-122"/>
                <a:ea typeface="楷体_GB2312" pitchFamily="49" charset="-122"/>
              </a:rPr>
              <a:t>第</a:t>
            </a:r>
            <a:r>
              <a:rPr lang="en-US" altLang="zh-CN" sz="3200" b="1">
                <a:solidFill>
                  <a:schemeClr val="tx1"/>
                </a:solidFill>
                <a:latin typeface="楷体_GB2312" pitchFamily="49" charset="-122"/>
                <a:ea typeface="楷体_GB2312" pitchFamily="49" charset="-122"/>
              </a:rPr>
              <a:t>39</a:t>
            </a:r>
            <a:r>
              <a:rPr lang="zh-CN" sz="3200" b="1">
                <a:solidFill>
                  <a:schemeClr val="tx1"/>
                </a:solidFill>
                <a:latin typeface="楷体_GB2312" pitchFamily="49" charset="-122"/>
                <a:ea typeface="楷体_GB2312" pitchFamily="49" charset="-122"/>
              </a:rPr>
              <a:t>条规定</a:t>
            </a:r>
            <a:r>
              <a:rPr lang="en-US" altLang="zh-CN"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国王不得随意侵犯贵族合法的人身自由。</a:t>
            </a:r>
            <a:endParaRPr lang="zh-CN" sz="3200" b="1">
              <a:solidFill>
                <a:schemeClr val="tx1"/>
              </a:solidFill>
              <a:latin typeface="楷体_GB2312" pitchFamily="49" charset="-122"/>
              <a:ea typeface="楷体_GB2312" pitchFamily="49" charset="-122"/>
            </a:endParaRPr>
          </a:p>
          <a:p>
            <a:pPr indent="252730">
              <a:buClr>
                <a:srgbClr val="000000"/>
              </a:buClr>
              <a:buSzPct val="100000"/>
              <a:buFont typeface="Times New Roman" pitchFamily="18" charset="0"/>
              <a:buNone/>
            </a:pPr>
            <a:endParaRPr lang="zh-CN" altLang="zh-CN" sz="3200" b="1">
              <a:solidFill>
                <a:schemeClr val="tx1"/>
              </a:solidFill>
              <a:latin typeface="楷体_GB2312" pitchFamily="49" charset="-122"/>
              <a:ea typeface="楷体_GB2312" pitchFamily="49" charset="-122"/>
            </a:endParaRPr>
          </a:p>
          <a:p>
            <a:pPr indent="252730">
              <a:buClr>
                <a:srgbClr val="000000"/>
              </a:buClr>
              <a:buSzPct val="100000"/>
              <a:buFont typeface="Times New Roman" pitchFamily="18" charset="0"/>
              <a:buNone/>
            </a:pPr>
            <a:r>
              <a:rPr lang="zh-CN" altLang="zh-CN" sz="3200" b="1">
                <a:solidFill>
                  <a:schemeClr val="tx1"/>
                </a:solidFill>
                <a:latin typeface="楷体_GB2312" pitchFamily="49" charset="-122"/>
                <a:ea typeface="楷体_GB2312" pitchFamily="49" charset="-122"/>
              </a:rPr>
              <a:t>                                    </a:t>
            </a:r>
            <a:r>
              <a:rPr lang="en-US" altLang="zh-CN"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大宪章</a:t>
            </a:r>
            <a:r>
              <a:rPr lang="en-US" altLang="zh-CN" sz="3200" b="1">
                <a:solidFill>
                  <a:schemeClr val="tx1"/>
                </a:solidFill>
                <a:latin typeface="楷体_GB2312" pitchFamily="49" charset="-122"/>
                <a:ea typeface="楷体_GB2312" pitchFamily="49" charset="-122"/>
              </a:rPr>
              <a:t>》</a:t>
            </a:r>
            <a:endParaRPr lang="en-US" altLang="en-US" sz="3200" b="1">
              <a:solidFill>
                <a:schemeClr val="tx1"/>
              </a:solidFill>
              <a:latin typeface="楷体_GB2312" pitchFamily="49" charset="-122"/>
              <a:ea typeface="楷体_GB2312" pitchFamily="49" charset="-122"/>
            </a:endParaRPr>
          </a:p>
        </p:txBody>
      </p:sp>
      <p:sp>
        <p:nvSpPr>
          <p:cNvPr id="29700" name="文本框 7"/>
          <p:cNvSpPr txBox="1">
            <a:spLocks noChangeArrowheads="1"/>
          </p:cNvSpPr>
          <p:nvPr/>
        </p:nvSpPr>
        <p:spPr bwMode="auto">
          <a:xfrm>
            <a:off x="900113" y="5310188"/>
            <a:ext cx="10393362" cy="952500"/>
          </a:xfrm>
          <a:prstGeom prst="rect">
            <a:avLst/>
          </a:prstGeom>
          <a:noFill/>
          <a:ln w="9525">
            <a:noFill/>
            <a:miter lim="800000"/>
          </a:ln>
        </p:spPr>
        <p:txBody>
          <a:bodyPr>
            <a:spAutoFit/>
          </a:bodyPr>
          <a:lstStyle/>
          <a:p>
            <a:pPr indent="252730">
              <a:buClr>
                <a:srgbClr val="000000"/>
              </a:buClr>
              <a:buSzPct val="100000"/>
              <a:buFont typeface="Times New Roman" pitchFamily="18" charset="0"/>
              <a:buNone/>
            </a:pPr>
            <a:r>
              <a:rPr lang="zh-CN" sz="2800" b="1">
                <a:solidFill>
                  <a:schemeClr val="accent2"/>
                </a:solidFill>
                <a:ea typeface="方正书宋_GBK" pitchFamily="65" charset="-122"/>
              </a:rPr>
              <a:t>请思考：</a:t>
            </a:r>
            <a:r>
              <a:rPr lang="en-US" altLang="zh-CN" sz="2800" b="1">
                <a:solidFill>
                  <a:schemeClr val="accent2"/>
                </a:solidFill>
                <a:latin typeface="EU-BZ" pitchFamily="65" charset="-122"/>
                <a:ea typeface="方正书宋_GBK" pitchFamily="65" charset="-122"/>
              </a:rPr>
              <a:t>《</a:t>
            </a:r>
            <a:r>
              <a:rPr lang="zh-CN" sz="2800" b="1">
                <a:solidFill>
                  <a:schemeClr val="accent2"/>
                </a:solidFill>
                <a:ea typeface="方正书宋_GBK" pitchFamily="65" charset="-122"/>
              </a:rPr>
              <a:t>大宪章</a:t>
            </a:r>
            <a:r>
              <a:rPr lang="en-US" altLang="zh-CN" sz="2800" b="1">
                <a:solidFill>
                  <a:schemeClr val="accent2"/>
                </a:solidFill>
                <a:latin typeface="EU-BZ" pitchFamily="65" charset="-122"/>
                <a:ea typeface="方正书宋_GBK" pitchFamily="65" charset="-122"/>
              </a:rPr>
              <a:t>》</a:t>
            </a:r>
            <a:r>
              <a:rPr lang="zh-CN" sz="2800" b="1">
                <a:solidFill>
                  <a:schemeClr val="accent2"/>
                </a:solidFill>
                <a:ea typeface="方正书宋_GBK" pitchFamily="65" charset="-122"/>
              </a:rPr>
              <a:t>颁布的目的是什么</a:t>
            </a:r>
            <a:r>
              <a:rPr lang="en-US" altLang="zh-CN" sz="2800" b="1">
                <a:solidFill>
                  <a:schemeClr val="accent2"/>
                </a:solidFill>
                <a:latin typeface="EU-BZ" pitchFamily="65" charset="-122"/>
                <a:ea typeface="方正书宋_GBK" pitchFamily="65" charset="-122"/>
              </a:rPr>
              <a:t>? 《</a:t>
            </a:r>
            <a:r>
              <a:rPr lang="zh-CN" sz="2800" b="1">
                <a:solidFill>
                  <a:schemeClr val="accent2"/>
                </a:solidFill>
                <a:ea typeface="方正书宋_GBK" pitchFamily="65" charset="-122"/>
              </a:rPr>
              <a:t>大宪章</a:t>
            </a:r>
            <a:r>
              <a:rPr lang="en-US" altLang="zh-CN" sz="2800" b="1">
                <a:solidFill>
                  <a:schemeClr val="accent2"/>
                </a:solidFill>
                <a:latin typeface="EU-BZ" pitchFamily="65" charset="-122"/>
                <a:ea typeface="方正书宋_GBK" pitchFamily="65" charset="-122"/>
              </a:rPr>
              <a:t>》</a:t>
            </a:r>
            <a:r>
              <a:rPr lang="zh-CN" sz="2800" b="1">
                <a:solidFill>
                  <a:schemeClr val="accent2"/>
                </a:solidFill>
                <a:ea typeface="方正书宋_GBK" pitchFamily="65" charset="-122"/>
              </a:rPr>
              <a:t>体现了什么原则</a:t>
            </a:r>
            <a:r>
              <a:rPr lang="en-US" altLang="zh-CN" sz="2800" b="1">
                <a:solidFill>
                  <a:schemeClr val="accent2"/>
                </a:solidFill>
                <a:latin typeface="EU-BZ" pitchFamily="65" charset="-122"/>
                <a:ea typeface="方正书宋_GBK" pitchFamily="65" charset="-122"/>
              </a:rPr>
              <a:t>?</a:t>
            </a:r>
            <a:endParaRPr lang="en-US" altLang="en-US" sz="2800" b="1">
              <a:solidFill>
                <a:schemeClr val="accent2"/>
              </a:solidFill>
              <a:latin typeface="EU-BZ" pitchFamily="65" charset="-122"/>
              <a:ea typeface="方正书宋_GBK" pitchFamily="65"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4"/>
          <p:cNvSpPr txBox="1">
            <a:spLocks noChangeArrowheads="1"/>
          </p:cNvSpPr>
          <p:nvPr/>
        </p:nvSpPr>
        <p:spPr bwMode="auto">
          <a:xfrm>
            <a:off x="1470025" y="619125"/>
            <a:ext cx="9088438" cy="1273175"/>
          </a:xfrm>
          <a:prstGeom prst="rect">
            <a:avLst/>
          </a:prstGeom>
          <a:noFill/>
          <a:ln w="9525">
            <a:noFill/>
            <a:miter lim="800000"/>
          </a:ln>
        </p:spPr>
        <p:txBody>
          <a:bodyPr>
            <a:spAutoFit/>
          </a:bodyPr>
          <a:lstStyle/>
          <a:p>
            <a:pPr indent="252730">
              <a:lnSpc>
                <a:spcPct val="120000"/>
              </a:lnSpc>
              <a:buClr>
                <a:srgbClr val="000000"/>
              </a:buClr>
              <a:buSzPct val="100000"/>
              <a:buFont typeface="Times New Roman" pitchFamily="18" charset="0"/>
              <a:buNone/>
            </a:pPr>
            <a:r>
              <a:rPr lang="en-US" altLang="zh-CN" sz="3200" b="1">
                <a:solidFill>
                  <a:schemeClr val="tx1"/>
                </a:solidFill>
                <a:latin typeface="华文中宋" pitchFamily="2" charset="-122"/>
                <a:ea typeface="华文中宋" pitchFamily="2" charset="-122"/>
              </a:rPr>
              <a:t>    </a:t>
            </a:r>
            <a:r>
              <a:rPr lang="zh-CN" sz="3200" b="1">
                <a:solidFill>
                  <a:schemeClr val="tx1"/>
                </a:solidFill>
                <a:latin typeface="华文中宋" pitchFamily="2" charset="-122"/>
                <a:ea typeface="华文中宋" pitchFamily="2" charset="-122"/>
              </a:rPr>
              <a:t>维护教俗、贵族的特权</a:t>
            </a:r>
            <a:r>
              <a:rPr lang="en-US" sz="3200" b="1">
                <a:solidFill>
                  <a:schemeClr val="tx1"/>
                </a:solidFill>
                <a:latin typeface="华文中宋" pitchFamily="2" charset="-122"/>
                <a:ea typeface="华文中宋" pitchFamily="2" charset="-122"/>
              </a:rPr>
              <a:t>。 </a:t>
            </a:r>
            <a:r>
              <a:rPr lang="zh-CN" sz="3200" b="1">
                <a:solidFill>
                  <a:schemeClr val="tx1"/>
                </a:solidFill>
                <a:latin typeface="华文中宋" pitchFamily="2" charset="-122"/>
                <a:ea typeface="华文中宋" pitchFamily="2" charset="-122"/>
              </a:rPr>
              <a:t>逐渐确立了“王权有限”和“王在法下”的基本原则。</a:t>
            </a:r>
          </a:p>
        </p:txBody>
      </p:sp>
      <p:sp>
        <p:nvSpPr>
          <p:cNvPr id="30722" name="文本框 5"/>
          <p:cNvSpPr txBox="1">
            <a:spLocks noChangeArrowheads="1"/>
          </p:cNvSpPr>
          <p:nvPr/>
        </p:nvSpPr>
        <p:spPr bwMode="auto">
          <a:xfrm>
            <a:off x="1552575" y="2557463"/>
            <a:ext cx="9088438" cy="3043237"/>
          </a:xfrm>
          <a:prstGeom prst="rect">
            <a:avLst/>
          </a:prstGeom>
          <a:noFill/>
          <a:ln w="9525">
            <a:noFill/>
            <a:miter lim="800000"/>
          </a:ln>
        </p:spPr>
        <p:txBody>
          <a:bodyPr>
            <a:spAutoFit/>
          </a:bodyPr>
          <a:lstStyle/>
          <a:p>
            <a:pPr indent="252730">
              <a:lnSpc>
                <a:spcPct val="120000"/>
              </a:lnSpc>
              <a:buClr>
                <a:srgbClr val="000000"/>
              </a:buClr>
              <a:buSzPct val="100000"/>
              <a:buFont typeface="Times New Roman" pitchFamily="18" charset="0"/>
              <a:buNone/>
            </a:pPr>
            <a:r>
              <a:rPr lang="en-US" altLang="zh-CN" sz="3200" b="1">
                <a:solidFill>
                  <a:schemeClr val="tx1"/>
                </a:solidFill>
                <a:latin typeface="华文中宋" pitchFamily="2" charset="-122"/>
                <a:ea typeface="华文中宋" pitchFamily="2" charset="-122"/>
              </a:rPr>
              <a:t>    《</a:t>
            </a:r>
            <a:r>
              <a:rPr lang="zh-CN" sz="3200" b="1">
                <a:solidFill>
                  <a:schemeClr val="tx1"/>
                </a:solidFill>
                <a:latin typeface="华文中宋" pitchFamily="2" charset="-122"/>
                <a:ea typeface="华文中宋" pitchFamily="2" charset="-122"/>
              </a:rPr>
              <a:t>大宪章</a:t>
            </a:r>
            <a:r>
              <a:rPr lang="en-US" altLang="zh-CN" sz="3200" b="1">
                <a:solidFill>
                  <a:schemeClr val="tx1"/>
                </a:solidFill>
                <a:latin typeface="华文中宋" pitchFamily="2" charset="-122"/>
                <a:ea typeface="华文中宋" pitchFamily="2" charset="-122"/>
              </a:rPr>
              <a:t>》</a:t>
            </a:r>
            <a:r>
              <a:rPr lang="zh-CN" sz="3200" b="1">
                <a:solidFill>
                  <a:schemeClr val="tx1"/>
                </a:solidFill>
                <a:latin typeface="华文中宋" pitchFamily="2" charset="-122"/>
                <a:ea typeface="华文中宋" pitchFamily="2" charset="-122"/>
              </a:rPr>
              <a:t>的颁布形成了用法律限制国王权力的政治传统</a:t>
            </a:r>
            <a:r>
              <a:rPr lang="en-US" sz="3200" b="1">
                <a:solidFill>
                  <a:schemeClr val="tx1"/>
                </a:solidFill>
                <a:latin typeface="华文中宋" pitchFamily="2" charset="-122"/>
                <a:ea typeface="华文中宋" pitchFamily="2" charset="-122"/>
              </a:rPr>
              <a:t>，</a:t>
            </a:r>
            <a:r>
              <a:rPr lang="en-US" altLang="zh-CN" sz="3200" b="1">
                <a:solidFill>
                  <a:schemeClr val="tx1"/>
                </a:solidFill>
                <a:latin typeface="华文中宋" pitchFamily="2" charset="-122"/>
                <a:ea typeface="华文中宋" pitchFamily="2" charset="-122"/>
              </a:rPr>
              <a:t>13</a:t>
            </a:r>
            <a:r>
              <a:rPr lang="zh-CN" sz="3200" b="1">
                <a:solidFill>
                  <a:schemeClr val="tx1"/>
                </a:solidFill>
                <a:latin typeface="华文中宋" pitchFamily="2" charset="-122"/>
                <a:ea typeface="华文中宋" pitchFamily="2" charset="-122"/>
              </a:rPr>
              <a:t>世纪末</a:t>
            </a:r>
            <a:r>
              <a:rPr lang="en-US" sz="3200" b="1">
                <a:solidFill>
                  <a:schemeClr val="tx1"/>
                </a:solidFill>
                <a:latin typeface="华文中宋" pitchFamily="2" charset="-122"/>
                <a:ea typeface="华文中宋" pitchFamily="2" charset="-122"/>
              </a:rPr>
              <a:t>，</a:t>
            </a:r>
            <a:r>
              <a:rPr lang="zh-CN" sz="3200" b="1">
                <a:solidFill>
                  <a:schemeClr val="tx1"/>
                </a:solidFill>
                <a:latin typeface="华文中宋" pitchFamily="2" charset="-122"/>
                <a:ea typeface="华文中宋" pitchFamily="2" charset="-122"/>
              </a:rPr>
              <a:t>英国基本确立议会制度</a:t>
            </a:r>
            <a:r>
              <a:rPr lang="en-US" sz="3200" b="1">
                <a:solidFill>
                  <a:schemeClr val="tx1"/>
                </a:solidFill>
                <a:latin typeface="华文中宋" pitchFamily="2" charset="-122"/>
                <a:ea typeface="华文中宋" pitchFamily="2" charset="-122"/>
              </a:rPr>
              <a:t>。 </a:t>
            </a:r>
            <a:r>
              <a:rPr lang="zh-CN" sz="3200" b="1">
                <a:solidFill>
                  <a:schemeClr val="tx1"/>
                </a:solidFill>
                <a:latin typeface="华文中宋" pitchFamily="2" charset="-122"/>
                <a:ea typeface="华文中宋" pitchFamily="2" charset="-122"/>
              </a:rPr>
              <a:t>议会由上下两院构成</a:t>
            </a:r>
            <a:r>
              <a:rPr lang="en-US" sz="3200" b="1">
                <a:solidFill>
                  <a:schemeClr val="tx1"/>
                </a:solidFill>
                <a:latin typeface="华文中宋" pitchFamily="2" charset="-122"/>
                <a:ea typeface="华文中宋" pitchFamily="2" charset="-122"/>
              </a:rPr>
              <a:t>，</a:t>
            </a:r>
            <a:r>
              <a:rPr lang="zh-CN" sz="3200" b="1">
                <a:solidFill>
                  <a:schemeClr val="tx1"/>
                </a:solidFill>
                <a:latin typeface="华文中宋" pitchFamily="2" charset="-122"/>
                <a:ea typeface="华文中宋" pitchFamily="2" charset="-122"/>
              </a:rPr>
              <a:t>上院由贵族组成</a:t>
            </a:r>
            <a:r>
              <a:rPr lang="en-US" sz="3200" b="1">
                <a:solidFill>
                  <a:schemeClr val="tx1"/>
                </a:solidFill>
                <a:latin typeface="华文中宋" pitchFamily="2" charset="-122"/>
                <a:ea typeface="华文中宋" pitchFamily="2" charset="-122"/>
              </a:rPr>
              <a:t>，</a:t>
            </a:r>
            <a:r>
              <a:rPr lang="zh-CN" sz="3200" b="1">
                <a:solidFill>
                  <a:schemeClr val="tx1"/>
                </a:solidFill>
                <a:latin typeface="华文中宋" pitchFamily="2" charset="-122"/>
                <a:ea typeface="华文中宋" pitchFamily="2" charset="-122"/>
              </a:rPr>
              <a:t>下院由骑士和平民代表组成</a:t>
            </a:r>
            <a:r>
              <a:rPr lang="en-US" sz="3200" b="1">
                <a:solidFill>
                  <a:schemeClr val="tx1"/>
                </a:solidFill>
                <a:latin typeface="华文中宋" pitchFamily="2" charset="-122"/>
                <a:ea typeface="华文中宋" pitchFamily="2" charset="-122"/>
              </a:rPr>
              <a:t>，</a:t>
            </a:r>
            <a:r>
              <a:rPr lang="zh-CN" sz="3200" b="1">
                <a:solidFill>
                  <a:schemeClr val="tx1"/>
                </a:solidFill>
                <a:latin typeface="华文中宋" pitchFamily="2" charset="-122"/>
                <a:ea typeface="华文中宋" pitchFamily="2" charset="-122"/>
              </a:rPr>
              <a:t>征税权掌握在议会手中</a:t>
            </a:r>
            <a:r>
              <a:rPr lang="en-US" sz="3200" b="1">
                <a:solidFill>
                  <a:schemeClr val="tx1"/>
                </a:solidFill>
                <a:latin typeface="华文中宋" pitchFamily="2" charset="-122"/>
                <a:ea typeface="华文中宋" pitchFamily="2" charset="-122"/>
              </a:rPr>
              <a:t>。</a:t>
            </a:r>
            <a:endParaRPr lang="en-US" altLang="en-US" sz="3200" b="1">
              <a:solidFill>
                <a:schemeClr val="tx1"/>
              </a:solidFill>
              <a:latin typeface="华文中宋" pitchFamily="2" charset="-122"/>
              <a:ea typeface="华文中宋"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99"/>
          <p:cNvSpPr txBox="1">
            <a:spLocks noChangeArrowheads="1"/>
          </p:cNvSpPr>
          <p:nvPr/>
        </p:nvSpPr>
        <p:spPr bwMode="auto">
          <a:xfrm>
            <a:off x="1208088" y="669925"/>
            <a:ext cx="9017000" cy="2552700"/>
          </a:xfrm>
          <a:prstGeom prst="rect">
            <a:avLst/>
          </a:prstGeom>
          <a:noFill/>
          <a:ln w="9525">
            <a:noFill/>
            <a:miter lim="800000"/>
          </a:ln>
        </p:spPr>
        <p:txBody>
          <a:bodyPr>
            <a:spAutoFit/>
          </a:bodyPr>
          <a:lstStyle/>
          <a:p>
            <a:pPr>
              <a:buClr>
                <a:srgbClr val="000000"/>
              </a:buClr>
              <a:buSzPct val="100000"/>
              <a:buFont typeface="Times New Roman" pitchFamily="18" charset="0"/>
              <a:buNone/>
            </a:pPr>
            <a:r>
              <a:rPr lang="zh-CN" sz="3200" b="1">
                <a:solidFill>
                  <a:schemeClr val="tx1"/>
                </a:solidFill>
                <a:latin typeface="楷体_GB2312" pitchFamily="49" charset="-122"/>
                <a:ea typeface="楷体_GB2312" pitchFamily="49" charset="-122"/>
              </a:rPr>
              <a:t>史料２：</a:t>
            </a:r>
            <a:r>
              <a:rPr lang="en-US" sz="3200" b="1">
                <a:solidFill>
                  <a:schemeClr val="tx1"/>
                </a:solidFill>
                <a:latin typeface="楷体_GB2312" pitchFamily="49" charset="-122"/>
                <a:ea typeface="楷体_GB2312" pitchFamily="49" charset="-122"/>
              </a:rPr>
              <a:t> </a:t>
            </a:r>
            <a:endParaRPr lang="en-US" sz="3200" b="1">
              <a:solidFill>
                <a:schemeClr val="tx1"/>
              </a:solidFill>
              <a:latin typeface="楷体_GB2312" pitchFamily="49" charset="-122"/>
              <a:ea typeface="楷体_GB2312" pitchFamily="49" charset="-122"/>
            </a:endParaRPr>
          </a:p>
          <a:p>
            <a:pPr>
              <a:buClr>
                <a:srgbClr val="000000"/>
              </a:buClr>
              <a:buSzPct val="100000"/>
              <a:buFont typeface="Times New Roman" pitchFamily="18" charset="0"/>
              <a:buNone/>
            </a:pPr>
            <a:r>
              <a:rPr lang="en-US" sz="3200" b="1">
                <a:solidFill>
                  <a:schemeClr val="tx1"/>
                </a:solidFill>
                <a:latin typeface="楷体_GB2312" pitchFamily="49" charset="-122"/>
                <a:ea typeface="楷体_GB2312" pitchFamily="49" charset="-122"/>
              </a:rPr>
              <a:t>    </a:t>
            </a:r>
            <a:r>
              <a:rPr lang="zh-CN" sz="3200" b="1">
                <a:solidFill>
                  <a:schemeClr val="tx1"/>
                </a:solidFill>
                <a:latin typeface="楷体_GB2312" pitchFamily="49" charset="-122"/>
                <a:ea typeface="楷体_GB2312" pitchFamily="49" charset="-122"/>
              </a:rPr>
              <a:t>国王创造法律</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而非法律创造国王</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国王是上帝派到世间的最高权威</a:t>
            </a:r>
            <a:r>
              <a:rPr lang="en-US" sz="3200" b="1">
                <a:solidFill>
                  <a:schemeClr val="tx1"/>
                </a:solidFill>
                <a:latin typeface="楷体_GB2312" pitchFamily="49" charset="-122"/>
                <a:ea typeface="楷体_GB2312" pitchFamily="49" charset="-122"/>
              </a:rPr>
              <a:t>，</a:t>
            </a:r>
            <a:r>
              <a:rPr lang="zh-CN" sz="3200" b="1">
                <a:solidFill>
                  <a:schemeClr val="tx1"/>
                </a:solidFill>
                <a:latin typeface="楷体_GB2312" pitchFamily="49" charset="-122"/>
                <a:ea typeface="楷体_GB2312" pitchFamily="49" charset="-122"/>
              </a:rPr>
              <a:t>有无限的权力</a:t>
            </a:r>
            <a:r>
              <a:rPr lang="en-US" sz="3200" b="1">
                <a:solidFill>
                  <a:schemeClr val="tx1"/>
                </a:solidFill>
                <a:latin typeface="楷体_GB2312" pitchFamily="49" charset="-122"/>
                <a:ea typeface="楷体_GB2312" pitchFamily="49" charset="-122"/>
              </a:rPr>
              <a:t>。</a:t>
            </a:r>
            <a:endParaRPr lang="en-US" sz="3200" b="1">
              <a:solidFill>
                <a:schemeClr val="tx1"/>
              </a:solidFill>
              <a:latin typeface="楷体_GB2312" pitchFamily="49" charset="-122"/>
              <a:ea typeface="楷体_GB2312" pitchFamily="49" charset="-122"/>
            </a:endParaRPr>
          </a:p>
          <a:p>
            <a:pPr>
              <a:buClr>
                <a:srgbClr val="000000"/>
              </a:buClr>
              <a:buSzPct val="100000"/>
              <a:buFont typeface="Times New Roman" pitchFamily="18" charset="0"/>
              <a:buNone/>
            </a:pPr>
            <a:r>
              <a:rPr lang="en-US" altLang="zh-CN" sz="3200" b="1">
                <a:solidFill>
                  <a:schemeClr val="tx1"/>
                </a:solidFill>
                <a:latin typeface="楷体_GB2312" pitchFamily="49" charset="-122"/>
                <a:ea typeface="楷体_GB2312" pitchFamily="49" charset="-122"/>
              </a:rPr>
              <a:t>                                                      </a:t>
            </a:r>
            <a:endParaRPr lang="en-US" altLang="zh-CN" sz="3200" b="1">
              <a:solidFill>
                <a:schemeClr val="tx1"/>
              </a:solidFill>
              <a:latin typeface="楷体_GB2312" pitchFamily="49" charset="-122"/>
              <a:ea typeface="楷体_GB2312" pitchFamily="49" charset="-122"/>
            </a:endParaRPr>
          </a:p>
          <a:p>
            <a:pPr>
              <a:buClr>
                <a:srgbClr val="000000"/>
              </a:buClr>
              <a:buSzPct val="100000"/>
              <a:buFont typeface="Times New Roman" pitchFamily="18" charset="0"/>
              <a:buNone/>
            </a:pPr>
            <a:r>
              <a:rPr lang="en-US" altLang="zh-CN" sz="3200" b="1">
                <a:solidFill>
                  <a:schemeClr val="tx1"/>
                </a:solidFill>
                <a:latin typeface="楷体_GB2312" pitchFamily="49" charset="-122"/>
                <a:ea typeface="楷体_GB2312" pitchFamily="49" charset="-122"/>
              </a:rPr>
              <a:t>                            ——</a:t>
            </a:r>
            <a:r>
              <a:rPr lang="zh-CN" sz="3200" b="1">
                <a:solidFill>
                  <a:schemeClr val="tx1"/>
                </a:solidFill>
                <a:latin typeface="楷体_GB2312" pitchFamily="49" charset="-122"/>
                <a:ea typeface="楷体_GB2312" pitchFamily="49" charset="-122"/>
              </a:rPr>
              <a:t>詹姆士一世</a:t>
            </a:r>
            <a:endParaRPr lang="zh-CN" altLang="en-US" sz="3200" b="1">
              <a:solidFill>
                <a:schemeClr val="tx1"/>
              </a:solidFill>
              <a:latin typeface="楷体_GB2312" pitchFamily="49" charset="-122"/>
              <a:ea typeface="楷体_GB2312" pitchFamily="49" charset="-122"/>
            </a:endParaRPr>
          </a:p>
        </p:txBody>
      </p:sp>
      <p:sp>
        <p:nvSpPr>
          <p:cNvPr id="31746" name="文本框 3"/>
          <p:cNvSpPr txBox="1">
            <a:spLocks noChangeArrowheads="1"/>
          </p:cNvSpPr>
          <p:nvPr/>
        </p:nvSpPr>
        <p:spPr bwMode="auto">
          <a:xfrm>
            <a:off x="1208088" y="3624263"/>
            <a:ext cx="9017000" cy="1568450"/>
          </a:xfrm>
          <a:prstGeom prst="rect">
            <a:avLst/>
          </a:prstGeom>
          <a:noFill/>
          <a:ln w="9525">
            <a:noFill/>
            <a:miter lim="800000"/>
          </a:ln>
        </p:spPr>
        <p:txBody>
          <a:bodyPr>
            <a:spAutoFit/>
          </a:bodyPr>
          <a:lstStyle/>
          <a:p>
            <a:pPr indent="252730">
              <a:buClr>
                <a:srgbClr val="000000"/>
              </a:buClr>
              <a:buSzPct val="100000"/>
              <a:buFont typeface="Times New Roman" pitchFamily="18" charset="0"/>
              <a:buNone/>
            </a:pPr>
            <a:r>
              <a:rPr lang="en-US" altLang="zh-CN" sz="3200" b="1">
                <a:solidFill>
                  <a:schemeClr val="accent2"/>
                </a:solidFill>
                <a:ea typeface="方正书宋_GBK" pitchFamily="65" charset="-122"/>
              </a:rPr>
              <a:t>    17</a:t>
            </a:r>
            <a:r>
              <a:rPr lang="zh-CN" sz="3200" b="1">
                <a:solidFill>
                  <a:schemeClr val="accent2"/>
                </a:solidFill>
                <a:ea typeface="方正书宋_GBK" pitchFamily="65" charset="-122"/>
              </a:rPr>
              <a:t>世纪初</a:t>
            </a:r>
            <a:r>
              <a:rPr lang="en-US" sz="3200" b="1">
                <a:solidFill>
                  <a:schemeClr val="accent2"/>
                </a:solidFill>
                <a:latin typeface="EU-BZ" pitchFamily="65" charset="-122"/>
                <a:ea typeface="方正书宋_GBK" pitchFamily="65" charset="-122"/>
              </a:rPr>
              <a:t>，</a:t>
            </a:r>
            <a:r>
              <a:rPr lang="zh-CN" sz="3200" b="1">
                <a:solidFill>
                  <a:schemeClr val="accent2"/>
                </a:solidFill>
                <a:ea typeface="方正书宋_GBK" pitchFamily="65" charset="-122"/>
              </a:rPr>
              <a:t>英国开始了斯图亚特王朝的统治</a:t>
            </a:r>
            <a:r>
              <a:rPr lang="en-US" sz="3200" b="1">
                <a:solidFill>
                  <a:schemeClr val="accent2"/>
                </a:solidFill>
                <a:latin typeface="EU-BZ" pitchFamily="65" charset="-122"/>
                <a:ea typeface="方正书宋_GBK" pitchFamily="65" charset="-122"/>
              </a:rPr>
              <a:t>。</a:t>
            </a:r>
            <a:r>
              <a:rPr lang="zh-CN" sz="3200" b="1">
                <a:solidFill>
                  <a:schemeClr val="accent2"/>
                </a:solidFill>
                <a:ea typeface="方正书宋_GBK" pitchFamily="65" charset="-122"/>
              </a:rPr>
              <a:t>国王詹姆士一世奉行什么理论</a:t>
            </a:r>
            <a:r>
              <a:rPr lang="en-US" altLang="zh-CN" sz="3200" b="1">
                <a:solidFill>
                  <a:schemeClr val="accent2"/>
                </a:solidFill>
                <a:latin typeface="EU-BZ" pitchFamily="65" charset="-122"/>
                <a:ea typeface="方正书宋_GBK" pitchFamily="65" charset="-122"/>
              </a:rPr>
              <a:t>? </a:t>
            </a:r>
            <a:r>
              <a:rPr lang="zh-CN" sz="3200" b="1">
                <a:solidFill>
                  <a:schemeClr val="accent2"/>
                </a:solidFill>
                <a:ea typeface="方正书宋_GBK" pitchFamily="65" charset="-122"/>
              </a:rPr>
              <a:t>这导致了哪一后果的发生</a:t>
            </a:r>
            <a:r>
              <a:rPr lang="en-US" altLang="zh-CN" sz="3200" b="1">
                <a:solidFill>
                  <a:schemeClr val="accent2"/>
                </a:solidFill>
                <a:latin typeface="EU-BZ" pitchFamily="65" charset="-122"/>
                <a:ea typeface="方正书宋_GBK" pitchFamily="65" charset="-122"/>
              </a:rPr>
              <a:t>?</a:t>
            </a:r>
            <a:endParaRPr lang="en-US" altLang="en-US" sz="3200" b="1">
              <a:solidFill>
                <a:schemeClr val="accent2"/>
              </a:solidFill>
              <a:latin typeface="EU-BZ" pitchFamily="65" charset="-122"/>
              <a:ea typeface="方正书宋_GBK" pitchFamily="65"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2"/>
          <p:cNvSpPr>
            <a:spLocks noGrp="1"/>
          </p:cNvSpPr>
          <p:nvPr>
            <p:ph idx="1"/>
          </p:nvPr>
        </p:nvSpPr>
        <p:spPr bwMode="auto">
          <a:xfrm>
            <a:off x="457200" y="1600200"/>
            <a:ext cx="10848975" cy="4525963"/>
          </a:xfrm>
          <a:noFill/>
          <a:ln>
            <a:miter lim="800000"/>
          </a:ln>
        </p:spPr>
        <p:txBody>
          <a:bodyPr vert="horz" wrap="square" lIns="91440" tIns="45720" rIns="91440" bIns="45720" numCol="1" anchor="t" anchorCtr="0" compatLnSpc="1"/>
          <a:lstStyle/>
          <a:p>
            <a:r>
              <a:rPr lang="en-US" altLang="zh-CN" sz="3200" b="1" smtClean="0">
                <a:ea typeface="宋体" charset="-122"/>
              </a:rPr>
              <a:t>           </a:t>
            </a:r>
            <a:r>
              <a:rPr lang="zh-CN" altLang="en-US" sz="3200" b="1" smtClean="0">
                <a:ea typeface="宋体" charset="-122"/>
              </a:rPr>
              <a:t>詹姆士一世推崇“君权神授”理论，渴望王权专断，他认为国王是上帝派到人间的最高权威，有无限的权力。詹姆士一世的言行与英国的法律政治传统严重不符，其专制统治导致议会与王权处于对立状态。</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
          <p:cNvSpPr>
            <a:spLocks noGrp="1"/>
          </p:cNvSpPr>
          <p:nvPr>
            <p:ph type="title"/>
          </p:nvPr>
        </p:nvSpPr>
        <p:spPr bwMode="auto">
          <a:xfrm>
            <a:off x="457200" y="274638"/>
            <a:ext cx="8229600" cy="1143000"/>
          </a:xfrm>
          <a:noFill/>
          <a:ln>
            <a:miter lim="800000"/>
          </a:ln>
        </p:spPr>
        <p:txBody>
          <a:bodyPr vert="horz" wrap="square" lIns="91440" tIns="45720" rIns="91440" bIns="45720" numCol="1" anchor="t" anchorCtr="0" compatLnSpc="1"/>
          <a:lstStyle/>
          <a:p>
            <a:r>
              <a:rPr lang="zh-CN" altLang="en-US" b="1" smtClean="0">
                <a:solidFill>
                  <a:srgbClr val="FF0000"/>
                </a:solidFill>
                <a:ea typeface="宋体" charset="-122"/>
              </a:rPr>
              <a:t>二、革命的发生</a:t>
            </a:r>
          </a:p>
        </p:txBody>
      </p:sp>
      <p:sp>
        <p:nvSpPr>
          <p:cNvPr id="33794" name="内容占位符 2"/>
          <p:cNvSpPr>
            <a:spLocks noGrp="1"/>
          </p:cNvSpPr>
          <p:nvPr>
            <p:ph idx="1"/>
          </p:nvPr>
        </p:nvSpPr>
        <p:spPr bwMode="auto">
          <a:xfrm>
            <a:off x="457200" y="1600200"/>
            <a:ext cx="10734675" cy="2747963"/>
          </a:xfrm>
          <a:noFill/>
          <a:ln>
            <a:miter lim="800000"/>
          </a:ln>
        </p:spPr>
        <p:txBody>
          <a:bodyPr vert="horz" wrap="square" lIns="91440" tIns="45720" rIns="91440" bIns="45720" numCol="1" anchor="t" anchorCtr="0" compatLnSpc="1"/>
          <a:lstStyle/>
          <a:p>
            <a:r>
              <a:rPr lang="zh-CN" altLang="en-US" sz="3200" b="1" smtClean="0">
                <a:solidFill>
                  <a:srgbClr val="FF0000"/>
                </a:solidFill>
                <a:ea typeface="宋体" charset="-122"/>
              </a:rPr>
              <a:t>１</a:t>
            </a:r>
            <a:r>
              <a:rPr lang="en-US" altLang="zh-CN" sz="3200" b="1" smtClean="0">
                <a:solidFill>
                  <a:srgbClr val="FF0000"/>
                </a:solidFill>
                <a:ea typeface="宋体" charset="-122"/>
              </a:rPr>
              <a:t>.</a:t>
            </a:r>
            <a:r>
              <a:rPr lang="zh-CN" altLang="en-US" sz="3200" b="1" smtClean="0">
                <a:solidFill>
                  <a:srgbClr val="FF0000"/>
                </a:solidFill>
                <a:ea typeface="宋体" charset="-122"/>
              </a:rPr>
              <a:t>背景</a:t>
            </a:r>
            <a:r>
              <a:rPr lang="en-US" altLang="zh-CN" sz="3200" b="1" smtClean="0">
                <a:solidFill>
                  <a:srgbClr val="FF0000"/>
                </a:solidFill>
                <a:ea typeface="宋体" charset="-122"/>
              </a:rPr>
              <a:t>——</a:t>
            </a:r>
            <a:r>
              <a:rPr lang="zh-CN" altLang="en-US" sz="3200" b="1" smtClean="0">
                <a:solidFill>
                  <a:srgbClr val="FF0000"/>
                </a:solidFill>
                <a:ea typeface="宋体" charset="-122"/>
              </a:rPr>
              <a:t>议会和王权的矛盾激化</a:t>
            </a:r>
            <a:endParaRPr lang="zh-CN" altLang="en-US" sz="3200" b="1" smtClean="0">
              <a:ea typeface="宋体" charset="-122"/>
            </a:endParaRPr>
          </a:p>
          <a:p>
            <a:endParaRPr lang="zh-CN" altLang="en-US" sz="3200" b="1" smtClean="0">
              <a:ea typeface="宋体" charset="-122"/>
            </a:endParaRPr>
          </a:p>
          <a:p>
            <a:r>
              <a:rPr lang="zh-CN" altLang="en-US" sz="3200" b="1" smtClean="0">
                <a:ea typeface="宋体" charset="-122"/>
              </a:rPr>
              <a:t>           </a:t>
            </a:r>
            <a:r>
              <a:rPr lang="zh-CN" altLang="en-US" sz="3200" b="1" smtClean="0">
                <a:solidFill>
                  <a:srgbClr val="0000FF"/>
                </a:solidFill>
                <a:ea typeface="宋体" charset="-122"/>
              </a:rPr>
              <a:t>继詹姆士一世之后，查理一世继续推行君主专断政策，无视议会的权力。针对查理一世的做法，议会是怎样反击的呢?</a:t>
            </a:r>
          </a:p>
        </p:txBody>
      </p:sp>
      <p:sp>
        <p:nvSpPr>
          <p:cNvPr id="4" name="文本框 3"/>
          <p:cNvSpPr txBox="1">
            <a:spLocks noChangeArrowheads="1"/>
          </p:cNvSpPr>
          <p:nvPr/>
        </p:nvSpPr>
        <p:spPr bwMode="auto">
          <a:xfrm>
            <a:off x="806450" y="4348163"/>
            <a:ext cx="10385425" cy="2060575"/>
          </a:xfrm>
          <a:prstGeom prst="rect">
            <a:avLst/>
          </a:prstGeom>
          <a:noFill/>
          <a:ln w="9525">
            <a:noFill/>
            <a:miter lim="800000"/>
          </a:ln>
        </p:spPr>
        <p:txBody>
          <a:bodyPr>
            <a:spAutoFit/>
          </a:bodyPr>
          <a:lstStyle/>
          <a:p>
            <a:pPr>
              <a:buClr>
                <a:srgbClr val="000000"/>
              </a:buClr>
              <a:buSzPct val="100000"/>
              <a:buFont typeface="Times New Roman" pitchFamily="18" charset="0"/>
              <a:buNone/>
            </a:pPr>
            <a:r>
              <a:rPr lang="en-US" altLang="zh-CN" sz="3200" b="1">
                <a:solidFill>
                  <a:schemeClr val="tx1"/>
                </a:solidFill>
              </a:rPr>
              <a:t>        1628</a:t>
            </a:r>
            <a:r>
              <a:rPr lang="zh-CN" altLang="en-US" sz="3200" b="1">
                <a:solidFill>
                  <a:schemeClr val="tx1"/>
                </a:solidFill>
              </a:rPr>
              <a:t>年，议会向国王呈递了一份《权利请愿书》，重申查理一世在没有得到议会同意的情况下，不得征税；不经法院判决不能随意逮捕人；和平时期不能随意在居民家中驻军。</a:t>
            </a:r>
            <a:endParaRPr lang="en-US" altLang="zh-CN" sz="3200" b="1">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bwMode="auto">
          <a:xfrm>
            <a:off x="911225" y="1366838"/>
            <a:ext cx="9613900" cy="1143000"/>
          </a:xfrm>
          <a:noFill/>
          <a:ln>
            <a:miter lim="800000"/>
          </a:ln>
        </p:spPr>
        <p:txBody>
          <a:bodyPr vert="horz" wrap="square" lIns="91440" tIns="45720" rIns="91440" bIns="45720" numCol="1" anchor="t" anchorCtr="0" compatLnSpc="1"/>
          <a:lstStyle/>
          <a:p>
            <a:r>
              <a:rPr lang="en-US" altLang="zh-CN" sz="3200" b="1" smtClean="0">
                <a:solidFill>
                  <a:srgbClr val="0000FF"/>
                </a:solidFill>
                <a:ea typeface="宋体" charset="-122"/>
              </a:rPr>
              <a:t>        </a:t>
            </a:r>
            <a:r>
              <a:rPr lang="zh-CN" altLang="en-US" sz="3200" b="1" smtClean="0">
                <a:solidFill>
                  <a:srgbClr val="0000FF"/>
                </a:solidFill>
                <a:ea typeface="宋体" charset="-122"/>
              </a:rPr>
              <a:t>这份《权利请愿书》表明了议会的什么意图? 国王查理一世执行了吗? 结果怎样?</a:t>
            </a:r>
          </a:p>
        </p:txBody>
      </p:sp>
      <p:sp>
        <p:nvSpPr>
          <p:cNvPr id="3" name="内容占位符 2"/>
          <p:cNvSpPr>
            <a:spLocks noGrp="1"/>
          </p:cNvSpPr>
          <p:nvPr>
            <p:ph idx="1"/>
          </p:nvPr>
        </p:nvSpPr>
        <p:spPr bwMode="auto">
          <a:xfrm>
            <a:off x="611188" y="2668588"/>
            <a:ext cx="9818687" cy="4525962"/>
          </a:xfrm>
          <a:noFill/>
          <a:ln>
            <a:miter lim="800000"/>
          </a:ln>
        </p:spPr>
        <p:txBody>
          <a:bodyPr vert="horz" wrap="square" lIns="91440" tIns="45720" rIns="91440" bIns="45720" numCol="1" anchor="t" anchorCtr="0" compatLnSpc="1"/>
          <a:lstStyle/>
          <a:p>
            <a:r>
              <a:rPr lang="en-US" altLang="zh-CN" sz="3200" b="1" smtClean="0">
                <a:ea typeface="宋体" charset="-122"/>
              </a:rPr>
              <a:t>           </a:t>
            </a:r>
            <a:endParaRPr lang="en-US" altLang="zh-CN" sz="3200" b="1" smtClean="0">
              <a:ea typeface="宋体" charset="-122"/>
            </a:endParaRPr>
          </a:p>
          <a:p>
            <a:r>
              <a:rPr lang="en-US" altLang="zh-CN" sz="3200" b="1" smtClean="0">
                <a:ea typeface="宋体" charset="-122"/>
              </a:rPr>
              <a:t>          </a:t>
            </a:r>
            <a:r>
              <a:rPr lang="zh-CN" altLang="en-US" sz="3200" b="1" smtClean="0">
                <a:ea typeface="宋体" charset="-122"/>
              </a:rPr>
              <a:t>这份请愿书表达了议会限制王权的意图。 查理一世先是假意应允，在得到拨款后却解散了议会。 议会和王权的矛盾激化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p:cNvSpPr>
          <p:nvPr>
            <p:ph type="title"/>
          </p:nvPr>
        </p:nvSpPr>
        <p:spPr bwMode="auto">
          <a:xfrm>
            <a:off x="457200" y="274638"/>
            <a:ext cx="8229600" cy="1143000"/>
          </a:xfrm>
          <a:noFill/>
          <a:ln>
            <a:miter lim="800000"/>
          </a:ln>
        </p:spPr>
        <p:txBody>
          <a:bodyPr vert="horz" wrap="square" lIns="91440" tIns="45720" rIns="91440" bIns="45720" numCol="1" anchor="t" anchorCtr="0" compatLnSpc="1"/>
          <a:lstStyle/>
          <a:p>
            <a:r>
              <a:rPr lang="en-US" altLang="zh-CN" b="1" smtClean="0">
                <a:solidFill>
                  <a:srgbClr val="FF0000"/>
                </a:solidFill>
                <a:ea typeface="宋体" charset="-122"/>
              </a:rPr>
              <a:t>2.</a:t>
            </a:r>
            <a:r>
              <a:rPr lang="zh-CN" altLang="en-US" b="1" smtClean="0">
                <a:solidFill>
                  <a:srgbClr val="FF0000"/>
                </a:solidFill>
                <a:ea typeface="宋体" charset="-122"/>
              </a:rPr>
              <a:t>革命爆发</a:t>
            </a:r>
          </a:p>
        </p:txBody>
      </p:sp>
      <p:sp>
        <p:nvSpPr>
          <p:cNvPr id="3" name="内容占位符 2"/>
          <p:cNvSpPr>
            <a:spLocks noGrp="1"/>
          </p:cNvSpPr>
          <p:nvPr>
            <p:ph idx="1"/>
          </p:nvPr>
        </p:nvSpPr>
        <p:spPr bwMode="auto">
          <a:xfrm>
            <a:off x="457200" y="1600200"/>
            <a:ext cx="9772650" cy="4525963"/>
          </a:xfrm>
          <a:noFill/>
          <a:ln>
            <a:miter lim="800000"/>
          </a:ln>
        </p:spPr>
        <p:txBody>
          <a:bodyPr vert="horz" wrap="square" lIns="91440" tIns="45720" rIns="91440" bIns="45720" numCol="1" anchor="t" anchorCtr="0" compatLnSpc="1"/>
          <a:lstStyle/>
          <a:p>
            <a:pPr>
              <a:lnSpc>
                <a:spcPct val="120000"/>
              </a:lnSpc>
            </a:pPr>
            <a:r>
              <a:rPr lang="en-US" altLang="zh-CN" sz="3200" b="1" smtClean="0">
                <a:ea typeface="宋体" charset="-122"/>
              </a:rPr>
              <a:t>            1640</a:t>
            </a:r>
            <a:r>
              <a:rPr lang="zh-CN" altLang="en-US" sz="3200" b="1" smtClean="0">
                <a:ea typeface="宋体" charset="-122"/>
              </a:rPr>
              <a:t> 年，议会重新召开，议员们不断抨击国王专权。查理一世恼羞成怒，派军队闯入议会，企图逮捕反对他的议员，挑起了内战，英国资产阶级革命爆发。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3064</Words>
  <PresentationFormat>自定义</PresentationFormat>
  <Paragraphs>133</Paragraphs>
  <Slides>23</Slides>
  <Notes>0</Notes>
  <HiddenSlides>0</HiddenSlides>
  <MMClips>0</MMClips>
  <ScaleCrop>false</ScaleCrop>
  <HeadingPairs>
    <vt:vector size="4" baseType="variant">
      <vt:variant>
        <vt:lpstr>主题</vt:lpstr>
      </vt:variant>
      <vt:variant>
        <vt:i4>2</vt:i4>
      </vt:variant>
      <vt:variant>
        <vt:lpstr>幻灯片标题</vt:lpstr>
      </vt:variant>
      <vt:variant>
        <vt:i4>23</vt:i4>
      </vt:variant>
    </vt:vector>
  </HeadingPairs>
  <TitlesOfParts>
    <vt:vector size="25" baseType="lpstr">
      <vt:lpstr>默认设计模板</vt:lpstr>
      <vt:lpstr>商务合作</vt:lpstr>
      <vt:lpstr>PowerPoint 演示文稿</vt:lpstr>
      <vt:lpstr>PowerPoint 演示文稿</vt:lpstr>
      <vt:lpstr>PowerPoint 演示文稿</vt:lpstr>
      <vt:lpstr>PowerPoint 演示文稿</vt:lpstr>
      <vt:lpstr>PowerPoint 演示文稿</vt:lpstr>
      <vt:lpstr>PowerPoint 演示文稿</vt:lpstr>
      <vt:lpstr>二、革命的发生</vt:lpstr>
      <vt:lpstr>        这份《权利请愿书》表明了议会的什么意图? 国王查理一世执行了吗? 结果怎样?</vt:lpstr>
      <vt:lpstr>2.革命爆发</vt:lpstr>
      <vt:lpstr>3.处死国王</vt:lpstr>
      <vt:lpstr>三、《权利法案》</vt:lpstr>
      <vt:lpstr>PowerPoint 演示文稿</vt:lpstr>
      <vt:lpstr>在这种情况下，议会是怎样应对的呢?</vt:lpstr>
      <vt:lpstr>２.《权利法案》</vt:lpstr>
      <vt:lpstr>史料２ 风能进、雨能进、国王不能进。                              —— 威廉皮特</vt:lpstr>
      <vt:lpstr>史料３         1.凡未经议会同意，以国王权威停止法律或停止法律实施之僭越权力，为非法权力。         4.凡未经议会准许，借口国王特权，为国王而征收，或供国王使用而征收金钱，超出议会准许之时限或方式 者，皆为非法。         6.除经议会同意外，平时在本王国内征募或维持常备军，皆属非法。                                                ——1689年《权利法案》</vt:lpstr>
      <vt:lpstr>史料４          第一条	当今国王无嗣，死后其王位由安妮公主(Anne)继承，安妮公主无嗣，死后其王位由国王詹姆士一世的孙女、已故波希米王后的女儿、汉诺威选侯索菲亚公主及其信仰新教的后裔继承。        第二条 按照本法可以继承王位、坚持同罗马教会交往者，按照威廉国王和玛丽女王第一年的法令第六章的规定，均无资格按前举法令宣誓加冕。                                                   ———1701年《王位继承法》</vt:lpstr>
      <vt:lpstr>            《权利法案》对国王的哪些权力做了限制?</vt:lpstr>
      <vt:lpstr>【概念辨析】 君主立宪制：     它是资本主义社会的一种政权组织形式，是指资本主义国家的君主权力受到宪法制约和限制的君主制。在这种政体下,君主是名义上的世袭国家元首，处于统而不治的地位，国家权力中心在议会。</vt:lpstr>
      <vt:lpstr>      根据史料４，议 会对王位的继承又作了什么规定?</vt:lpstr>
      <vt:lpstr>同学们从这个过程图中，可以得出哪些结论?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2015-08-18T02:51:00Z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