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4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3.xml" ContentType="application/vnd.openxmlformats-officedocument.themeOverr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74" r:id="rId2"/>
    <p:sldId id="258" r:id="rId3"/>
    <p:sldId id="256" r:id="rId4"/>
    <p:sldId id="259" r:id="rId5"/>
    <p:sldId id="275" r:id="rId6"/>
    <p:sldId id="279" r:id="rId7"/>
    <p:sldId id="260" r:id="rId8"/>
    <p:sldId id="278" r:id="rId9"/>
    <p:sldId id="261" r:id="rId10"/>
    <p:sldId id="262" r:id="rId11"/>
    <p:sldId id="276" r:id="rId12"/>
    <p:sldId id="264" r:id="rId13"/>
    <p:sldId id="282" r:id="rId14"/>
    <p:sldId id="281" r:id="rId15"/>
    <p:sldId id="266" r:id="rId16"/>
    <p:sldId id="265" r:id="rId17"/>
    <p:sldId id="270" r:id="rId18"/>
    <p:sldId id="283" r:id="rId19"/>
    <p:sldId id="271" r:id="rId20"/>
    <p:sldId id="284" r:id="rId21"/>
    <p:sldId id="268" r:id="rId22"/>
    <p:sldId id="285" r:id="rId23"/>
    <p:sldId id="286" r:id="rId24"/>
    <p:sldId id="267" r:id="rId25"/>
    <p:sldId id="280" r:id="rId26"/>
    <p:sldId id="269" r:id="rId27"/>
    <p:sldId id="273" r:id="rId2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青云中学黄伟" initials="青云中学黄伟" lastIdx="1" clrIdx="0">
    <p:extLst>
      <p:ext uri="{19B8F6BF-5375-455C-9EA6-DF929625EA0E}">
        <p15:presenceInfo xmlns:p15="http://schemas.microsoft.com/office/powerpoint/2012/main" userId="青云中学黄伟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Relationship Id="rId35" Type="http://schemas.microsoft.com/office/2015/10/relationships/revisionInfo" Target="revisionInfo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7-09-07T15:03:44.623" idx="1">
    <p:pos x="10" y="10"/>
    <p:text/>
    <p:extLst>
      <p:ext uri="{C676402C-5697-4E1C-873F-D02D1690AC5C}">
        <p15:threadingInfo xmlns:p15="http://schemas.microsoft.com/office/powerpoint/2012/main" timeZoneBias="-480"/>
      </p:ext>
    </p:extLst>
  </p:cm>
</p:cmLst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3602C5C7-489D-47B8-836C-55798BEA85B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F03272D-A4A8-4081-8DD3-256A34F44750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56E5ECFB-F0B8-43CB-9019-92F8C94201EE}" type="datetimeFigureOut">
              <a:rPr lang="zh-CN" altLang="en-US"/>
              <a:pPr>
                <a:defRPr/>
              </a:pPr>
              <a:t>2018-09-13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C1B8C16D-0AA7-4577-B6D7-8C91904C4CC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8A8A662C-F6B8-45FF-A3FD-080B588D1C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F647720-C002-4FEC-B4E7-472DF11AF2D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F77E6E1-434D-4DA8-A0AA-7C38DFD19CD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3687EE3-944E-4A8F-8D40-CE1FD74AEF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0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5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687EE3-944E-4A8F-8D40-CE1FD74AEFAC}" type="slidenum">
              <a:rPr lang="zh-CN" altLang="en-US" smtClean="0"/>
              <a:pPr>
                <a:defRPr/>
              </a:pPr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3125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5B4B54C8-1DAC-4CD8-BCDB-5E545EFAAAE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E3C15C76-8299-4BCA-AEB4-1DC6124D5679}" type="slidenum">
              <a:rPr lang="en-US" altLang="zh-CN" smtClean="0">
                <a:latin typeface="Calibri" panose="020F0502020204030204" pitchFamily="34" charset="0"/>
              </a:rPr>
              <a:pPr/>
              <a:t>9</a:t>
            </a:fld>
            <a:endParaRPr lang="en-US" altLang="zh-CN">
              <a:latin typeface="Calibri" panose="020F0502020204030204" pitchFamily="34" charset="0"/>
            </a:endParaRPr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B567784-E8DC-49F3-A7B4-2F123A6F001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E2825EB0-C5AC-4A2B-A7C4-76AE4915BBF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50000"/>
              </a:spcBef>
            </a:pPr>
            <a:r>
              <a:rPr kumimoji="1" lang="zh-CN" altLang="en-US" b="1">
                <a:solidFill>
                  <a:srgbClr val="FF0000"/>
                </a:solidFill>
              </a:rPr>
              <a:t>共同的语言</a:t>
            </a:r>
            <a:r>
              <a:rPr lang="zh-CN" altLang="en-US"/>
              <a:t>、</a:t>
            </a:r>
            <a:r>
              <a:rPr kumimoji="1" lang="zh-CN" altLang="en-US" b="1">
                <a:solidFill>
                  <a:srgbClr val="FF0000"/>
                </a:solidFill>
              </a:rPr>
              <a:t>统一的市场、共同的文化</a:t>
            </a:r>
            <a:r>
              <a:rPr kumimoji="1" lang="en-US" altLang="zh-CN" b="1">
                <a:solidFill>
                  <a:srgbClr val="FF0000"/>
                </a:solidFill>
              </a:rPr>
              <a:t>——</a:t>
            </a:r>
            <a:r>
              <a:rPr kumimoji="1" lang="zh-CN" altLang="en-US" b="1">
                <a:solidFill>
                  <a:srgbClr val="FF0000"/>
                </a:solidFill>
              </a:rPr>
              <a:t>美利坚民族形成</a:t>
            </a:r>
          </a:p>
          <a:p>
            <a:pPr>
              <a:spcBef>
                <a:spcPct val="50000"/>
              </a:spcBef>
            </a:pPr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>
            <a:extLst>
              <a:ext uri="{FF2B5EF4-FFF2-40B4-BE49-F238E27FC236}">
                <a16:creationId xmlns:a16="http://schemas.microsoft.com/office/drawing/2014/main" id="{0B04B5F4-DF76-412A-8B3A-C8CDDBEA7E8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5AB8FDC-D48C-46B6-9B9B-AAFCF9A84B38}" type="slidenum">
              <a:rPr lang="en-US" altLang="zh-CN" smtClean="0">
                <a:latin typeface="Calibri" panose="020F0502020204030204" pitchFamily="34" charset="0"/>
              </a:rPr>
              <a:pPr/>
              <a:t>16</a:t>
            </a:fld>
            <a:endParaRPr lang="en-US" altLang="zh-CN">
              <a:latin typeface="Calibri" panose="020F0502020204030204" pitchFamily="34" charset="0"/>
            </a:endParaRPr>
          </a:p>
        </p:txBody>
      </p:sp>
      <p:sp>
        <p:nvSpPr>
          <p:cNvPr id="14339" name="Rectangle 2">
            <a:extLst>
              <a:ext uri="{FF2B5EF4-FFF2-40B4-BE49-F238E27FC236}">
                <a16:creationId xmlns:a16="http://schemas.microsoft.com/office/drawing/2014/main" id="{FB315BD6-4A4F-4673-B0C0-F89949A035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40" name="Rectangle 3">
            <a:extLst>
              <a:ext uri="{FF2B5EF4-FFF2-40B4-BE49-F238E27FC236}">
                <a16:creationId xmlns:a16="http://schemas.microsoft.com/office/drawing/2014/main" id="{FB184399-915A-453E-967F-C43733561D3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kumimoji="1" lang="zh-CN" altLang="en-US" b="1">
                <a:solidFill>
                  <a:srgbClr val="990000"/>
                </a:solidFill>
              </a:rPr>
              <a:t>第一届大陆会议的召开（</a:t>
            </a:r>
            <a:r>
              <a:rPr kumimoji="1" lang="en-US" altLang="zh-CN" b="1">
                <a:solidFill>
                  <a:srgbClr val="990000"/>
                </a:solidFill>
              </a:rPr>
              <a:t>1774</a:t>
            </a:r>
            <a:r>
              <a:rPr kumimoji="1" lang="zh-CN" altLang="en-US" b="1">
                <a:solidFill>
                  <a:srgbClr val="990000"/>
                </a:solidFill>
              </a:rPr>
              <a:t>年，费城）</a:t>
            </a:r>
          </a:p>
          <a:p>
            <a:pPr>
              <a:spcBef>
                <a:spcPct val="50000"/>
              </a:spcBef>
            </a:pPr>
            <a:r>
              <a:rPr kumimoji="1" lang="zh-CN" altLang="en-US" b="1"/>
              <a:t>“只要英王放松控制，就愿意继续效忠英王，但保留斗争的权力。”</a:t>
            </a:r>
          </a:p>
          <a:p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>
            <a:extLst>
              <a:ext uri="{FF2B5EF4-FFF2-40B4-BE49-F238E27FC236}">
                <a16:creationId xmlns:a16="http://schemas.microsoft.com/office/drawing/2014/main" id="{EF92F8EA-741F-4209-B72F-C5177A793A1D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fld id="{8A81B9A6-AF78-435B-8F70-C73973FA4473}" type="slidenum">
              <a:rPr lang="en-US" altLang="zh-CN" sz="1200">
                <a:latin typeface="Calibri" panose="020F0502020204030204" pitchFamily="34" charset="0"/>
              </a:rPr>
              <a:pPr algn="r"/>
              <a:t>20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  <p:sp>
        <p:nvSpPr>
          <p:cNvPr id="64515" name="Rectangle 2">
            <a:extLst>
              <a:ext uri="{FF2B5EF4-FFF2-40B4-BE49-F238E27FC236}">
                <a16:creationId xmlns:a16="http://schemas.microsoft.com/office/drawing/2014/main" id="{350D8031-E238-4E51-A5BA-5AC529C307FB}"/>
              </a:ext>
            </a:extLst>
          </p:cNvPr>
          <p:cNvSpPr>
            <a:spLocks noRo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64516" name="Rectangle 3">
            <a:extLst>
              <a:ext uri="{FF2B5EF4-FFF2-40B4-BE49-F238E27FC236}">
                <a16:creationId xmlns:a16="http://schemas.microsoft.com/office/drawing/2014/main" id="{AFF38186-C0A9-4809-89D3-50B6B3BEBEC2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en-US" altLang="zh-CN"/>
          </a:p>
          <a:p>
            <a:pPr>
              <a:spcBef>
                <a:spcPct val="0"/>
              </a:spcBef>
            </a:pPr>
            <a:r>
              <a:rPr lang="zh-CN" altLang="en-US"/>
              <a:t>版权所有，盗版必究</a:t>
            </a:r>
          </a:p>
        </p:txBody>
      </p:sp>
    </p:spTree>
    <p:extLst>
      <p:ext uri="{BB962C8B-B14F-4D97-AF65-F5344CB8AC3E}">
        <p14:creationId xmlns:p14="http://schemas.microsoft.com/office/powerpoint/2010/main" val="4590955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>
            <a:extLst>
              <a:ext uri="{FF2B5EF4-FFF2-40B4-BE49-F238E27FC236}">
                <a16:creationId xmlns:a16="http://schemas.microsoft.com/office/drawing/2014/main" id="{CA035859-C3F5-4835-9844-0E8C943FB6BE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fld id="{93068411-607A-41B6-8252-25EE03A7116B}" type="slidenum">
              <a:rPr lang="en-US" altLang="zh-CN" sz="1200">
                <a:latin typeface="Calibri" panose="020F0502020204030204" pitchFamily="34" charset="0"/>
              </a:rPr>
              <a:pPr algn="r"/>
              <a:t>23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  <p:sp>
        <p:nvSpPr>
          <p:cNvPr id="70659" name="Rectangle 2">
            <a:extLst>
              <a:ext uri="{FF2B5EF4-FFF2-40B4-BE49-F238E27FC236}">
                <a16:creationId xmlns:a16="http://schemas.microsoft.com/office/drawing/2014/main" id="{88CDED1A-E219-4569-A033-60E38AD5D117}"/>
              </a:ext>
            </a:extLst>
          </p:cNvPr>
          <p:cNvSpPr>
            <a:spLocks noRo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70660" name="Rectangle 3">
            <a:extLst>
              <a:ext uri="{FF2B5EF4-FFF2-40B4-BE49-F238E27FC236}">
                <a16:creationId xmlns:a16="http://schemas.microsoft.com/office/drawing/2014/main" id="{A97415A1-103A-447E-A1F3-BBAFB7C385C7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en-US" altLang="zh-CN"/>
          </a:p>
          <a:p>
            <a:pPr>
              <a:spcBef>
                <a:spcPct val="0"/>
              </a:spcBef>
            </a:pPr>
            <a:r>
              <a:rPr lang="zh-CN" altLang="en-US"/>
              <a:t>版权所有，盗版必究</a:t>
            </a:r>
          </a:p>
        </p:txBody>
      </p:sp>
    </p:spTree>
    <p:extLst>
      <p:ext uri="{BB962C8B-B14F-4D97-AF65-F5344CB8AC3E}">
        <p14:creationId xmlns:p14="http://schemas.microsoft.com/office/powerpoint/2010/main" val="6520127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>
            <a:extLst>
              <a:ext uri="{FF2B5EF4-FFF2-40B4-BE49-F238E27FC236}">
                <a16:creationId xmlns:a16="http://schemas.microsoft.com/office/drawing/2014/main" id="{F9CEB0C7-E3E5-4A9B-9EB8-0B8E81DED042}"/>
              </a:ext>
            </a:extLst>
          </p:cNvPr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/>
            <a:fld id="{40DA80BA-7E75-4206-9A95-F32FDD2DE2EB}" type="slidenum">
              <a:rPr lang="en-US" altLang="zh-CN" sz="1200">
                <a:latin typeface="Calibri" panose="020F0502020204030204" pitchFamily="34" charset="0"/>
              </a:rPr>
              <a:pPr algn="r"/>
              <a:t>25</a:t>
            </a:fld>
            <a:endParaRPr lang="en-US" altLang="zh-CN" sz="1200">
              <a:latin typeface="Calibri" panose="020F0502020204030204" pitchFamily="34" charset="0"/>
            </a:endParaRPr>
          </a:p>
        </p:txBody>
      </p:sp>
      <p:sp>
        <p:nvSpPr>
          <p:cNvPr id="86019" name="Rectangle 2">
            <a:extLst>
              <a:ext uri="{FF2B5EF4-FFF2-40B4-BE49-F238E27FC236}">
                <a16:creationId xmlns:a16="http://schemas.microsoft.com/office/drawing/2014/main" id="{5433EFC3-4FC3-49C8-98FD-4A499FE8675F}"/>
              </a:ext>
            </a:extLst>
          </p:cNvPr>
          <p:cNvSpPr>
            <a:spLocks noRo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86020" name="Rectangle 3">
            <a:extLst>
              <a:ext uri="{FF2B5EF4-FFF2-40B4-BE49-F238E27FC236}">
                <a16:creationId xmlns:a16="http://schemas.microsoft.com/office/drawing/2014/main" id="{0C2A8823-2701-494A-A5F5-3481EC6D1CA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en-US" altLang="zh-CN"/>
          </a:p>
          <a:p>
            <a:pPr>
              <a:spcBef>
                <a:spcPct val="0"/>
              </a:spcBef>
            </a:pPr>
            <a:r>
              <a:rPr lang="zh-CN" altLang="en-US"/>
              <a:t>版权所有，盗版必究</a:t>
            </a:r>
          </a:p>
        </p:txBody>
      </p:sp>
    </p:spTree>
    <p:extLst>
      <p:ext uri="{BB962C8B-B14F-4D97-AF65-F5344CB8AC3E}">
        <p14:creationId xmlns:p14="http://schemas.microsoft.com/office/powerpoint/2010/main" val="29632519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2F8E08E-5FB0-40C7-9A62-642E82280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EDBCC5-0C2F-4142-A48D-7BC29FD7A8E1}" type="datetimeFigureOut">
              <a:rPr lang="zh-CN" altLang="en-US"/>
              <a:pPr>
                <a:defRPr/>
              </a:pPr>
              <a:t>2018-09-13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9AD0783-EAB0-4814-AE7B-3FA30F01D1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A1577C0-9CD4-4DB9-B0AF-2033FE0159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4ECD9-2074-4A59-B08F-B2490102FC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9001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6FB5287-4440-49DE-A2D8-7288EDEB62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D32BAD-F668-40D8-A91A-C5A3DFAB50BA}" type="datetimeFigureOut">
              <a:rPr lang="zh-CN" altLang="en-US"/>
              <a:pPr>
                <a:defRPr/>
              </a:pPr>
              <a:t>2018-09-13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C81EB6C-559E-4BF6-89E5-E44C4F898F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7CB372D-F52B-4BE1-8809-D0DB670FC2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B0D538-6795-4EA1-863B-F7821BA49F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8454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613D240-F409-4E86-9DA0-9A7666C302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6474CD-B8E8-456F-8B55-81DBDD392888}" type="datetimeFigureOut">
              <a:rPr lang="zh-CN" altLang="en-US"/>
              <a:pPr>
                <a:defRPr/>
              </a:pPr>
              <a:t>2018-09-13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98DA0E4-D02F-498F-A590-A944832555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3354D1B-326F-4B85-A505-77A19B3040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C0340-A454-4362-8BD8-6524047071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7043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B80148A-97C6-4FC7-A50D-E43B7D1B9D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948873-ED25-4AE2-A851-0C093C4B51B2}" type="datetimeFigureOut">
              <a:rPr lang="zh-CN" altLang="en-US"/>
              <a:pPr>
                <a:defRPr/>
              </a:pPr>
              <a:t>2018-09-13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F9FC9A7-7B05-4654-A40C-FC18D3873E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C556C04-A7B7-4236-A2BF-4E7C5787C9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38EEAD-A415-46C1-8D07-6BDE8C6D6F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550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8284C32-A451-499C-8111-4985494BE8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45421-0A39-4065-97CE-7873391CA9B3}" type="datetimeFigureOut">
              <a:rPr lang="zh-CN" altLang="en-US"/>
              <a:pPr>
                <a:defRPr/>
              </a:pPr>
              <a:t>2018-09-13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D1EF835-BB10-4DEF-9B40-469B97121B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A90DBF1-A1B1-48D4-B3F1-C0FBB2D1B5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9E893-040D-4A6B-931A-F890FAE9FF0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0514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CE5BC56A-A17D-4C6E-8162-8C47942DB5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34DE28-21F3-43C5-AED9-4A2E43561974}" type="datetimeFigureOut">
              <a:rPr lang="zh-CN" altLang="en-US"/>
              <a:pPr>
                <a:defRPr/>
              </a:pPr>
              <a:t>2018-09-13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10A1A580-227F-403E-B525-1805ABD1E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883551D7-2B64-4593-BA72-EBF8B956CB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5D43D-5B30-42B5-982E-6F97EC3E00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E5A395F9-5F97-4E81-A6B6-CE2E4D197D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8597EC-6FAF-4A76-9D35-2B19F79FE3A3}" type="datetimeFigureOut">
              <a:rPr lang="zh-CN" altLang="en-US"/>
              <a:pPr>
                <a:defRPr/>
              </a:pPr>
              <a:t>2018-09-13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289359E8-2A71-4A4A-8CE5-7159681A0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5CBABE58-677A-40FB-AB23-F0E76C9371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01FFE6-914A-456C-B68F-28C0E1B401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934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B8C0095B-909F-44C5-9BAD-6E1489FC6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10EE06-3BB7-40A4-87B9-7D3237D6FAFD}" type="datetimeFigureOut">
              <a:rPr lang="zh-CN" altLang="en-US"/>
              <a:pPr>
                <a:defRPr/>
              </a:pPr>
              <a:t>2018-09-13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60D21267-35C0-4BB4-886C-D3F85AA669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1E55827D-A118-4BE3-9098-41BD21AF4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3C7E9-F648-439C-A93A-7782435D06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355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39B61D41-5242-429F-9018-AE12AD3DC3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E39254-0E83-4706-9834-DBB09C411611}" type="datetimeFigureOut">
              <a:rPr lang="zh-CN" altLang="en-US"/>
              <a:pPr>
                <a:defRPr/>
              </a:pPr>
              <a:t>2018-09-13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8E5A1015-DAE6-4BF7-A760-E34E63EE0D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AA20BB41-69B5-4C82-ABB4-306FDE355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CB203-B5A5-4597-A55A-92A3EFF8EA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3581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BCCB35CA-A44E-4DC2-A79D-E6503C83D7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8F266-6C00-4129-A861-E4995AD7625E}" type="datetimeFigureOut">
              <a:rPr lang="zh-CN" altLang="en-US"/>
              <a:pPr>
                <a:defRPr/>
              </a:pPr>
              <a:t>2018-09-13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A383B7E2-9849-4B72-9001-1365D9B0A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272E338F-C972-4AD1-B0F1-0985A7499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501B9F-90BF-4ED4-ABE1-6526454250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0265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FFC413EF-9260-431D-8537-DAB716A1C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E05A7-DC60-46DF-B7A5-396D1D4F3B42}" type="datetimeFigureOut">
              <a:rPr lang="zh-CN" altLang="en-US"/>
              <a:pPr>
                <a:defRPr/>
              </a:pPr>
              <a:t>2018-09-13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0570165E-551A-4DC6-91CB-A012EA6394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21EA8CA4-1BDD-4760-9B07-811EB1E63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B603C6-9AB5-4235-BDCC-1AE0363809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048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0FB6D3FA-1648-471C-B84A-6414B9A7996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E8E869C4-4C8A-4A74-91E3-656B2F6E352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514EBC7-7EAD-4032-B36A-C7B2B71659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BD62427-F682-487B-9274-536D268C79AE}" type="datetimeFigureOut">
              <a:rPr lang="zh-CN" altLang="en-US"/>
              <a:pPr>
                <a:defRPr/>
              </a:pPr>
              <a:t>2018-09-13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D24F6CB-F1DB-45B1-B926-1916FB13BA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4EE1B0A-88EC-4B1D-8AA2-405362AA83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22D6728-8B4B-4592-9B78-CC162190D6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comments" Target="../comments/commen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png"/><Relationship Id="rId4" Type="http://schemas.openxmlformats.org/officeDocument/2006/relationships/image" Target="../media/image41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5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4.e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新航路">
            <a:extLst>
              <a:ext uri="{FF2B5EF4-FFF2-40B4-BE49-F238E27FC236}">
                <a16:creationId xmlns:a16="http://schemas.microsoft.com/office/drawing/2014/main" id="{7E01707A-17CD-4AD1-B403-248D6E509F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51" y="476672"/>
            <a:ext cx="9111350" cy="6048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Rectangle 3">
            <a:extLst>
              <a:ext uri="{FF2B5EF4-FFF2-40B4-BE49-F238E27FC236}">
                <a16:creationId xmlns:a16="http://schemas.microsoft.com/office/drawing/2014/main" id="{B4B78C2B-9863-4AE8-A313-B253F89D5B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476672"/>
            <a:ext cx="9144000" cy="6048672"/>
          </a:xfrm>
          <a:prstGeom prst="rect">
            <a:avLst/>
          </a:prstGeom>
          <a:noFill/>
          <a:ln w="444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1" lang="zh-CN" altLang="en-US" sz="180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38" name="Rectangle 6">
            <a:extLst>
              <a:ext uri="{FF2B5EF4-FFF2-40B4-BE49-F238E27FC236}">
                <a16:creationId xmlns:a16="http://schemas.microsoft.com/office/drawing/2014/main" id="{B464640A-111D-4D36-A13D-9E496EFDD8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3651" y="3330060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1" lang="zh-CN" altLang="en-US" sz="180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40" name="Rectangle 10">
            <a:extLst>
              <a:ext uri="{FF2B5EF4-FFF2-40B4-BE49-F238E27FC236}">
                <a16:creationId xmlns:a16="http://schemas.microsoft.com/office/drawing/2014/main" id="{B6F14603-8082-4AFE-B4E6-42FAA94815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9301" y="4501635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kumimoji="1" lang="zh-CN" altLang="en-US" sz="180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3" name="Picture 4" descr="gif010.gif">
            <a:extLst>
              <a:ext uri="{FF2B5EF4-FFF2-40B4-BE49-F238E27FC236}">
                <a16:creationId xmlns:a16="http://schemas.microsoft.com/office/drawing/2014/main" id="{1AE4430B-E372-486F-B01A-CEB34CA68417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1556792"/>
            <a:ext cx="1080120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50EBC5D-3DC8-4263-A7A6-F38FB437CE5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0" r="15167" b="50000"/>
          <a:stretch/>
        </p:blipFill>
        <p:spPr>
          <a:xfrm>
            <a:off x="2267744" y="1313836"/>
            <a:ext cx="2448272" cy="211516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9710509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zhimindi">
            <a:extLst>
              <a:ext uri="{FF2B5EF4-FFF2-40B4-BE49-F238E27FC236}">
                <a16:creationId xmlns:a16="http://schemas.microsoft.com/office/drawing/2014/main" id="{55810BA8-5DE6-4B5A-B4A0-E6B3CF664A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675" y="933247"/>
            <a:ext cx="8612188" cy="57848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 descr="jiejing">
            <a:extLst>
              <a:ext uri="{FF2B5EF4-FFF2-40B4-BE49-F238E27FC236}">
                <a16:creationId xmlns:a16="http://schemas.microsoft.com/office/drawing/2014/main" id="{CE056BA8-76F5-42F4-8192-E9509EAB6F92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6" r="861"/>
          <a:stretch>
            <a:fillRect/>
          </a:stretch>
        </p:blipFill>
        <p:spPr bwMode="auto">
          <a:xfrm>
            <a:off x="193675" y="885496"/>
            <a:ext cx="8742041" cy="5880352"/>
          </a:xfrm>
          <a:prstGeom prst="rect">
            <a:avLst/>
          </a:prstGeom>
          <a:noFill/>
          <a:ln w="762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19" name="Text Box 3">
            <a:extLst>
              <a:ext uri="{FF2B5EF4-FFF2-40B4-BE49-F238E27FC236}">
                <a16:creationId xmlns:a16="http://schemas.microsoft.com/office/drawing/2014/main" id="{0CD13584-3A0D-4B6B-B617-91F540330F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339" y="75745"/>
            <a:ext cx="4176712" cy="762000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zh-CN" altLang="en-US" sz="4400" dirty="0">
                <a:latin typeface="宋体" panose="02010600030101010101" pitchFamily="2" charset="-122"/>
              </a:rPr>
              <a:t>波士顿街景 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04F2CB4-D840-4B19-B8B6-A6483AFCF6B7}"/>
              </a:ext>
            </a:extLst>
          </p:cNvPr>
          <p:cNvSpPr txBox="1"/>
          <p:nvPr/>
        </p:nvSpPr>
        <p:spPr>
          <a:xfrm>
            <a:off x="323528" y="1052736"/>
            <a:ext cx="8640960" cy="440120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altLang="zh-CN" sz="4000" dirty="0">
                <a:solidFill>
                  <a:srgbClr val="FF0000"/>
                </a:solidFill>
                <a:latin typeface="宋体" panose="02010600030101010101" pitchFamily="2" charset="-122"/>
              </a:rPr>
              <a:t>1763</a:t>
            </a:r>
            <a:r>
              <a:rPr lang="zh-CN" altLang="en-US" sz="4000" dirty="0">
                <a:solidFill>
                  <a:srgbClr val="FF0000"/>
                </a:solidFill>
                <a:latin typeface="宋体" panose="02010600030101010101" pitchFamily="2" charset="-122"/>
              </a:rPr>
              <a:t>年，英国以财政亏空</a:t>
            </a:r>
            <a:r>
              <a:rPr lang="en-US" altLang="zh-CN" sz="4000" dirty="0">
                <a:solidFill>
                  <a:srgbClr val="FF0000"/>
                </a:solidFill>
                <a:latin typeface="宋体" panose="02010600030101010101" pitchFamily="2" charset="-122"/>
              </a:rPr>
              <a:t>1.4</a:t>
            </a:r>
            <a:r>
              <a:rPr lang="zh-CN" altLang="en-US" sz="4000" dirty="0">
                <a:solidFill>
                  <a:srgbClr val="FF0000"/>
                </a:solidFill>
                <a:latin typeface="宋体" panose="02010600030101010101" pitchFamily="2" charset="-122"/>
              </a:rPr>
              <a:t>亿英镑的代价打赢了七年战争。英国统治集团处心积虑要把战费支出转嫁到北美殖民地人民头上。“食糖条例”、“通货条例”、“印花税条例”、“唐森德条例”等不平等条例先后出台，北美殖民地人民生活在水深火热之中。</a:t>
            </a:r>
          </a:p>
        </p:txBody>
      </p:sp>
    </p:spTree>
    <p:extLst>
      <p:ext uri="{BB962C8B-B14F-4D97-AF65-F5344CB8AC3E}">
        <p14:creationId xmlns:p14="http://schemas.microsoft.com/office/powerpoint/2010/main" val="3780175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6">
            <a:extLst>
              <a:ext uri="{FF2B5EF4-FFF2-40B4-BE49-F238E27FC236}">
                <a16:creationId xmlns:a16="http://schemas.microsoft.com/office/drawing/2014/main" id="{080C4129-335C-4A33-BBD5-4D33AB47BE3D}"/>
              </a:ext>
            </a:extLst>
          </p:cNvPr>
          <p:cNvGrpSpPr>
            <a:grpSpLocks/>
          </p:cNvGrpSpPr>
          <p:nvPr/>
        </p:nvGrpSpPr>
        <p:grpSpPr bwMode="auto">
          <a:xfrm>
            <a:off x="-52388" y="0"/>
            <a:ext cx="5099051" cy="4221163"/>
            <a:chOff x="528" y="768"/>
            <a:chExt cx="2160" cy="1643"/>
          </a:xfrm>
        </p:grpSpPr>
        <p:pic>
          <p:nvPicPr>
            <p:cNvPr id="11283" name="Picture 7" descr="9-1">
              <a:extLst>
                <a:ext uri="{FF2B5EF4-FFF2-40B4-BE49-F238E27FC236}">
                  <a16:creationId xmlns:a16="http://schemas.microsoft.com/office/drawing/2014/main" id="{EF07EEF7-ACF7-4663-B9CC-8078BA2E6E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" y="768"/>
              <a:ext cx="2160" cy="16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84" name="Text Box 8">
              <a:extLst>
                <a:ext uri="{FF2B5EF4-FFF2-40B4-BE49-F238E27FC236}">
                  <a16:creationId xmlns:a16="http://schemas.microsoft.com/office/drawing/2014/main" id="{69964B27-EF73-4274-B7DF-F6647D09BA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5" y="1362"/>
              <a:ext cx="621" cy="2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kumimoji="1" lang="zh-CN" altLang="en-US" dirty="0">
                  <a:latin typeface="Times New Roman" panose="02020603050405020304" pitchFamily="18" charset="0"/>
                </a:rPr>
                <a:t>苦吗？</a:t>
              </a:r>
            </a:p>
          </p:txBody>
        </p:sp>
      </p:grpSp>
      <p:grpSp>
        <p:nvGrpSpPr>
          <p:cNvPr id="12297" name="Group 9">
            <a:extLst>
              <a:ext uri="{FF2B5EF4-FFF2-40B4-BE49-F238E27FC236}">
                <a16:creationId xmlns:a16="http://schemas.microsoft.com/office/drawing/2014/main" id="{FEFE0C6D-E2BB-4AF9-86C4-663072733148}"/>
              </a:ext>
            </a:extLst>
          </p:cNvPr>
          <p:cNvGrpSpPr>
            <a:grpSpLocks/>
          </p:cNvGrpSpPr>
          <p:nvPr/>
        </p:nvGrpSpPr>
        <p:grpSpPr bwMode="auto">
          <a:xfrm>
            <a:off x="3059113" y="2840038"/>
            <a:ext cx="6065657" cy="4016375"/>
            <a:chOff x="3024" y="768"/>
            <a:chExt cx="2208" cy="1622"/>
          </a:xfrm>
        </p:grpSpPr>
        <p:pic>
          <p:nvPicPr>
            <p:cNvPr id="11281" name="Picture 10" descr="9-2">
              <a:extLst>
                <a:ext uri="{FF2B5EF4-FFF2-40B4-BE49-F238E27FC236}">
                  <a16:creationId xmlns:a16="http://schemas.microsoft.com/office/drawing/2014/main" id="{656C4B27-9EAB-407B-9D40-259A867B220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4" y="768"/>
              <a:ext cx="2208" cy="1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82" name="Text Box 11">
              <a:extLst>
                <a:ext uri="{FF2B5EF4-FFF2-40B4-BE49-F238E27FC236}">
                  <a16:creationId xmlns:a16="http://schemas.microsoft.com/office/drawing/2014/main" id="{2F96BA8C-58C6-486D-B286-CDDDF46C42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2" y="809"/>
              <a:ext cx="814" cy="2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kumimoji="1" lang="zh-CN" altLang="en-US" dirty="0">
                  <a:latin typeface="宋体" panose="02010600030101010101" pitchFamily="2" charset="-122"/>
                </a:rPr>
                <a:t>税务局的人</a:t>
              </a:r>
            </a:p>
          </p:txBody>
        </p:sp>
      </p:grpSp>
      <p:grpSp>
        <p:nvGrpSpPr>
          <p:cNvPr id="11268" name="Group 15">
            <a:extLst>
              <a:ext uri="{FF2B5EF4-FFF2-40B4-BE49-F238E27FC236}">
                <a16:creationId xmlns:a16="http://schemas.microsoft.com/office/drawing/2014/main" id="{BF584990-D2BD-4462-AFFB-C83EB9D0C975}"/>
              </a:ext>
            </a:extLst>
          </p:cNvPr>
          <p:cNvGrpSpPr>
            <a:grpSpLocks/>
          </p:cNvGrpSpPr>
          <p:nvPr/>
        </p:nvGrpSpPr>
        <p:grpSpPr bwMode="auto">
          <a:xfrm>
            <a:off x="454025" y="55563"/>
            <a:ext cx="4910138" cy="1316037"/>
            <a:chOff x="330" y="2226"/>
            <a:chExt cx="3048" cy="829"/>
          </a:xfrm>
        </p:grpSpPr>
        <p:sp>
          <p:nvSpPr>
            <p:cNvPr id="11279" name="Text Box 13">
              <a:extLst>
                <a:ext uri="{FF2B5EF4-FFF2-40B4-BE49-F238E27FC236}">
                  <a16:creationId xmlns:a16="http://schemas.microsoft.com/office/drawing/2014/main" id="{739F31CA-AF62-46C6-B811-F5445ECE8E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0" y="2305"/>
              <a:ext cx="1268" cy="7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kumimoji="1" lang="zh-CN" altLang="en-US" sz="3600" dirty="0">
                  <a:solidFill>
                    <a:schemeClr val="accent2"/>
                  </a:solidFill>
                  <a:latin typeface="宋体" panose="02010600030101010101" pitchFamily="2" charset="-122"/>
                </a:rPr>
                <a:t>连糖都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kumimoji="1" lang="zh-CN" altLang="en-US" sz="3600" dirty="0">
                  <a:solidFill>
                    <a:schemeClr val="accent2"/>
                  </a:solidFill>
                  <a:latin typeface="宋体" panose="02010600030101010101" pitchFamily="2" charset="-122"/>
                </a:rPr>
                <a:t>要上税！</a:t>
              </a:r>
            </a:p>
          </p:txBody>
        </p:sp>
        <p:sp>
          <p:nvSpPr>
            <p:cNvPr id="11280" name="Text Box 14">
              <a:extLst>
                <a:ext uri="{FF2B5EF4-FFF2-40B4-BE49-F238E27FC236}">
                  <a16:creationId xmlns:a16="http://schemas.microsoft.com/office/drawing/2014/main" id="{9ECC6DF9-7A09-4C19-8F1A-68383E640C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67" y="2226"/>
              <a:ext cx="111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kumimoji="1" lang="zh-CN" altLang="zh-CN">
                <a:latin typeface="Times New Roman" panose="02020603050405020304" pitchFamily="18" charset="0"/>
              </a:endParaRPr>
            </a:p>
          </p:txBody>
        </p:sp>
      </p:grpSp>
      <p:sp>
        <p:nvSpPr>
          <p:cNvPr id="11269" name="Text Box 16">
            <a:extLst>
              <a:ext uri="{FF2B5EF4-FFF2-40B4-BE49-F238E27FC236}">
                <a16:creationId xmlns:a16="http://schemas.microsoft.com/office/drawing/2014/main" id="{865E4812-9314-48E7-82B9-67CF68CA5C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0113" y="2205038"/>
            <a:ext cx="184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zh-CN" sz="36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70" name="Text Box 17">
            <a:extLst>
              <a:ext uri="{FF2B5EF4-FFF2-40B4-BE49-F238E27FC236}">
                <a16:creationId xmlns:a16="http://schemas.microsoft.com/office/drawing/2014/main" id="{45359A69-CA61-4A48-8E54-B3BD936F23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40200" y="2205038"/>
            <a:ext cx="184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zh-CN" sz="360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306" name="Text Box 18">
            <a:extLst>
              <a:ext uri="{FF2B5EF4-FFF2-40B4-BE49-F238E27FC236}">
                <a16:creationId xmlns:a16="http://schemas.microsoft.com/office/drawing/2014/main" id="{AB6CBF70-0605-47FD-A82D-47D84905BB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1513" y="3030538"/>
            <a:ext cx="2881312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600" dirty="0">
                <a:solidFill>
                  <a:schemeClr val="accent2"/>
                </a:solidFill>
                <a:latin typeface="宋体" panose="02010600030101010101" pitchFamily="2" charset="-122"/>
              </a:rPr>
              <a:t>毕业证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zh-CN" altLang="en-US" sz="3600" dirty="0">
                <a:solidFill>
                  <a:schemeClr val="accent2"/>
                </a:solidFill>
                <a:latin typeface="宋体" panose="02010600030101010101" pitchFamily="2" charset="-122"/>
              </a:rPr>
              <a:t>也要征税！</a:t>
            </a:r>
          </a:p>
        </p:txBody>
      </p:sp>
      <p:grpSp>
        <p:nvGrpSpPr>
          <p:cNvPr id="16" name="Group 2">
            <a:extLst>
              <a:ext uri="{FF2B5EF4-FFF2-40B4-BE49-F238E27FC236}">
                <a16:creationId xmlns:a16="http://schemas.microsoft.com/office/drawing/2014/main" id="{AAAF23C3-0B93-46EA-9A92-FF0349F41FD0}"/>
              </a:ext>
            </a:extLst>
          </p:cNvPr>
          <p:cNvGrpSpPr>
            <a:grpSpLocks/>
          </p:cNvGrpSpPr>
          <p:nvPr/>
        </p:nvGrpSpPr>
        <p:grpSpPr bwMode="auto">
          <a:xfrm>
            <a:off x="1743809" y="1526093"/>
            <a:ext cx="5161081" cy="4321175"/>
            <a:chOff x="17" y="0"/>
            <a:chExt cx="2310" cy="1746"/>
          </a:xfrm>
        </p:grpSpPr>
        <p:grpSp>
          <p:nvGrpSpPr>
            <p:cNvPr id="11273" name="Group 3">
              <a:extLst>
                <a:ext uri="{FF2B5EF4-FFF2-40B4-BE49-F238E27FC236}">
                  <a16:creationId xmlns:a16="http://schemas.microsoft.com/office/drawing/2014/main" id="{7E63ACF1-CF51-4E65-9ABF-737FA93A701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" y="0"/>
              <a:ext cx="2304" cy="1746"/>
              <a:chOff x="0" y="0"/>
              <a:chExt cx="2304" cy="1746"/>
            </a:xfrm>
          </p:grpSpPr>
          <p:grpSp>
            <p:nvGrpSpPr>
              <p:cNvPr id="11275" name="Group 4">
                <a:extLst>
                  <a:ext uri="{FF2B5EF4-FFF2-40B4-BE49-F238E27FC236}">
                    <a16:creationId xmlns:a16="http://schemas.microsoft.com/office/drawing/2014/main" id="{CE2AF610-7B08-4E48-923E-9D717314042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0"/>
                <a:ext cx="2304" cy="1746"/>
                <a:chOff x="0" y="0"/>
                <a:chExt cx="2304" cy="1746"/>
              </a:xfrm>
            </p:grpSpPr>
            <p:pic>
              <p:nvPicPr>
                <p:cNvPr id="11277" name="Picture 5" descr="9-3">
                  <a:extLst>
                    <a:ext uri="{FF2B5EF4-FFF2-40B4-BE49-F238E27FC236}">
                      <a16:creationId xmlns:a16="http://schemas.microsoft.com/office/drawing/2014/main" id="{E6443E01-B700-4947-A03E-1F4AFD784BCA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304" cy="1746"/>
                </a:xfrm>
                <a:prstGeom prst="rect">
                  <a:avLst/>
                </a:prstGeom>
                <a:noFill/>
                <a:ln w="38100">
                  <a:solidFill>
                    <a:schemeClr val="hlink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1278" name="Text Box 6">
                  <a:extLst>
                    <a:ext uri="{FF2B5EF4-FFF2-40B4-BE49-F238E27FC236}">
                      <a16:creationId xmlns:a16="http://schemas.microsoft.com/office/drawing/2014/main" id="{BCB75800-B252-43B9-BA7F-A32975A58770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76" y="704"/>
                  <a:ext cx="360" cy="187"/>
                </a:xfrm>
                <a:prstGeom prst="rect">
                  <a:avLst/>
                </a:prstGeom>
                <a:solidFill>
                  <a:schemeClr val="bg1"/>
                </a:solidFill>
                <a:ln w="38100">
                  <a:solidFill>
                    <a:schemeClr val="hlink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 typeface="Arial" panose="020B0604020202020204" pitchFamily="34" charset="0"/>
                    <a:buNone/>
                  </a:pPr>
                  <a:r>
                    <a:rPr lang="zh-CN" altLang="zh-CN" sz="2400" b="1" dirty="0">
                      <a:latin typeface="宋体" panose="02010600030101010101" pitchFamily="2" charset="-122"/>
                    </a:rPr>
                    <a:t>北美</a:t>
                  </a:r>
                </a:p>
              </p:txBody>
            </p:sp>
          </p:grpSp>
          <p:sp>
            <p:nvSpPr>
              <p:cNvPr id="11276" name="Text Box 7">
                <a:extLst>
                  <a:ext uri="{FF2B5EF4-FFF2-40B4-BE49-F238E27FC236}">
                    <a16:creationId xmlns:a16="http://schemas.microsoft.com/office/drawing/2014/main" id="{1EC93D30-2686-4EA1-A28B-F5B2E4BB542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851" y="964"/>
                <a:ext cx="276" cy="408"/>
              </a:xfrm>
              <a:prstGeom prst="rect">
                <a:avLst/>
              </a:prstGeom>
              <a:noFill/>
              <a:ln w="38100">
                <a:solidFill>
                  <a:schemeClr val="hlink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  <a:buFont typeface="Arial" panose="020B0604020202020204" pitchFamily="34" charset="0"/>
                  <a:buNone/>
                </a:pPr>
                <a:r>
                  <a:rPr lang="zh-CN" altLang="zh-CN" sz="2800" b="1" dirty="0">
                    <a:latin typeface="宋体" panose="02010600030101010101" pitchFamily="2" charset="-122"/>
                  </a:rPr>
                  <a:t>英国</a:t>
                </a:r>
              </a:p>
            </p:txBody>
          </p:sp>
        </p:grpSp>
        <p:sp>
          <p:nvSpPr>
            <p:cNvPr id="11274" name="Text Box 8">
              <a:extLst>
                <a:ext uri="{FF2B5EF4-FFF2-40B4-BE49-F238E27FC236}">
                  <a16:creationId xmlns:a16="http://schemas.microsoft.com/office/drawing/2014/main" id="{4DB22116-F521-4A54-8DB2-48AEB64B02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" y="454"/>
              <a:ext cx="331" cy="680"/>
            </a:xfrm>
            <a:prstGeom prst="rect">
              <a:avLst/>
            </a:prstGeom>
            <a:noFill/>
            <a:ln w="38100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zh-CN" sz="3600" b="1" dirty="0">
                  <a:latin typeface="Times New Roman" panose="02020603050405020304" pitchFamily="18" charset="0"/>
                </a:rPr>
                <a:t>苦啊苦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3" name="矩形 76802">
            <a:extLst>
              <a:ext uri="{FF2B5EF4-FFF2-40B4-BE49-F238E27FC236}">
                <a16:creationId xmlns:a16="http://schemas.microsoft.com/office/drawing/2014/main" id="{9DBEACDA-0D6F-432A-9A9F-D3CCC4E23C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761" y="4250153"/>
            <a:ext cx="3622675" cy="461665"/>
          </a:xfrm>
          <a:prstGeom prst="rect">
            <a:avLst/>
          </a:prstGeom>
          <a:solidFill>
            <a:schemeClr val="bg1"/>
          </a:solidFill>
          <a:ln w="57150" cmpd="thickThin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英国对北美实行殖民压制</a:t>
            </a:r>
          </a:p>
        </p:txBody>
      </p:sp>
      <p:sp>
        <p:nvSpPr>
          <p:cNvPr id="76804" name="矩形 76803">
            <a:extLst>
              <a:ext uri="{FF2B5EF4-FFF2-40B4-BE49-F238E27FC236}">
                <a16:creationId xmlns:a16="http://schemas.microsoft.com/office/drawing/2014/main" id="{A53F1C05-A4D1-4C12-84A3-7F13CAE058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761" y="822921"/>
            <a:ext cx="3684588" cy="461665"/>
          </a:xfrm>
          <a:prstGeom prst="rect">
            <a:avLst/>
          </a:prstGeom>
          <a:solidFill>
            <a:schemeClr val="bg1"/>
          </a:solidFill>
          <a:ln w="57150" cmpd="thickThin">
            <a:solidFill>
              <a:srgbClr val="808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北美资本主义经济的发展</a:t>
            </a:r>
          </a:p>
        </p:txBody>
      </p:sp>
      <p:sp>
        <p:nvSpPr>
          <p:cNvPr id="76806" name="下箭头标注 76805">
            <a:extLst>
              <a:ext uri="{FF2B5EF4-FFF2-40B4-BE49-F238E27FC236}">
                <a16:creationId xmlns:a16="http://schemas.microsoft.com/office/drawing/2014/main" id="{65F6E111-6471-4F33-AD04-071F4B1347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6228" y="1700808"/>
            <a:ext cx="1828800" cy="1981200"/>
          </a:xfrm>
          <a:prstGeom prst="downArrowCallout">
            <a:avLst>
              <a:gd name="adj1" fmla="val 25000"/>
              <a:gd name="adj2" fmla="val 25000"/>
              <a:gd name="adj3" fmla="val 18041"/>
              <a:gd name="adj4" fmla="val 66667"/>
            </a:avLst>
          </a:prstGeom>
          <a:gradFill rotWithShape="1">
            <a:gsLst>
              <a:gs pos="0">
                <a:srgbClr val="FFFFFF"/>
              </a:gs>
              <a:gs pos="100000">
                <a:srgbClr val="CC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人民</a:t>
            </a:r>
          </a:p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反抗</a:t>
            </a:r>
          </a:p>
        </p:txBody>
      </p:sp>
      <p:sp>
        <p:nvSpPr>
          <p:cNvPr id="76807" name="上箭头标注 76806">
            <a:extLst>
              <a:ext uri="{FF2B5EF4-FFF2-40B4-BE49-F238E27FC236}">
                <a16:creationId xmlns:a16="http://schemas.microsoft.com/office/drawing/2014/main" id="{DAE69187-A1BE-4DD2-AC2A-2A8FF793CF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948" y="1700808"/>
            <a:ext cx="1752600" cy="1981200"/>
          </a:xfrm>
          <a:prstGeom prst="upArrowCallout">
            <a:avLst>
              <a:gd name="adj1" fmla="val 25000"/>
              <a:gd name="adj2" fmla="val 25000"/>
              <a:gd name="adj3" fmla="val 18825"/>
              <a:gd name="adj4" fmla="val 66667"/>
            </a:avLst>
          </a:prstGeom>
          <a:gradFill rotWithShape="1">
            <a:gsLst>
              <a:gs pos="0">
                <a:srgbClr val="CCCCFF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严重</a:t>
            </a:r>
          </a:p>
          <a:p>
            <a:pPr algn="ctr"/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阻碍</a:t>
            </a:r>
          </a:p>
        </p:txBody>
      </p:sp>
      <p:sp>
        <p:nvSpPr>
          <p:cNvPr id="10252" name="圆角矩形 19">
            <a:extLst>
              <a:ext uri="{FF2B5EF4-FFF2-40B4-BE49-F238E27FC236}">
                <a16:creationId xmlns:a16="http://schemas.microsoft.com/office/drawing/2014/main" id="{35CCA2B6-9836-4026-9FDB-DC28D5C2EA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5948" y="5242338"/>
            <a:ext cx="6849654" cy="1174645"/>
          </a:xfrm>
          <a:prstGeom prst="roundRect">
            <a:avLst>
              <a:gd name="adj" fmla="val 16667"/>
            </a:avLst>
          </a:prstGeom>
          <a:solidFill>
            <a:srgbClr val="FFFF00"/>
          </a:solidFill>
          <a:ln>
            <a:noFill/>
          </a:ln>
        </p:spPr>
        <p:txBody>
          <a:bodyPr anchor="ctr"/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 dirty="0">
                <a:latin typeface="宋体" panose="02010600030101010101" pitchFamily="2" charset="-122"/>
                <a:sym typeface="方正姚体" panose="02010601030101010101" pitchFamily="2" charset="-122"/>
              </a:rPr>
              <a:t>英国对北美的殖民统治阻碍了北美殖民地资本主义经济的发展</a:t>
            </a:r>
          </a:p>
        </p:txBody>
      </p:sp>
      <p:sp>
        <p:nvSpPr>
          <p:cNvPr id="8" name="AutoShape 6">
            <a:hlinkClick r:id="" action="ppaction://noaction">
              <a:snd r:embed="rId2" name="explode.wav"/>
            </a:hlinkClick>
            <a:hlinkHover r:id="" action="ppaction://hlinkshowjump?jump=nextslide">
              <a:snd r:embed="rId3" name="bomb.wav"/>
            </a:hlinkHover>
            <a:extLst>
              <a:ext uri="{FF2B5EF4-FFF2-40B4-BE49-F238E27FC236}">
                <a16:creationId xmlns:a16="http://schemas.microsoft.com/office/drawing/2014/main" id="{3AEF6F29-443F-457F-9090-EA1503753D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8029" y="1113895"/>
            <a:ext cx="3903300" cy="3155026"/>
          </a:xfrm>
          <a:prstGeom prst="irregularSeal1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4800" dirty="0">
                <a:solidFill>
                  <a:schemeClr val="bg1"/>
                </a:solidFill>
                <a:latin typeface="宋体" panose="02010600030101010101" pitchFamily="2" charset="-122"/>
              </a:rPr>
              <a:t>矛盾</a:t>
            </a:r>
          </a:p>
        </p:txBody>
      </p:sp>
    </p:spTree>
    <p:extLst>
      <p:ext uri="{BB962C8B-B14F-4D97-AF65-F5344CB8AC3E}">
        <p14:creationId xmlns:p14="http://schemas.microsoft.com/office/powerpoint/2010/main" val="26437548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6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6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6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 bldLvl="0" animBg="1"/>
      <p:bldP spid="76804" grpId="0" bldLvl="0" animBg="1"/>
      <p:bldP spid="76806" grpId="0" bldLvl="0" animBg="1"/>
      <p:bldP spid="76807" grpId="0" bldLvl="0" animBg="1"/>
      <p:bldP spid="10252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21505" descr="对印花税条例的讽刺漫画，描写了被英国征税人强迫喝茶的波士顿居民">
            <a:extLst>
              <a:ext uri="{FF2B5EF4-FFF2-40B4-BE49-F238E27FC236}">
                <a16:creationId xmlns:a16="http://schemas.microsoft.com/office/drawing/2014/main" id="{9F00CAA6-F03C-4C0B-957E-33898F0EA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075" y="260648"/>
            <a:ext cx="3721100" cy="46085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图片 21506" descr="宰杀下金蛋的鹅——当时反映英美关系的漫画">
            <a:extLst>
              <a:ext uri="{FF2B5EF4-FFF2-40B4-BE49-F238E27FC236}">
                <a16:creationId xmlns:a16="http://schemas.microsoft.com/office/drawing/2014/main" id="{F1E38C9D-5F3A-49F5-9CB3-C751120232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1268413"/>
            <a:ext cx="3529012" cy="48958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文本框 21507">
            <a:extLst>
              <a:ext uri="{FF2B5EF4-FFF2-40B4-BE49-F238E27FC236}">
                <a16:creationId xmlns:a16="http://schemas.microsoft.com/office/drawing/2014/main" id="{0D8CE02A-5356-42F9-8292-7B6E593EB4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741363"/>
            <a:ext cx="677108" cy="594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</a:rPr>
              <a:t>宰杀下金蛋的鹅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</a:rPr>
              <a:t>北美殖民地</a:t>
            </a:r>
          </a:p>
        </p:txBody>
      </p:sp>
      <p:sp>
        <p:nvSpPr>
          <p:cNvPr id="21509" name="文本框 21508">
            <a:extLst>
              <a:ext uri="{FF2B5EF4-FFF2-40B4-BE49-F238E27FC236}">
                <a16:creationId xmlns:a16="http://schemas.microsoft.com/office/drawing/2014/main" id="{1700BE34-5317-4748-8E09-7936BA1A8F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9700" y="4941168"/>
            <a:ext cx="367347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</a:rPr>
              <a:t>讽刺漫画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</a:rPr>
              <a:t>: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</a:rPr>
              <a:t>描写了被英国征税人强迫喝茶的波士顿居民。</a:t>
            </a:r>
          </a:p>
        </p:txBody>
      </p:sp>
      <p:sp>
        <p:nvSpPr>
          <p:cNvPr id="57350" name="矩形 21509">
            <a:extLst>
              <a:ext uri="{FF2B5EF4-FFF2-40B4-BE49-F238E27FC236}">
                <a16:creationId xmlns:a16="http://schemas.microsoft.com/office/drawing/2014/main" id="{30EE2D9B-72AB-41C5-A992-DB916CBDC403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50825" y="0"/>
            <a:ext cx="4248150" cy="7921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i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当时反映英国和北美关系的漫画</a:t>
            </a:r>
          </a:p>
        </p:txBody>
      </p:sp>
    </p:spTree>
    <p:extLst>
      <p:ext uri="{BB962C8B-B14F-4D97-AF65-F5344CB8AC3E}">
        <p14:creationId xmlns:p14="http://schemas.microsoft.com/office/powerpoint/2010/main" val="599090546"/>
      </p:ext>
    </p:extLst>
  </p:cSld>
  <p:clrMapOvr>
    <a:masterClrMapping/>
  </p:clrMapOvr>
  <p:transition spd="med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0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波士顿倾茶事件">
            <a:extLst>
              <a:ext uri="{FF2B5EF4-FFF2-40B4-BE49-F238E27FC236}">
                <a16:creationId xmlns:a16="http://schemas.microsoft.com/office/drawing/2014/main" id="{529C2A24-C9F7-4006-9848-D126C1CDA0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Text Box 5">
            <a:extLst>
              <a:ext uri="{FF2B5EF4-FFF2-40B4-BE49-F238E27FC236}">
                <a16:creationId xmlns:a16="http://schemas.microsoft.com/office/drawing/2014/main" id="{5C68E93D-EBEA-4918-ABE7-E2D55B89CA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4493538" cy="830997"/>
          </a:xfrm>
          <a:prstGeom prst="rect">
            <a:avLst/>
          </a:prstGeom>
          <a:solidFill>
            <a:srgbClr val="F0F07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4800" dirty="0">
                <a:latin typeface="宋体" panose="02010600030101010101" pitchFamily="2" charset="-122"/>
              </a:rPr>
              <a:t>波士顿倾茶事件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地图">
            <a:extLst>
              <a:ext uri="{FF2B5EF4-FFF2-40B4-BE49-F238E27FC236}">
                <a16:creationId xmlns:a16="http://schemas.microsoft.com/office/drawing/2014/main" id="{98DBF80C-19F6-49D3-92C1-E6D9447CB0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467350" cy="681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Oval 3">
            <a:extLst>
              <a:ext uri="{FF2B5EF4-FFF2-40B4-BE49-F238E27FC236}">
                <a16:creationId xmlns:a16="http://schemas.microsoft.com/office/drawing/2014/main" id="{2A81414C-EB26-4CCC-ABC4-6DCD1888E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4663" y="2449513"/>
            <a:ext cx="142875" cy="144462"/>
          </a:xfrm>
          <a:prstGeom prst="ellipse">
            <a:avLst/>
          </a:pr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3316" name="Oval 4">
            <a:extLst>
              <a:ext uri="{FF2B5EF4-FFF2-40B4-BE49-F238E27FC236}">
                <a16:creationId xmlns:a16="http://schemas.microsoft.com/office/drawing/2014/main" id="{52E5D2F4-08FF-4FA1-AC8B-5D0E3DC6CF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8375" y="3027363"/>
            <a:ext cx="142875" cy="146050"/>
          </a:xfrm>
          <a:prstGeom prst="ellipse">
            <a:avLst/>
          </a:pr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3317" name="Oval 6">
            <a:extLst>
              <a:ext uri="{FF2B5EF4-FFF2-40B4-BE49-F238E27FC236}">
                <a16:creationId xmlns:a16="http://schemas.microsoft.com/office/drawing/2014/main" id="{6EC91878-C4B1-4187-AC3F-219CDDF61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81425" y="2205038"/>
            <a:ext cx="142875" cy="146050"/>
          </a:xfrm>
          <a:prstGeom prst="ellipse">
            <a:avLst/>
          </a:pr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13318" name="Oval 7">
            <a:extLst>
              <a:ext uri="{FF2B5EF4-FFF2-40B4-BE49-F238E27FC236}">
                <a16:creationId xmlns:a16="http://schemas.microsoft.com/office/drawing/2014/main" id="{D38EF387-65F3-497B-A910-A4826E6FF5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24225" y="3773488"/>
            <a:ext cx="142875" cy="146050"/>
          </a:xfrm>
          <a:prstGeom prst="ellipse">
            <a:avLst/>
          </a:prstGeom>
          <a:solidFill>
            <a:srgbClr val="FF0000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70665" name="Text Box 9">
            <a:extLst>
              <a:ext uri="{FF2B5EF4-FFF2-40B4-BE49-F238E27FC236}">
                <a16:creationId xmlns:a16="http://schemas.microsoft.com/office/drawing/2014/main" id="{BA61AC0C-E2C9-4848-B903-25D6DFC9DF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5600" y="2590776"/>
            <a:ext cx="3708400" cy="3149600"/>
          </a:xfrm>
          <a:prstGeom prst="rect">
            <a:avLst/>
          </a:prstGeom>
          <a:solidFill>
            <a:schemeClr val="bg1"/>
          </a:solidFill>
          <a:ln w="9525">
            <a:solidFill>
              <a:srgbClr val="66CC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4000" dirty="0">
                <a:latin typeface="宋体" panose="02010600030101010101" pitchFamily="2" charset="-122"/>
              </a:rPr>
              <a:t>“</a:t>
            </a:r>
            <a:r>
              <a:rPr lang="zh-CN" altLang="en-US" sz="4000" dirty="0">
                <a:latin typeface="宋体" panose="02010600030101010101" pitchFamily="2" charset="-122"/>
              </a:rPr>
              <a:t>只要英王放松控制，就愿意继续效忠英王，但保留斗争的权力。”</a:t>
            </a:r>
          </a:p>
        </p:txBody>
      </p:sp>
      <p:sp>
        <p:nvSpPr>
          <p:cNvPr id="13320" name="Text Box 11">
            <a:extLst>
              <a:ext uri="{FF2B5EF4-FFF2-40B4-BE49-F238E27FC236}">
                <a16:creationId xmlns:a16="http://schemas.microsoft.com/office/drawing/2014/main" id="{37775FE1-9BFB-4B3D-9429-5193DC8544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5600" y="1035832"/>
            <a:ext cx="3676650" cy="5191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1" lang="en-US" altLang="zh-CN" sz="2800" dirty="0">
                <a:latin typeface="宋体" panose="02010600030101010101" pitchFamily="2" charset="-122"/>
              </a:rPr>
              <a:t>1774</a:t>
            </a:r>
            <a:r>
              <a:rPr kumimoji="1" lang="zh-CN" altLang="en-US" sz="2800" dirty="0">
                <a:latin typeface="宋体" panose="02010600030101010101" pitchFamily="2" charset="-122"/>
              </a:rPr>
              <a:t>第一届大陆会议</a:t>
            </a:r>
          </a:p>
        </p:txBody>
      </p:sp>
      <p:sp>
        <p:nvSpPr>
          <p:cNvPr id="13321" name="Text Box 12">
            <a:extLst>
              <a:ext uri="{FF2B5EF4-FFF2-40B4-BE49-F238E27FC236}">
                <a16:creationId xmlns:a16="http://schemas.microsoft.com/office/drawing/2014/main" id="{5134DF20-C696-4AD4-8C79-ADD2C0F82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59113" y="2492375"/>
            <a:ext cx="895350" cy="519113"/>
          </a:xfrm>
          <a:prstGeom prst="rect">
            <a:avLst/>
          </a:prstGeom>
          <a:solidFill>
            <a:srgbClr val="F0F07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1" lang="zh-CN" altLang="en-US" sz="2800" dirty="0">
                <a:latin typeface="Arial" panose="020B0604020202020204" pitchFamily="34" charset="0"/>
              </a:rPr>
              <a:t>费城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0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AutoShape 4">
            <a:extLst>
              <a:ext uri="{FF2B5EF4-FFF2-40B4-BE49-F238E27FC236}">
                <a16:creationId xmlns:a16="http://schemas.microsoft.com/office/drawing/2014/main" id="{E0CC7601-54D2-4AE6-9FCC-7D1A0179D2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679" y="620688"/>
            <a:ext cx="7704856" cy="5472608"/>
          </a:xfrm>
          <a:prstGeom prst="irregularSeal2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5400" dirty="0">
                <a:solidFill>
                  <a:schemeClr val="bg1"/>
                </a:solidFill>
                <a:latin typeface="宋体" panose="02010600030101010101" pitchFamily="2" charset="-122"/>
              </a:rPr>
              <a:t>1775</a:t>
            </a:r>
            <a:r>
              <a:rPr lang="zh-CN" altLang="en-US" sz="5400" dirty="0">
                <a:solidFill>
                  <a:schemeClr val="bg1"/>
                </a:solidFill>
                <a:latin typeface="宋体" panose="02010600030101010101" pitchFamily="2" charset="-122"/>
              </a:rPr>
              <a:t>年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5400" dirty="0">
                <a:solidFill>
                  <a:schemeClr val="bg1"/>
                </a:solidFill>
                <a:latin typeface="宋体" panose="02010600030101010101" pitchFamily="2" charset="-122"/>
              </a:rPr>
              <a:t>来克星顿的枪声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4D621F5-8D9C-432E-B8F6-DD7EC2984B4E}"/>
              </a:ext>
            </a:extLst>
          </p:cNvPr>
          <p:cNvSpPr txBox="1"/>
          <p:nvPr/>
        </p:nvSpPr>
        <p:spPr>
          <a:xfrm>
            <a:off x="1331640" y="1196752"/>
            <a:ext cx="6732935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6600" dirty="0">
                <a:solidFill>
                  <a:srgbClr val="FF0000"/>
                </a:solidFill>
                <a:latin typeface="宋体" panose="02010600030101010101" pitchFamily="2" charset="-122"/>
              </a:rPr>
              <a:t>英王乔治三世：“必须用战斗来决定他们是隶属于国家还是独立”。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70" decel="100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770" decel="100000"/>
                                        <p:tgtEl>
                                          <p:spTgt spid="1331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" dur="77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nimBg="1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7" name="五角星 9">
            <a:extLst>
              <a:ext uri="{FF2B5EF4-FFF2-40B4-BE49-F238E27FC236}">
                <a16:creationId xmlns:a16="http://schemas.microsoft.com/office/drawing/2014/main" id="{61F5CED3-C8B2-4BD9-B6BF-01679D0ABB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5700" y="420688"/>
            <a:ext cx="177800" cy="157162"/>
          </a:xfrm>
          <a:custGeom>
            <a:avLst/>
            <a:gdLst>
              <a:gd name="T0" fmla="*/ 0 w 373"/>
              <a:gd name="T1" fmla="*/ 29871254 h 315"/>
              <a:gd name="T2" fmla="*/ 32265223 w 373"/>
              <a:gd name="T3" fmla="*/ 29871254 h 315"/>
              <a:gd name="T4" fmla="*/ 42263013 w 373"/>
              <a:gd name="T5" fmla="*/ 0 h 315"/>
              <a:gd name="T6" fmla="*/ 52260328 w 373"/>
              <a:gd name="T7" fmla="*/ 29871254 h 315"/>
              <a:gd name="T8" fmla="*/ 84525550 w 373"/>
              <a:gd name="T9" fmla="*/ 29871254 h 315"/>
              <a:gd name="T10" fmla="*/ 58395617 w 373"/>
              <a:gd name="T11" fmla="*/ 48292138 h 315"/>
              <a:gd name="T12" fmla="*/ 68392946 w 373"/>
              <a:gd name="T13" fmla="*/ 78163399 h 315"/>
              <a:gd name="T14" fmla="*/ 42263013 w 373"/>
              <a:gd name="T15" fmla="*/ 59742507 h 315"/>
              <a:gd name="T16" fmla="*/ 16132611 w 373"/>
              <a:gd name="T17" fmla="*/ 78163399 h 315"/>
              <a:gd name="T18" fmla="*/ 26130402 w 373"/>
              <a:gd name="T19" fmla="*/ 48292138 h 31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73"/>
              <a:gd name="T31" fmla="*/ 0 h 315"/>
              <a:gd name="T32" fmla="*/ 373 w 373"/>
              <a:gd name="T33" fmla="*/ 315 h 31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73" h="315">
                <a:moveTo>
                  <a:pt x="0" y="120"/>
                </a:moveTo>
                <a:lnTo>
                  <a:pt x="142" y="120"/>
                </a:lnTo>
                <a:lnTo>
                  <a:pt x="186" y="0"/>
                </a:lnTo>
                <a:lnTo>
                  <a:pt x="230" y="120"/>
                </a:lnTo>
                <a:lnTo>
                  <a:pt x="372" y="120"/>
                </a:lnTo>
                <a:lnTo>
                  <a:pt x="257" y="194"/>
                </a:lnTo>
                <a:lnTo>
                  <a:pt x="301" y="314"/>
                </a:lnTo>
                <a:lnTo>
                  <a:pt x="186" y="240"/>
                </a:lnTo>
                <a:lnTo>
                  <a:pt x="71" y="314"/>
                </a:lnTo>
                <a:lnTo>
                  <a:pt x="115" y="19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98308" name="图片 107522" descr="6">
            <a:extLst>
              <a:ext uri="{FF2B5EF4-FFF2-40B4-BE49-F238E27FC236}">
                <a16:creationId xmlns:a16="http://schemas.microsoft.com/office/drawing/2014/main" id="{ACFA47E9-EB54-40EA-8D7A-E93A8D7256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contrast="4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19" y="577850"/>
            <a:ext cx="4247065" cy="41148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525" name="文本框 107524">
            <a:extLst>
              <a:ext uri="{FF2B5EF4-FFF2-40B4-BE49-F238E27FC236}">
                <a16:creationId xmlns:a16="http://schemas.microsoft.com/office/drawing/2014/main" id="{E5B2A2FD-1FFA-429C-96C1-4213D954C4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3500" y="5013176"/>
            <a:ext cx="6550868" cy="1373187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800" b="1" dirty="0">
                <a:latin typeface="宋体" panose="02010600030101010101" pitchFamily="2" charset="-122"/>
              </a:rPr>
              <a:t>1775</a:t>
            </a:r>
            <a:r>
              <a:rPr lang="zh-CN" altLang="en-US" sz="2800" b="1" dirty="0">
                <a:latin typeface="宋体" panose="02010600030101010101" pitchFamily="2" charset="-122"/>
              </a:rPr>
              <a:t>年４月，北美民兵同英军在来克星顿交火。来克星顿枪声打响了美国独立战争的第一枪，标志美国独立战争开始</a:t>
            </a:r>
          </a:p>
        </p:txBody>
      </p:sp>
      <p:pic>
        <p:nvPicPr>
          <p:cNvPr id="98310" name="图片 107525" descr="Img201929802">
            <a:extLst>
              <a:ext uri="{FF2B5EF4-FFF2-40B4-BE49-F238E27FC236}">
                <a16:creationId xmlns:a16="http://schemas.microsoft.com/office/drawing/2014/main" id="{CC76C8DD-2D26-43B0-A32B-57706F320E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577850"/>
            <a:ext cx="4079742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762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02554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Text Box 5">
            <a:extLst>
              <a:ext uri="{FF2B5EF4-FFF2-40B4-BE49-F238E27FC236}">
                <a16:creationId xmlns:a16="http://schemas.microsoft.com/office/drawing/2014/main" id="{73CC02AB-83AB-4B48-8273-A5F22FA561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7450" y="2781300"/>
            <a:ext cx="30956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zh-CN" altLang="zh-CN" sz="3600">
              <a:latin typeface="华文新魏" panose="02010800040101010101" pitchFamily="2" charset="-122"/>
            </a:endParaRPr>
          </a:p>
        </p:txBody>
      </p:sp>
      <p:sp>
        <p:nvSpPr>
          <p:cNvPr id="16391" name="Text Box 7">
            <a:extLst>
              <a:ext uri="{FF2B5EF4-FFF2-40B4-BE49-F238E27FC236}">
                <a16:creationId xmlns:a16="http://schemas.microsoft.com/office/drawing/2014/main" id="{FBABEBCB-FB20-4DDD-9BE3-041EDF06C0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088" y="3644900"/>
            <a:ext cx="38877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zh-CN" altLang="zh-CN" sz="4400">
              <a:latin typeface="华文新魏" panose="02010800040101010101" pitchFamily="2" charset="-122"/>
            </a:endParaRPr>
          </a:p>
        </p:txBody>
      </p:sp>
      <p:sp>
        <p:nvSpPr>
          <p:cNvPr id="16392" name="Text Box 8">
            <a:extLst>
              <a:ext uri="{FF2B5EF4-FFF2-40B4-BE49-F238E27FC236}">
                <a16:creationId xmlns:a16="http://schemas.microsoft.com/office/drawing/2014/main" id="{8C5C6090-8230-439B-A336-B495332EA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1550" y="5373688"/>
            <a:ext cx="2881313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zh-CN" altLang="zh-CN" sz="4400"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pic>
        <p:nvPicPr>
          <p:cNvPr id="18437" name="Picture 9" descr="10美国首任总统">
            <a:extLst>
              <a:ext uri="{FF2B5EF4-FFF2-40B4-BE49-F238E27FC236}">
                <a16:creationId xmlns:a16="http://schemas.microsoft.com/office/drawing/2014/main" id="{D48DA2D7-F6BC-4ECA-8487-616A8D2E94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0"/>
            <a:ext cx="52562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Text Box 10">
            <a:extLst>
              <a:ext uri="{FF2B5EF4-FFF2-40B4-BE49-F238E27FC236}">
                <a16:creationId xmlns:a16="http://schemas.microsoft.com/office/drawing/2014/main" id="{A0424460-8A4A-4A8E-A174-692379693B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58075" y="1798638"/>
            <a:ext cx="1006475" cy="287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5400">
                <a:solidFill>
                  <a:srgbClr val="FF0000"/>
                </a:solidFill>
                <a:latin typeface="Arial" panose="020B0604020202020204" pitchFamily="34" charset="0"/>
              </a:rPr>
              <a:t>美国国父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u"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16391" grpId="0"/>
      <p:bldP spid="1639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4">
            <a:extLst>
              <a:ext uri="{FF2B5EF4-FFF2-40B4-BE49-F238E27FC236}">
                <a16:creationId xmlns:a16="http://schemas.microsoft.com/office/drawing/2014/main" id="{9A6FA5D6-5FE3-4D59-A0A8-5D0EA65380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12" y="620688"/>
            <a:ext cx="8748402" cy="563231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en-US" altLang="zh-CN" sz="3600" dirty="0">
                <a:latin typeface="宋体" panose="02010600030101010101" pitchFamily="2" charset="-122"/>
              </a:rPr>
              <a:t>   </a:t>
            </a:r>
            <a:r>
              <a:rPr lang="zh-CN" altLang="en-US" sz="3600" dirty="0">
                <a:latin typeface="宋体" panose="02010600030101010101" pitchFamily="2" charset="-122"/>
              </a:rPr>
              <a:t>自由女神穿着古希腊风格的服装，头戴光芒四射的冠冕，有象征世界七大洲及四大洋的七道光芒。女神右手高举象征自由的长达</a:t>
            </a:r>
            <a:r>
              <a:rPr lang="en-US" altLang="zh-CN" sz="3600" dirty="0">
                <a:latin typeface="宋体" panose="02010600030101010101" pitchFamily="2" charset="-122"/>
              </a:rPr>
              <a:t>12</a:t>
            </a:r>
            <a:r>
              <a:rPr lang="zh-CN" altLang="en-US" sz="3600" dirty="0">
                <a:latin typeface="宋体" panose="02010600030101010101" pitchFamily="2" charset="-122"/>
              </a:rPr>
              <a:t>米的火炬，左手捧着刻有</a:t>
            </a:r>
            <a:r>
              <a:rPr lang="en-US" altLang="zh-CN" sz="3600" dirty="0">
                <a:latin typeface="宋体" panose="02010600030101010101" pitchFamily="2" charset="-122"/>
              </a:rPr>
              <a:t>1776</a:t>
            </a:r>
            <a:r>
              <a:rPr lang="zh-CN" altLang="en-US" sz="3600" dirty="0">
                <a:latin typeface="宋体" panose="02010600030101010101" pitchFamily="2" charset="-122"/>
              </a:rPr>
              <a:t>年</a:t>
            </a:r>
            <a:r>
              <a:rPr lang="en-US" altLang="zh-CN" sz="3600" dirty="0">
                <a:latin typeface="宋体" panose="02010600030101010101" pitchFamily="2" charset="-122"/>
              </a:rPr>
              <a:t>7</a:t>
            </a:r>
            <a:r>
              <a:rPr lang="zh-CN" altLang="en-US" sz="3600" dirty="0">
                <a:latin typeface="宋体" panose="02010600030101010101" pitchFamily="2" charset="-122"/>
              </a:rPr>
              <a:t>月</a:t>
            </a:r>
            <a:r>
              <a:rPr lang="en-US" altLang="zh-CN" sz="3600" dirty="0">
                <a:latin typeface="宋体" panose="02010600030101010101" pitchFamily="2" charset="-122"/>
              </a:rPr>
              <a:t>4</a:t>
            </a:r>
            <a:r>
              <a:rPr lang="zh-CN" altLang="en-US" sz="3600" dirty="0">
                <a:latin typeface="宋体" panose="02010600030101010101" pitchFamily="2" charset="-122"/>
              </a:rPr>
              <a:t>日的</a:t>
            </a:r>
            <a:r>
              <a:rPr lang="en-US" altLang="zh-CN" sz="3600" dirty="0">
                <a:latin typeface="宋体" panose="02010600030101010101" pitchFamily="2" charset="-122"/>
              </a:rPr>
              <a:t>《</a:t>
            </a:r>
            <a:r>
              <a:rPr lang="zh-CN" altLang="en-US" sz="3600" dirty="0">
                <a:latin typeface="宋体" panose="02010600030101010101" pitchFamily="2" charset="-122"/>
              </a:rPr>
              <a:t>独立宣言</a:t>
            </a:r>
            <a:r>
              <a:rPr lang="en-US" altLang="zh-CN" sz="3600" dirty="0">
                <a:latin typeface="宋体" panose="02010600030101010101" pitchFamily="2" charset="-122"/>
              </a:rPr>
              <a:t>》</a:t>
            </a:r>
            <a:r>
              <a:rPr lang="zh-CN" altLang="en-US" sz="3600" dirty="0">
                <a:latin typeface="宋体" panose="02010600030101010101" pitchFamily="2" charset="-122"/>
              </a:rPr>
              <a:t>，脚下是打碎的手铐、脚镣和锁链。她象征着自由、挣脱暴政的约束。一个多世纪以来，耸立在自由岛上的自由女神铜像已成为美利坚民族的象征，永远表达着美国人民争取民主、向往自由的崇高理想。  </a:t>
            </a:r>
          </a:p>
        </p:txBody>
      </p:sp>
      <p:pic>
        <p:nvPicPr>
          <p:cNvPr id="61445" name="Picture 5" descr="1796256_160036014_2">
            <a:extLst>
              <a:ext uri="{FF2B5EF4-FFF2-40B4-BE49-F238E27FC236}">
                <a16:creationId xmlns:a16="http://schemas.microsoft.com/office/drawing/2014/main" id="{C0360EFA-DA7F-4FF8-B379-82A8215252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7" name="WordArt 7">
            <a:extLst>
              <a:ext uri="{FF2B5EF4-FFF2-40B4-BE49-F238E27FC236}">
                <a16:creationId xmlns:a16="http://schemas.microsoft.com/office/drawing/2014/main" id="{2425EEAB-1B59-4B42-8AFA-215CCA74FD1A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439652" y="207171"/>
            <a:ext cx="6264696" cy="827033"/>
          </a:xfrm>
          <a:prstGeom prst="rect">
            <a:avLst/>
          </a:prstGeom>
          <a:solidFill>
            <a:schemeClr val="bg1"/>
          </a:solidFill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8000" kern="10" dirty="0">
                <a:ln w="9525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800000"/>
                </a:solidFill>
                <a:latin typeface="宋体" panose="02010600030101010101" pitchFamily="2" charset="-122"/>
              </a:rPr>
              <a:t>照耀世界的自由女神</a:t>
            </a: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2468610C-1D8F-4F38-A2B4-10C3E0EC87B6}"/>
              </a:ext>
            </a:extLst>
          </p:cNvPr>
          <p:cNvSpPr/>
          <p:nvPr/>
        </p:nvSpPr>
        <p:spPr>
          <a:xfrm>
            <a:off x="5381582" y="4509120"/>
            <a:ext cx="2574794" cy="64807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10k-3">
            <a:extLst>
              <a:ext uri="{FF2B5EF4-FFF2-40B4-BE49-F238E27FC236}">
                <a16:creationId xmlns:a16="http://schemas.microsoft.com/office/drawing/2014/main" id="{80D5A5A5-D71A-48FD-8CAD-48A87B4A11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0" name="Picture 3" descr="45-8">
            <a:extLst>
              <a:ext uri="{FF2B5EF4-FFF2-40B4-BE49-F238E27FC236}">
                <a16:creationId xmlns:a16="http://schemas.microsoft.com/office/drawing/2014/main" id="{99E72F18-121E-429D-9E4B-DB1440D0E9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lum bright="6000" contrast="6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</p:pic>
      <p:sp>
        <p:nvSpPr>
          <p:cNvPr id="63492" name="Rectangle 4">
            <a:extLst>
              <a:ext uri="{FF2B5EF4-FFF2-40B4-BE49-F238E27FC236}">
                <a16:creationId xmlns:a16="http://schemas.microsoft.com/office/drawing/2014/main" id="{5EF5E1E6-38FC-42D3-A0A5-313888B646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943600"/>
            <a:ext cx="6444208" cy="579438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 dirty="0">
                <a:latin typeface="宋体" panose="02010600030101010101" pitchFamily="2" charset="-122"/>
              </a:rPr>
              <a:t>华盛顿率领大陆军与英军奋勇作战</a:t>
            </a:r>
          </a:p>
        </p:txBody>
      </p:sp>
    </p:spTree>
    <p:extLst>
      <p:ext uri="{BB962C8B-B14F-4D97-AF65-F5344CB8AC3E}">
        <p14:creationId xmlns:p14="http://schemas.microsoft.com/office/powerpoint/2010/main" val="3285316020"/>
      </p:ext>
    </p:extLst>
  </p:cSld>
  <p:clrMapOvr>
    <a:masterClrMapping/>
  </p:clrMapOvr>
  <p:transition spd="med">
    <p:pull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E723B831-EE00-4AA2-AA6A-AB5BE9F18C7C}"/>
              </a:ext>
            </a:extLst>
          </p:cNvPr>
          <p:cNvGrpSpPr>
            <a:grpSpLocks/>
          </p:cNvGrpSpPr>
          <p:nvPr/>
        </p:nvGrpSpPr>
        <p:grpSpPr bwMode="auto">
          <a:xfrm>
            <a:off x="0" y="0"/>
            <a:ext cx="9144000" cy="6858601"/>
            <a:chOff x="0" y="-153"/>
            <a:chExt cx="5760" cy="4828"/>
          </a:xfrm>
        </p:grpSpPr>
        <p:sp>
          <p:nvSpPr>
            <p:cNvPr id="17411" name="AutoShape 3" descr="纸莎草纸">
              <a:extLst>
                <a:ext uri="{FF2B5EF4-FFF2-40B4-BE49-F238E27FC236}">
                  <a16:creationId xmlns:a16="http://schemas.microsoft.com/office/drawing/2014/main" id="{0F15A85C-6AAC-484A-B60D-8FBDC2A577A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466" y="-619"/>
              <a:ext cx="4828" cy="5760"/>
            </a:xfrm>
            <a:prstGeom prst="verticalScroll">
              <a:avLst>
                <a:gd name="adj" fmla="val 12500"/>
              </a:avLst>
            </a:prstGeom>
            <a:blipFill dpi="0" rotWithShape="1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zh-CN" sz="1800">
                <a:latin typeface="Arial" panose="020B0604020202020204" pitchFamily="34" charset="0"/>
              </a:endParaRPr>
            </a:p>
          </p:txBody>
        </p:sp>
        <p:pic>
          <p:nvPicPr>
            <p:cNvPr id="19461" name="Picture 4" descr="00">
              <a:extLst>
                <a:ext uri="{FF2B5EF4-FFF2-40B4-BE49-F238E27FC236}">
                  <a16:creationId xmlns:a16="http://schemas.microsoft.com/office/drawing/2014/main" id="{F2318CC5-998D-4EEE-9174-2D2569F85BC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36"/>
              <a:ext cx="2592" cy="353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13" name="Text Box 5">
              <a:extLst>
                <a:ext uri="{FF2B5EF4-FFF2-40B4-BE49-F238E27FC236}">
                  <a16:creationId xmlns:a16="http://schemas.microsoft.com/office/drawing/2014/main" id="{E8178ED5-0D97-45CB-B615-E2A9C825D9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02" y="487"/>
              <a:ext cx="2637" cy="3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dirty="0">
                  <a:latin typeface="宋体" panose="02010600030101010101" pitchFamily="2" charset="-122"/>
                </a:rPr>
                <a:t>        《</a:t>
              </a:r>
              <a:r>
                <a:rPr lang="zh-CN" altLang="en-US" sz="2400" dirty="0">
                  <a:latin typeface="宋体" panose="02010600030101010101" pitchFamily="2" charset="-122"/>
                </a:rPr>
                <a:t>独立宣言</a:t>
              </a:r>
              <a:r>
                <a:rPr lang="en-US" altLang="zh-CN" sz="2400" dirty="0">
                  <a:latin typeface="宋体" panose="02010600030101010101" pitchFamily="2" charset="-122"/>
                </a:rPr>
                <a:t>》    </a:t>
              </a:r>
            </a:p>
            <a:p>
              <a:pPr algn="just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latin typeface="宋体" panose="02010600030101010101" pitchFamily="2" charset="-122"/>
                </a:rPr>
                <a:t>  我们以这些殖民地的善良人民的名义和权力，谨庄严宣告：这些联合殖民地从此成为、而且名正言顺地应当成为</a:t>
              </a:r>
              <a:r>
                <a:rPr lang="zh-CN" altLang="en-US" sz="2400" u="sng" dirty="0">
                  <a:latin typeface="宋体" panose="02010600030101010101" pitchFamily="2" charset="-122"/>
                </a:rPr>
                <a:t>自由独立的合众国</a:t>
              </a:r>
              <a:r>
                <a:rPr lang="zh-CN" altLang="en-US" sz="2400" dirty="0">
                  <a:latin typeface="宋体" panose="02010600030101010101" pitchFamily="2" charset="-122"/>
                </a:rPr>
                <a:t>，它们解除对于英王的一切隶属关系，而它们与大不列颠王国之间的一切政治联系也应从此完全废止。</a:t>
              </a:r>
            </a:p>
            <a:p>
              <a:pPr algn="just" eaLnBrk="1" hangingPunct="1">
                <a:spcBef>
                  <a:spcPct val="0"/>
                </a:spcBef>
                <a:buFontTx/>
                <a:buNone/>
              </a:pPr>
              <a:r>
                <a:rPr kumimoji="1" lang="zh-CN" altLang="en-US" sz="2400" dirty="0">
                  <a:latin typeface="宋体" panose="02010600030101010101" pitchFamily="2" charset="-122"/>
                </a:rPr>
                <a:t>  一切人生来就是</a:t>
              </a:r>
              <a:r>
                <a:rPr kumimoji="1" lang="zh-CN" altLang="en-US" sz="2400" u="sng" dirty="0">
                  <a:latin typeface="宋体" panose="02010600030101010101" pitchFamily="2" charset="-122"/>
                </a:rPr>
                <a:t>平等</a:t>
              </a:r>
              <a:r>
                <a:rPr kumimoji="1" lang="zh-CN" altLang="en-US" sz="2400" dirty="0">
                  <a:latin typeface="宋体" panose="02010600030101010101" pitchFamily="2" charset="-122"/>
                </a:rPr>
                <a:t>的，他们被造物主赋予他们的固有的不可转让的</a:t>
              </a:r>
              <a:r>
                <a:rPr kumimoji="1" lang="zh-CN" altLang="en-US" sz="2400" u="sng" dirty="0">
                  <a:latin typeface="宋体" panose="02010600030101010101" pitchFamily="2" charset="-122"/>
                </a:rPr>
                <a:t>权利</a:t>
              </a:r>
              <a:r>
                <a:rPr kumimoji="1" lang="zh-CN" altLang="en-US" sz="2400" dirty="0">
                  <a:latin typeface="宋体" panose="02010600030101010101" pitchFamily="2" charset="-122"/>
                </a:rPr>
                <a:t>。其中有</a:t>
              </a:r>
              <a:r>
                <a:rPr kumimoji="1" lang="zh-CN" altLang="en-US" sz="2400" u="sng" dirty="0">
                  <a:latin typeface="宋体" panose="02010600030101010101" pitchFamily="2" charset="-122"/>
                </a:rPr>
                <a:t>生命自由</a:t>
              </a:r>
              <a:r>
                <a:rPr kumimoji="1" lang="zh-CN" altLang="en-US" sz="2400" dirty="0">
                  <a:latin typeface="宋体" panose="02010600030101010101" pitchFamily="2" charset="-122"/>
                </a:rPr>
                <a:t>以及追求幸福的权力。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map2">
            <a:extLst>
              <a:ext uri="{FF2B5EF4-FFF2-40B4-BE49-F238E27FC236}">
                <a16:creationId xmlns:a16="http://schemas.microsoft.com/office/drawing/2014/main" id="{0D86FF46-52A9-4D6C-92FB-1B11FB28EC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0"/>
            <a:ext cx="6226175" cy="659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Text Box 3">
            <a:extLst>
              <a:ext uri="{FF2B5EF4-FFF2-40B4-BE49-F238E27FC236}">
                <a16:creationId xmlns:a16="http://schemas.microsoft.com/office/drawing/2014/main" id="{E1A5AEB1-50CA-4F34-B9E4-CF23488E7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470" y="1098222"/>
            <a:ext cx="923330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zh-CN" altLang="en-US" sz="4800" dirty="0">
                <a:solidFill>
                  <a:srgbClr val="CC0000"/>
                </a:solidFill>
                <a:latin typeface="宋体" panose="02010600030101010101" pitchFamily="2" charset="-122"/>
              </a:rPr>
              <a:t>北美独立战争图</a:t>
            </a:r>
          </a:p>
        </p:txBody>
      </p:sp>
      <p:sp>
        <p:nvSpPr>
          <p:cNvPr id="16388" name="Text Box 4">
            <a:extLst>
              <a:ext uri="{FF2B5EF4-FFF2-40B4-BE49-F238E27FC236}">
                <a16:creationId xmlns:a16="http://schemas.microsoft.com/office/drawing/2014/main" id="{20E541BE-BFBB-498D-BD08-FBFB6143E8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30168" y="1945480"/>
            <a:ext cx="1166813" cy="366713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zh-CN" altLang="en-US" sz="1800" dirty="0">
                <a:solidFill>
                  <a:srgbClr val="993300"/>
                </a:solidFill>
                <a:latin typeface="宋体" panose="02010600030101010101" pitchFamily="2" charset="-122"/>
              </a:rPr>
              <a:t>来克星顿</a:t>
            </a:r>
          </a:p>
        </p:txBody>
      </p:sp>
      <p:sp>
        <p:nvSpPr>
          <p:cNvPr id="16389" name="Text Box 5">
            <a:extLst>
              <a:ext uri="{FF2B5EF4-FFF2-40B4-BE49-F238E27FC236}">
                <a16:creationId xmlns:a16="http://schemas.microsoft.com/office/drawing/2014/main" id="{F48EFC4C-D02C-4042-A9D9-1F45C23276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21238" y="2816225"/>
            <a:ext cx="795337" cy="366713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zh-CN" altLang="en-US" sz="1800" dirty="0">
                <a:solidFill>
                  <a:srgbClr val="993300"/>
                </a:solidFill>
                <a:latin typeface="宋体" panose="02010600030101010101" pitchFamily="2" charset="-122"/>
              </a:rPr>
              <a:t>费城</a:t>
            </a:r>
          </a:p>
        </p:txBody>
      </p:sp>
      <p:sp>
        <p:nvSpPr>
          <p:cNvPr id="16390" name="Text Box 6">
            <a:extLst>
              <a:ext uri="{FF2B5EF4-FFF2-40B4-BE49-F238E27FC236}">
                <a16:creationId xmlns:a16="http://schemas.microsoft.com/office/drawing/2014/main" id="{827703F7-21CD-4AA9-B676-D15933A866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56075" y="1949450"/>
            <a:ext cx="1177925" cy="366713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zh-CN" altLang="en-US" sz="1800" dirty="0">
                <a:solidFill>
                  <a:srgbClr val="993300"/>
                </a:solidFill>
                <a:latin typeface="宋体" panose="02010600030101010101" pitchFamily="2" charset="-122"/>
              </a:rPr>
              <a:t>萨拉托加</a:t>
            </a:r>
          </a:p>
        </p:txBody>
      </p:sp>
      <p:sp>
        <p:nvSpPr>
          <p:cNvPr id="51208" name="Text Box 8">
            <a:extLst>
              <a:ext uri="{FF2B5EF4-FFF2-40B4-BE49-F238E27FC236}">
                <a16:creationId xmlns:a16="http://schemas.microsoft.com/office/drawing/2014/main" id="{5C2837FA-BCC5-4E1B-9D1A-195A44AF19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89491" y="904875"/>
            <a:ext cx="2971800" cy="466725"/>
          </a:xfrm>
          <a:prstGeom prst="rect">
            <a:avLst/>
          </a:prstGeom>
          <a:solidFill>
            <a:srgbClr val="CCFFCC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1" lang="en-US" altLang="zh-CN" sz="2400" dirty="0">
                <a:solidFill>
                  <a:srgbClr val="990099"/>
                </a:solidFill>
                <a:latin typeface="宋体" panose="02010600030101010101" pitchFamily="2" charset="-122"/>
              </a:rPr>
              <a:t>1775</a:t>
            </a:r>
            <a:r>
              <a:rPr kumimoji="1" lang="zh-CN" altLang="en-US" sz="2400" dirty="0">
                <a:solidFill>
                  <a:srgbClr val="990099"/>
                </a:solidFill>
                <a:latin typeface="宋体" panose="02010600030101010101" pitchFamily="2" charset="-122"/>
              </a:rPr>
              <a:t>年来克星顿枪声</a:t>
            </a:r>
          </a:p>
        </p:txBody>
      </p:sp>
      <p:sp>
        <p:nvSpPr>
          <p:cNvPr id="51209" name="Text Box 9">
            <a:extLst>
              <a:ext uri="{FF2B5EF4-FFF2-40B4-BE49-F238E27FC236}">
                <a16:creationId xmlns:a16="http://schemas.microsoft.com/office/drawing/2014/main" id="{B10D542C-F7FE-46F4-8F2D-50551562A3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2743200"/>
            <a:ext cx="2667000" cy="466725"/>
          </a:xfrm>
          <a:prstGeom prst="rect">
            <a:avLst/>
          </a:prstGeom>
          <a:solidFill>
            <a:srgbClr val="CCFFCC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1" lang="en-US" altLang="zh-CN" sz="2400" dirty="0">
                <a:solidFill>
                  <a:srgbClr val="990099"/>
                </a:solidFill>
                <a:latin typeface="宋体" panose="02010600030101010101" pitchFamily="2" charset="-122"/>
              </a:rPr>
              <a:t>1775</a:t>
            </a:r>
            <a:r>
              <a:rPr kumimoji="1" lang="zh-CN" altLang="en-US" sz="2400" dirty="0">
                <a:solidFill>
                  <a:srgbClr val="990099"/>
                </a:solidFill>
                <a:latin typeface="宋体" panose="02010600030101010101" pitchFamily="2" charset="-122"/>
              </a:rPr>
              <a:t>年组建大陆军</a:t>
            </a:r>
          </a:p>
        </p:txBody>
      </p:sp>
      <p:sp>
        <p:nvSpPr>
          <p:cNvPr id="51210" name="Text Box 10">
            <a:extLst>
              <a:ext uri="{FF2B5EF4-FFF2-40B4-BE49-F238E27FC236}">
                <a16:creationId xmlns:a16="http://schemas.microsoft.com/office/drawing/2014/main" id="{D7885382-D4FE-4F7D-B200-426D931B45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4128" y="2659063"/>
            <a:ext cx="3146425" cy="466725"/>
          </a:xfrm>
          <a:prstGeom prst="rect">
            <a:avLst/>
          </a:prstGeom>
          <a:solidFill>
            <a:srgbClr val="CCFFCC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1" lang="en-US" altLang="zh-CN" sz="2400" dirty="0">
                <a:solidFill>
                  <a:srgbClr val="990099"/>
                </a:solidFill>
                <a:latin typeface="宋体" panose="02010600030101010101" pitchFamily="2" charset="-122"/>
              </a:rPr>
              <a:t>1776.7.4《</a:t>
            </a:r>
            <a:r>
              <a:rPr kumimoji="1" lang="zh-CN" altLang="en-US" sz="2400" dirty="0">
                <a:solidFill>
                  <a:srgbClr val="990099"/>
                </a:solidFill>
                <a:latin typeface="宋体" panose="02010600030101010101" pitchFamily="2" charset="-122"/>
              </a:rPr>
              <a:t>独立宣言</a:t>
            </a:r>
            <a:r>
              <a:rPr kumimoji="1" lang="en-US" altLang="zh-CN" sz="2400" dirty="0">
                <a:solidFill>
                  <a:srgbClr val="990099"/>
                </a:solidFill>
                <a:latin typeface="宋体" panose="02010600030101010101" pitchFamily="2" charset="-122"/>
              </a:rPr>
              <a:t>》</a:t>
            </a:r>
          </a:p>
        </p:txBody>
      </p:sp>
      <p:sp>
        <p:nvSpPr>
          <p:cNvPr id="51212" name="Text Box 12">
            <a:extLst>
              <a:ext uri="{FF2B5EF4-FFF2-40B4-BE49-F238E27FC236}">
                <a16:creationId xmlns:a16="http://schemas.microsoft.com/office/drawing/2014/main" id="{8ADB8E3F-ECCB-4B84-A624-DA1248A05A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9875" y="1446077"/>
            <a:ext cx="3048000" cy="466725"/>
          </a:xfrm>
          <a:prstGeom prst="rect">
            <a:avLst/>
          </a:prstGeom>
          <a:solidFill>
            <a:srgbClr val="CCFFCC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1" lang="en-US" altLang="zh-CN" sz="2400" dirty="0">
                <a:solidFill>
                  <a:srgbClr val="990099"/>
                </a:solidFill>
                <a:latin typeface="宋体" panose="02010600030101010101" pitchFamily="2" charset="-122"/>
              </a:rPr>
              <a:t>1777</a:t>
            </a:r>
            <a:r>
              <a:rPr kumimoji="1" lang="zh-CN" altLang="en-US" sz="2400" dirty="0">
                <a:solidFill>
                  <a:srgbClr val="990099"/>
                </a:solidFill>
                <a:latin typeface="宋体" panose="02010600030101010101" pitchFamily="2" charset="-122"/>
              </a:rPr>
              <a:t>年萨拉托加战役</a:t>
            </a:r>
          </a:p>
        </p:txBody>
      </p:sp>
    </p:spTree>
    <p:extLst>
      <p:ext uri="{BB962C8B-B14F-4D97-AF65-F5344CB8AC3E}">
        <p14:creationId xmlns:p14="http://schemas.microsoft.com/office/powerpoint/2010/main" val="1111791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5120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512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512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8" grpId="0" animBg="1"/>
      <p:bldP spid="51208" grpId="1" animBg="1"/>
      <p:bldP spid="51209" grpId="0" animBg="1"/>
      <p:bldP spid="51210" grpId="0" animBg="1"/>
      <p:bldP spid="51210" grpId="1" animBg="1"/>
      <p:bldP spid="51212" grpId="0" animBg="1"/>
      <p:bldP spid="51212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7" name="Text Box 9">
            <a:extLst>
              <a:ext uri="{FF2B5EF4-FFF2-40B4-BE49-F238E27FC236}">
                <a16:creationId xmlns:a16="http://schemas.microsoft.com/office/drawing/2014/main" id="{AE7B227B-29C5-4238-B2AD-F5CB36050D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0708" y="5085184"/>
            <a:ext cx="7542584" cy="1569660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2400" dirty="0">
                <a:latin typeface="宋体" panose="02010600030101010101" pitchFamily="2" charset="-122"/>
              </a:rPr>
              <a:t>1781</a:t>
            </a:r>
            <a:r>
              <a:rPr lang="zh-CN" altLang="en-US" sz="2400" dirty="0">
                <a:latin typeface="宋体" panose="02010600030101010101" pitchFamily="2" charset="-122"/>
              </a:rPr>
              <a:t>年</a:t>
            </a:r>
            <a:r>
              <a:rPr lang="en-US" altLang="zh-CN" sz="2400" dirty="0">
                <a:latin typeface="宋体" panose="02010600030101010101" pitchFamily="2" charset="-122"/>
              </a:rPr>
              <a:t>10</a:t>
            </a:r>
            <a:r>
              <a:rPr lang="zh-CN" altLang="en-US" sz="2400" dirty="0">
                <a:latin typeface="宋体" panose="02010600030101010101" pitchFamily="2" charset="-122"/>
              </a:rPr>
              <a:t>月，被击败的英军投降，其队伍长达</a:t>
            </a:r>
            <a:r>
              <a:rPr lang="en-US" altLang="zh-CN" sz="2400" dirty="0">
                <a:latin typeface="宋体" panose="02010600030101010101" pitchFamily="2" charset="-122"/>
              </a:rPr>
              <a:t>2000</a:t>
            </a:r>
            <a:r>
              <a:rPr lang="zh-CN" altLang="en-US" sz="2400" dirty="0">
                <a:latin typeface="宋体" panose="02010600030101010101" pitchFamily="2" charset="-122"/>
              </a:rPr>
              <a:t>米，一直延伸到被夷为废墟的约克镇。他们所经之路都在胜利者的注视之下：路的一侧是身穿浅蓝色军装、整齐排列的法国士兵，另一侧是身穿鹿皮的北美爱国者</a:t>
            </a:r>
          </a:p>
        </p:txBody>
      </p:sp>
      <p:pic>
        <p:nvPicPr>
          <p:cNvPr id="33798" name="Picture 5" descr="44-5">
            <a:extLst>
              <a:ext uri="{FF2B5EF4-FFF2-40B4-BE49-F238E27FC236}">
                <a16:creationId xmlns:a16="http://schemas.microsoft.com/office/drawing/2014/main" id="{2AEEDBDF-EB3E-47C0-B0C5-9071862200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50" y="548680"/>
            <a:ext cx="8750300" cy="4419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76950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5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map2">
            <a:extLst>
              <a:ext uri="{FF2B5EF4-FFF2-40B4-BE49-F238E27FC236}">
                <a16:creationId xmlns:a16="http://schemas.microsoft.com/office/drawing/2014/main" id="{0D86FF46-52A9-4D6C-92FB-1B11FB28EC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0"/>
            <a:ext cx="6226175" cy="659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Text Box 3">
            <a:extLst>
              <a:ext uri="{FF2B5EF4-FFF2-40B4-BE49-F238E27FC236}">
                <a16:creationId xmlns:a16="http://schemas.microsoft.com/office/drawing/2014/main" id="{E1A5AEB1-50CA-4F34-B9E4-CF23488E7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470" y="1098222"/>
            <a:ext cx="923330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zh-CN" altLang="en-US" sz="4800" dirty="0">
                <a:solidFill>
                  <a:srgbClr val="CC0000"/>
                </a:solidFill>
                <a:latin typeface="宋体" panose="02010600030101010101" pitchFamily="2" charset="-122"/>
              </a:rPr>
              <a:t>北美独立战争图</a:t>
            </a:r>
          </a:p>
        </p:txBody>
      </p:sp>
      <p:sp>
        <p:nvSpPr>
          <p:cNvPr id="16388" name="Text Box 4">
            <a:extLst>
              <a:ext uri="{FF2B5EF4-FFF2-40B4-BE49-F238E27FC236}">
                <a16:creationId xmlns:a16="http://schemas.microsoft.com/office/drawing/2014/main" id="{20E541BE-BFBB-498D-BD08-FBFB6143E8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30168" y="1945480"/>
            <a:ext cx="1166813" cy="366713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zh-CN" altLang="en-US" sz="1800" dirty="0">
                <a:solidFill>
                  <a:srgbClr val="993300"/>
                </a:solidFill>
                <a:latin typeface="宋体" panose="02010600030101010101" pitchFamily="2" charset="-122"/>
              </a:rPr>
              <a:t>来克星顿</a:t>
            </a:r>
          </a:p>
        </p:txBody>
      </p:sp>
      <p:sp>
        <p:nvSpPr>
          <p:cNvPr id="16389" name="Text Box 5">
            <a:extLst>
              <a:ext uri="{FF2B5EF4-FFF2-40B4-BE49-F238E27FC236}">
                <a16:creationId xmlns:a16="http://schemas.microsoft.com/office/drawing/2014/main" id="{F48EFC4C-D02C-4042-A9D9-1F45C23276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21238" y="2816225"/>
            <a:ext cx="795337" cy="366713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zh-CN" altLang="en-US" sz="1800" dirty="0">
                <a:solidFill>
                  <a:srgbClr val="993300"/>
                </a:solidFill>
                <a:latin typeface="宋体" panose="02010600030101010101" pitchFamily="2" charset="-122"/>
              </a:rPr>
              <a:t>费城</a:t>
            </a:r>
          </a:p>
        </p:txBody>
      </p:sp>
      <p:sp>
        <p:nvSpPr>
          <p:cNvPr id="16390" name="Text Box 6">
            <a:extLst>
              <a:ext uri="{FF2B5EF4-FFF2-40B4-BE49-F238E27FC236}">
                <a16:creationId xmlns:a16="http://schemas.microsoft.com/office/drawing/2014/main" id="{827703F7-21CD-4AA9-B676-D15933A866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56075" y="1949450"/>
            <a:ext cx="1177925" cy="366713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zh-CN" altLang="en-US" sz="1800" dirty="0">
                <a:solidFill>
                  <a:srgbClr val="993300"/>
                </a:solidFill>
                <a:latin typeface="宋体" panose="02010600030101010101" pitchFamily="2" charset="-122"/>
              </a:rPr>
              <a:t>萨拉托加</a:t>
            </a:r>
          </a:p>
        </p:txBody>
      </p:sp>
      <p:sp>
        <p:nvSpPr>
          <p:cNvPr id="16391" name="Text Box 7">
            <a:extLst>
              <a:ext uri="{FF2B5EF4-FFF2-40B4-BE49-F238E27FC236}">
                <a16:creationId xmlns:a16="http://schemas.microsoft.com/office/drawing/2014/main" id="{96094AB2-E45A-450D-B51F-2BA4F2D9E3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56075" y="3494088"/>
            <a:ext cx="1177925" cy="376237"/>
          </a:xfrm>
          <a:prstGeom prst="rect">
            <a:avLst/>
          </a:prstGeom>
          <a:solidFill>
            <a:srgbClr val="FFFFCC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1" lang="zh-CN" altLang="en-US" sz="1800" dirty="0">
                <a:solidFill>
                  <a:srgbClr val="993300"/>
                </a:solidFill>
                <a:latin typeface="宋体" panose="02010600030101010101" pitchFamily="2" charset="-122"/>
              </a:rPr>
              <a:t>约克镇</a:t>
            </a:r>
          </a:p>
        </p:txBody>
      </p:sp>
      <p:sp>
        <p:nvSpPr>
          <p:cNvPr id="51208" name="Text Box 8">
            <a:extLst>
              <a:ext uri="{FF2B5EF4-FFF2-40B4-BE49-F238E27FC236}">
                <a16:creationId xmlns:a16="http://schemas.microsoft.com/office/drawing/2014/main" id="{5C2837FA-BCC5-4E1B-9D1A-195A44AF19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89491" y="904875"/>
            <a:ext cx="2971800" cy="466725"/>
          </a:xfrm>
          <a:prstGeom prst="rect">
            <a:avLst/>
          </a:prstGeom>
          <a:solidFill>
            <a:srgbClr val="CCFFCC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1" lang="en-US" altLang="zh-CN" sz="2400" dirty="0">
                <a:solidFill>
                  <a:srgbClr val="990099"/>
                </a:solidFill>
                <a:latin typeface="宋体" panose="02010600030101010101" pitchFamily="2" charset="-122"/>
              </a:rPr>
              <a:t>1775</a:t>
            </a:r>
            <a:r>
              <a:rPr kumimoji="1" lang="zh-CN" altLang="en-US" sz="2400" dirty="0">
                <a:solidFill>
                  <a:srgbClr val="990099"/>
                </a:solidFill>
                <a:latin typeface="宋体" panose="02010600030101010101" pitchFamily="2" charset="-122"/>
              </a:rPr>
              <a:t>年来克星顿枪声</a:t>
            </a:r>
          </a:p>
        </p:txBody>
      </p:sp>
      <p:sp>
        <p:nvSpPr>
          <p:cNvPr id="51209" name="Text Box 9">
            <a:extLst>
              <a:ext uri="{FF2B5EF4-FFF2-40B4-BE49-F238E27FC236}">
                <a16:creationId xmlns:a16="http://schemas.microsoft.com/office/drawing/2014/main" id="{B10D542C-F7FE-46F4-8F2D-50551562A3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2743200"/>
            <a:ext cx="2667000" cy="466725"/>
          </a:xfrm>
          <a:prstGeom prst="rect">
            <a:avLst/>
          </a:prstGeom>
          <a:solidFill>
            <a:srgbClr val="CCFFCC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1" lang="en-US" altLang="zh-CN" sz="2400" dirty="0">
                <a:solidFill>
                  <a:srgbClr val="990099"/>
                </a:solidFill>
                <a:latin typeface="宋体" panose="02010600030101010101" pitchFamily="2" charset="-122"/>
              </a:rPr>
              <a:t>1775</a:t>
            </a:r>
            <a:r>
              <a:rPr kumimoji="1" lang="zh-CN" altLang="en-US" sz="2400" dirty="0">
                <a:solidFill>
                  <a:srgbClr val="990099"/>
                </a:solidFill>
                <a:latin typeface="宋体" panose="02010600030101010101" pitchFamily="2" charset="-122"/>
              </a:rPr>
              <a:t>年组建大陆军</a:t>
            </a:r>
          </a:p>
        </p:txBody>
      </p:sp>
      <p:sp>
        <p:nvSpPr>
          <p:cNvPr id="51210" name="Text Box 10">
            <a:extLst>
              <a:ext uri="{FF2B5EF4-FFF2-40B4-BE49-F238E27FC236}">
                <a16:creationId xmlns:a16="http://schemas.microsoft.com/office/drawing/2014/main" id="{D7885382-D4FE-4F7D-B200-426D931B45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4128" y="2659063"/>
            <a:ext cx="3146425" cy="466725"/>
          </a:xfrm>
          <a:prstGeom prst="rect">
            <a:avLst/>
          </a:prstGeom>
          <a:solidFill>
            <a:srgbClr val="CCFFCC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1" lang="en-US" altLang="zh-CN" sz="2400" dirty="0">
                <a:solidFill>
                  <a:srgbClr val="990099"/>
                </a:solidFill>
                <a:latin typeface="宋体" panose="02010600030101010101" pitchFamily="2" charset="-122"/>
              </a:rPr>
              <a:t>1776.7.4《</a:t>
            </a:r>
            <a:r>
              <a:rPr kumimoji="1" lang="zh-CN" altLang="en-US" sz="2400" dirty="0">
                <a:solidFill>
                  <a:srgbClr val="990099"/>
                </a:solidFill>
                <a:latin typeface="宋体" panose="02010600030101010101" pitchFamily="2" charset="-122"/>
              </a:rPr>
              <a:t>独立宣言</a:t>
            </a:r>
            <a:r>
              <a:rPr kumimoji="1" lang="en-US" altLang="zh-CN" sz="2400" dirty="0">
                <a:solidFill>
                  <a:srgbClr val="990099"/>
                </a:solidFill>
                <a:latin typeface="宋体" panose="02010600030101010101" pitchFamily="2" charset="-122"/>
              </a:rPr>
              <a:t>》</a:t>
            </a:r>
          </a:p>
        </p:txBody>
      </p:sp>
      <p:sp>
        <p:nvSpPr>
          <p:cNvPr id="51211" name="Text Box 11">
            <a:extLst>
              <a:ext uri="{FF2B5EF4-FFF2-40B4-BE49-F238E27FC236}">
                <a16:creationId xmlns:a16="http://schemas.microsoft.com/office/drawing/2014/main" id="{351AE08B-90EC-4C48-90E9-B100CF59CF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0200" y="3886200"/>
            <a:ext cx="2667000" cy="830263"/>
          </a:xfrm>
          <a:prstGeom prst="rect">
            <a:avLst/>
          </a:prstGeom>
          <a:solidFill>
            <a:srgbClr val="CCFFCC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1" lang="en-US" altLang="zh-CN" sz="2400" dirty="0">
                <a:solidFill>
                  <a:srgbClr val="990099"/>
                </a:solidFill>
                <a:latin typeface="宋体" panose="02010600030101010101" pitchFamily="2" charset="-122"/>
              </a:rPr>
              <a:t>1781</a:t>
            </a:r>
            <a:r>
              <a:rPr kumimoji="1" lang="zh-CN" altLang="en-US" sz="2400" dirty="0">
                <a:solidFill>
                  <a:srgbClr val="990099"/>
                </a:solidFill>
                <a:latin typeface="宋体" panose="02010600030101010101" pitchFamily="2" charset="-122"/>
              </a:rPr>
              <a:t>年约克镇战役英军投降</a:t>
            </a:r>
          </a:p>
        </p:txBody>
      </p:sp>
      <p:sp>
        <p:nvSpPr>
          <p:cNvPr id="51212" name="Text Box 12">
            <a:extLst>
              <a:ext uri="{FF2B5EF4-FFF2-40B4-BE49-F238E27FC236}">
                <a16:creationId xmlns:a16="http://schemas.microsoft.com/office/drawing/2014/main" id="{8ADB8E3F-ECCB-4B84-A624-DA1248A05A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2378" y="1417570"/>
            <a:ext cx="3048000" cy="466725"/>
          </a:xfrm>
          <a:prstGeom prst="rect">
            <a:avLst/>
          </a:prstGeom>
          <a:solidFill>
            <a:srgbClr val="CCFFCC"/>
          </a:soli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1" lang="en-US" altLang="zh-CN" sz="2400" dirty="0">
                <a:solidFill>
                  <a:srgbClr val="990099"/>
                </a:solidFill>
                <a:latin typeface="宋体" panose="02010600030101010101" pitchFamily="2" charset="-122"/>
              </a:rPr>
              <a:t>1777</a:t>
            </a:r>
            <a:r>
              <a:rPr kumimoji="1" lang="zh-CN" altLang="en-US" sz="2400" dirty="0">
                <a:solidFill>
                  <a:srgbClr val="990099"/>
                </a:solidFill>
                <a:latin typeface="宋体" panose="02010600030101010101" pitchFamily="2" charset="-122"/>
              </a:rPr>
              <a:t>年萨拉托加战役</a:t>
            </a:r>
          </a:p>
        </p:txBody>
      </p:sp>
      <p:sp>
        <p:nvSpPr>
          <p:cNvPr id="51213" name="Text Box 13">
            <a:extLst>
              <a:ext uri="{FF2B5EF4-FFF2-40B4-BE49-F238E27FC236}">
                <a16:creationId xmlns:a16="http://schemas.microsoft.com/office/drawing/2014/main" id="{7A28B5AF-8511-4542-868D-5753503A04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38400" y="5257800"/>
            <a:ext cx="5105400" cy="579438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zh-CN" dirty="0">
                <a:latin typeface="宋体" panose="02010600030101010101" pitchFamily="2" charset="-122"/>
              </a:rPr>
              <a:t>1783</a:t>
            </a:r>
            <a:r>
              <a:rPr lang="zh-CN" altLang="en-US" dirty="0">
                <a:latin typeface="宋体" panose="02010600030101010101" pitchFamily="2" charset="-122"/>
              </a:rPr>
              <a:t>年英国承认美国独立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1" grpId="0" animBg="1"/>
      <p:bldP spid="512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大学">
            <a:extLst>
              <a:ext uri="{FF2B5EF4-FFF2-40B4-BE49-F238E27FC236}">
                <a16:creationId xmlns:a16="http://schemas.microsoft.com/office/drawing/2014/main" id="{9666C5E7-E4E7-432F-BAB0-B0F08757BE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79" b="4301"/>
          <a:stretch>
            <a:fillRect/>
          </a:stretch>
        </p:blipFill>
        <p:spPr bwMode="auto">
          <a:xfrm>
            <a:off x="3203575" y="3141663"/>
            <a:ext cx="5940425" cy="3716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1" name="Picture 3" descr="华盛顿纪念碑">
            <a:extLst>
              <a:ext uri="{FF2B5EF4-FFF2-40B4-BE49-F238E27FC236}">
                <a16:creationId xmlns:a16="http://schemas.microsoft.com/office/drawing/2014/main" id="{AA1CC0C5-BE54-4963-8C85-9C640F41B8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lum bright="12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41663"/>
            <a:ext cx="3225800" cy="3716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2" name="Picture 4" descr="白宫">
            <a:extLst>
              <a:ext uri="{FF2B5EF4-FFF2-40B4-BE49-F238E27FC236}">
                <a16:creationId xmlns:a16="http://schemas.microsoft.com/office/drawing/2014/main" id="{BDBCD5CD-28EA-4682-9E88-4DB64E6131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35"/>
          <a:stretch>
            <a:fillRect/>
          </a:stretch>
        </p:blipFill>
        <p:spPr bwMode="auto">
          <a:xfrm>
            <a:off x="0" y="0"/>
            <a:ext cx="4787900" cy="314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3" name="Picture 5" descr="总统山">
            <a:extLst>
              <a:ext uri="{FF2B5EF4-FFF2-40B4-BE49-F238E27FC236}">
                <a16:creationId xmlns:a16="http://schemas.microsoft.com/office/drawing/2014/main" id="{7655F009-E37B-4BC5-9959-B79B29D6BD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96"/>
          <a:stretch>
            <a:fillRect/>
          </a:stretch>
        </p:blipFill>
        <p:spPr bwMode="auto">
          <a:xfrm>
            <a:off x="4140200" y="9525"/>
            <a:ext cx="5003800" cy="313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4" name="Text Box 6">
            <a:extLst>
              <a:ext uri="{FF2B5EF4-FFF2-40B4-BE49-F238E27FC236}">
                <a16:creationId xmlns:a16="http://schemas.microsoft.com/office/drawing/2014/main" id="{70E8B68A-9B07-4A8D-BABC-C50ADA6326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900" y="3573463"/>
            <a:ext cx="611188" cy="26543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2800">
                <a:latin typeface="宋体" panose="02010600030101010101" pitchFamily="2" charset="-122"/>
              </a:rPr>
              <a:t>华盛顿纪念碑</a:t>
            </a:r>
          </a:p>
        </p:txBody>
      </p:sp>
      <p:sp>
        <p:nvSpPr>
          <p:cNvPr id="58375" name="Text Box 7">
            <a:extLst>
              <a:ext uri="{FF2B5EF4-FFF2-40B4-BE49-F238E27FC236}">
                <a16:creationId xmlns:a16="http://schemas.microsoft.com/office/drawing/2014/main" id="{11C74D08-638E-4C57-9C56-B4C9F0A400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3938" y="6165850"/>
            <a:ext cx="2736254" cy="5191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2800">
                <a:latin typeface="宋体" panose="02010600030101010101" pitchFamily="2" charset="-122"/>
              </a:rPr>
              <a:t>乔治华盛顿大学</a:t>
            </a:r>
          </a:p>
        </p:txBody>
      </p:sp>
      <p:sp>
        <p:nvSpPr>
          <p:cNvPr id="58376" name="Text Box 8">
            <a:extLst>
              <a:ext uri="{FF2B5EF4-FFF2-40B4-BE49-F238E27FC236}">
                <a16:creationId xmlns:a16="http://schemas.microsoft.com/office/drawing/2014/main" id="{A35CC1ED-7C4F-499D-B7E6-C1868BE46E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900" y="260350"/>
            <a:ext cx="611188" cy="22272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2800">
                <a:latin typeface="宋体" panose="02010600030101010101" pitchFamily="2" charset="-122"/>
              </a:rPr>
              <a:t>首都华盛顿</a:t>
            </a:r>
          </a:p>
        </p:txBody>
      </p:sp>
      <p:sp>
        <p:nvSpPr>
          <p:cNvPr id="58377" name="Text Box 9">
            <a:extLst>
              <a:ext uri="{FF2B5EF4-FFF2-40B4-BE49-F238E27FC236}">
                <a16:creationId xmlns:a16="http://schemas.microsoft.com/office/drawing/2014/main" id="{43993514-3D9C-4ACC-9310-4B292D4758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6463" y="2492375"/>
            <a:ext cx="3743969" cy="5191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2800" dirty="0">
                <a:latin typeface="宋体" panose="02010600030101010101" pitchFamily="2" charset="-122"/>
              </a:rPr>
              <a:t>总统山上的四总统雕像 </a:t>
            </a:r>
          </a:p>
        </p:txBody>
      </p:sp>
    </p:spTree>
    <p:extLst>
      <p:ext uri="{BB962C8B-B14F-4D97-AF65-F5344CB8AC3E}">
        <p14:creationId xmlns:p14="http://schemas.microsoft.com/office/powerpoint/2010/main" val="7921298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8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8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4" grpId="0" animBg="1"/>
      <p:bldP spid="58375" grpId="0" animBg="1"/>
      <p:bldP spid="58376" grpId="0" animBg="1"/>
      <p:bldP spid="5837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美国国会">
            <a:extLst>
              <a:ext uri="{FF2B5EF4-FFF2-40B4-BE49-F238E27FC236}">
                <a16:creationId xmlns:a16="http://schemas.microsoft.com/office/drawing/2014/main" id="{43EA730D-458D-4B0E-8F16-67AE042561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8155" y="4527235"/>
            <a:ext cx="3348037" cy="2330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3" name="Text Box 3">
            <a:extLst>
              <a:ext uri="{FF2B5EF4-FFF2-40B4-BE49-F238E27FC236}">
                <a16:creationId xmlns:a16="http://schemas.microsoft.com/office/drawing/2014/main" id="{CEC164D2-4439-4B26-BB5B-0CA4CB95FD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5300" y="2708275"/>
            <a:ext cx="23050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3600" dirty="0">
                <a:latin typeface="宋体" panose="02010600030101010101" pitchFamily="2" charset="-122"/>
              </a:rPr>
              <a:t>三权分立</a:t>
            </a:r>
          </a:p>
        </p:txBody>
      </p:sp>
      <p:sp>
        <p:nvSpPr>
          <p:cNvPr id="51204" name="Text Box 4">
            <a:extLst>
              <a:ext uri="{FF2B5EF4-FFF2-40B4-BE49-F238E27FC236}">
                <a16:creationId xmlns:a16="http://schemas.microsoft.com/office/drawing/2014/main" id="{72AFD5C3-B622-4299-8C99-1A87C18411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2500" y="1728779"/>
            <a:ext cx="18716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dirty="0">
                <a:latin typeface="宋体" panose="02010600030101010101" pitchFamily="2" charset="-122"/>
              </a:rPr>
              <a:t>（行政）</a:t>
            </a:r>
          </a:p>
        </p:txBody>
      </p:sp>
      <p:sp>
        <p:nvSpPr>
          <p:cNvPr id="51205" name="Text Box 5">
            <a:extLst>
              <a:ext uri="{FF2B5EF4-FFF2-40B4-BE49-F238E27FC236}">
                <a16:creationId xmlns:a16="http://schemas.microsoft.com/office/drawing/2014/main" id="{40470A33-62F1-446C-BE8D-6AB46EF791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2256" y="4221162"/>
            <a:ext cx="187166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b="1" dirty="0">
                <a:latin typeface="宋体" panose="02010600030101010101" pitchFamily="2" charset="-122"/>
              </a:rPr>
              <a:t>（司法）</a:t>
            </a:r>
          </a:p>
        </p:txBody>
      </p:sp>
      <p:sp>
        <p:nvSpPr>
          <p:cNvPr id="51206" name="Text Box 6">
            <a:extLst>
              <a:ext uri="{FF2B5EF4-FFF2-40B4-BE49-F238E27FC236}">
                <a16:creationId xmlns:a16="http://schemas.microsoft.com/office/drawing/2014/main" id="{86688629-5598-4127-B136-DA4BCDDC7E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79837" y="4208324"/>
            <a:ext cx="1871663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dirty="0">
                <a:latin typeface="宋体" panose="02010600030101010101" pitchFamily="2" charset="-122"/>
              </a:rPr>
              <a:t>（立法）</a:t>
            </a:r>
          </a:p>
        </p:txBody>
      </p:sp>
      <p:pic>
        <p:nvPicPr>
          <p:cNvPr id="20487" name="Picture 7" descr="18白宫">
            <a:extLst>
              <a:ext uri="{FF2B5EF4-FFF2-40B4-BE49-F238E27FC236}">
                <a16:creationId xmlns:a16="http://schemas.microsoft.com/office/drawing/2014/main" id="{38F599F5-A1B4-4992-8E71-C788CF6EE2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lum brigh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8155" y="-1"/>
            <a:ext cx="3348037" cy="2408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Picture 8" descr="19美国联邦最高法院">
            <a:extLst>
              <a:ext uri="{FF2B5EF4-FFF2-40B4-BE49-F238E27FC236}">
                <a16:creationId xmlns:a16="http://schemas.microsoft.com/office/drawing/2014/main" id="{EF2A303F-DECD-4CAB-B4F5-CF7AEEC2DA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lum brigh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2408098"/>
            <a:ext cx="3348037" cy="21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9" name="Text Box 9">
            <a:extLst>
              <a:ext uri="{FF2B5EF4-FFF2-40B4-BE49-F238E27FC236}">
                <a16:creationId xmlns:a16="http://schemas.microsoft.com/office/drawing/2014/main" id="{50785C16-0CDE-4247-8567-B347B7EC46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20038" y="1700213"/>
            <a:ext cx="1223962" cy="5191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sz="2800" dirty="0">
                <a:latin typeface="宋体" panose="02010600030101010101" pitchFamily="2" charset="-122"/>
              </a:rPr>
              <a:t>白宫</a:t>
            </a:r>
          </a:p>
        </p:txBody>
      </p:sp>
      <p:sp>
        <p:nvSpPr>
          <p:cNvPr id="20490" name="Text Box 10">
            <a:extLst>
              <a:ext uri="{FF2B5EF4-FFF2-40B4-BE49-F238E27FC236}">
                <a16:creationId xmlns:a16="http://schemas.microsoft.com/office/drawing/2014/main" id="{505711C9-7E63-46EB-B920-807916E0F3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28447" y="2681288"/>
            <a:ext cx="615553" cy="165735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sz="2800" dirty="0">
                <a:latin typeface="宋体" panose="02010600030101010101" pitchFamily="2" charset="-122"/>
              </a:rPr>
              <a:t>最高法院</a:t>
            </a:r>
          </a:p>
        </p:txBody>
      </p:sp>
      <p:sp>
        <p:nvSpPr>
          <p:cNvPr id="20491" name="Text Box 11">
            <a:extLst>
              <a:ext uri="{FF2B5EF4-FFF2-40B4-BE49-F238E27FC236}">
                <a16:creationId xmlns:a16="http://schemas.microsoft.com/office/drawing/2014/main" id="{3C918F50-113C-4BE2-A376-AF4FFF03A4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28447" y="4797425"/>
            <a:ext cx="615553" cy="170021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zh-CN" sz="2800" dirty="0">
                <a:latin typeface="宋体" panose="02010600030101010101" pitchFamily="2" charset="-122"/>
              </a:rPr>
              <a:t>国会大厦</a:t>
            </a:r>
          </a:p>
        </p:txBody>
      </p:sp>
      <p:sp>
        <p:nvSpPr>
          <p:cNvPr id="51212" name="Rectangle 12">
            <a:extLst>
              <a:ext uri="{FF2B5EF4-FFF2-40B4-BE49-F238E27FC236}">
                <a16:creationId xmlns:a16="http://schemas.microsoft.com/office/drawing/2014/main" id="{BEF8008F-D20B-4C7D-A327-93A3710FD9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2775" y="3500438"/>
            <a:ext cx="1368425" cy="707886"/>
          </a:xfrm>
          <a:prstGeom prst="rect">
            <a:avLst/>
          </a:prstGeom>
          <a:solidFill>
            <a:srgbClr val="FFFF99"/>
          </a:solidFill>
          <a:ln w="38100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4000" dirty="0">
                <a:latin typeface="宋体" panose="02010600030101010101" pitchFamily="2" charset="-122"/>
              </a:rPr>
              <a:t>法院</a:t>
            </a:r>
          </a:p>
        </p:txBody>
      </p:sp>
      <p:sp>
        <p:nvSpPr>
          <p:cNvPr id="51213" name="Rectangle 13">
            <a:extLst>
              <a:ext uri="{FF2B5EF4-FFF2-40B4-BE49-F238E27FC236}">
                <a16:creationId xmlns:a16="http://schemas.microsoft.com/office/drawing/2014/main" id="{46509C99-6461-4DB0-B5D9-4D12E34067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2863" y="3500438"/>
            <a:ext cx="1511300" cy="707886"/>
          </a:xfrm>
          <a:prstGeom prst="rect">
            <a:avLst/>
          </a:prstGeom>
          <a:solidFill>
            <a:srgbClr val="CCFFCC"/>
          </a:solidFill>
          <a:ln w="38100">
            <a:solidFill>
              <a:srgbClr val="00FF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4000" dirty="0">
                <a:latin typeface="宋体" panose="02010600030101010101" pitchFamily="2" charset="-122"/>
              </a:rPr>
              <a:t>国会</a:t>
            </a:r>
          </a:p>
        </p:txBody>
      </p:sp>
      <p:sp>
        <p:nvSpPr>
          <p:cNvPr id="51214" name="Rectangle 14">
            <a:extLst>
              <a:ext uri="{FF2B5EF4-FFF2-40B4-BE49-F238E27FC236}">
                <a16:creationId xmlns:a16="http://schemas.microsoft.com/office/drawing/2014/main" id="{13DC0343-FE13-44BD-8F0A-294DEDDE78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4075" y="1700213"/>
            <a:ext cx="1512888" cy="707886"/>
          </a:xfrm>
          <a:prstGeom prst="rect">
            <a:avLst/>
          </a:prstGeom>
          <a:solidFill>
            <a:srgbClr val="CCFFFF"/>
          </a:solidFill>
          <a:ln w="38100">
            <a:solidFill>
              <a:srgbClr val="00CC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4000" dirty="0">
                <a:latin typeface="宋体" panose="02010600030101010101" pitchFamily="2" charset="-122"/>
              </a:rPr>
              <a:t>总统</a:t>
            </a:r>
          </a:p>
        </p:txBody>
      </p:sp>
      <p:sp>
        <p:nvSpPr>
          <p:cNvPr id="51215" name="Rectangle 15">
            <a:extLst>
              <a:ext uri="{FF2B5EF4-FFF2-40B4-BE49-F238E27FC236}">
                <a16:creationId xmlns:a16="http://schemas.microsoft.com/office/drawing/2014/main" id="{E15C44AF-4989-4FD4-8EF5-E7154869C2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5191125"/>
            <a:ext cx="5400675" cy="1190625"/>
          </a:xfrm>
          <a:prstGeom prst="rect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sz="3600" dirty="0">
                <a:solidFill>
                  <a:schemeClr val="bg1"/>
                </a:solidFill>
                <a:latin typeface="宋体" panose="02010600030101010101" pitchFamily="2" charset="-122"/>
              </a:rPr>
              <a:t>目的：防止任何形式的个人独裁和政府滥用权力</a:t>
            </a:r>
          </a:p>
        </p:txBody>
      </p:sp>
      <p:sp>
        <p:nvSpPr>
          <p:cNvPr id="51216" name="AutoShape 16">
            <a:extLst>
              <a:ext uri="{FF2B5EF4-FFF2-40B4-BE49-F238E27FC236}">
                <a16:creationId xmlns:a16="http://schemas.microsoft.com/office/drawing/2014/main" id="{541081D1-2605-43E3-98CD-5B5B32F35DB8}"/>
              </a:ext>
            </a:extLst>
          </p:cNvPr>
          <p:cNvSpPr>
            <a:spLocks noChangeArrowheads="1"/>
          </p:cNvSpPr>
          <p:nvPr/>
        </p:nvSpPr>
        <p:spPr bwMode="auto">
          <a:xfrm rot="-2988248">
            <a:off x="719931" y="2672557"/>
            <a:ext cx="1584325" cy="360362"/>
          </a:xfrm>
          <a:prstGeom prst="leftRightArrow">
            <a:avLst>
              <a:gd name="adj1" fmla="val 50000"/>
              <a:gd name="adj2" fmla="val 87930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51217" name="AutoShape 17">
            <a:extLst>
              <a:ext uri="{FF2B5EF4-FFF2-40B4-BE49-F238E27FC236}">
                <a16:creationId xmlns:a16="http://schemas.microsoft.com/office/drawing/2014/main" id="{D8A18148-56C9-40DD-B377-3A9E2214F4A3}"/>
              </a:ext>
            </a:extLst>
          </p:cNvPr>
          <p:cNvSpPr>
            <a:spLocks noChangeArrowheads="1"/>
          </p:cNvSpPr>
          <p:nvPr/>
        </p:nvSpPr>
        <p:spPr bwMode="auto">
          <a:xfrm rot="2940965">
            <a:off x="3456781" y="2672557"/>
            <a:ext cx="1584325" cy="360362"/>
          </a:xfrm>
          <a:prstGeom prst="leftRightArrow">
            <a:avLst>
              <a:gd name="adj1" fmla="val 50000"/>
              <a:gd name="adj2" fmla="val 87930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51218" name="AutoShape 18">
            <a:extLst>
              <a:ext uri="{FF2B5EF4-FFF2-40B4-BE49-F238E27FC236}">
                <a16:creationId xmlns:a16="http://schemas.microsoft.com/office/drawing/2014/main" id="{63CD4D42-6703-40CE-AB03-A5888A7E9F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2638" y="3716338"/>
            <a:ext cx="1728787" cy="360362"/>
          </a:xfrm>
          <a:prstGeom prst="leftRightArrow">
            <a:avLst>
              <a:gd name="adj1" fmla="val 50000"/>
              <a:gd name="adj2" fmla="val 95947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0499" name="Rectangle 19">
            <a:extLst>
              <a:ext uri="{FF2B5EF4-FFF2-40B4-BE49-F238E27FC236}">
                <a16:creationId xmlns:a16="http://schemas.microsoft.com/office/drawing/2014/main" id="{00F32DD2-1C60-4B33-B772-4514F80545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07988"/>
            <a:ext cx="5795963" cy="1046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15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900" dirty="0">
                <a:solidFill>
                  <a:srgbClr val="FFFF00"/>
                </a:solidFill>
                <a:latin typeface="宋体" panose="02010600030101010101" pitchFamily="2" charset="-122"/>
              </a:rPr>
              <a:t> </a:t>
            </a:r>
            <a:r>
              <a:rPr lang="zh-CN" altLang="zh-CN" sz="2900" dirty="0">
                <a:latin typeface="宋体" panose="02010600030101010101" pitchFamily="2" charset="-122"/>
              </a:rPr>
              <a:t>1787年宪法确立美国为联邦制国家根据三权分立原则组成联邦政府</a:t>
            </a:r>
          </a:p>
        </p:txBody>
      </p:sp>
      <p:pic>
        <p:nvPicPr>
          <p:cNvPr id="20" name="Picture 2">
            <a:extLst>
              <a:ext uri="{FF2B5EF4-FFF2-40B4-BE49-F238E27FC236}">
                <a16:creationId xmlns:a16="http://schemas.microsoft.com/office/drawing/2014/main" id="{877AF90D-2F4D-4CCD-8B60-F7FB41C11E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2256" y="1454044"/>
            <a:ext cx="5041452" cy="3666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1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1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1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1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1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autoUpdateAnimBg="0"/>
      <p:bldP spid="51204" grpId="0" autoUpdateAnimBg="0"/>
      <p:bldP spid="51205" grpId="0" autoUpdateAnimBg="0"/>
      <p:bldP spid="51206" grpId="0" autoUpdateAnimBg="0"/>
      <p:bldP spid="51212" grpId="0" animBg="1" autoUpdateAnimBg="0"/>
      <p:bldP spid="51213" grpId="0" animBg="1" autoUpdateAnimBg="0"/>
      <p:bldP spid="51214" grpId="0" animBg="1" autoUpdateAnimBg="0"/>
      <p:bldP spid="51215" grpId="0" animBg="1" autoUpdateAnimBg="0"/>
      <p:bldP spid="51216" grpId="0" animBg="1"/>
      <p:bldP spid="51217" grpId="0" animBg="1"/>
      <p:bldP spid="5121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3">
            <a:extLst>
              <a:ext uri="{FF2B5EF4-FFF2-40B4-BE49-F238E27FC236}">
                <a16:creationId xmlns:a16="http://schemas.microsoft.com/office/drawing/2014/main" id="{678C4473-92E1-4DC4-8392-D3929EDE05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6151" y="1773238"/>
            <a:ext cx="861774" cy="3744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4400" dirty="0">
                <a:solidFill>
                  <a:srgbClr val="0000FF"/>
                </a:solidFill>
                <a:latin typeface="宋体" panose="02010600030101010101" pitchFamily="2" charset="-122"/>
              </a:rPr>
              <a:t>美国独立战争</a:t>
            </a:r>
          </a:p>
        </p:txBody>
      </p:sp>
      <p:sp>
        <p:nvSpPr>
          <p:cNvPr id="21507" name="AutoShape 4">
            <a:extLst>
              <a:ext uri="{FF2B5EF4-FFF2-40B4-BE49-F238E27FC236}">
                <a16:creationId xmlns:a16="http://schemas.microsoft.com/office/drawing/2014/main" id="{38A99A18-58FC-4A41-BAE7-5560FAF1BA3F}"/>
              </a:ext>
            </a:extLst>
          </p:cNvPr>
          <p:cNvSpPr>
            <a:spLocks/>
          </p:cNvSpPr>
          <p:nvPr/>
        </p:nvSpPr>
        <p:spPr bwMode="auto">
          <a:xfrm>
            <a:off x="1330325" y="620713"/>
            <a:ext cx="576263" cy="5616575"/>
          </a:xfrm>
          <a:prstGeom prst="leftBrace">
            <a:avLst>
              <a:gd name="adj1" fmla="val 81221"/>
              <a:gd name="adj2" fmla="val 50000"/>
            </a:avLst>
          </a:prstGeom>
          <a:noFill/>
          <a:ln w="79375">
            <a:solidFill>
              <a:srgbClr val="8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1508" name="Text Box 5">
            <a:extLst>
              <a:ext uri="{FF2B5EF4-FFF2-40B4-BE49-F238E27FC236}">
                <a16:creationId xmlns:a16="http://schemas.microsoft.com/office/drawing/2014/main" id="{EAD98DFF-A3DC-44E9-A87A-94E4492C6A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6588" y="332581"/>
            <a:ext cx="25923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4000" dirty="0">
                <a:solidFill>
                  <a:srgbClr val="990000"/>
                </a:solidFill>
                <a:latin typeface="宋体" panose="02010600030101010101" pitchFamily="2" charset="-122"/>
              </a:rPr>
              <a:t>根本原因</a:t>
            </a:r>
            <a:r>
              <a:rPr lang="en-US" altLang="zh-CN" sz="4000" dirty="0">
                <a:solidFill>
                  <a:srgbClr val="990000"/>
                </a:solidFill>
                <a:latin typeface="宋体" panose="02010600030101010101" pitchFamily="2" charset="-122"/>
              </a:rPr>
              <a:t>:</a:t>
            </a:r>
          </a:p>
        </p:txBody>
      </p:sp>
      <p:sp>
        <p:nvSpPr>
          <p:cNvPr id="21509" name="AutoShape 6">
            <a:extLst>
              <a:ext uri="{FF2B5EF4-FFF2-40B4-BE49-F238E27FC236}">
                <a16:creationId xmlns:a16="http://schemas.microsoft.com/office/drawing/2014/main" id="{90C11DB1-C013-453E-B5D0-C1BB7018E09E}"/>
              </a:ext>
            </a:extLst>
          </p:cNvPr>
          <p:cNvSpPr>
            <a:spLocks/>
          </p:cNvSpPr>
          <p:nvPr/>
        </p:nvSpPr>
        <p:spPr bwMode="auto">
          <a:xfrm>
            <a:off x="3348038" y="2278062"/>
            <a:ext cx="504825" cy="2495582"/>
          </a:xfrm>
          <a:prstGeom prst="leftBrace">
            <a:avLst>
              <a:gd name="adj1" fmla="val 53512"/>
              <a:gd name="adj2" fmla="val 50000"/>
            </a:avLst>
          </a:prstGeom>
          <a:noFill/>
          <a:ln w="69850">
            <a:solidFill>
              <a:srgbClr val="8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800">
              <a:latin typeface="Arial" panose="020B0604020202020204" pitchFamily="34" charset="0"/>
            </a:endParaRPr>
          </a:p>
        </p:txBody>
      </p:sp>
      <p:sp>
        <p:nvSpPr>
          <p:cNvPr id="21510" name="Text Box 7">
            <a:extLst>
              <a:ext uri="{FF2B5EF4-FFF2-40B4-BE49-F238E27FC236}">
                <a16:creationId xmlns:a16="http://schemas.microsoft.com/office/drawing/2014/main" id="{8B4E2CAF-9DE6-4B41-B783-860EC4DC11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6588" y="1355725"/>
            <a:ext cx="2089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4000" dirty="0">
                <a:solidFill>
                  <a:srgbClr val="990000"/>
                </a:solidFill>
                <a:latin typeface="宋体" panose="02010600030101010101" pitchFamily="2" charset="-122"/>
              </a:rPr>
              <a:t>导火线</a:t>
            </a:r>
            <a:r>
              <a:rPr lang="en-US" altLang="zh-CN" sz="4000" dirty="0">
                <a:solidFill>
                  <a:srgbClr val="990000"/>
                </a:solidFill>
                <a:latin typeface="宋体" panose="02010600030101010101" pitchFamily="2" charset="-122"/>
              </a:rPr>
              <a:t>:</a:t>
            </a:r>
          </a:p>
        </p:txBody>
      </p:sp>
      <p:sp>
        <p:nvSpPr>
          <p:cNvPr id="21511" name="Text Box 8">
            <a:extLst>
              <a:ext uri="{FF2B5EF4-FFF2-40B4-BE49-F238E27FC236}">
                <a16:creationId xmlns:a16="http://schemas.microsoft.com/office/drawing/2014/main" id="{C65C4CAE-0A98-4421-89D3-03B8B74C82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84545" y="2028869"/>
            <a:ext cx="138906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dirty="0">
                <a:solidFill>
                  <a:srgbClr val="0000FF"/>
                </a:solidFill>
                <a:latin typeface="宋体" panose="02010600030101010101" pitchFamily="2" charset="-122"/>
              </a:rPr>
              <a:t>开始</a:t>
            </a:r>
            <a:r>
              <a:rPr lang="en-US" altLang="zh-CN" dirty="0">
                <a:solidFill>
                  <a:srgbClr val="0000FF"/>
                </a:solidFill>
                <a:latin typeface="宋体" panose="02010600030101010101" pitchFamily="2" charset="-122"/>
              </a:rPr>
              <a:t>:</a:t>
            </a:r>
          </a:p>
        </p:txBody>
      </p:sp>
      <p:sp>
        <p:nvSpPr>
          <p:cNvPr id="81929" name="Text Box 9">
            <a:extLst>
              <a:ext uri="{FF2B5EF4-FFF2-40B4-BE49-F238E27FC236}">
                <a16:creationId xmlns:a16="http://schemas.microsoft.com/office/drawing/2014/main" id="{3B319B23-F635-46DB-B389-2459A15B79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00513" y="2636407"/>
            <a:ext cx="1296988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dirty="0">
                <a:solidFill>
                  <a:srgbClr val="0000FF"/>
                </a:solidFill>
                <a:latin typeface="宋体" panose="02010600030101010101" pitchFamily="2" charset="-122"/>
              </a:rPr>
              <a:t>美国诞生</a:t>
            </a:r>
            <a:r>
              <a:rPr lang="en-US" altLang="zh-CN" dirty="0">
                <a:solidFill>
                  <a:srgbClr val="0000FF"/>
                </a:solidFill>
                <a:latin typeface="宋体" panose="02010600030101010101" pitchFamily="2" charset="-122"/>
              </a:rPr>
              <a:t>:</a:t>
            </a:r>
          </a:p>
        </p:txBody>
      </p:sp>
      <p:sp>
        <p:nvSpPr>
          <p:cNvPr id="81930" name="Text Box 10">
            <a:extLst>
              <a:ext uri="{FF2B5EF4-FFF2-40B4-BE49-F238E27FC236}">
                <a16:creationId xmlns:a16="http://schemas.microsoft.com/office/drawing/2014/main" id="{E840FE12-7B99-4F09-A471-871E323E0F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02894" y="3699722"/>
            <a:ext cx="14605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dirty="0">
                <a:solidFill>
                  <a:srgbClr val="0000FF"/>
                </a:solidFill>
                <a:latin typeface="宋体" panose="02010600030101010101" pitchFamily="2" charset="-122"/>
              </a:rPr>
              <a:t>转折：</a:t>
            </a:r>
          </a:p>
        </p:txBody>
      </p:sp>
      <p:sp>
        <p:nvSpPr>
          <p:cNvPr id="81931" name="Text Box 11">
            <a:extLst>
              <a:ext uri="{FF2B5EF4-FFF2-40B4-BE49-F238E27FC236}">
                <a16:creationId xmlns:a16="http://schemas.microsoft.com/office/drawing/2014/main" id="{C54F1DB4-A089-43E8-AD14-1AEF2BFC39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03688" y="4365104"/>
            <a:ext cx="145891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dirty="0">
                <a:solidFill>
                  <a:srgbClr val="0000FF"/>
                </a:solidFill>
                <a:latin typeface="宋体" panose="02010600030101010101" pitchFamily="2" charset="-122"/>
              </a:rPr>
              <a:t>胜利：</a:t>
            </a:r>
          </a:p>
        </p:txBody>
      </p:sp>
      <p:sp>
        <p:nvSpPr>
          <p:cNvPr id="21516" name="Text Box 14">
            <a:extLst>
              <a:ext uri="{FF2B5EF4-FFF2-40B4-BE49-F238E27FC236}">
                <a16:creationId xmlns:a16="http://schemas.microsoft.com/office/drawing/2014/main" id="{58E1145D-155E-4AD0-9700-DA57059082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6588" y="3011950"/>
            <a:ext cx="1368425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4000" dirty="0">
                <a:solidFill>
                  <a:srgbClr val="990000"/>
                </a:solidFill>
                <a:latin typeface="宋体" panose="02010600030101010101" pitchFamily="2" charset="-122"/>
              </a:rPr>
              <a:t>经过</a:t>
            </a:r>
            <a:r>
              <a:rPr lang="en-US" altLang="zh-CN" sz="4000" dirty="0">
                <a:solidFill>
                  <a:srgbClr val="990000"/>
                </a:solidFill>
                <a:latin typeface="宋体" panose="02010600030101010101" pitchFamily="2" charset="-122"/>
              </a:rPr>
              <a:t>:</a:t>
            </a:r>
          </a:p>
        </p:txBody>
      </p:sp>
      <p:sp>
        <p:nvSpPr>
          <p:cNvPr id="81935" name="Text Box 15">
            <a:extLst>
              <a:ext uri="{FF2B5EF4-FFF2-40B4-BE49-F238E27FC236}">
                <a16:creationId xmlns:a16="http://schemas.microsoft.com/office/drawing/2014/main" id="{D28513A8-1921-4FF9-A1DE-A73E57D9B8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2725" y="2016232"/>
            <a:ext cx="3384550" cy="5794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dirty="0">
                <a:solidFill>
                  <a:schemeClr val="tx2"/>
                </a:solidFill>
                <a:latin typeface="宋体" panose="02010600030101010101" pitchFamily="2" charset="-122"/>
              </a:rPr>
              <a:t>莱克星顿枪声</a:t>
            </a:r>
          </a:p>
        </p:txBody>
      </p:sp>
      <p:sp>
        <p:nvSpPr>
          <p:cNvPr id="81936" name="Text Box 16">
            <a:extLst>
              <a:ext uri="{FF2B5EF4-FFF2-40B4-BE49-F238E27FC236}">
                <a16:creationId xmlns:a16="http://schemas.microsoft.com/office/drawing/2014/main" id="{5C35DEF5-81BE-4F05-9339-FAB95BA1FF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2725" y="2629589"/>
            <a:ext cx="2735659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en-US" altLang="zh-CN" dirty="0">
                <a:solidFill>
                  <a:schemeClr val="tx2"/>
                </a:solidFill>
                <a:latin typeface="宋体" panose="02010600030101010101" pitchFamily="2" charset="-122"/>
              </a:rPr>
              <a:t>1776</a:t>
            </a:r>
            <a:r>
              <a:rPr lang="zh-CN" altLang="en-US" dirty="0">
                <a:solidFill>
                  <a:schemeClr val="tx2"/>
                </a:solidFill>
                <a:latin typeface="宋体" panose="02010600030101010101" pitchFamily="2" charset="-122"/>
              </a:rPr>
              <a:t>年</a:t>
            </a:r>
            <a:r>
              <a:rPr lang="en-US" altLang="zh-CN" dirty="0">
                <a:solidFill>
                  <a:schemeClr val="tx2"/>
                </a:solidFill>
                <a:latin typeface="宋体" panose="02010600030101010101" pitchFamily="2" charset="-122"/>
              </a:rPr>
              <a:t>7</a:t>
            </a:r>
            <a:r>
              <a:rPr lang="zh-CN" altLang="en-US" dirty="0">
                <a:solidFill>
                  <a:schemeClr val="tx2"/>
                </a:solidFill>
                <a:latin typeface="宋体" panose="02010600030101010101" pitchFamily="2" charset="-122"/>
              </a:rPr>
              <a:t>月</a:t>
            </a:r>
            <a:r>
              <a:rPr lang="en-US" altLang="zh-CN" dirty="0">
                <a:solidFill>
                  <a:schemeClr val="tx2"/>
                </a:solidFill>
                <a:latin typeface="宋体" panose="02010600030101010101" pitchFamily="2" charset="-122"/>
              </a:rPr>
              <a:t>4</a:t>
            </a:r>
            <a:r>
              <a:rPr lang="zh-CN" altLang="en-US" dirty="0">
                <a:solidFill>
                  <a:schemeClr val="tx2"/>
                </a:solidFill>
                <a:latin typeface="宋体" panose="02010600030101010101" pitchFamily="2" charset="-122"/>
              </a:rPr>
              <a:t>日</a:t>
            </a:r>
            <a:endParaRPr lang="en-US" altLang="zh-CN" dirty="0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 algn="just">
              <a:spcBef>
                <a:spcPct val="0"/>
              </a:spcBef>
              <a:buFontTx/>
              <a:buNone/>
            </a:pPr>
            <a:r>
              <a:rPr lang="en-US" altLang="zh-CN" dirty="0">
                <a:solidFill>
                  <a:schemeClr val="tx2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dirty="0">
                <a:solidFill>
                  <a:schemeClr val="tx2"/>
                </a:solidFill>
                <a:latin typeface="宋体" panose="02010600030101010101" pitchFamily="2" charset="-122"/>
              </a:rPr>
              <a:t>独立宣言</a:t>
            </a:r>
            <a:r>
              <a:rPr lang="en-US" altLang="zh-CN" dirty="0">
                <a:solidFill>
                  <a:schemeClr val="tx2"/>
                </a:solidFill>
                <a:latin typeface="宋体" panose="02010600030101010101" pitchFamily="2" charset="-122"/>
              </a:rPr>
              <a:t>》 </a:t>
            </a:r>
          </a:p>
        </p:txBody>
      </p:sp>
      <p:sp>
        <p:nvSpPr>
          <p:cNvPr id="81937" name="Text Box 17">
            <a:extLst>
              <a:ext uri="{FF2B5EF4-FFF2-40B4-BE49-F238E27FC236}">
                <a16:creationId xmlns:a16="http://schemas.microsoft.com/office/drawing/2014/main" id="{0C774A8D-E531-4075-9BA0-0288230E95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2725" y="3742627"/>
            <a:ext cx="3527747" cy="5847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dirty="0">
                <a:solidFill>
                  <a:schemeClr val="tx2"/>
                </a:solidFill>
                <a:latin typeface="宋体" panose="02010600030101010101" pitchFamily="2" charset="-122"/>
              </a:rPr>
              <a:t>1777</a:t>
            </a:r>
            <a:r>
              <a:rPr lang="zh-CN" altLang="en-US" dirty="0">
                <a:solidFill>
                  <a:schemeClr val="tx2"/>
                </a:solidFill>
                <a:latin typeface="宋体" panose="02010600030101010101" pitchFamily="2" charset="-122"/>
              </a:rPr>
              <a:t>萨拉托加大捷</a:t>
            </a:r>
          </a:p>
        </p:txBody>
      </p:sp>
      <p:sp>
        <p:nvSpPr>
          <p:cNvPr id="81938" name="Text Box 18">
            <a:extLst>
              <a:ext uri="{FF2B5EF4-FFF2-40B4-BE49-F238E27FC236}">
                <a16:creationId xmlns:a16="http://schemas.microsoft.com/office/drawing/2014/main" id="{C1419F39-62B8-455F-94D8-AF38154D73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2725" y="4387473"/>
            <a:ext cx="2591643" cy="5847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en-US" altLang="zh-CN" dirty="0">
                <a:solidFill>
                  <a:schemeClr val="tx2"/>
                </a:solidFill>
                <a:latin typeface="宋体" panose="02010600030101010101" pitchFamily="2" charset="-122"/>
              </a:rPr>
              <a:t> </a:t>
            </a:r>
            <a:r>
              <a:rPr lang="zh-CN" altLang="en-US" dirty="0">
                <a:solidFill>
                  <a:schemeClr val="tx2"/>
                </a:solidFill>
                <a:latin typeface="宋体" panose="02010600030101010101" pitchFamily="2" charset="-122"/>
              </a:rPr>
              <a:t>约克镇战役</a:t>
            </a:r>
          </a:p>
        </p:txBody>
      </p:sp>
      <p:sp>
        <p:nvSpPr>
          <p:cNvPr id="81940" name="Text Box 20">
            <a:extLst>
              <a:ext uri="{FF2B5EF4-FFF2-40B4-BE49-F238E27FC236}">
                <a16:creationId xmlns:a16="http://schemas.microsoft.com/office/drawing/2014/main" id="{73A8A1DA-EE4A-47EA-B8BB-224E69CEF0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2863" y="1415994"/>
            <a:ext cx="4355760" cy="5847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dirty="0">
                <a:solidFill>
                  <a:schemeClr val="tx2"/>
                </a:solidFill>
                <a:latin typeface="宋体" panose="02010600030101010101" pitchFamily="2" charset="-122"/>
              </a:rPr>
              <a:t>1775</a:t>
            </a:r>
            <a:r>
              <a:rPr lang="zh-CN" altLang="en-US" dirty="0">
                <a:solidFill>
                  <a:schemeClr val="tx2"/>
                </a:solidFill>
                <a:latin typeface="宋体" panose="02010600030101010101" pitchFamily="2" charset="-122"/>
              </a:rPr>
              <a:t>年波士顿倾茶事件</a:t>
            </a:r>
          </a:p>
        </p:txBody>
      </p:sp>
      <p:sp>
        <p:nvSpPr>
          <p:cNvPr id="81942" name="Text Box 22">
            <a:extLst>
              <a:ext uri="{FF2B5EF4-FFF2-40B4-BE49-F238E27FC236}">
                <a16:creationId xmlns:a16="http://schemas.microsoft.com/office/drawing/2014/main" id="{129C64EB-80D3-4818-917B-DF90258F08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1638" y="103188"/>
            <a:ext cx="3996985" cy="10668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zh-CN" dirty="0">
                <a:solidFill>
                  <a:schemeClr val="tx2"/>
                </a:solidFill>
                <a:latin typeface="宋体" panose="02010600030101010101" pitchFamily="2" charset="-122"/>
              </a:rPr>
              <a:t>英国殖民统治阻碍了</a:t>
            </a:r>
            <a:r>
              <a:rPr lang="zh-CN" altLang="en-US" dirty="0">
                <a:solidFill>
                  <a:schemeClr val="tx2"/>
                </a:solidFill>
                <a:latin typeface="宋体" panose="02010600030101010101" pitchFamily="2" charset="-122"/>
              </a:rPr>
              <a:t>北美</a:t>
            </a:r>
            <a:r>
              <a:rPr lang="zh-CN" altLang="zh-CN" dirty="0">
                <a:solidFill>
                  <a:schemeClr val="tx2"/>
                </a:solidFill>
                <a:latin typeface="宋体" panose="02010600030101010101" pitchFamily="2" charset="-122"/>
              </a:rPr>
              <a:t>资本主义的发展</a:t>
            </a:r>
            <a:endParaRPr lang="zh-CN" altLang="en-US" dirty="0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Text Box 14">
            <a:extLst>
              <a:ext uri="{FF2B5EF4-FFF2-40B4-BE49-F238E27FC236}">
                <a16:creationId xmlns:a16="http://schemas.microsoft.com/office/drawing/2014/main" id="{CBF4ED6C-3074-4951-9081-636B05D7ED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6587" y="5167312"/>
            <a:ext cx="1368425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4000" dirty="0">
                <a:solidFill>
                  <a:srgbClr val="990000"/>
                </a:solidFill>
                <a:latin typeface="宋体" panose="02010600030101010101" pitchFamily="2" charset="-122"/>
              </a:rPr>
              <a:t>意义</a:t>
            </a:r>
            <a:r>
              <a:rPr lang="en-US" altLang="zh-CN" sz="4000" dirty="0">
                <a:solidFill>
                  <a:srgbClr val="990000"/>
                </a:solidFill>
                <a:latin typeface="宋体" panose="02010600030101010101" pitchFamily="2" charset="-122"/>
              </a:rPr>
              <a:t>:</a:t>
            </a:r>
          </a:p>
        </p:txBody>
      </p:sp>
      <p:sp>
        <p:nvSpPr>
          <p:cNvPr id="21" name="Text Box 15">
            <a:extLst>
              <a:ext uri="{FF2B5EF4-FFF2-40B4-BE49-F238E27FC236}">
                <a16:creationId xmlns:a16="http://schemas.microsoft.com/office/drawing/2014/main" id="{A657759F-0357-4047-B92E-EB309CCD30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5013" y="5275625"/>
            <a:ext cx="5868987" cy="156966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/>
          <a:extLst/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 dirty="0">
                <a:solidFill>
                  <a:schemeClr val="tx2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400" dirty="0">
                <a:solidFill>
                  <a:schemeClr val="tx2"/>
                </a:solidFill>
                <a:latin typeface="宋体" panose="02010600030101010101" pitchFamily="2" charset="-122"/>
              </a:rPr>
              <a:t>、结束了英国殖民统治，实现国家独立。</a:t>
            </a:r>
            <a:endParaRPr lang="en-US" altLang="zh-CN" sz="2400" dirty="0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2400" dirty="0">
                <a:solidFill>
                  <a:schemeClr val="tx2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2400" dirty="0">
                <a:solidFill>
                  <a:schemeClr val="tx2"/>
                </a:solidFill>
                <a:latin typeface="宋体" panose="02010600030101010101" pitchFamily="2" charset="-122"/>
              </a:rPr>
              <a:t>、确立了资本主义民主制度，促进了资本主义发展。</a:t>
            </a:r>
            <a:endParaRPr lang="en-US" altLang="zh-CN" sz="2400" dirty="0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2400" dirty="0">
                <a:solidFill>
                  <a:schemeClr val="tx2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2400" dirty="0">
                <a:solidFill>
                  <a:schemeClr val="tx2"/>
                </a:solidFill>
                <a:latin typeface="宋体" panose="02010600030101010101" pitchFamily="2" charset="-122"/>
              </a:rPr>
              <a:t>、推动了欧洲和拉美的革命。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1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1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19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1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81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81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81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5" grpId="0" animBg="1"/>
      <p:bldP spid="81936" grpId="0" animBg="1"/>
      <p:bldP spid="81937" grpId="0" animBg="1"/>
      <p:bldP spid="81938" grpId="0" animBg="1"/>
      <p:bldP spid="81940" grpId="0" animBg="1"/>
      <p:bldP spid="81942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5" descr="未标题-1">
            <a:extLst>
              <a:ext uri="{FF2B5EF4-FFF2-40B4-BE49-F238E27FC236}">
                <a16:creationId xmlns:a16="http://schemas.microsoft.com/office/drawing/2014/main" id="{05BD7275-06E9-40D9-8E0D-4346AC88C9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0"/>
            <a:ext cx="91582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文本框 4">
            <a:extLst>
              <a:ext uri="{FF2B5EF4-FFF2-40B4-BE49-F238E27FC236}">
                <a16:creationId xmlns:a16="http://schemas.microsoft.com/office/drawing/2014/main" id="{D7A75A4E-B7E8-4F6C-B741-70DA6817A7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7495" y="260648"/>
            <a:ext cx="4536505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660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美国的独立</a:t>
            </a:r>
            <a:endParaRPr lang="zh-CN" altLang="en-US" sz="66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ircle/>
      </p:transition>
    </mc:Choice>
    <mc:Fallback xmlns="">
      <p:transition spd="slow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0206">
            <a:extLst>
              <a:ext uri="{FF2B5EF4-FFF2-40B4-BE49-F238E27FC236}">
                <a16:creationId xmlns:a16="http://schemas.microsoft.com/office/drawing/2014/main" id="{08C1D173-C0CC-4BE2-B89F-7C0A23D6A4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80728"/>
            <a:ext cx="7993063" cy="468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4" name="Picture 6" descr="01200000000481113748697823921">
            <a:extLst>
              <a:ext uri="{FF2B5EF4-FFF2-40B4-BE49-F238E27FC236}">
                <a16:creationId xmlns:a16="http://schemas.microsoft.com/office/drawing/2014/main" id="{05043C88-865E-4B41-84BA-AA73DBBD2D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122" y="980728"/>
            <a:ext cx="8135937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0BE9648-F7C9-4E81-BBB3-10E23B9E87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6672"/>
            <a:ext cx="9144000" cy="491947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7FC563BA-7955-4EA8-AC9D-521B114DB5EE}"/>
              </a:ext>
            </a:extLst>
          </p:cNvPr>
          <p:cNvSpPr txBox="1"/>
          <p:nvPr/>
        </p:nvSpPr>
        <p:spPr>
          <a:xfrm>
            <a:off x="1907704" y="5517232"/>
            <a:ext cx="5040560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atin typeface="宋体" panose="02010600030101010101" pitchFamily="2" charset="-122"/>
              </a:rPr>
              <a:t>哥伦布到达美洲</a:t>
            </a:r>
          </a:p>
        </p:txBody>
      </p:sp>
    </p:spTree>
    <p:extLst>
      <p:ext uri="{BB962C8B-B14F-4D97-AF65-F5344CB8AC3E}">
        <p14:creationId xmlns:p14="http://schemas.microsoft.com/office/powerpoint/2010/main" val="2729123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>
        <p15:prstTrans prst="fallOve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gss1.bdstatic.com/-vo3dSag_xI4khGkpoWK1HF6hhy/baike/c0%3Dbaike180%2C5%2C5%2C180%2C60/sign=ad9c7c08ad4bd11310c0bf603bc6cf6a/4bed2e738bd4b31ce2080cc087d6277f9e2ff891.jpg">
            <a:extLst>
              <a:ext uri="{FF2B5EF4-FFF2-40B4-BE49-F238E27FC236}">
                <a16:creationId xmlns:a16="http://schemas.microsoft.com/office/drawing/2014/main" id="{6183E09D-7451-4756-B30A-18874F56C9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01"/>
          <a:stretch/>
        </p:blipFill>
        <p:spPr bwMode="auto">
          <a:xfrm>
            <a:off x="107504" y="434785"/>
            <a:ext cx="4916270" cy="53753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6BE3559-4E9E-4B62-B353-AEFABDE4C471}"/>
              </a:ext>
            </a:extLst>
          </p:cNvPr>
          <p:cNvSpPr txBox="1"/>
          <p:nvPr/>
        </p:nvSpPr>
        <p:spPr>
          <a:xfrm>
            <a:off x="1161483" y="5810095"/>
            <a:ext cx="2808312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+mn-ea"/>
                <a:ea typeface="+mn-ea"/>
              </a:rPr>
              <a:t>“五月花号”</a:t>
            </a:r>
            <a:endParaRPr lang="en-US" altLang="zh-CN" sz="2400" dirty="0">
              <a:latin typeface="+mn-ea"/>
              <a:ea typeface="+mn-ea"/>
            </a:endParaRPr>
          </a:p>
          <a:p>
            <a:pPr algn="ctr"/>
            <a:r>
              <a:rPr lang="en-US" altLang="zh-CN" sz="2400" dirty="0">
                <a:latin typeface="+mn-ea"/>
                <a:ea typeface="+mn-ea"/>
              </a:rPr>
              <a:t>1620</a:t>
            </a:r>
            <a:r>
              <a:rPr lang="zh-CN" altLang="en-US" sz="2400" dirty="0">
                <a:latin typeface="+mn-ea"/>
                <a:ea typeface="+mn-ea"/>
              </a:rPr>
              <a:t>年到达北美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82B99E4-4F76-4AA1-AFD2-FF173A12811F}"/>
              </a:ext>
            </a:extLst>
          </p:cNvPr>
          <p:cNvSpPr/>
          <p:nvPr/>
        </p:nvSpPr>
        <p:spPr>
          <a:xfrm>
            <a:off x="5220072" y="620688"/>
            <a:ext cx="3744416" cy="563231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just"/>
            <a:r>
              <a:rPr lang="en-US" altLang="zh-CN" sz="3600" dirty="0">
                <a:latin typeface="+mn-ea"/>
                <a:ea typeface="+mn-ea"/>
              </a:rPr>
              <a:t>  1606 </a:t>
            </a:r>
            <a:r>
              <a:rPr lang="zh-CN" altLang="en-US" sz="3600" dirty="0">
                <a:latin typeface="+mn-ea"/>
                <a:ea typeface="+mn-ea"/>
              </a:rPr>
              <a:t>年，伦敦的弗吉尼亚公司组织首批移民迁往北美；</a:t>
            </a:r>
            <a:r>
              <a:rPr lang="en-US" altLang="zh-CN" sz="3600" dirty="0">
                <a:latin typeface="+mn-ea"/>
                <a:ea typeface="+mn-ea"/>
              </a:rPr>
              <a:t>1607</a:t>
            </a:r>
            <a:r>
              <a:rPr lang="zh-CN" altLang="en-US" sz="3600" dirty="0">
                <a:latin typeface="+mn-ea"/>
                <a:ea typeface="+mn-ea"/>
              </a:rPr>
              <a:t>年，在詹姆斯河河口处建立定居点，定名“詹姆斯顿”，这是英国建立北美</a:t>
            </a:r>
            <a:r>
              <a:rPr lang="zh-CN" altLang="en-US" sz="3600" dirty="0">
                <a:solidFill>
                  <a:srgbClr val="FF0000"/>
                </a:solidFill>
                <a:latin typeface="+mn-ea"/>
                <a:ea typeface="+mn-ea"/>
              </a:rPr>
              <a:t>殖民</a:t>
            </a:r>
            <a:r>
              <a:rPr lang="zh-CN" altLang="en-US" sz="3600" dirty="0">
                <a:latin typeface="+mn-ea"/>
                <a:ea typeface="+mn-ea"/>
              </a:rPr>
              <a:t>地的开端。</a:t>
            </a:r>
          </a:p>
        </p:txBody>
      </p:sp>
    </p:spTree>
    <p:extLst>
      <p:ext uri="{BB962C8B-B14F-4D97-AF65-F5344CB8AC3E}">
        <p14:creationId xmlns:p14="http://schemas.microsoft.com/office/powerpoint/2010/main" val="226928584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51" name="Picture 7" descr="4">
            <a:extLst>
              <a:ext uri="{FF2B5EF4-FFF2-40B4-BE49-F238E27FC236}">
                <a16:creationId xmlns:a16="http://schemas.microsoft.com/office/drawing/2014/main" id="{4A9C73D2-3FD7-4FFB-AE1A-676429F6CD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lum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53" name="Text Box 9">
            <a:extLst>
              <a:ext uri="{FF2B5EF4-FFF2-40B4-BE49-F238E27FC236}">
                <a16:creationId xmlns:a16="http://schemas.microsoft.com/office/drawing/2014/main" id="{92DCD9B1-1BAC-4061-9907-1CDAF9AC85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05336" y="2132856"/>
            <a:ext cx="738664" cy="4737050"/>
          </a:xfrm>
          <a:prstGeom prst="rect">
            <a:avLst/>
          </a:prstGeom>
          <a:solidFill>
            <a:srgbClr val="F0F07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3600" dirty="0">
                <a:latin typeface="宋体" panose="02010600030101010101" pitchFamily="2" charset="-122"/>
              </a:rPr>
              <a:t>英属十三个北美殖民地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3" name="Picture 5" descr="MAP1-1">
            <a:extLst>
              <a:ext uri="{FF2B5EF4-FFF2-40B4-BE49-F238E27FC236}">
                <a16:creationId xmlns:a16="http://schemas.microsoft.com/office/drawing/2014/main" id="{20A35A2D-1907-40FE-BE31-04867FC779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18"/>
            <a:ext cx="6768058" cy="6854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8">
            <a:extLst>
              <a:ext uri="{FF2B5EF4-FFF2-40B4-BE49-F238E27FC236}">
                <a16:creationId xmlns:a16="http://schemas.microsoft.com/office/drawing/2014/main" id="{D62DF522-B916-4218-BCEF-5B933539B923}"/>
              </a:ext>
            </a:extLst>
          </p:cNvPr>
          <p:cNvGrpSpPr>
            <a:grpSpLocks/>
          </p:cNvGrpSpPr>
          <p:nvPr/>
        </p:nvGrpSpPr>
        <p:grpSpPr bwMode="auto">
          <a:xfrm>
            <a:off x="3059114" y="2060575"/>
            <a:ext cx="2819400" cy="2895600"/>
            <a:chOff x="2352" y="1488"/>
            <a:chExt cx="1776" cy="1824"/>
          </a:xfrm>
        </p:grpSpPr>
        <p:sp>
          <p:nvSpPr>
            <p:cNvPr id="150537" name="Freeform 9">
              <a:extLst>
                <a:ext uri="{FF2B5EF4-FFF2-40B4-BE49-F238E27FC236}">
                  <a16:creationId xmlns:a16="http://schemas.microsoft.com/office/drawing/2014/main" id="{0DD74374-CCF2-422E-815A-EC99070F97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2" y="1488"/>
              <a:ext cx="1776" cy="1824"/>
            </a:xfrm>
            <a:custGeom>
              <a:avLst/>
              <a:gdLst>
                <a:gd name="T0" fmla="*/ 528 w 1776"/>
                <a:gd name="T1" fmla="*/ 1824 h 1824"/>
                <a:gd name="T2" fmla="*/ 432 w 1776"/>
                <a:gd name="T3" fmla="*/ 1776 h 1824"/>
                <a:gd name="T4" fmla="*/ 336 w 1776"/>
                <a:gd name="T5" fmla="*/ 1728 h 1824"/>
                <a:gd name="T6" fmla="*/ 192 w 1776"/>
                <a:gd name="T7" fmla="*/ 1728 h 1824"/>
                <a:gd name="T8" fmla="*/ 48 w 1776"/>
                <a:gd name="T9" fmla="*/ 1728 h 1824"/>
                <a:gd name="T10" fmla="*/ 0 w 1776"/>
                <a:gd name="T11" fmla="*/ 1680 h 1824"/>
                <a:gd name="T12" fmla="*/ 0 w 1776"/>
                <a:gd name="T13" fmla="*/ 1584 h 1824"/>
                <a:gd name="T14" fmla="*/ 96 w 1776"/>
                <a:gd name="T15" fmla="*/ 1488 h 1824"/>
                <a:gd name="T16" fmla="*/ 288 w 1776"/>
                <a:gd name="T17" fmla="*/ 1440 h 1824"/>
                <a:gd name="T18" fmla="*/ 384 w 1776"/>
                <a:gd name="T19" fmla="*/ 1392 h 1824"/>
                <a:gd name="T20" fmla="*/ 480 w 1776"/>
                <a:gd name="T21" fmla="*/ 1296 h 1824"/>
                <a:gd name="T22" fmla="*/ 576 w 1776"/>
                <a:gd name="T23" fmla="*/ 1248 h 1824"/>
                <a:gd name="T24" fmla="*/ 672 w 1776"/>
                <a:gd name="T25" fmla="*/ 1104 h 1824"/>
                <a:gd name="T26" fmla="*/ 720 w 1776"/>
                <a:gd name="T27" fmla="*/ 1008 h 1824"/>
                <a:gd name="T28" fmla="*/ 768 w 1776"/>
                <a:gd name="T29" fmla="*/ 864 h 1824"/>
                <a:gd name="T30" fmla="*/ 816 w 1776"/>
                <a:gd name="T31" fmla="*/ 768 h 1824"/>
                <a:gd name="T32" fmla="*/ 816 w 1776"/>
                <a:gd name="T33" fmla="*/ 672 h 1824"/>
                <a:gd name="T34" fmla="*/ 864 w 1776"/>
                <a:gd name="T35" fmla="*/ 480 h 1824"/>
                <a:gd name="T36" fmla="*/ 1008 w 1776"/>
                <a:gd name="T37" fmla="*/ 384 h 1824"/>
                <a:gd name="T38" fmla="*/ 1152 w 1776"/>
                <a:gd name="T39" fmla="*/ 384 h 1824"/>
                <a:gd name="T40" fmla="*/ 1248 w 1776"/>
                <a:gd name="T41" fmla="*/ 384 h 1824"/>
                <a:gd name="T42" fmla="*/ 1344 w 1776"/>
                <a:gd name="T43" fmla="*/ 336 h 1824"/>
                <a:gd name="T44" fmla="*/ 1392 w 1776"/>
                <a:gd name="T45" fmla="*/ 192 h 1824"/>
                <a:gd name="T46" fmla="*/ 1440 w 1776"/>
                <a:gd name="T47" fmla="*/ 96 h 1824"/>
                <a:gd name="T48" fmla="*/ 1536 w 1776"/>
                <a:gd name="T49" fmla="*/ 48 h 1824"/>
                <a:gd name="T50" fmla="*/ 1584 w 1776"/>
                <a:gd name="T51" fmla="*/ 0 h 1824"/>
                <a:gd name="T52" fmla="*/ 1680 w 1776"/>
                <a:gd name="T53" fmla="*/ 96 h 1824"/>
                <a:gd name="T54" fmla="*/ 1776 w 1776"/>
                <a:gd name="T55" fmla="*/ 144 h 1824"/>
                <a:gd name="T56" fmla="*/ 1776 w 1776"/>
                <a:gd name="T57" fmla="*/ 240 h 1824"/>
                <a:gd name="T58" fmla="*/ 1680 w 1776"/>
                <a:gd name="T59" fmla="*/ 288 h 1824"/>
                <a:gd name="T60" fmla="*/ 1632 w 1776"/>
                <a:gd name="T61" fmla="*/ 336 h 1824"/>
                <a:gd name="T62" fmla="*/ 1536 w 1776"/>
                <a:gd name="T63" fmla="*/ 384 h 1824"/>
                <a:gd name="T64" fmla="*/ 1536 w 1776"/>
                <a:gd name="T65" fmla="*/ 480 h 1824"/>
                <a:gd name="T66" fmla="*/ 1536 w 1776"/>
                <a:gd name="T67" fmla="*/ 576 h 1824"/>
                <a:gd name="T68" fmla="*/ 1440 w 1776"/>
                <a:gd name="T69" fmla="*/ 624 h 1824"/>
                <a:gd name="T70" fmla="*/ 1344 w 1776"/>
                <a:gd name="T71" fmla="*/ 672 h 1824"/>
                <a:gd name="T72" fmla="*/ 1248 w 1776"/>
                <a:gd name="T73" fmla="*/ 720 h 1824"/>
                <a:gd name="T74" fmla="*/ 1248 w 1776"/>
                <a:gd name="T75" fmla="*/ 816 h 1824"/>
                <a:gd name="T76" fmla="*/ 1248 w 1776"/>
                <a:gd name="T77" fmla="*/ 912 h 1824"/>
                <a:gd name="T78" fmla="*/ 1152 w 1776"/>
                <a:gd name="T79" fmla="*/ 960 h 1824"/>
                <a:gd name="T80" fmla="*/ 1104 w 1776"/>
                <a:gd name="T81" fmla="*/ 912 h 1824"/>
                <a:gd name="T82" fmla="*/ 1008 w 1776"/>
                <a:gd name="T83" fmla="*/ 1008 h 1824"/>
                <a:gd name="T84" fmla="*/ 960 w 1776"/>
                <a:gd name="T85" fmla="*/ 1152 h 1824"/>
                <a:gd name="T86" fmla="*/ 1056 w 1776"/>
                <a:gd name="T87" fmla="*/ 1200 h 1824"/>
                <a:gd name="T88" fmla="*/ 1008 w 1776"/>
                <a:gd name="T89" fmla="*/ 1248 h 1824"/>
                <a:gd name="T90" fmla="*/ 1056 w 1776"/>
                <a:gd name="T91" fmla="*/ 1296 h 1824"/>
                <a:gd name="T92" fmla="*/ 960 w 1776"/>
                <a:gd name="T93" fmla="*/ 1344 h 1824"/>
                <a:gd name="T94" fmla="*/ 1008 w 1776"/>
                <a:gd name="T95" fmla="*/ 1440 h 1824"/>
                <a:gd name="T96" fmla="*/ 912 w 1776"/>
                <a:gd name="T97" fmla="*/ 1488 h 1824"/>
                <a:gd name="T98" fmla="*/ 816 w 1776"/>
                <a:gd name="T99" fmla="*/ 1536 h 1824"/>
                <a:gd name="T100" fmla="*/ 768 w 1776"/>
                <a:gd name="T101" fmla="*/ 1584 h 1824"/>
                <a:gd name="T102" fmla="*/ 720 w 1776"/>
                <a:gd name="T103" fmla="*/ 1632 h 1824"/>
                <a:gd name="T104" fmla="*/ 672 w 1776"/>
                <a:gd name="T105" fmla="*/ 1680 h 1824"/>
                <a:gd name="T106" fmla="*/ 576 w 1776"/>
                <a:gd name="T107" fmla="*/ 1776 h 1824"/>
                <a:gd name="T108" fmla="*/ 528 w 1776"/>
                <a:gd name="T109" fmla="*/ 1824 h 1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76" h="1824">
                  <a:moveTo>
                    <a:pt x="528" y="1824"/>
                  </a:moveTo>
                  <a:lnTo>
                    <a:pt x="432" y="1776"/>
                  </a:lnTo>
                  <a:lnTo>
                    <a:pt x="336" y="1728"/>
                  </a:lnTo>
                  <a:lnTo>
                    <a:pt x="192" y="1728"/>
                  </a:lnTo>
                  <a:lnTo>
                    <a:pt x="48" y="1728"/>
                  </a:lnTo>
                  <a:lnTo>
                    <a:pt x="0" y="1680"/>
                  </a:lnTo>
                  <a:lnTo>
                    <a:pt x="0" y="1584"/>
                  </a:lnTo>
                  <a:lnTo>
                    <a:pt x="96" y="1488"/>
                  </a:lnTo>
                  <a:lnTo>
                    <a:pt x="288" y="1440"/>
                  </a:lnTo>
                  <a:lnTo>
                    <a:pt x="384" y="1392"/>
                  </a:lnTo>
                  <a:lnTo>
                    <a:pt x="480" y="1296"/>
                  </a:lnTo>
                  <a:lnTo>
                    <a:pt x="576" y="1248"/>
                  </a:lnTo>
                  <a:lnTo>
                    <a:pt x="672" y="1104"/>
                  </a:lnTo>
                  <a:lnTo>
                    <a:pt x="720" y="1008"/>
                  </a:lnTo>
                  <a:lnTo>
                    <a:pt x="768" y="864"/>
                  </a:lnTo>
                  <a:lnTo>
                    <a:pt x="816" y="768"/>
                  </a:lnTo>
                  <a:lnTo>
                    <a:pt x="816" y="672"/>
                  </a:lnTo>
                  <a:lnTo>
                    <a:pt x="864" y="480"/>
                  </a:lnTo>
                  <a:lnTo>
                    <a:pt x="1008" y="384"/>
                  </a:lnTo>
                  <a:lnTo>
                    <a:pt x="1152" y="384"/>
                  </a:lnTo>
                  <a:lnTo>
                    <a:pt x="1248" y="384"/>
                  </a:lnTo>
                  <a:lnTo>
                    <a:pt x="1344" y="336"/>
                  </a:lnTo>
                  <a:lnTo>
                    <a:pt x="1392" y="192"/>
                  </a:lnTo>
                  <a:lnTo>
                    <a:pt x="1440" y="96"/>
                  </a:lnTo>
                  <a:lnTo>
                    <a:pt x="1536" y="48"/>
                  </a:lnTo>
                  <a:lnTo>
                    <a:pt x="1584" y="0"/>
                  </a:lnTo>
                  <a:lnTo>
                    <a:pt x="1680" y="96"/>
                  </a:lnTo>
                  <a:lnTo>
                    <a:pt x="1776" y="144"/>
                  </a:lnTo>
                  <a:lnTo>
                    <a:pt x="1776" y="240"/>
                  </a:lnTo>
                  <a:lnTo>
                    <a:pt x="1680" y="288"/>
                  </a:lnTo>
                  <a:lnTo>
                    <a:pt x="1632" y="336"/>
                  </a:lnTo>
                  <a:lnTo>
                    <a:pt x="1536" y="384"/>
                  </a:lnTo>
                  <a:lnTo>
                    <a:pt x="1536" y="480"/>
                  </a:lnTo>
                  <a:lnTo>
                    <a:pt x="1536" y="576"/>
                  </a:lnTo>
                  <a:lnTo>
                    <a:pt x="1440" y="624"/>
                  </a:lnTo>
                  <a:lnTo>
                    <a:pt x="1344" y="672"/>
                  </a:lnTo>
                  <a:lnTo>
                    <a:pt x="1248" y="720"/>
                  </a:lnTo>
                  <a:lnTo>
                    <a:pt x="1248" y="816"/>
                  </a:lnTo>
                  <a:lnTo>
                    <a:pt x="1248" y="912"/>
                  </a:lnTo>
                  <a:lnTo>
                    <a:pt x="1152" y="960"/>
                  </a:lnTo>
                  <a:lnTo>
                    <a:pt x="1104" y="912"/>
                  </a:lnTo>
                  <a:lnTo>
                    <a:pt x="1008" y="1008"/>
                  </a:lnTo>
                  <a:lnTo>
                    <a:pt x="960" y="1152"/>
                  </a:lnTo>
                  <a:lnTo>
                    <a:pt x="1056" y="1200"/>
                  </a:lnTo>
                  <a:lnTo>
                    <a:pt x="1008" y="1248"/>
                  </a:lnTo>
                  <a:lnTo>
                    <a:pt x="1056" y="1296"/>
                  </a:lnTo>
                  <a:lnTo>
                    <a:pt x="960" y="1344"/>
                  </a:lnTo>
                  <a:lnTo>
                    <a:pt x="1008" y="1440"/>
                  </a:lnTo>
                  <a:lnTo>
                    <a:pt x="912" y="1488"/>
                  </a:lnTo>
                  <a:lnTo>
                    <a:pt x="816" y="1536"/>
                  </a:lnTo>
                  <a:lnTo>
                    <a:pt x="768" y="1584"/>
                  </a:lnTo>
                  <a:lnTo>
                    <a:pt x="720" y="1632"/>
                  </a:lnTo>
                  <a:lnTo>
                    <a:pt x="672" y="1680"/>
                  </a:lnTo>
                  <a:lnTo>
                    <a:pt x="576" y="1776"/>
                  </a:lnTo>
                  <a:lnTo>
                    <a:pt x="528" y="1824"/>
                  </a:lnTo>
                  <a:close/>
                </a:path>
              </a:pathLst>
            </a:custGeom>
            <a:solidFill>
              <a:srgbClr val="FFCC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l">
                <a:buFont typeface="Arial" panose="020B0604020202020204" pitchFamily="34" charset="0"/>
                <a:buNone/>
              </a:pPr>
              <a:endParaRPr lang="zh-CN" altLang="zh-CN" dirty="0"/>
            </a:p>
          </p:txBody>
        </p:sp>
        <p:sp>
          <p:nvSpPr>
            <p:cNvPr id="150538" name="Freeform 10">
              <a:extLst>
                <a:ext uri="{FF2B5EF4-FFF2-40B4-BE49-F238E27FC236}">
                  <a16:creationId xmlns:a16="http://schemas.microsoft.com/office/drawing/2014/main" id="{0C760693-A04E-47DA-9397-837088FE27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6" y="2832"/>
              <a:ext cx="336" cy="288"/>
            </a:xfrm>
            <a:custGeom>
              <a:avLst/>
              <a:gdLst>
                <a:gd name="T0" fmla="*/ 0 w 240"/>
                <a:gd name="T1" fmla="*/ 0 h 288"/>
                <a:gd name="T2" fmla="*/ 48 w 240"/>
                <a:gd name="T3" fmla="*/ 144 h 288"/>
                <a:gd name="T4" fmla="*/ 144 w 240"/>
                <a:gd name="T5" fmla="*/ 192 h 288"/>
                <a:gd name="T6" fmla="*/ 144 w 240"/>
                <a:gd name="T7" fmla="*/ 288 h 288"/>
                <a:gd name="T8" fmla="*/ 240 w 240"/>
                <a:gd name="T9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288">
                  <a:moveTo>
                    <a:pt x="0" y="0"/>
                  </a:moveTo>
                  <a:lnTo>
                    <a:pt x="48" y="144"/>
                  </a:lnTo>
                  <a:lnTo>
                    <a:pt x="144" y="192"/>
                  </a:lnTo>
                  <a:lnTo>
                    <a:pt x="144" y="288"/>
                  </a:lnTo>
                  <a:lnTo>
                    <a:pt x="240" y="288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>
                <a:buFont typeface="Arial" panose="020B0604020202020204" pitchFamily="34" charset="0"/>
                <a:buNone/>
              </a:pPr>
              <a:endParaRPr lang="zh-CN" altLang="zh-CN"/>
            </a:p>
          </p:txBody>
        </p:sp>
        <p:sp>
          <p:nvSpPr>
            <p:cNvPr id="150539" name="Freeform 11">
              <a:extLst>
                <a:ext uri="{FF2B5EF4-FFF2-40B4-BE49-F238E27FC236}">
                  <a16:creationId xmlns:a16="http://schemas.microsoft.com/office/drawing/2014/main" id="{937C9AF7-9A3F-44BA-A755-5A2C3AD690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8" y="2736"/>
              <a:ext cx="384" cy="96"/>
            </a:xfrm>
            <a:custGeom>
              <a:avLst/>
              <a:gdLst>
                <a:gd name="T0" fmla="*/ 0 w 336"/>
                <a:gd name="T1" fmla="*/ 0 h 96"/>
                <a:gd name="T2" fmla="*/ 192 w 336"/>
                <a:gd name="T3" fmla="*/ 0 h 96"/>
                <a:gd name="T4" fmla="*/ 288 w 336"/>
                <a:gd name="T5" fmla="*/ 48 h 96"/>
                <a:gd name="T6" fmla="*/ 336 w 336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" h="96">
                  <a:moveTo>
                    <a:pt x="0" y="0"/>
                  </a:moveTo>
                  <a:lnTo>
                    <a:pt x="192" y="0"/>
                  </a:lnTo>
                  <a:lnTo>
                    <a:pt x="288" y="48"/>
                  </a:lnTo>
                  <a:lnTo>
                    <a:pt x="336" y="96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>
                <a:buFont typeface="Arial" panose="020B0604020202020204" pitchFamily="34" charset="0"/>
                <a:buNone/>
              </a:pPr>
              <a:endParaRPr lang="zh-CN" altLang="zh-CN"/>
            </a:p>
          </p:txBody>
        </p:sp>
        <p:sp>
          <p:nvSpPr>
            <p:cNvPr id="150540" name="Freeform 12">
              <a:extLst>
                <a:ext uri="{FF2B5EF4-FFF2-40B4-BE49-F238E27FC236}">
                  <a16:creationId xmlns:a16="http://schemas.microsoft.com/office/drawing/2014/main" id="{A84CCAAB-DBFE-452C-B5A4-D8E12F7C93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2" y="2400"/>
              <a:ext cx="384" cy="96"/>
            </a:xfrm>
            <a:custGeom>
              <a:avLst/>
              <a:gdLst>
                <a:gd name="T0" fmla="*/ 0 w 336"/>
                <a:gd name="T1" fmla="*/ 48 h 48"/>
                <a:gd name="T2" fmla="*/ 96 w 336"/>
                <a:gd name="T3" fmla="*/ 0 h 48"/>
                <a:gd name="T4" fmla="*/ 192 w 336"/>
                <a:gd name="T5" fmla="*/ 0 h 48"/>
                <a:gd name="T6" fmla="*/ 336 w 336"/>
                <a:gd name="T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" h="48">
                  <a:moveTo>
                    <a:pt x="0" y="48"/>
                  </a:moveTo>
                  <a:lnTo>
                    <a:pt x="96" y="0"/>
                  </a:lnTo>
                  <a:lnTo>
                    <a:pt x="192" y="0"/>
                  </a:lnTo>
                  <a:lnTo>
                    <a:pt x="336" y="48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>
                <a:buFont typeface="Arial" panose="020B0604020202020204" pitchFamily="34" charset="0"/>
                <a:buNone/>
              </a:pPr>
              <a:endParaRPr lang="zh-CN" altLang="zh-CN"/>
            </a:p>
          </p:txBody>
        </p:sp>
        <p:sp>
          <p:nvSpPr>
            <p:cNvPr id="150541" name="Freeform 13">
              <a:extLst>
                <a:ext uri="{FF2B5EF4-FFF2-40B4-BE49-F238E27FC236}">
                  <a16:creationId xmlns:a16="http://schemas.microsoft.com/office/drawing/2014/main" id="{77BC1130-B443-47F9-A84C-C169158B78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2064"/>
              <a:ext cx="384" cy="192"/>
            </a:xfrm>
            <a:custGeom>
              <a:avLst/>
              <a:gdLst>
                <a:gd name="T0" fmla="*/ 0 w 432"/>
                <a:gd name="T1" fmla="*/ 0 h 96"/>
                <a:gd name="T2" fmla="*/ 288 w 432"/>
                <a:gd name="T3" fmla="*/ 0 h 96"/>
                <a:gd name="T4" fmla="*/ 336 w 432"/>
                <a:gd name="T5" fmla="*/ 96 h 96"/>
                <a:gd name="T6" fmla="*/ 432 w 432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2" h="96">
                  <a:moveTo>
                    <a:pt x="0" y="0"/>
                  </a:moveTo>
                  <a:lnTo>
                    <a:pt x="288" y="0"/>
                  </a:lnTo>
                  <a:lnTo>
                    <a:pt x="336" y="96"/>
                  </a:lnTo>
                  <a:lnTo>
                    <a:pt x="432" y="96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>
                <a:buFont typeface="Arial" panose="020B0604020202020204" pitchFamily="34" charset="0"/>
                <a:buNone/>
              </a:pPr>
              <a:endParaRPr lang="zh-CN" altLang="zh-CN"/>
            </a:p>
          </p:txBody>
        </p:sp>
        <p:sp>
          <p:nvSpPr>
            <p:cNvPr id="150542" name="Freeform 14">
              <a:extLst>
                <a:ext uri="{FF2B5EF4-FFF2-40B4-BE49-F238E27FC236}">
                  <a16:creationId xmlns:a16="http://schemas.microsoft.com/office/drawing/2014/main" id="{49C59D2F-9955-4EF5-AB2A-3D561E4677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4" y="1584"/>
              <a:ext cx="384" cy="192"/>
            </a:xfrm>
            <a:custGeom>
              <a:avLst/>
              <a:gdLst>
                <a:gd name="T0" fmla="*/ 0 w 384"/>
                <a:gd name="T1" fmla="*/ 96 h 144"/>
                <a:gd name="T2" fmla="*/ 144 w 384"/>
                <a:gd name="T3" fmla="*/ 144 h 144"/>
                <a:gd name="T4" fmla="*/ 240 w 384"/>
                <a:gd name="T5" fmla="*/ 144 h 144"/>
                <a:gd name="T6" fmla="*/ 336 w 384"/>
                <a:gd name="T7" fmla="*/ 48 h 144"/>
                <a:gd name="T8" fmla="*/ 384 w 384"/>
                <a:gd name="T9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144">
                  <a:moveTo>
                    <a:pt x="0" y="96"/>
                  </a:moveTo>
                  <a:lnTo>
                    <a:pt x="144" y="144"/>
                  </a:lnTo>
                  <a:lnTo>
                    <a:pt x="240" y="144"/>
                  </a:lnTo>
                  <a:lnTo>
                    <a:pt x="336" y="48"/>
                  </a:lnTo>
                  <a:lnTo>
                    <a:pt x="384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>
                <a:buFont typeface="Arial" panose="020B0604020202020204" pitchFamily="34" charset="0"/>
                <a:buNone/>
              </a:pPr>
              <a:endParaRPr lang="zh-CN" altLang="zh-CN"/>
            </a:p>
          </p:txBody>
        </p:sp>
        <p:sp>
          <p:nvSpPr>
            <p:cNvPr id="150543" name="Freeform 15">
              <a:extLst>
                <a:ext uri="{FF2B5EF4-FFF2-40B4-BE49-F238E27FC236}">
                  <a16:creationId xmlns:a16="http://schemas.microsoft.com/office/drawing/2014/main" id="{B9F04022-F8D3-4892-8DA3-7A3A01B696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8" y="2304"/>
              <a:ext cx="288" cy="96"/>
            </a:xfrm>
            <a:custGeom>
              <a:avLst/>
              <a:gdLst>
                <a:gd name="T0" fmla="*/ 288 w 288"/>
                <a:gd name="T1" fmla="*/ 96 h 96"/>
                <a:gd name="T2" fmla="*/ 144 w 288"/>
                <a:gd name="T3" fmla="*/ 0 h 96"/>
                <a:gd name="T4" fmla="*/ 0 w 288"/>
                <a:gd name="T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8" h="96">
                  <a:moveTo>
                    <a:pt x="288" y="96"/>
                  </a:moveTo>
                  <a:lnTo>
                    <a:pt x="144" y="0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>
                <a:buFont typeface="Arial" panose="020B0604020202020204" pitchFamily="34" charset="0"/>
                <a:buNone/>
              </a:pPr>
              <a:endParaRPr lang="zh-CN" altLang="zh-CN"/>
            </a:p>
          </p:txBody>
        </p:sp>
        <p:sp>
          <p:nvSpPr>
            <p:cNvPr id="150544" name="Freeform 16">
              <a:extLst>
                <a:ext uri="{FF2B5EF4-FFF2-40B4-BE49-F238E27FC236}">
                  <a16:creationId xmlns:a16="http://schemas.microsoft.com/office/drawing/2014/main" id="{85BB3143-3929-4FF6-B940-6FA2D82EE3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8" y="1776"/>
              <a:ext cx="192" cy="432"/>
            </a:xfrm>
            <a:custGeom>
              <a:avLst/>
              <a:gdLst>
                <a:gd name="T0" fmla="*/ 48 w 192"/>
                <a:gd name="T1" fmla="*/ 0 h 384"/>
                <a:gd name="T2" fmla="*/ 192 w 192"/>
                <a:gd name="T3" fmla="*/ 96 h 384"/>
                <a:gd name="T4" fmla="*/ 96 w 192"/>
                <a:gd name="T5" fmla="*/ 240 h 384"/>
                <a:gd name="T6" fmla="*/ 0 w 192"/>
                <a:gd name="T7" fmla="*/ 384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2" h="384">
                  <a:moveTo>
                    <a:pt x="48" y="0"/>
                  </a:moveTo>
                  <a:lnTo>
                    <a:pt x="192" y="96"/>
                  </a:lnTo>
                  <a:lnTo>
                    <a:pt x="96" y="240"/>
                  </a:lnTo>
                  <a:lnTo>
                    <a:pt x="0" y="384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>
                <a:buFont typeface="Arial" panose="020B0604020202020204" pitchFamily="34" charset="0"/>
                <a:buNone/>
              </a:pPr>
              <a:endParaRPr lang="zh-CN" altLang="zh-CN"/>
            </a:p>
          </p:txBody>
        </p:sp>
        <p:sp>
          <p:nvSpPr>
            <p:cNvPr id="150545" name="Freeform 17">
              <a:extLst>
                <a:ext uri="{FF2B5EF4-FFF2-40B4-BE49-F238E27FC236}">
                  <a16:creationId xmlns:a16="http://schemas.microsoft.com/office/drawing/2014/main" id="{0B454F51-7E26-4D73-BC56-3CD7987311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4" y="1872"/>
              <a:ext cx="96" cy="336"/>
            </a:xfrm>
            <a:custGeom>
              <a:avLst/>
              <a:gdLst>
                <a:gd name="T0" fmla="*/ 0 w 96"/>
                <a:gd name="T1" fmla="*/ 0 h 288"/>
                <a:gd name="T2" fmla="*/ 48 w 96"/>
                <a:gd name="T3" fmla="*/ 96 h 288"/>
                <a:gd name="T4" fmla="*/ 96 w 96"/>
                <a:gd name="T5" fmla="*/ 192 h 288"/>
                <a:gd name="T6" fmla="*/ 96 w 96"/>
                <a:gd name="T7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" h="288">
                  <a:moveTo>
                    <a:pt x="0" y="0"/>
                  </a:moveTo>
                  <a:lnTo>
                    <a:pt x="48" y="96"/>
                  </a:lnTo>
                  <a:lnTo>
                    <a:pt x="96" y="192"/>
                  </a:lnTo>
                  <a:lnTo>
                    <a:pt x="96" y="288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algn="l">
                <a:buFont typeface="Arial" panose="020B0604020202020204" pitchFamily="34" charset="0"/>
                <a:buNone/>
              </a:pPr>
              <a:endParaRPr lang="zh-CN" altLang="zh-CN"/>
            </a:p>
          </p:txBody>
        </p:sp>
      </p:grpSp>
      <p:sp>
        <p:nvSpPr>
          <p:cNvPr id="21522" name="Text Box 18">
            <a:extLst>
              <a:ext uri="{FF2B5EF4-FFF2-40B4-BE49-F238E27FC236}">
                <a16:creationId xmlns:a16="http://schemas.microsoft.com/office/drawing/2014/main" id="{B410FBB8-AC72-4B3C-BC30-CB6C61AB11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98353" y="1345614"/>
            <a:ext cx="3406209" cy="646113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600" dirty="0">
                <a:solidFill>
                  <a:schemeClr val="bg1"/>
                </a:solidFill>
                <a:latin typeface="宋体" panose="02010600030101010101" pitchFamily="2" charset="-122"/>
              </a:rPr>
              <a:t>英国等欧洲移民</a:t>
            </a:r>
          </a:p>
        </p:txBody>
      </p:sp>
      <p:sp>
        <p:nvSpPr>
          <p:cNvPr id="21523" name="Text Box 19">
            <a:extLst>
              <a:ext uri="{FF2B5EF4-FFF2-40B4-BE49-F238E27FC236}">
                <a16:creationId xmlns:a16="http://schemas.microsoft.com/office/drawing/2014/main" id="{D0B3FE0C-10F2-4DF9-A848-00329BD000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6257" y="2031255"/>
            <a:ext cx="2132557" cy="646113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3600" dirty="0">
                <a:solidFill>
                  <a:srgbClr val="8E6C00"/>
                </a:solidFill>
                <a:latin typeface="宋体" panose="02010600030101010101" pitchFamily="2" charset="-122"/>
              </a:rPr>
              <a:t>印第安人</a:t>
            </a:r>
          </a:p>
        </p:txBody>
      </p:sp>
      <p:sp>
        <p:nvSpPr>
          <p:cNvPr id="21524" name="Text Box 20">
            <a:extLst>
              <a:ext uri="{FF2B5EF4-FFF2-40B4-BE49-F238E27FC236}">
                <a16:creationId xmlns:a16="http://schemas.microsoft.com/office/drawing/2014/main" id="{F82BFF72-FDF4-4E32-951B-15A444C751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9275" y="3199716"/>
            <a:ext cx="2132014" cy="646112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</a:rPr>
              <a:t>非洲黑人</a:t>
            </a:r>
          </a:p>
        </p:txBody>
      </p:sp>
      <p:sp>
        <p:nvSpPr>
          <p:cNvPr id="21525" name="Text Box 21">
            <a:extLst>
              <a:ext uri="{FF2B5EF4-FFF2-40B4-BE49-F238E27FC236}">
                <a16:creationId xmlns:a16="http://schemas.microsoft.com/office/drawing/2014/main" id="{B953574C-AA5D-47CE-AD0B-F3ADFAE347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0201" y="5309315"/>
            <a:ext cx="4143375" cy="1016000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6000" dirty="0">
                <a:solidFill>
                  <a:srgbClr val="FF0000"/>
                </a:solidFill>
                <a:latin typeface="宋体" panose="02010600030101010101" pitchFamily="2" charset="-122"/>
              </a:rPr>
              <a:t>美利坚民族</a:t>
            </a:r>
          </a:p>
        </p:txBody>
      </p:sp>
      <p:pic>
        <p:nvPicPr>
          <p:cNvPr id="24" name="Picture 2">
            <a:extLst>
              <a:ext uri="{FF2B5EF4-FFF2-40B4-BE49-F238E27FC236}">
                <a16:creationId xmlns:a16="http://schemas.microsoft.com/office/drawing/2014/main" id="{512D2183-CB1E-4915-A4DF-8137A8DA38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18239" y="4034642"/>
            <a:ext cx="3786466" cy="2823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66149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5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22" grpId="0" animBg="1"/>
      <p:bldP spid="21523" grpId="0" animBg="1"/>
      <p:bldP spid="21524" grpId="0" animBg="1"/>
      <p:bldP spid="215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>
            <a:extLst>
              <a:ext uri="{FF2B5EF4-FFF2-40B4-BE49-F238E27FC236}">
                <a16:creationId xmlns:a16="http://schemas.microsoft.com/office/drawing/2014/main" id="{0BD40180-75BB-4AAF-92E1-C3E533589D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0125" y="8588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kumimoji="1" lang="zh-CN" altLang="zh-CN" sz="2400">
              <a:latin typeface="Times New Roman" panose="02020603050405020304" pitchFamily="18" charset="0"/>
            </a:endParaRPr>
          </a:p>
        </p:txBody>
      </p:sp>
      <p:sp>
        <p:nvSpPr>
          <p:cNvPr id="7171" name="Text Box 3">
            <a:extLst>
              <a:ext uri="{FF2B5EF4-FFF2-40B4-BE49-F238E27FC236}">
                <a16:creationId xmlns:a16="http://schemas.microsoft.com/office/drawing/2014/main" id="{7217167F-A366-48D6-90EA-BA76C85283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89325" y="4897438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kumimoji="1" lang="zh-CN" altLang="zh-CN" sz="2400">
              <a:latin typeface="Times New Roman" panose="02020603050405020304" pitchFamily="18" charset="0"/>
            </a:endParaRPr>
          </a:p>
        </p:txBody>
      </p:sp>
      <p:grpSp>
        <p:nvGrpSpPr>
          <p:cNvPr id="7172" name="Group 4">
            <a:extLst>
              <a:ext uri="{FF2B5EF4-FFF2-40B4-BE49-F238E27FC236}">
                <a16:creationId xmlns:a16="http://schemas.microsoft.com/office/drawing/2014/main" id="{47BC4E27-20CD-4965-9A51-07A9FCB5881C}"/>
              </a:ext>
            </a:extLst>
          </p:cNvPr>
          <p:cNvGrpSpPr>
            <a:grpSpLocks/>
          </p:cNvGrpSpPr>
          <p:nvPr/>
        </p:nvGrpSpPr>
        <p:grpSpPr bwMode="auto">
          <a:xfrm>
            <a:off x="398486" y="549276"/>
            <a:ext cx="8430203" cy="5903912"/>
            <a:chOff x="942" y="210"/>
            <a:chExt cx="4649" cy="3936"/>
          </a:xfrm>
        </p:grpSpPr>
        <p:grpSp>
          <p:nvGrpSpPr>
            <p:cNvPr id="7177" name="Group 5">
              <a:extLst>
                <a:ext uri="{FF2B5EF4-FFF2-40B4-BE49-F238E27FC236}">
                  <a16:creationId xmlns:a16="http://schemas.microsoft.com/office/drawing/2014/main" id="{52BABDBE-9D45-4827-8A02-79E88FAB5B2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42" y="210"/>
              <a:ext cx="4649" cy="3936"/>
              <a:chOff x="706" y="384"/>
              <a:chExt cx="3758" cy="3648"/>
            </a:xfrm>
          </p:grpSpPr>
          <p:grpSp>
            <p:nvGrpSpPr>
              <p:cNvPr id="7196" name="Group 6">
                <a:extLst>
                  <a:ext uri="{FF2B5EF4-FFF2-40B4-BE49-F238E27FC236}">
                    <a16:creationId xmlns:a16="http://schemas.microsoft.com/office/drawing/2014/main" id="{BB4E64CD-BFE7-4D6E-9810-2865C415522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248" y="384"/>
                <a:ext cx="3216" cy="3648"/>
                <a:chOff x="1248" y="384"/>
                <a:chExt cx="3216" cy="3648"/>
              </a:xfrm>
            </p:grpSpPr>
            <p:sp>
              <p:nvSpPr>
                <p:cNvPr id="7198" name="Rectangle 7">
                  <a:extLst>
                    <a:ext uri="{FF2B5EF4-FFF2-40B4-BE49-F238E27FC236}">
                      <a16:creationId xmlns:a16="http://schemas.microsoft.com/office/drawing/2014/main" id="{E4A2ABFE-D99E-40F8-9D7C-C2A9D28B097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96" y="384"/>
                  <a:ext cx="3168" cy="3648"/>
                </a:xfrm>
                <a:prstGeom prst="rect">
                  <a:avLst/>
                </a:prstGeom>
                <a:solidFill>
                  <a:srgbClr val="33CCFF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99" name="Freeform 8">
                  <a:extLst>
                    <a:ext uri="{FF2B5EF4-FFF2-40B4-BE49-F238E27FC236}">
                      <a16:creationId xmlns:a16="http://schemas.microsoft.com/office/drawing/2014/main" id="{E40D7EBF-D6EC-4D43-9475-BC49B4BC456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48" y="384"/>
                  <a:ext cx="2592" cy="3648"/>
                </a:xfrm>
                <a:custGeom>
                  <a:avLst/>
                  <a:gdLst>
                    <a:gd name="T0" fmla="*/ 48 w 2592"/>
                    <a:gd name="T1" fmla="*/ 0 h 3648"/>
                    <a:gd name="T2" fmla="*/ 2304 w 2592"/>
                    <a:gd name="T3" fmla="*/ 0 h 3648"/>
                    <a:gd name="T4" fmla="*/ 2256 w 2592"/>
                    <a:gd name="T5" fmla="*/ 144 h 3648"/>
                    <a:gd name="T6" fmla="*/ 2208 w 2592"/>
                    <a:gd name="T7" fmla="*/ 192 h 3648"/>
                    <a:gd name="T8" fmla="*/ 2208 w 2592"/>
                    <a:gd name="T9" fmla="*/ 288 h 3648"/>
                    <a:gd name="T10" fmla="*/ 2208 w 2592"/>
                    <a:gd name="T11" fmla="*/ 432 h 3648"/>
                    <a:gd name="T12" fmla="*/ 2304 w 2592"/>
                    <a:gd name="T13" fmla="*/ 432 h 3648"/>
                    <a:gd name="T14" fmla="*/ 2400 w 2592"/>
                    <a:gd name="T15" fmla="*/ 480 h 3648"/>
                    <a:gd name="T16" fmla="*/ 2496 w 2592"/>
                    <a:gd name="T17" fmla="*/ 528 h 3648"/>
                    <a:gd name="T18" fmla="*/ 2592 w 2592"/>
                    <a:gd name="T19" fmla="*/ 480 h 3648"/>
                    <a:gd name="T20" fmla="*/ 2592 w 2592"/>
                    <a:gd name="T21" fmla="*/ 576 h 3648"/>
                    <a:gd name="T22" fmla="*/ 2496 w 2592"/>
                    <a:gd name="T23" fmla="*/ 624 h 3648"/>
                    <a:gd name="T24" fmla="*/ 2400 w 2592"/>
                    <a:gd name="T25" fmla="*/ 576 h 3648"/>
                    <a:gd name="T26" fmla="*/ 2256 w 2592"/>
                    <a:gd name="T27" fmla="*/ 720 h 3648"/>
                    <a:gd name="T28" fmla="*/ 2208 w 2592"/>
                    <a:gd name="T29" fmla="*/ 624 h 3648"/>
                    <a:gd name="T30" fmla="*/ 2208 w 2592"/>
                    <a:gd name="T31" fmla="*/ 768 h 3648"/>
                    <a:gd name="T32" fmla="*/ 1968 w 2592"/>
                    <a:gd name="T33" fmla="*/ 864 h 3648"/>
                    <a:gd name="T34" fmla="*/ 1872 w 2592"/>
                    <a:gd name="T35" fmla="*/ 912 h 3648"/>
                    <a:gd name="T36" fmla="*/ 1776 w 2592"/>
                    <a:gd name="T37" fmla="*/ 912 h 3648"/>
                    <a:gd name="T38" fmla="*/ 1728 w 2592"/>
                    <a:gd name="T39" fmla="*/ 960 h 3648"/>
                    <a:gd name="T40" fmla="*/ 1632 w 2592"/>
                    <a:gd name="T41" fmla="*/ 1104 h 3648"/>
                    <a:gd name="T42" fmla="*/ 1632 w 2592"/>
                    <a:gd name="T43" fmla="*/ 1200 h 3648"/>
                    <a:gd name="T44" fmla="*/ 1584 w 2592"/>
                    <a:gd name="T45" fmla="*/ 1440 h 3648"/>
                    <a:gd name="T46" fmla="*/ 1536 w 2592"/>
                    <a:gd name="T47" fmla="*/ 1584 h 3648"/>
                    <a:gd name="T48" fmla="*/ 1488 w 2592"/>
                    <a:gd name="T49" fmla="*/ 1728 h 3648"/>
                    <a:gd name="T50" fmla="*/ 1440 w 2592"/>
                    <a:gd name="T51" fmla="*/ 1824 h 3648"/>
                    <a:gd name="T52" fmla="*/ 1488 w 2592"/>
                    <a:gd name="T53" fmla="*/ 1968 h 3648"/>
                    <a:gd name="T54" fmla="*/ 1392 w 2592"/>
                    <a:gd name="T55" fmla="*/ 2064 h 3648"/>
                    <a:gd name="T56" fmla="*/ 1344 w 2592"/>
                    <a:gd name="T57" fmla="*/ 2256 h 3648"/>
                    <a:gd name="T58" fmla="*/ 1248 w 2592"/>
                    <a:gd name="T59" fmla="*/ 2400 h 3648"/>
                    <a:gd name="T60" fmla="*/ 1344 w 2592"/>
                    <a:gd name="T61" fmla="*/ 2544 h 3648"/>
                    <a:gd name="T62" fmla="*/ 1392 w 2592"/>
                    <a:gd name="T63" fmla="*/ 2592 h 3648"/>
                    <a:gd name="T64" fmla="*/ 1344 w 2592"/>
                    <a:gd name="T65" fmla="*/ 2640 h 3648"/>
                    <a:gd name="T66" fmla="*/ 1440 w 2592"/>
                    <a:gd name="T67" fmla="*/ 2784 h 3648"/>
                    <a:gd name="T68" fmla="*/ 1392 w 2592"/>
                    <a:gd name="T69" fmla="*/ 2880 h 3648"/>
                    <a:gd name="T70" fmla="*/ 1248 w 2592"/>
                    <a:gd name="T71" fmla="*/ 2928 h 3648"/>
                    <a:gd name="T72" fmla="*/ 1248 w 2592"/>
                    <a:gd name="T73" fmla="*/ 3072 h 3648"/>
                    <a:gd name="T74" fmla="*/ 1056 w 2592"/>
                    <a:gd name="T75" fmla="*/ 3216 h 3648"/>
                    <a:gd name="T76" fmla="*/ 960 w 2592"/>
                    <a:gd name="T77" fmla="*/ 3312 h 3648"/>
                    <a:gd name="T78" fmla="*/ 912 w 2592"/>
                    <a:gd name="T79" fmla="*/ 3408 h 3648"/>
                    <a:gd name="T80" fmla="*/ 720 w 2592"/>
                    <a:gd name="T81" fmla="*/ 3456 h 3648"/>
                    <a:gd name="T82" fmla="*/ 624 w 2592"/>
                    <a:gd name="T83" fmla="*/ 3552 h 3648"/>
                    <a:gd name="T84" fmla="*/ 624 w 2592"/>
                    <a:gd name="T85" fmla="*/ 3648 h 3648"/>
                    <a:gd name="T86" fmla="*/ 48 w 2592"/>
                    <a:gd name="T87" fmla="*/ 3600 h 3648"/>
                    <a:gd name="T88" fmla="*/ 0 w 2592"/>
                    <a:gd name="T89" fmla="*/ 48 h 3648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0" t="0" r="r" b="b"/>
                  <a:pathLst>
                    <a:path w="2592" h="3648">
                      <a:moveTo>
                        <a:pt x="48" y="0"/>
                      </a:moveTo>
                      <a:lnTo>
                        <a:pt x="2304" y="0"/>
                      </a:lnTo>
                      <a:lnTo>
                        <a:pt x="2256" y="144"/>
                      </a:lnTo>
                      <a:lnTo>
                        <a:pt x="2208" y="192"/>
                      </a:lnTo>
                      <a:lnTo>
                        <a:pt x="2208" y="288"/>
                      </a:lnTo>
                      <a:lnTo>
                        <a:pt x="2208" y="432"/>
                      </a:lnTo>
                      <a:lnTo>
                        <a:pt x="2304" y="432"/>
                      </a:lnTo>
                      <a:lnTo>
                        <a:pt x="2400" y="480"/>
                      </a:lnTo>
                      <a:lnTo>
                        <a:pt x="2496" y="528"/>
                      </a:lnTo>
                      <a:lnTo>
                        <a:pt x="2592" y="480"/>
                      </a:lnTo>
                      <a:lnTo>
                        <a:pt x="2592" y="576"/>
                      </a:lnTo>
                      <a:lnTo>
                        <a:pt x="2496" y="624"/>
                      </a:lnTo>
                      <a:lnTo>
                        <a:pt x="2400" y="576"/>
                      </a:lnTo>
                      <a:lnTo>
                        <a:pt x="2256" y="720"/>
                      </a:lnTo>
                      <a:lnTo>
                        <a:pt x="2208" y="624"/>
                      </a:lnTo>
                      <a:lnTo>
                        <a:pt x="2208" y="768"/>
                      </a:lnTo>
                      <a:lnTo>
                        <a:pt x="1968" y="864"/>
                      </a:lnTo>
                      <a:lnTo>
                        <a:pt x="1872" y="912"/>
                      </a:lnTo>
                      <a:lnTo>
                        <a:pt x="1776" y="912"/>
                      </a:lnTo>
                      <a:lnTo>
                        <a:pt x="1728" y="960"/>
                      </a:lnTo>
                      <a:lnTo>
                        <a:pt x="1632" y="1104"/>
                      </a:lnTo>
                      <a:lnTo>
                        <a:pt x="1632" y="1200"/>
                      </a:lnTo>
                      <a:lnTo>
                        <a:pt x="1584" y="1440"/>
                      </a:lnTo>
                      <a:lnTo>
                        <a:pt x="1536" y="1584"/>
                      </a:lnTo>
                      <a:lnTo>
                        <a:pt x="1488" y="1728"/>
                      </a:lnTo>
                      <a:lnTo>
                        <a:pt x="1440" y="1824"/>
                      </a:lnTo>
                      <a:lnTo>
                        <a:pt x="1488" y="1968"/>
                      </a:lnTo>
                      <a:lnTo>
                        <a:pt x="1392" y="2064"/>
                      </a:lnTo>
                      <a:lnTo>
                        <a:pt x="1344" y="2256"/>
                      </a:lnTo>
                      <a:lnTo>
                        <a:pt x="1248" y="2400"/>
                      </a:lnTo>
                      <a:lnTo>
                        <a:pt x="1344" y="2544"/>
                      </a:lnTo>
                      <a:lnTo>
                        <a:pt x="1392" y="2592"/>
                      </a:lnTo>
                      <a:lnTo>
                        <a:pt x="1344" y="2640"/>
                      </a:lnTo>
                      <a:lnTo>
                        <a:pt x="1440" y="2784"/>
                      </a:lnTo>
                      <a:lnTo>
                        <a:pt x="1392" y="2880"/>
                      </a:lnTo>
                      <a:lnTo>
                        <a:pt x="1248" y="2928"/>
                      </a:lnTo>
                      <a:lnTo>
                        <a:pt x="1248" y="3072"/>
                      </a:lnTo>
                      <a:lnTo>
                        <a:pt x="1056" y="3216"/>
                      </a:lnTo>
                      <a:lnTo>
                        <a:pt x="960" y="3312"/>
                      </a:lnTo>
                      <a:lnTo>
                        <a:pt x="912" y="3408"/>
                      </a:lnTo>
                      <a:lnTo>
                        <a:pt x="720" y="3456"/>
                      </a:lnTo>
                      <a:lnTo>
                        <a:pt x="624" y="3552"/>
                      </a:lnTo>
                      <a:lnTo>
                        <a:pt x="624" y="3648"/>
                      </a:lnTo>
                      <a:lnTo>
                        <a:pt x="48" y="3600"/>
                      </a:lnTo>
                      <a:lnTo>
                        <a:pt x="0" y="48"/>
                      </a:lnTo>
                    </a:path>
                  </a:pathLst>
                </a:custGeom>
                <a:solidFill>
                  <a:srgbClr val="FFCC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00" name="Freeform 9">
                  <a:extLst>
                    <a:ext uri="{FF2B5EF4-FFF2-40B4-BE49-F238E27FC236}">
                      <a16:creationId xmlns:a16="http://schemas.microsoft.com/office/drawing/2014/main" id="{27D44CF0-FB8C-4B38-9A2E-F3CCBBBFB7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96" y="3264"/>
                  <a:ext cx="528" cy="720"/>
                </a:xfrm>
                <a:custGeom>
                  <a:avLst/>
                  <a:gdLst>
                    <a:gd name="T0" fmla="*/ 0 w 528"/>
                    <a:gd name="T1" fmla="*/ 0 h 720"/>
                    <a:gd name="T2" fmla="*/ 96 w 528"/>
                    <a:gd name="T3" fmla="*/ 144 h 720"/>
                    <a:gd name="T4" fmla="*/ 144 w 528"/>
                    <a:gd name="T5" fmla="*/ 288 h 720"/>
                    <a:gd name="T6" fmla="*/ 240 w 528"/>
                    <a:gd name="T7" fmla="*/ 336 h 720"/>
                    <a:gd name="T8" fmla="*/ 288 w 528"/>
                    <a:gd name="T9" fmla="*/ 432 h 720"/>
                    <a:gd name="T10" fmla="*/ 432 w 528"/>
                    <a:gd name="T11" fmla="*/ 576 h 720"/>
                    <a:gd name="T12" fmla="*/ 480 w 528"/>
                    <a:gd name="T13" fmla="*/ 624 h 720"/>
                    <a:gd name="T14" fmla="*/ 528 w 528"/>
                    <a:gd name="T15" fmla="*/ 720 h 72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528" h="720">
                      <a:moveTo>
                        <a:pt x="0" y="0"/>
                      </a:moveTo>
                      <a:lnTo>
                        <a:pt x="96" y="144"/>
                      </a:lnTo>
                      <a:lnTo>
                        <a:pt x="144" y="288"/>
                      </a:lnTo>
                      <a:lnTo>
                        <a:pt x="240" y="336"/>
                      </a:lnTo>
                      <a:lnTo>
                        <a:pt x="288" y="432"/>
                      </a:lnTo>
                      <a:lnTo>
                        <a:pt x="432" y="576"/>
                      </a:lnTo>
                      <a:lnTo>
                        <a:pt x="480" y="624"/>
                      </a:lnTo>
                      <a:lnTo>
                        <a:pt x="528" y="720"/>
                      </a:lnTo>
                    </a:path>
                  </a:pathLst>
                </a:custGeom>
                <a:noFill/>
                <a:ln w="28575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01" name="Line 10">
                  <a:extLst>
                    <a:ext uri="{FF2B5EF4-FFF2-40B4-BE49-F238E27FC236}">
                      <a16:creationId xmlns:a16="http://schemas.microsoft.com/office/drawing/2014/main" id="{928CADC2-4C69-4F7C-AABB-BE04C1639A4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296" y="2880"/>
                  <a:ext cx="1296" cy="19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02" name="Freeform 11">
                  <a:extLst>
                    <a:ext uri="{FF2B5EF4-FFF2-40B4-BE49-F238E27FC236}">
                      <a16:creationId xmlns:a16="http://schemas.microsoft.com/office/drawing/2014/main" id="{5EAEA6AF-9F35-45D0-9A55-EA6847D5EDC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92" y="2640"/>
                  <a:ext cx="1152" cy="144"/>
                </a:xfrm>
                <a:custGeom>
                  <a:avLst/>
                  <a:gdLst>
                    <a:gd name="T0" fmla="*/ 0 w 1152"/>
                    <a:gd name="T1" fmla="*/ 96 h 144"/>
                    <a:gd name="T2" fmla="*/ 144 w 1152"/>
                    <a:gd name="T3" fmla="*/ 96 h 144"/>
                    <a:gd name="T4" fmla="*/ 384 w 1152"/>
                    <a:gd name="T5" fmla="*/ 0 h 144"/>
                    <a:gd name="T6" fmla="*/ 720 w 1152"/>
                    <a:gd name="T7" fmla="*/ 48 h 144"/>
                    <a:gd name="T8" fmla="*/ 816 w 1152"/>
                    <a:gd name="T9" fmla="*/ 96 h 144"/>
                    <a:gd name="T10" fmla="*/ 960 w 1152"/>
                    <a:gd name="T11" fmla="*/ 96 h 144"/>
                    <a:gd name="T12" fmla="*/ 1008 w 1152"/>
                    <a:gd name="T13" fmla="*/ 144 h 144"/>
                    <a:gd name="T14" fmla="*/ 1152 w 1152"/>
                    <a:gd name="T15" fmla="*/ 144 h 14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152" h="144">
                      <a:moveTo>
                        <a:pt x="0" y="96"/>
                      </a:moveTo>
                      <a:lnTo>
                        <a:pt x="144" y="96"/>
                      </a:lnTo>
                      <a:lnTo>
                        <a:pt x="384" y="0"/>
                      </a:lnTo>
                      <a:lnTo>
                        <a:pt x="720" y="48"/>
                      </a:lnTo>
                      <a:lnTo>
                        <a:pt x="816" y="96"/>
                      </a:lnTo>
                      <a:lnTo>
                        <a:pt x="960" y="96"/>
                      </a:lnTo>
                      <a:lnTo>
                        <a:pt x="1008" y="144"/>
                      </a:lnTo>
                      <a:lnTo>
                        <a:pt x="1152" y="144"/>
                      </a:lnTo>
                    </a:path>
                  </a:pathLst>
                </a:custGeom>
                <a:noFill/>
                <a:ln w="28575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03" name="Freeform 12">
                  <a:extLst>
                    <a:ext uri="{FF2B5EF4-FFF2-40B4-BE49-F238E27FC236}">
                      <a16:creationId xmlns:a16="http://schemas.microsoft.com/office/drawing/2014/main" id="{1C09C8CD-5028-480B-824B-B6279862E9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632" y="2112"/>
                  <a:ext cx="912" cy="576"/>
                </a:xfrm>
                <a:custGeom>
                  <a:avLst/>
                  <a:gdLst>
                    <a:gd name="T0" fmla="*/ 0 w 912"/>
                    <a:gd name="T1" fmla="*/ 0 h 576"/>
                    <a:gd name="T2" fmla="*/ 240 w 912"/>
                    <a:gd name="T3" fmla="*/ 0 h 576"/>
                    <a:gd name="T4" fmla="*/ 336 w 912"/>
                    <a:gd name="T5" fmla="*/ 96 h 576"/>
                    <a:gd name="T6" fmla="*/ 384 w 912"/>
                    <a:gd name="T7" fmla="*/ 144 h 576"/>
                    <a:gd name="T8" fmla="*/ 432 w 912"/>
                    <a:gd name="T9" fmla="*/ 240 h 576"/>
                    <a:gd name="T10" fmla="*/ 624 w 912"/>
                    <a:gd name="T11" fmla="*/ 288 h 576"/>
                    <a:gd name="T12" fmla="*/ 672 w 912"/>
                    <a:gd name="T13" fmla="*/ 336 h 576"/>
                    <a:gd name="T14" fmla="*/ 768 w 912"/>
                    <a:gd name="T15" fmla="*/ 384 h 576"/>
                    <a:gd name="T16" fmla="*/ 816 w 912"/>
                    <a:gd name="T17" fmla="*/ 576 h 576"/>
                    <a:gd name="T18" fmla="*/ 912 w 912"/>
                    <a:gd name="T19" fmla="*/ 576 h 57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912" h="576">
                      <a:moveTo>
                        <a:pt x="0" y="0"/>
                      </a:moveTo>
                      <a:lnTo>
                        <a:pt x="240" y="0"/>
                      </a:lnTo>
                      <a:lnTo>
                        <a:pt x="336" y="96"/>
                      </a:lnTo>
                      <a:lnTo>
                        <a:pt x="384" y="144"/>
                      </a:lnTo>
                      <a:lnTo>
                        <a:pt x="432" y="240"/>
                      </a:lnTo>
                      <a:lnTo>
                        <a:pt x="624" y="288"/>
                      </a:lnTo>
                      <a:lnTo>
                        <a:pt x="672" y="336"/>
                      </a:lnTo>
                      <a:lnTo>
                        <a:pt x="768" y="384"/>
                      </a:lnTo>
                      <a:lnTo>
                        <a:pt x="816" y="576"/>
                      </a:lnTo>
                      <a:lnTo>
                        <a:pt x="912" y="576"/>
                      </a:lnTo>
                    </a:path>
                  </a:pathLst>
                </a:custGeom>
                <a:noFill/>
                <a:ln w="28575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04" name="Freeform 13">
                  <a:extLst>
                    <a:ext uri="{FF2B5EF4-FFF2-40B4-BE49-F238E27FC236}">
                      <a16:creationId xmlns:a16="http://schemas.microsoft.com/office/drawing/2014/main" id="{E1D550A3-02A3-4489-AE9B-3CFE6A7785C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44" y="1392"/>
                  <a:ext cx="1392" cy="672"/>
                </a:xfrm>
                <a:custGeom>
                  <a:avLst/>
                  <a:gdLst>
                    <a:gd name="T0" fmla="*/ 0 w 1392"/>
                    <a:gd name="T1" fmla="*/ 672 h 672"/>
                    <a:gd name="T2" fmla="*/ 1008 w 1392"/>
                    <a:gd name="T3" fmla="*/ 480 h 672"/>
                    <a:gd name="T4" fmla="*/ 1200 w 1392"/>
                    <a:gd name="T5" fmla="*/ 384 h 672"/>
                    <a:gd name="T6" fmla="*/ 1248 w 1392"/>
                    <a:gd name="T7" fmla="*/ 288 h 672"/>
                    <a:gd name="T8" fmla="*/ 1152 w 1392"/>
                    <a:gd name="T9" fmla="*/ 192 h 672"/>
                    <a:gd name="T10" fmla="*/ 1152 w 1392"/>
                    <a:gd name="T11" fmla="*/ 0 h 672"/>
                    <a:gd name="T12" fmla="*/ 1248 w 1392"/>
                    <a:gd name="T13" fmla="*/ 0 h 672"/>
                    <a:gd name="T14" fmla="*/ 1392 w 1392"/>
                    <a:gd name="T15" fmla="*/ 0 h 67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392" h="672">
                      <a:moveTo>
                        <a:pt x="0" y="672"/>
                      </a:moveTo>
                      <a:lnTo>
                        <a:pt x="1008" y="480"/>
                      </a:lnTo>
                      <a:lnTo>
                        <a:pt x="1200" y="384"/>
                      </a:lnTo>
                      <a:lnTo>
                        <a:pt x="1248" y="288"/>
                      </a:lnTo>
                      <a:lnTo>
                        <a:pt x="1152" y="192"/>
                      </a:lnTo>
                      <a:lnTo>
                        <a:pt x="1152" y="0"/>
                      </a:lnTo>
                      <a:lnTo>
                        <a:pt x="1248" y="0"/>
                      </a:lnTo>
                      <a:lnTo>
                        <a:pt x="1392" y="0"/>
                      </a:lnTo>
                    </a:path>
                  </a:pathLst>
                </a:custGeom>
                <a:noFill/>
                <a:ln w="28575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05" name="Freeform 14">
                  <a:extLst>
                    <a:ext uri="{FF2B5EF4-FFF2-40B4-BE49-F238E27FC236}">
                      <a16:creationId xmlns:a16="http://schemas.microsoft.com/office/drawing/2014/main" id="{B575D814-3C1B-4495-B7DD-9E5BBE8924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92" y="432"/>
                  <a:ext cx="192" cy="912"/>
                </a:xfrm>
                <a:custGeom>
                  <a:avLst/>
                  <a:gdLst>
                    <a:gd name="T0" fmla="*/ 0 w 192"/>
                    <a:gd name="T1" fmla="*/ 0 h 912"/>
                    <a:gd name="T2" fmla="*/ 144 w 192"/>
                    <a:gd name="T3" fmla="*/ 288 h 912"/>
                    <a:gd name="T4" fmla="*/ 144 w 192"/>
                    <a:gd name="T5" fmla="*/ 480 h 912"/>
                    <a:gd name="T6" fmla="*/ 192 w 192"/>
                    <a:gd name="T7" fmla="*/ 624 h 912"/>
                    <a:gd name="T8" fmla="*/ 192 w 192"/>
                    <a:gd name="T9" fmla="*/ 816 h 912"/>
                    <a:gd name="T10" fmla="*/ 192 w 192"/>
                    <a:gd name="T11" fmla="*/ 912 h 91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92" h="912">
                      <a:moveTo>
                        <a:pt x="0" y="0"/>
                      </a:moveTo>
                      <a:lnTo>
                        <a:pt x="144" y="288"/>
                      </a:lnTo>
                      <a:lnTo>
                        <a:pt x="144" y="480"/>
                      </a:lnTo>
                      <a:lnTo>
                        <a:pt x="192" y="624"/>
                      </a:lnTo>
                      <a:lnTo>
                        <a:pt x="192" y="816"/>
                      </a:lnTo>
                      <a:lnTo>
                        <a:pt x="192" y="912"/>
                      </a:lnTo>
                    </a:path>
                  </a:pathLst>
                </a:custGeom>
                <a:noFill/>
                <a:ln w="28575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06" name="Freeform 15">
                  <a:extLst>
                    <a:ext uri="{FF2B5EF4-FFF2-40B4-BE49-F238E27FC236}">
                      <a16:creationId xmlns:a16="http://schemas.microsoft.com/office/drawing/2014/main" id="{6117C2FF-28B0-4CBA-93C2-E5F19CEEBB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48" y="432"/>
                  <a:ext cx="720" cy="528"/>
                </a:xfrm>
                <a:custGeom>
                  <a:avLst/>
                  <a:gdLst>
                    <a:gd name="T0" fmla="*/ 0 w 720"/>
                    <a:gd name="T1" fmla="*/ 384 h 528"/>
                    <a:gd name="T2" fmla="*/ 0 w 720"/>
                    <a:gd name="T3" fmla="*/ 528 h 528"/>
                    <a:gd name="T4" fmla="*/ 144 w 720"/>
                    <a:gd name="T5" fmla="*/ 480 h 528"/>
                    <a:gd name="T6" fmla="*/ 288 w 720"/>
                    <a:gd name="T7" fmla="*/ 480 h 528"/>
                    <a:gd name="T8" fmla="*/ 432 w 720"/>
                    <a:gd name="T9" fmla="*/ 432 h 528"/>
                    <a:gd name="T10" fmla="*/ 528 w 720"/>
                    <a:gd name="T11" fmla="*/ 384 h 528"/>
                    <a:gd name="T12" fmla="*/ 624 w 720"/>
                    <a:gd name="T13" fmla="*/ 288 h 528"/>
                    <a:gd name="T14" fmla="*/ 624 w 720"/>
                    <a:gd name="T15" fmla="*/ 192 h 528"/>
                    <a:gd name="T16" fmla="*/ 624 w 720"/>
                    <a:gd name="T17" fmla="*/ 96 h 528"/>
                    <a:gd name="T18" fmla="*/ 672 w 720"/>
                    <a:gd name="T19" fmla="*/ 48 h 528"/>
                    <a:gd name="T20" fmla="*/ 720 w 720"/>
                    <a:gd name="T21" fmla="*/ 0 h 528"/>
                    <a:gd name="T22" fmla="*/ 528 w 720"/>
                    <a:gd name="T23" fmla="*/ 96 h 528"/>
                    <a:gd name="T24" fmla="*/ 432 w 720"/>
                    <a:gd name="T25" fmla="*/ 192 h 528"/>
                    <a:gd name="T26" fmla="*/ 384 w 720"/>
                    <a:gd name="T27" fmla="*/ 240 h 528"/>
                    <a:gd name="T28" fmla="*/ 288 w 720"/>
                    <a:gd name="T29" fmla="*/ 336 h 528"/>
                    <a:gd name="T30" fmla="*/ 144 w 720"/>
                    <a:gd name="T31" fmla="*/ 336 h 528"/>
                    <a:gd name="T32" fmla="*/ 0 w 720"/>
                    <a:gd name="T33" fmla="*/ 384 h 528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720" h="528">
                      <a:moveTo>
                        <a:pt x="0" y="384"/>
                      </a:moveTo>
                      <a:lnTo>
                        <a:pt x="0" y="528"/>
                      </a:lnTo>
                      <a:lnTo>
                        <a:pt x="144" y="480"/>
                      </a:lnTo>
                      <a:lnTo>
                        <a:pt x="288" y="480"/>
                      </a:lnTo>
                      <a:lnTo>
                        <a:pt x="432" y="432"/>
                      </a:lnTo>
                      <a:lnTo>
                        <a:pt x="528" y="384"/>
                      </a:lnTo>
                      <a:lnTo>
                        <a:pt x="624" y="288"/>
                      </a:lnTo>
                      <a:lnTo>
                        <a:pt x="624" y="192"/>
                      </a:lnTo>
                      <a:lnTo>
                        <a:pt x="624" y="96"/>
                      </a:lnTo>
                      <a:lnTo>
                        <a:pt x="672" y="48"/>
                      </a:lnTo>
                      <a:lnTo>
                        <a:pt x="720" y="0"/>
                      </a:lnTo>
                      <a:lnTo>
                        <a:pt x="528" y="96"/>
                      </a:lnTo>
                      <a:lnTo>
                        <a:pt x="432" y="192"/>
                      </a:lnTo>
                      <a:lnTo>
                        <a:pt x="384" y="240"/>
                      </a:lnTo>
                      <a:lnTo>
                        <a:pt x="288" y="336"/>
                      </a:lnTo>
                      <a:lnTo>
                        <a:pt x="144" y="336"/>
                      </a:lnTo>
                      <a:lnTo>
                        <a:pt x="0" y="384"/>
                      </a:lnTo>
                      <a:close/>
                    </a:path>
                  </a:pathLst>
                </a:custGeom>
                <a:solidFill>
                  <a:srgbClr val="CCFF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07" name="Freeform 16">
                  <a:extLst>
                    <a:ext uri="{FF2B5EF4-FFF2-40B4-BE49-F238E27FC236}">
                      <a16:creationId xmlns:a16="http://schemas.microsoft.com/office/drawing/2014/main" id="{BD36A071-70B0-4267-A4E7-0AB1B791A0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76" y="432"/>
                  <a:ext cx="240" cy="768"/>
                </a:xfrm>
                <a:custGeom>
                  <a:avLst/>
                  <a:gdLst>
                    <a:gd name="T0" fmla="*/ 48 w 240"/>
                    <a:gd name="T1" fmla="*/ 0 h 768"/>
                    <a:gd name="T2" fmla="*/ 0 w 240"/>
                    <a:gd name="T3" fmla="*/ 240 h 768"/>
                    <a:gd name="T4" fmla="*/ 48 w 240"/>
                    <a:gd name="T5" fmla="*/ 432 h 768"/>
                    <a:gd name="T6" fmla="*/ 96 w 240"/>
                    <a:gd name="T7" fmla="*/ 576 h 768"/>
                    <a:gd name="T8" fmla="*/ 192 w 240"/>
                    <a:gd name="T9" fmla="*/ 720 h 768"/>
                    <a:gd name="T10" fmla="*/ 240 w 240"/>
                    <a:gd name="T11" fmla="*/ 768 h 76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40" h="768">
                      <a:moveTo>
                        <a:pt x="48" y="0"/>
                      </a:moveTo>
                      <a:lnTo>
                        <a:pt x="0" y="240"/>
                      </a:lnTo>
                      <a:lnTo>
                        <a:pt x="48" y="432"/>
                      </a:lnTo>
                      <a:lnTo>
                        <a:pt x="96" y="576"/>
                      </a:lnTo>
                      <a:lnTo>
                        <a:pt x="192" y="720"/>
                      </a:lnTo>
                      <a:lnTo>
                        <a:pt x="240" y="768"/>
                      </a:lnTo>
                    </a:path>
                  </a:pathLst>
                </a:custGeom>
                <a:noFill/>
                <a:ln w="28575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08" name="Freeform 17">
                  <a:extLst>
                    <a:ext uri="{FF2B5EF4-FFF2-40B4-BE49-F238E27FC236}">
                      <a16:creationId xmlns:a16="http://schemas.microsoft.com/office/drawing/2014/main" id="{762C10C8-DF28-47E2-B112-CD0E5444A55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60" y="384"/>
                  <a:ext cx="96" cy="624"/>
                </a:xfrm>
                <a:custGeom>
                  <a:avLst/>
                  <a:gdLst>
                    <a:gd name="T0" fmla="*/ 0 w 96"/>
                    <a:gd name="T1" fmla="*/ 0 h 624"/>
                    <a:gd name="T2" fmla="*/ 96 w 96"/>
                    <a:gd name="T3" fmla="*/ 432 h 624"/>
                    <a:gd name="T4" fmla="*/ 0 w 96"/>
                    <a:gd name="T5" fmla="*/ 480 h 624"/>
                    <a:gd name="T6" fmla="*/ 96 w 96"/>
                    <a:gd name="T7" fmla="*/ 624 h 624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96" h="624">
                      <a:moveTo>
                        <a:pt x="0" y="0"/>
                      </a:moveTo>
                      <a:lnTo>
                        <a:pt x="96" y="432"/>
                      </a:lnTo>
                      <a:lnTo>
                        <a:pt x="0" y="480"/>
                      </a:lnTo>
                      <a:lnTo>
                        <a:pt x="96" y="624"/>
                      </a:lnTo>
                    </a:path>
                  </a:pathLst>
                </a:custGeom>
                <a:noFill/>
                <a:ln w="28575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09" name="Freeform 18">
                  <a:extLst>
                    <a:ext uri="{FF2B5EF4-FFF2-40B4-BE49-F238E27FC236}">
                      <a16:creationId xmlns:a16="http://schemas.microsoft.com/office/drawing/2014/main" id="{E2F5A341-A26F-4005-AB91-1347CA1432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88" y="3264"/>
                  <a:ext cx="816" cy="336"/>
                </a:xfrm>
                <a:custGeom>
                  <a:avLst/>
                  <a:gdLst>
                    <a:gd name="T0" fmla="*/ 816 w 816"/>
                    <a:gd name="T1" fmla="*/ 336 h 336"/>
                    <a:gd name="T2" fmla="*/ 624 w 816"/>
                    <a:gd name="T3" fmla="*/ 288 h 336"/>
                    <a:gd name="T4" fmla="*/ 384 w 816"/>
                    <a:gd name="T5" fmla="*/ 288 h 336"/>
                    <a:gd name="T6" fmla="*/ 288 w 816"/>
                    <a:gd name="T7" fmla="*/ 192 h 336"/>
                    <a:gd name="T8" fmla="*/ 144 w 816"/>
                    <a:gd name="T9" fmla="*/ 0 h 336"/>
                    <a:gd name="T10" fmla="*/ 0 w 816"/>
                    <a:gd name="T11" fmla="*/ 0 h 33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16" h="336">
                      <a:moveTo>
                        <a:pt x="816" y="336"/>
                      </a:moveTo>
                      <a:lnTo>
                        <a:pt x="624" y="288"/>
                      </a:lnTo>
                      <a:lnTo>
                        <a:pt x="384" y="288"/>
                      </a:lnTo>
                      <a:lnTo>
                        <a:pt x="288" y="192"/>
                      </a:lnTo>
                      <a:lnTo>
                        <a:pt x="144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8575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10" name="Freeform 19">
                  <a:extLst>
                    <a:ext uri="{FF2B5EF4-FFF2-40B4-BE49-F238E27FC236}">
                      <a16:creationId xmlns:a16="http://schemas.microsoft.com/office/drawing/2014/main" id="{09645AD9-BB18-4A1B-B680-8521E55D23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08" y="1104"/>
                  <a:ext cx="480" cy="960"/>
                </a:xfrm>
                <a:custGeom>
                  <a:avLst/>
                  <a:gdLst>
                    <a:gd name="T0" fmla="*/ 432 w 480"/>
                    <a:gd name="T1" fmla="*/ 960 h 960"/>
                    <a:gd name="T2" fmla="*/ 480 w 480"/>
                    <a:gd name="T3" fmla="*/ 816 h 960"/>
                    <a:gd name="T4" fmla="*/ 432 w 480"/>
                    <a:gd name="T5" fmla="*/ 720 h 960"/>
                    <a:gd name="T6" fmla="*/ 480 w 480"/>
                    <a:gd name="T7" fmla="*/ 480 h 960"/>
                    <a:gd name="T8" fmla="*/ 240 w 480"/>
                    <a:gd name="T9" fmla="*/ 336 h 960"/>
                    <a:gd name="T10" fmla="*/ 0 w 480"/>
                    <a:gd name="T11" fmla="*/ 144 h 960"/>
                    <a:gd name="T12" fmla="*/ 0 w 480"/>
                    <a:gd name="T13" fmla="*/ 0 h 96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480" h="960">
                      <a:moveTo>
                        <a:pt x="432" y="960"/>
                      </a:moveTo>
                      <a:lnTo>
                        <a:pt x="480" y="816"/>
                      </a:lnTo>
                      <a:lnTo>
                        <a:pt x="432" y="720"/>
                      </a:lnTo>
                      <a:lnTo>
                        <a:pt x="480" y="480"/>
                      </a:lnTo>
                      <a:lnTo>
                        <a:pt x="240" y="336"/>
                      </a:lnTo>
                      <a:lnTo>
                        <a:pt x="0" y="144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8575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11" name="Text Box 20">
                  <a:extLst>
                    <a:ext uri="{FF2B5EF4-FFF2-40B4-BE49-F238E27FC236}">
                      <a16:creationId xmlns:a16="http://schemas.microsoft.com/office/drawing/2014/main" id="{53280B60-9475-476E-9E36-93F8542B3F86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920" y="1488"/>
                  <a:ext cx="359" cy="288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kumimoji="1" lang="zh-CN" altLang="en-US" sz="2400">
                      <a:latin typeface="Times New Roman" panose="02020603050405020304" pitchFamily="18" charset="0"/>
                    </a:rPr>
                    <a:t>费城</a:t>
                  </a:r>
                </a:p>
              </p:txBody>
            </p:sp>
            <p:sp>
              <p:nvSpPr>
                <p:cNvPr id="7212" name="Text Box 21">
                  <a:extLst>
                    <a:ext uri="{FF2B5EF4-FFF2-40B4-BE49-F238E27FC236}">
                      <a16:creationId xmlns:a16="http://schemas.microsoft.com/office/drawing/2014/main" id="{BA2E7E86-66E0-446A-95E6-7AD27922DD8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408" y="480"/>
                  <a:ext cx="496" cy="28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kumimoji="1" lang="zh-CN" altLang="en-US" sz="2400">
                      <a:latin typeface="Times New Roman" panose="02020603050405020304" pitchFamily="18" charset="0"/>
                    </a:rPr>
                    <a:t>波士顿</a:t>
                  </a:r>
                </a:p>
              </p:txBody>
            </p:sp>
            <p:sp>
              <p:nvSpPr>
                <p:cNvPr id="7213" name="Text Box 22">
                  <a:extLst>
                    <a:ext uri="{FF2B5EF4-FFF2-40B4-BE49-F238E27FC236}">
                      <a16:creationId xmlns:a16="http://schemas.microsoft.com/office/drawing/2014/main" id="{FFF0E060-87BC-410E-8B33-3EC5F3ABD96C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833" y="1392"/>
                  <a:ext cx="360" cy="28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kumimoji="1" lang="zh-CN" altLang="en-US" sz="2400" dirty="0">
                      <a:latin typeface="Times New Roman" panose="02020603050405020304" pitchFamily="18" charset="0"/>
                    </a:rPr>
                    <a:t>纽约</a:t>
                  </a:r>
                </a:p>
              </p:txBody>
            </p:sp>
            <p:sp>
              <p:nvSpPr>
                <p:cNvPr id="7214" name="Text Box 23">
                  <a:extLst>
                    <a:ext uri="{FF2B5EF4-FFF2-40B4-BE49-F238E27FC236}">
                      <a16:creationId xmlns:a16="http://schemas.microsoft.com/office/drawing/2014/main" id="{1264DBFB-CA2A-4B0A-B84F-A87F63D610F2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585" y="2688"/>
                  <a:ext cx="633" cy="28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kumimoji="1" lang="zh-CN" altLang="en-US" sz="2400">
                      <a:latin typeface="Times New Roman" panose="02020603050405020304" pitchFamily="18" charset="0"/>
                    </a:rPr>
                    <a:t>威尔明顿</a:t>
                  </a:r>
                </a:p>
              </p:txBody>
            </p:sp>
            <p:sp>
              <p:nvSpPr>
                <p:cNvPr id="7215" name="Text Box 24">
                  <a:extLst>
                    <a:ext uri="{FF2B5EF4-FFF2-40B4-BE49-F238E27FC236}">
                      <a16:creationId xmlns:a16="http://schemas.microsoft.com/office/drawing/2014/main" id="{32C9D99E-43DE-48D8-A739-D75832B00533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296" y="3648"/>
                  <a:ext cx="496" cy="289"/>
                </a:xfrm>
                <a:prstGeom prst="rect">
                  <a:avLst/>
                </a:prstGeom>
                <a:noFill/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kumimoji="1" lang="zh-CN" altLang="en-US" sz="2400">
                      <a:latin typeface="Times New Roman" panose="02020603050405020304" pitchFamily="18" charset="0"/>
                    </a:rPr>
                    <a:t>萨凡纳</a:t>
                  </a:r>
                </a:p>
              </p:txBody>
            </p:sp>
          </p:grpSp>
          <p:sp>
            <p:nvSpPr>
              <p:cNvPr id="7197" name="Text Box 25">
                <a:extLst>
                  <a:ext uri="{FF2B5EF4-FFF2-40B4-BE49-F238E27FC236}">
                    <a16:creationId xmlns:a16="http://schemas.microsoft.com/office/drawing/2014/main" id="{5BFA65F7-8BDD-428E-8397-57100EFCFF8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06" y="488"/>
                <a:ext cx="384" cy="3544"/>
              </a:xfrm>
              <a:prstGeom prst="rect">
                <a:avLst/>
              </a:prstGeom>
              <a:solidFill>
                <a:srgbClr val="F0F074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wrap="none"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kumimoji="1" lang="zh-CN" altLang="en-US" sz="4400" dirty="0">
                    <a:solidFill>
                      <a:srgbClr val="FF0000"/>
                    </a:solidFill>
                    <a:latin typeface="宋体" panose="02010600030101010101" pitchFamily="2" charset="-122"/>
                  </a:rPr>
                  <a:t>北美殖民地物产分布图</a:t>
                </a:r>
              </a:p>
            </p:txBody>
          </p:sp>
        </p:grpSp>
        <p:grpSp>
          <p:nvGrpSpPr>
            <p:cNvPr id="7178" name="Group 26">
              <a:extLst>
                <a:ext uri="{FF2B5EF4-FFF2-40B4-BE49-F238E27FC236}">
                  <a16:creationId xmlns:a16="http://schemas.microsoft.com/office/drawing/2014/main" id="{95D10C8E-EEBE-4EA0-98E7-BD942681E49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44" y="480"/>
              <a:ext cx="1824" cy="960"/>
              <a:chOff x="1632" y="576"/>
              <a:chExt cx="1824" cy="960"/>
            </a:xfrm>
          </p:grpSpPr>
          <p:grpSp>
            <p:nvGrpSpPr>
              <p:cNvPr id="7183" name="Group 27">
                <a:extLst>
                  <a:ext uri="{FF2B5EF4-FFF2-40B4-BE49-F238E27FC236}">
                    <a16:creationId xmlns:a16="http://schemas.microsoft.com/office/drawing/2014/main" id="{A353F283-D05A-4259-A4CA-BABA3DF9C20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072" y="960"/>
                <a:ext cx="384" cy="144"/>
                <a:chOff x="4176" y="1344"/>
                <a:chExt cx="1584" cy="816"/>
              </a:xfrm>
            </p:grpSpPr>
            <p:sp>
              <p:nvSpPr>
                <p:cNvPr id="7194" name="AutoShape 28">
                  <a:extLst>
                    <a:ext uri="{FF2B5EF4-FFF2-40B4-BE49-F238E27FC236}">
                      <a16:creationId xmlns:a16="http://schemas.microsoft.com/office/drawing/2014/main" id="{FAC4DB3B-E501-409F-8E67-F6ADBC05C3A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76" y="1728"/>
                  <a:ext cx="1584" cy="432"/>
                </a:xfrm>
                <a:custGeom>
                  <a:avLst/>
                  <a:gdLst>
                    <a:gd name="T0" fmla="*/ 102 w 21600"/>
                    <a:gd name="T1" fmla="*/ 4 h 21600"/>
                    <a:gd name="T2" fmla="*/ 58 w 21600"/>
                    <a:gd name="T3" fmla="*/ 9 h 21600"/>
                    <a:gd name="T4" fmla="*/ 15 w 21600"/>
                    <a:gd name="T5" fmla="*/ 4 h 21600"/>
                    <a:gd name="T6" fmla="*/ 58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4500 w 21600"/>
                    <a:gd name="T13" fmla="*/ 4500 h 21600"/>
                    <a:gd name="T14" fmla="*/ 17100 w 21600"/>
                    <a:gd name="T15" fmla="*/ 17100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5400" y="21600"/>
                      </a:lnTo>
                      <a:lnTo>
                        <a:pt x="16200" y="2160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CC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195" name="Rectangle 29">
                  <a:extLst>
                    <a:ext uri="{FF2B5EF4-FFF2-40B4-BE49-F238E27FC236}">
                      <a16:creationId xmlns:a16="http://schemas.microsoft.com/office/drawing/2014/main" id="{F047BC8D-C143-4FFF-9583-198E09C416B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608" y="1344"/>
                  <a:ext cx="672" cy="384"/>
                </a:xfrm>
                <a:prstGeom prst="rect">
                  <a:avLst/>
                </a:prstGeom>
                <a:solidFill>
                  <a:srgbClr val="CC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7184" name="Group 30">
                <a:extLst>
                  <a:ext uri="{FF2B5EF4-FFF2-40B4-BE49-F238E27FC236}">
                    <a16:creationId xmlns:a16="http://schemas.microsoft.com/office/drawing/2014/main" id="{4138E852-BE23-428D-A1E0-71E422B5C15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112" y="576"/>
                <a:ext cx="1056" cy="336"/>
                <a:chOff x="2112" y="576"/>
                <a:chExt cx="1056" cy="336"/>
              </a:xfrm>
            </p:grpSpPr>
            <p:grpSp>
              <p:nvGrpSpPr>
                <p:cNvPr id="7188" name="Group 31">
                  <a:extLst>
                    <a:ext uri="{FF2B5EF4-FFF2-40B4-BE49-F238E27FC236}">
                      <a16:creationId xmlns:a16="http://schemas.microsoft.com/office/drawing/2014/main" id="{5BCBC490-E2AE-4B6B-8415-3777D3AA0E1F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976" y="576"/>
                  <a:ext cx="192" cy="144"/>
                  <a:chOff x="4656" y="2784"/>
                  <a:chExt cx="192" cy="144"/>
                </a:xfrm>
              </p:grpSpPr>
              <p:sp>
                <p:nvSpPr>
                  <p:cNvPr id="7192" name="Oval 32">
                    <a:extLst>
                      <a:ext uri="{FF2B5EF4-FFF2-40B4-BE49-F238E27FC236}">
                        <a16:creationId xmlns:a16="http://schemas.microsoft.com/office/drawing/2014/main" id="{990EC31C-8BF5-4423-B837-C3207F5F15F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656" y="2784"/>
                    <a:ext cx="96" cy="96"/>
                  </a:xfrm>
                  <a:prstGeom prst="ellipse">
                    <a:avLst/>
                  </a:prstGeom>
                  <a:solidFill>
                    <a:srgbClr val="CC9900"/>
                  </a:solidFill>
                  <a:ln w="9525">
                    <a:round/>
                    <a:headEnd/>
                    <a:tailEnd/>
                  </a:ln>
                  <a:effectLst/>
                  <a:scene3d>
                    <a:camera prst="legacyPerspectiveFront">
                      <a:rot lat="600000" lon="1500000" rev="0"/>
                    </a:camera>
                    <a:lightRig rig="legacyFlat4" dir="b"/>
                  </a:scene3d>
                  <a:sp3d extrusionH="887400" prstMaterial="legacyMatte">
                    <a:bevelT w="13500" h="13500" prst="angle"/>
                    <a:bevelB w="13500" h="13500" prst="angle"/>
                    <a:extrusionClr>
                      <a:srgbClr val="CC9900"/>
                    </a:extrusionClr>
                    <a:contourClr>
                      <a:srgbClr val="CC9900"/>
                    </a:contourClr>
                  </a:sp3d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>
                    <a:flatTx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  <a:buFontTx/>
                      <a:buNone/>
                    </a:pPr>
                    <a:endParaRPr lang="zh-CN" altLang="en-US" sz="180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193" name="Oval 33">
                    <a:extLst>
                      <a:ext uri="{FF2B5EF4-FFF2-40B4-BE49-F238E27FC236}">
                        <a16:creationId xmlns:a16="http://schemas.microsoft.com/office/drawing/2014/main" id="{39F2160A-2C35-4697-931E-8BA78699ED7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752" y="2832"/>
                    <a:ext cx="96" cy="96"/>
                  </a:xfrm>
                  <a:prstGeom prst="ellipse">
                    <a:avLst/>
                  </a:prstGeom>
                  <a:solidFill>
                    <a:srgbClr val="CC9900"/>
                  </a:solidFill>
                  <a:ln w="9525">
                    <a:round/>
                    <a:headEnd/>
                    <a:tailEnd/>
                  </a:ln>
                  <a:effectLst/>
                  <a:scene3d>
                    <a:camera prst="legacyPerspectiveFront">
                      <a:rot lat="899998" lon="1500000" rev="0"/>
                    </a:camera>
                    <a:lightRig rig="legacyFlat4" dir="b"/>
                  </a:scene3d>
                  <a:sp3d extrusionH="887400" prstMaterial="legacyMatte">
                    <a:bevelT w="13500" h="13500" prst="angle"/>
                    <a:bevelB w="13500" h="13500" prst="angle"/>
                    <a:extrusionClr>
                      <a:srgbClr val="CC9900"/>
                    </a:extrusionClr>
                    <a:contourClr>
                      <a:srgbClr val="CC9900"/>
                    </a:contourClr>
                  </a:sp3d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>
                    <a:flatTx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  <a:buFontTx/>
                      <a:buNone/>
                    </a:pPr>
                    <a:endParaRPr lang="zh-CN" altLang="en-US" sz="1800">
                      <a:latin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7189" name="Group 34">
                  <a:extLst>
                    <a:ext uri="{FF2B5EF4-FFF2-40B4-BE49-F238E27FC236}">
                      <a16:creationId xmlns:a16="http://schemas.microsoft.com/office/drawing/2014/main" id="{3832B8D0-B982-4070-8752-F4449A48F605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112" y="768"/>
                  <a:ext cx="192" cy="144"/>
                  <a:chOff x="4656" y="2784"/>
                  <a:chExt cx="192" cy="144"/>
                </a:xfrm>
              </p:grpSpPr>
              <p:sp>
                <p:nvSpPr>
                  <p:cNvPr id="7190" name="Oval 35">
                    <a:extLst>
                      <a:ext uri="{FF2B5EF4-FFF2-40B4-BE49-F238E27FC236}">
                        <a16:creationId xmlns:a16="http://schemas.microsoft.com/office/drawing/2014/main" id="{0FA73543-DC73-4D69-85FE-13E2341EAA9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656" y="2784"/>
                    <a:ext cx="96" cy="96"/>
                  </a:xfrm>
                  <a:prstGeom prst="ellipse">
                    <a:avLst/>
                  </a:prstGeom>
                  <a:solidFill>
                    <a:srgbClr val="CC9900"/>
                  </a:solidFill>
                  <a:ln w="9525">
                    <a:round/>
                    <a:headEnd/>
                    <a:tailEnd/>
                  </a:ln>
                  <a:effectLst/>
                  <a:scene3d>
                    <a:camera prst="legacyPerspectiveFront">
                      <a:rot lat="600000" lon="1500000" rev="0"/>
                    </a:camera>
                    <a:lightRig rig="legacyFlat4" dir="b"/>
                  </a:scene3d>
                  <a:sp3d extrusionH="887400" prstMaterial="legacyMatte">
                    <a:bevelT w="13500" h="13500" prst="angle"/>
                    <a:bevelB w="13500" h="13500" prst="angle"/>
                    <a:extrusionClr>
                      <a:srgbClr val="CC9900"/>
                    </a:extrusionClr>
                    <a:contourClr>
                      <a:srgbClr val="CC9900"/>
                    </a:contourClr>
                  </a:sp3d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>
                    <a:flatTx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  <a:buFontTx/>
                      <a:buNone/>
                    </a:pPr>
                    <a:endParaRPr lang="zh-CN" altLang="en-US" sz="180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191" name="Oval 36">
                    <a:extLst>
                      <a:ext uri="{FF2B5EF4-FFF2-40B4-BE49-F238E27FC236}">
                        <a16:creationId xmlns:a16="http://schemas.microsoft.com/office/drawing/2014/main" id="{E7BE8E49-E145-4B39-A338-B736C55EEC2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752" y="2832"/>
                    <a:ext cx="96" cy="96"/>
                  </a:xfrm>
                  <a:prstGeom prst="ellipse">
                    <a:avLst/>
                  </a:prstGeom>
                  <a:solidFill>
                    <a:srgbClr val="CC9900"/>
                  </a:solidFill>
                  <a:ln w="9525">
                    <a:round/>
                    <a:headEnd/>
                    <a:tailEnd/>
                  </a:ln>
                  <a:effectLst/>
                  <a:scene3d>
                    <a:camera prst="legacyPerspectiveFront">
                      <a:rot lat="899998" lon="1500000" rev="0"/>
                    </a:camera>
                    <a:lightRig rig="legacyFlat4" dir="b"/>
                  </a:scene3d>
                  <a:sp3d extrusionH="887400" prstMaterial="legacyMatte">
                    <a:bevelT w="13500" h="13500" prst="angle"/>
                    <a:bevelB w="13500" h="13500" prst="angle"/>
                    <a:extrusionClr>
                      <a:srgbClr val="CC9900"/>
                    </a:extrusionClr>
                    <a:contourClr>
                      <a:srgbClr val="CC9900"/>
                    </a:contourClr>
                  </a:sp3d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>
                    <a:flatTx/>
                  </a:bodyPr>
                  <a:lstStyle>
                    <a:lvl1pPr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3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>
                      <a:spcBef>
                        <a:spcPct val="0"/>
                      </a:spcBef>
                      <a:buFontTx/>
                      <a:buNone/>
                    </a:pPr>
                    <a:endParaRPr lang="zh-CN" altLang="en-US" sz="1800">
                      <a:latin typeface="Arial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7185" name="Group 37">
                <a:extLst>
                  <a:ext uri="{FF2B5EF4-FFF2-40B4-BE49-F238E27FC236}">
                    <a16:creationId xmlns:a16="http://schemas.microsoft.com/office/drawing/2014/main" id="{0A400386-41F9-4125-904A-2D015ADE1F5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32" y="1104"/>
                <a:ext cx="1008" cy="432"/>
                <a:chOff x="1632" y="1104"/>
                <a:chExt cx="1008" cy="432"/>
              </a:xfrm>
            </p:grpSpPr>
            <p:sp>
              <p:nvSpPr>
                <p:cNvPr id="7186" name="AutoShape 38">
                  <a:extLst>
                    <a:ext uri="{FF2B5EF4-FFF2-40B4-BE49-F238E27FC236}">
                      <a16:creationId xmlns:a16="http://schemas.microsoft.com/office/drawing/2014/main" id="{56BF8F20-E790-4C78-B29C-C1B76C5BB2A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448" y="1104"/>
                  <a:ext cx="192" cy="192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accent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87" name="AutoShape 39">
                  <a:extLst>
                    <a:ext uri="{FF2B5EF4-FFF2-40B4-BE49-F238E27FC236}">
                      <a16:creationId xmlns:a16="http://schemas.microsoft.com/office/drawing/2014/main" id="{672C9D1B-FA2D-4FCE-8E99-EFC0A22DA0B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632" y="1344"/>
                  <a:ext cx="192" cy="192"/>
                </a:xfrm>
                <a:prstGeom prst="triangle">
                  <a:avLst>
                    <a:gd name="adj" fmla="val 50000"/>
                  </a:avLst>
                </a:prstGeom>
                <a:solidFill>
                  <a:schemeClr val="accent2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endParaRPr lang="zh-CN" altLang="en-US" sz="1800">
                    <a:latin typeface="Arial" panose="020B0604020202020204" pitchFamily="34" charset="0"/>
                  </a:endParaRPr>
                </a:p>
              </p:txBody>
            </p:sp>
          </p:grpSp>
        </p:grpSp>
        <p:graphicFrame>
          <p:nvGraphicFramePr>
            <p:cNvPr id="7179" name="Object 40">
              <a:extLst>
                <a:ext uri="{FF2B5EF4-FFF2-40B4-BE49-F238E27FC236}">
                  <a16:creationId xmlns:a16="http://schemas.microsoft.com/office/drawing/2014/main" id="{608F17E8-3243-4D03-B33B-BD599B2C65E4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2352" y="1920"/>
            <a:ext cx="912" cy="7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495" name="剪辑" r:id="rId4" imgW="562132" imgH="1257115" progId="MS_ClipArt_Gallery.2">
                    <p:embed/>
                  </p:oleObj>
                </mc:Choice>
                <mc:Fallback>
                  <p:oleObj name="剪辑" r:id="rId4" imgW="562132" imgH="1257115" progId="MS_ClipArt_Gallery.2">
                    <p:embed/>
                    <p:pic>
                      <p:nvPicPr>
                        <p:cNvPr id="0" name="Object 4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52" y="1920"/>
                          <a:ext cx="912" cy="72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7180" name="Group 41">
              <a:extLst>
                <a:ext uri="{FF2B5EF4-FFF2-40B4-BE49-F238E27FC236}">
                  <a16:creationId xmlns:a16="http://schemas.microsoft.com/office/drawing/2014/main" id="{14732CCA-1CAB-41BE-ACAB-BCAAF2D42D9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16" y="2784"/>
              <a:ext cx="1248" cy="715"/>
              <a:chOff x="1392" y="3269"/>
              <a:chExt cx="961" cy="523"/>
            </a:xfrm>
          </p:grpSpPr>
          <p:graphicFrame>
            <p:nvGraphicFramePr>
              <p:cNvPr id="7181" name="Object 42">
                <a:extLst>
                  <a:ext uri="{FF2B5EF4-FFF2-40B4-BE49-F238E27FC236}">
                    <a16:creationId xmlns:a16="http://schemas.microsoft.com/office/drawing/2014/main" id="{7738DAF5-161D-4A6F-A082-5C3AF66849E8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1872" y="3269"/>
              <a:ext cx="481" cy="52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496" name="剪辑" r:id="rId6" imgW="3419532" imgH="3705381" progId="MS_ClipArt_Gallery.2">
                      <p:embed/>
                    </p:oleObj>
                  </mc:Choice>
                  <mc:Fallback>
                    <p:oleObj name="剪辑" r:id="rId6" imgW="3419532" imgH="3705381" progId="MS_ClipArt_Gallery.2">
                      <p:embed/>
                      <p:pic>
                        <p:nvPicPr>
                          <p:cNvPr id="0" name="Object 4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872" y="3269"/>
                            <a:ext cx="481" cy="52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7182" name="Object 43">
                <a:extLst>
                  <a:ext uri="{FF2B5EF4-FFF2-40B4-BE49-F238E27FC236}">
                    <a16:creationId xmlns:a16="http://schemas.microsoft.com/office/drawing/2014/main" id="{74798323-A7AE-476A-8AF8-F9FD132B1D72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1392" y="3426"/>
              <a:ext cx="264" cy="31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497" name="剪辑" r:id="rId8" imgW="400019" imgH="485848" progId="MS_ClipArt_Gallery.2">
                      <p:embed/>
                    </p:oleObj>
                  </mc:Choice>
                  <mc:Fallback>
                    <p:oleObj name="剪辑" r:id="rId8" imgW="400019" imgH="485848" progId="MS_ClipArt_Gallery.2">
                      <p:embed/>
                      <p:pic>
                        <p:nvPicPr>
                          <p:cNvPr id="0" name="Object 4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392" y="3426"/>
                            <a:ext cx="264" cy="31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89132" name="Text Box 44">
            <a:extLst>
              <a:ext uri="{FF2B5EF4-FFF2-40B4-BE49-F238E27FC236}">
                <a16:creationId xmlns:a16="http://schemas.microsoft.com/office/drawing/2014/main" id="{070EFC82-EA41-4DD2-A87C-A55D63DDF2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92338" y="3192463"/>
            <a:ext cx="990600" cy="523220"/>
          </a:xfrm>
          <a:prstGeom prst="rect">
            <a:avLst/>
          </a:prstGeom>
          <a:solidFill>
            <a:srgbClr val="FFFFFF"/>
          </a:solidFill>
          <a:ln w="12700">
            <a:solidFill>
              <a:srgbClr val="FF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1" lang="zh-CN" altLang="en-US" sz="2800" dirty="0">
                <a:solidFill>
                  <a:srgbClr val="CC0000"/>
                </a:solidFill>
                <a:latin typeface="宋体" panose="02010600030101010101" pitchFamily="2" charset="-122"/>
              </a:rPr>
              <a:t>小麦</a:t>
            </a:r>
            <a:endParaRPr kumimoji="1" lang="zh-CN" altLang="en-US" sz="2800" dirty="0">
              <a:latin typeface="宋体" panose="02010600030101010101" pitchFamily="2" charset="-122"/>
            </a:endParaRPr>
          </a:p>
        </p:txBody>
      </p:sp>
      <p:sp>
        <p:nvSpPr>
          <p:cNvPr id="89133" name="Text Box 45">
            <a:extLst>
              <a:ext uri="{FF2B5EF4-FFF2-40B4-BE49-F238E27FC236}">
                <a16:creationId xmlns:a16="http://schemas.microsoft.com/office/drawing/2014/main" id="{D9829435-C2A6-4E59-95DF-CE2FE980DE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44688" y="5468938"/>
            <a:ext cx="2012950" cy="523220"/>
          </a:xfrm>
          <a:prstGeom prst="rect">
            <a:avLst/>
          </a:prstGeom>
          <a:solidFill>
            <a:srgbClr val="FFFFFF"/>
          </a:solidFill>
          <a:ln w="12700">
            <a:solidFill>
              <a:srgbClr val="FF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kumimoji="1" lang="zh-CN" altLang="en-US" sz="2800" dirty="0">
                <a:solidFill>
                  <a:srgbClr val="CC0000"/>
                </a:solidFill>
                <a:latin typeface="宋体" panose="02010600030101010101" pitchFamily="2" charset="-122"/>
              </a:rPr>
              <a:t>烟草、蓝靛</a:t>
            </a:r>
          </a:p>
        </p:txBody>
      </p:sp>
      <p:sp>
        <p:nvSpPr>
          <p:cNvPr id="89134" name="Text Box 46">
            <a:extLst>
              <a:ext uri="{FF2B5EF4-FFF2-40B4-BE49-F238E27FC236}">
                <a16:creationId xmlns:a16="http://schemas.microsoft.com/office/drawing/2014/main" id="{74454D01-8DB4-44F3-990A-29DE0D4F6B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2533" y="1124653"/>
            <a:ext cx="3079052" cy="523220"/>
          </a:xfrm>
          <a:prstGeom prst="rect">
            <a:avLst/>
          </a:prstGeom>
          <a:solidFill>
            <a:srgbClr val="FFFFFF"/>
          </a:solidFill>
          <a:ln w="12700">
            <a:solidFill>
              <a:srgbClr val="FF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kumimoji="1" lang="zh-CN" altLang="en-US" sz="2800" dirty="0">
                <a:solidFill>
                  <a:srgbClr val="FF0000"/>
                </a:solidFill>
                <a:latin typeface="宋体" panose="02010600030101010101" pitchFamily="2" charset="-122"/>
              </a:rPr>
              <a:t>木材、造船、冶铁</a:t>
            </a:r>
          </a:p>
        </p:txBody>
      </p:sp>
      <p:sp>
        <p:nvSpPr>
          <p:cNvPr id="89135" name="Text Box 47">
            <a:extLst>
              <a:ext uri="{FF2B5EF4-FFF2-40B4-BE49-F238E27FC236}">
                <a16:creationId xmlns:a16="http://schemas.microsoft.com/office/drawing/2014/main" id="{FFDE4D92-CEAF-4C26-8029-999A149E4C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28033" y="549276"/>
            <a:ext cx="2400657" cy="590391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kumimoji="1" lang="zh-CN" altLang="en-US" sz="3600" dirty="0">
                <a:solidFill>
                  <a:schemeClr val="tx2"/>
                </a:solidFill>
                <a:latin typeface="宋体" panose="02010600030101010101" pitchFamily="2" charset="-122"/>
              </a:rPr>
              <a:t>南部：盛行</a:t>
            </a:r>
            <a:r>
              <a:rPr kumimoji="1" lang="zh-CN" altLang="en-US" sz="3600" dirty="0">
                <a:solidFill>
                  <a:srgbClr val="CC0000"/>
                </a:solidFill>
                <a:latin typeface="宋体" panose="02010600030101010101" pitchFamily="2" charset="-122"/>
              </a:rPr>
              <a:t>种植园</a:t>
            </a:r>
            <a:r>
              <a:rPr kumimoji="1" lang="zh-CN" altLang="en-US" sz="3600" dirty="0">
                <a:solidFill>
                  <a:schemeClr val="tx2"/>
                </a:solidFill>
                <a:latin typeface="宋体" panose="02010600030101010101" pitchFamily="2" charset="-122"/>
              </a:rPr>
              <a:t>经济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kumimoji="1" lang="zh-CN" altLang="en-US" sz="3600" dirty="0">
                <a:solidFill>
                  <a:schemeClr val="tx2"/>
                </a:solidFill>
                <a:latin typeface="宋体" panose="02010600030101010101" pitchFamily="2" charset="-122"/>
              </a:rPr>
              <a:t>中部：</a:t>
            </a:r>
            <a:r>
              <a:rPr kumimoji="1" lang="zh-CN" altLang="en-US" sz="3600" dirty="0">
                <a:solidFill>
                  <a:srgbClr val="990000"/>
                </a:solidFill>
                <a:latin typeface="宋体" panose="02010600030101010101" pitchFamily="2" charset="-122"/>
              </a:rPr>
              <a:t>农业</a:t>
            </a:r>
            <a:r>
              <a:rPr kumimoji="1" lang="zh-CN" altLang="en-US" sz="3600" dirty="0">
                <a:solidFill>
                  <a:schemeClr val="tx2"/>
                </a:solidFill>
                <a:latin typeface="宋体" panose="02010600030101010101" pitchFamily="2" charset="-122"/>
              </a:rPr>
              <a:t>规模大“谷仓”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kumimoji="1" lang="zh-CN" altLang="en-US" sz="3600" dirty="0">
                <a:solidFill>
                  <a:schemeClr val="tx2"/>
                </a:solidFill>
                <a:latin typeface="宋体" panose="02010600030101010101" pitchFamily="2" charset="-122"/>
              </a:rPr>
              <a:t>北部：</a:t>
            </a:r>
            <a:r>
              <a:rPr kumimoji="1" lang="zh-CN" altLang="en-US" sz="3600" dirty="0">
                <a:solidFill>
                  <a:srgbClr val="990000"/>
                </a:solidFill>
                <a:latin typeface="宋体" panose="02010600030101010101" pitchFamily="2" charset="-122"/>
              </a:rPr>
              <a:t>资义工商业</a:t>
            </a:r>
            <a:r>
              <a:rPr kumimoji="1" lang="zh-CN" altLang="en-US" sz="3600" dirty="0">
                <a:solidFill>
                  <a:schemeClr val="tx2"/>
                </a:solidFill>
                <a:latin typeface="宋体" panose="02010600030101010101" pitchFamily="2" charset="-122"/>
              </a:rPr>
              <a:t>较发达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Tm="27600">
        <p15:prstTrans prst="drape"/>
      </p:transition>
    </mc:Choice>
    <mc:Fallback xmlns="">
      <p:transition spd="slow" advTm="276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9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9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9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9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9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132" grpId="0" animBg="1" autoUpdateAnimBg="0"/>
      <p:bldP spid="89133" grpId="0" animBg="1" autoUpdateAnimBg="0"/>
      <p:bldP spid="89134" grpId="0" animBg="1" autoUpdateAnimBg="0"/>
      <p:bldP spid="89135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4009</TotalTime>
  <Words>817</Words>
  <PresentationFormat>全屏显示(4:3)</PresentationFormat>
  <Paragraphs>129</Paragraphs>
  <Slides>27</Slides>
  <Notes>6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8" baseType="lpstr">
      <vt:lpstr>方正姚体</vt:lpstr>
      <vt:lpstr>黑体</vt:lpstr>
      <vt:lpstr>华文行楷</vt:lpstr>
      <vt:lpstr>华文新魏</vt:lpstr>
      <vt:lpstr>楷体_GB2312</vt:lpstr>
      <vt:lpstr>宋体</vt:lpstr>
      <vt:lpstr>Arial</vt:lpstr>
      <vt:lpstr>Calibri</vt:lpstr>
      <vt:lpstr>Times New Roman</vt:lpstr>
      <vt:lpstr>Office 主题</vt:lpstr>
      <vt:lpstr>剪辑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dcterms:modified xsi:type="dcterms:W3CDTF">2018-10-22T01:41:56Z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00080006180000000000010250300207a1000400038000</vt:lpwstr>
  </property>
</Properties>
</file>