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6"/>
  </p:notesMasterIdLst>
  <p:handoutMasterIdLst>
    <p:handoutMasterId r:id="rId47"/>
  </p:handoutMasterIdLst>
  <p:sldIdLst>
    <p:sldId id="461" r:id="rId3"/>
    <p:sldId id="315" r:id="rId4"/>
    <p:sldId id="422" r:id="rId5"/>
    <p:sldId id="462" r:id="rId6"/>
    <p:sldId id="463" r:id="rId7"/>
    <p:sldId id="464" r:id="rId8"/>
    <p:sldId id="423" r:id="rId9"/>
    <p:sldId id="393" r:id="rId10"/>
    <p:sldId id="409" r:id="rId11"/>
    <p:sldId id="408" r:id="rId12"/>
    <p:sldId id="410" r:id="rId13"/>
    <p:sldId id="411" r:id="rId14"/>
    <p:sldId id="412" r:id="rId15"/>
    <p:sldId id="413" r:id="rId16"/>
    <p:sldId id="424" r:id="rId17"/>
    <p:sldId id="425" r:id="rId18"/>
    <p:sldId id="414" r:id="rId19"/>
    <p:sldId id="415" r:id="rId20"/>
    <p:sldId id="426" r:id="rId21"/>
    <p:sldId id="427" r:id="rId22"/>
    <p:sldId id="428" r:id="rId23"/>
    <p:sldId id="417" r:id="rId24"/>
    <p:sldId id="418" r:id="rId25"/>
    <p:sldId id="419" r:id="rId26"/>
    <p:sldId id="420" r:id="rId27"/>
    <p:sldId id="429" r:id="rId28"/>
    <p:sldId id="430" r:id="rId29"/>
    <p:sldId id="431" r:id="rId30"/>
    <p:sldId id="432" r:id="rId31"/>
    <p:sldId id="434" r:id="rId32"/>
    <p:sldId id="435" r:id="rId33"/>
    <p:sldId id="436" r:id="rId34"/>
    <p:sldId id="437" r:id="rId35"/>
    <p:sldId id="438" r:id="rId36"/>
    <p:sldId id="441" r:id="rId37"/>
    <p:sldId id="442" r:id="rId38"/>
    <p:sldId id="443" r:id="rId39"/>
    <p:sldId id="444" r:id="rId40"/>
    <p:sldId id="349" r:id="rId41"/>
    <p:sldId id="350" r:id="rId42"/>
    <p:sldId id="351" r:id="rId43"/>
    <p:sldId id="352" r:id="rId44"/>
    <p:sldId id="445" r:id="rId45"/>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00"/>
    <a:srgbClr val="FF0000"/>
    <a:srgbClr val="FF00FF"/>
    <a:srgbClr val="009900"/>
    <a:srgbClr val="C1AE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103" d="100"/>
          <a:sy n="103" d="100"/>
        </p:scale>
        <p:origin x="-912" y="-90"/>
      </p:cViewPr>
      <p:guideLst>
        <p:guide orient="horz" pos="2239"/>
        <p:guide pos="2904"/>
      </p:guideLst>
    </p:cSldViewPr>
  </p:slideViewPr>
  <p:notesTextViewPr>
    <p:cViewPr>
      <p:scale>
        <a:sx n="100" d="100"/>
        <a:sy n="100" d="100"/>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0" Type="http://schemas.openxmlformats.org/officeDocument/2006/relationships/tableStyles" Target="tableStyles.xml"/><Relationship Id="rId5" Type="http://schemas.openxmlformats.org/officeDocument/2006/relationships/slide" Target="slides/slide3.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handoutMaster" Target="handoutMasters/handoutMaster1.xml"/><Relationship Id="rId46" Type="http://schemas.openxmlformats.org/officeDocument/2006/relationships/notesMaster" Target="notesMasters/notesMaster1.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fontAlgn="base"/>
            <a:fld id="{0F9B84EA-7D68-4D60-9CB1-D50884785D1C}" type="datetimeFigureOut">
              <a:rPr lang="zh-CN" altLang="en-US" strike="noStrike" noProof="1" smtClean="0">
                <a:latin typeface="Arial" pitchFamily="34" charset="0"/>
                <a:ea typeface="宋体" pitchFamily="2" charset="-122"/>
                <a:cs typeface="+mn-cs"/>
              </a:rPr>
            </a:fld>
            <a:endParaRPr lang="zh-CN" altLang="en-US" strike="noStrike" noProof="1"/>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fontAlgn="base"/>
            <a:endParaRPr lang="zh-CN" altLang="en-US" strike="noStrike" noProof="1"/>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fontAlgn="base"/>
            <a:fld id="{8D4E0FC9-F1F8-4FAE-9988-3BA365CFD46F}" type="slidenum">
              <a:rPr lang="zh-CN" altLang="en-US" strike="noStrike" noProof="1" smtClean="0">
                <a:latin typeface="Arial" pitchFamily="34" charset="0"/>
                <a:ea typeface="宋体"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 typeface="Arial" pitchFamily="34" charset="0"/>
              <a:buNone/>
              <a:defRPr sz="1200">
                <a:latin typeface="Arial"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buFont typeface="Arial" pitchFamily="34" charset="0"/>
              <a:buNone/>
              <a:defRPr sz="1200">
                <a:latin typeface="Arial"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buFont typeface="Arial" pitchFamily="34" charset="0"/>
              <a:buNone/>
              <a:defRPr sz="1200">
                <a:latin typeface="Arial"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
            <a:pPr lvl="0" algn="r" eaLnBrk="1" fontAlgn="base" hangingPunct="1"/>
            <a:fld id="{9A0DB2DC-4C9A-4742-B13C-FB6460FD3503}" type="slidenum">
              <a:rPr lang="zh-CN" altLang="en-US" sz="1200" strike="noStrike" noProof="1" dirty="0">
                <a:latin typeface="Arial" pitchFamily="34" charset="0"/>
                <a:ea typeface="宋体"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p:pic>
        <p:nvPicPr>
          <p:cNvPr id="2050" name="图片 2049" descr="关系图"/>
          <p:cNvPicPr>
            <a:picLocks noChangeAspect="1"/>
          </p:cNvPicPr>
          <p:nvPr/>
        </p:nvPicPr>
        <p:blipFill>
          <a:blip r:embed="rId2"/>
          <a:srcRect r="2528" b="10909"/>
          <a:stretch>
            <a:fillRect/>
          </a:stretch>
        </p:blipFill>
        <p:spPr>
          <a:xfrm>
            <a:off x="179388" y="692150"/>
            <a:ext cx="8913812" cy="6110288"/>
          </a:xfrm>
          <a:prstGeom prst="rect">
            <a:avLst/>
          </a:prstGeom>
          <a:noFill/>
          <a:ln w="9525">
            <a:noFill/>
            <a:miter/>
          </a:ln>
        </p:spPr>
      </p:pic>
      <p:sp>
        <p:nvSpPr>
          <p:cNvPr id="2051" name="副标题 2050"/>
          <p:cNvSpPr/>
          <p:nvPr>
            <p:ph type="subTitle" idx="1"/>
          </p:nvPr>
        </p:nvSpPr>
        <p:spPr>
          <a:xfrm>
            <a:off x="1908175" y="2492375"/>
            <a:ext cx="5545138" cy="1222375"/>
          </a:xfrm>
          <a:prstGeom prst="rect">
            <a:avLst/>
          </a:prstGeom>
          <a:noFill/>
          <a:ln w="9525">
            <a:noFill/>
            <a:miter/>
          </a:ln>
        </p:spPr>
        <p:txBody>
          <a:bodyPr anchor="ctr"/>
          <a:lstStyle>
            <a:lvl1pPr marL="0" lvl="0" indent="0" algn="ctr">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a:t>单击此处编辑母版副标题样式</a:t>
            </a:r>
            <a:endParaRPr lang="zh-CN" altLang="en-US"/>
          </a:p>
        </p:txBody>
      </p:sp>
      <p:sp>
        <p:nvSpPr>
          <p:cNvPr id="2052" name="日期占位符 2051"/>
          <p:cNvSpPr/>
          <p:nvPr>
            <p:ph type="dt" sz="half" idx="2"/>
          </p:nvPr>
        </p:nvSpPr>
        <p:spPr>
          <a:xfrm>
            <a:off x="457200" y="6245225"/>
            <a:ext cx="2133600" cy="476250"/>
          </a:xfrm>
          <a:prstGeom prst="rect">
            <a:avLst/>
          </a:prstGeom>
          <a:noFill/>
          <a:ln w="9525">
            <a:noFill/>
            <a:miter/>
          </a:ln>
        </p:spPr>
        <p:txBody>
          <a:bodyPr anchor="t"/>
          <a:p>
            <a:endParaRPr lang="zh-CN" altLang="en-US" dirty="0"/>
          </a:p>
        </p:txBody>
      </p:sp>
      <p:sp>
        <p:nvSpPr>
          <p:cNvPr id="2053" name="页脚占位符 2052"/>
          <p:cNvSpPr/>
          <p:nvPr>
            <p:ph type="ftr" sz="quarter" idx="3"/>
          </p:nvPr>
        </p:nvSpPr>
        <p:spPr>
          <a:xfrm>
            <a:off x="3124200" y="6245225"/>
            <a:ext cx="2895600" cy="476250"/>
          </a:xfrm>
          <a:prstGeom prst="rect">
            <a:avLst/>
          </a:prstGeom>
          <a:noFill/>
          <a:ln w="9525">
            <a:noFill/>
            <a:miter/>
          </a:ln>
        </p:spPr>
        <p:txBody>
          <a:bodyPr anchor="t"/>
          <a:p>
            <a:endParaRPr lang="zh-CN" altLang="en-US" dirty="0"/>
          </a:p>
        </p:txBody>
      </p:sp>
      <p:sp>
        <p:nvSpPr>
          <p:cNvPr id="2054" name="灯片编号占位符 2053"/>
          <p:cNvSpPr/>
          <p:nvPr>
            <p:ph type="sldNum" sz="quarter" idx="4"/>
          </p:nvPr>
        </p:nvSpPr>
        <p:spPr>
          <a:xfrm>
            <a:off x="6553200" y="6245225"/>
            <a:ext cx="2133600" cy="476250"/>
          </a:xfrm>
          <a:prstGeom prst="rect">
            <a:avLst/>
          </a:prstGeom>
          <a:noFill/>
          <a:ln w="9525">
            <a:noFill/>
            <a:miter/>
          </a:ln>
        </p:spPr>
        <p:txBody>
          <a:bodyPr anchor="t"/>
          <a:p>
            <a:fld id="{9A0DB2DC-4C9A-4742-B13C-FB6460FD3503}" type="slidenum">
              <a:rPr lang="zh-CN"/>
            </a:fld>
            <a:endParaRPr lang="zh-CN"/>
          </a:p>
        </p:txBody>
      </p:sp>
      <p:sp>
        <p:nvSpPr>
          <p:cNvPr id="2055" name="矩形 2054"/>
          <p:cNvSpPr/>
          <p:nvPr/>
        </p:nvSpPr>
        <p:spPr>
          <a:xfrm>
            <a:off x="1588" y="549275"/>
            <a:ext cx="9144000" cy="1511300"/>
          </a:xfrm>
          <a:prstGeom prst="rect">
            <a:avLst/>
          </a:prstGeom>
          <a:gradFill rotWithShape="0">
            <a:gsLst>
              <a:gs pos="0">
                <a:schemeClr val="bg2">
                  <a:gamma/>
                  <a:tint val="0"/>
                  <a:invGamma/>
                  <a:alpha val="100000"/>
                </a:schemeClr>
              </a:gs>
              <a:gs pos="100000">
                <a:schemeClr val="bg2">
                  <a:alpha val="53999"/>
                </a:schemeClr>
              </a:gs>
            </a:gsLst>
            <a:lin ang="0" scaled="1"/>
            <a:tileRect/>
          </a:gradFill>
          <a:ln w="9525">
            <a:noFill/>
            <a:miter/>
          </a:ln>
        </p:spPr>
        <p:txBody>
          <a:bodyPr/>
          <a:p>
            <a:endParaRPr lang="zh-CN" altLang="en-US"/>
          </a:p>
        </p:txBody>
      </p:sp>
      <p:sp>
        <p:nvSpPr>
          <p:cNvPr id="2056" name="标题 2055"/>
          <p:cNvSpPr/>
          <p:nvPr>
            <p:ph type="ctrTitle"/>
          </p:nvPr>
        </p:nvSpPr>
        <p:spPr>
          <a:xfrm>
            <a:off x="755650" y="620713"/>
            <a:ext cx="7772400" cy="1470025"/>
          </a:xfrm>
          <a:prstGeom prst="rect">
            <a:avLst/>
          </a:prstGeom>
          <a:noFill/>
          <a:ln w="9525">
            <a:noFill/>
            <a:miter/>
          </a:ln>
        </p:spPr>
        <p:txBody>
          <a:bodyPr anchor="ctr"/>
          <a:lstStyle>
            <a:lvl1pPr lvl="0">
              <a:defRPr sz="3600" b="0" kern="1200"/>
            </a:lvl1pPr>
          </a:lstStyle>
          <a:p>
            <a:pPr lvl="0"/>
            <a:r>
              <a:rPr lang="zh-CN" altLang="en-US"/>
              <a:t>单击此处编辑母版标题样式</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55"/>
                                        </p:tgtEl>
                                        <p:attrNameLst>
                                          <p:attrName>style.visibility</p:attrName>
                                        </p:attrNameLst>
                                      </p:cBhvr>
                                      <p:to>
                                        <p:strVal val="visible"/>
                                      </p:to>
                                    </p:set>
                                    <p:anim calcmode="lin" valueType="num">
                                      <p:cBhvr>
                                        <p:cTn id="7" dur="1000" fill="hold"/>
                                        <p:tgtEl>
                                          <p:spTgt spid="2055"/>
                                        </p:tgtEl>
                                        <p:attrNameLst>
                                          <p:attrName>ppt_x</p:attrName>
                                        </p:attrNameLst>
                                      </p:cBhvr>
                                      <p:tavLst>
                                        <p:tav tm="0">
                                          <p:val>
                                            <p:strVal val="#ppt_x-.2"/>
                                          </p:val>
                                        </p:tav>
                                        <p:tav tm="100000">
                                          <p:val>
                                            <p:strVal val="#ppt_x"/>
                                          </p:val>
                                        </p:tav>
                                      </p:tavLst>
                                    </p:anim>
                                    <p:anim calcmode="lin" valueType="num">
                                      <p:cBhvr>
                                        <p:cTn id="8" dur="1000" fill="hold"/>
                                        <p:tgtEl>
                                          <p:spTgt spid="2055"/>
                                        </p:tgtEl>
                                        <p:attrNameLst>
                                          <p:attrName>ppt_y</p:attrName>
                                        </p:attrNameLst>
                                      </p:cBhvr>
                                      <p:tavLst>
                                        <p:tav tm="0">
                                          <p:val>
                                            <p:strVal val="#ppt_y"/>
                                          </p:val>
                                        </p:tav>
                                        <p:tav tm="100000">
                                          <p:val>
                                            <p:strVal val="#ppt_y"/>
                                          </p:val>
                                        </p:tav>
                                      </p:tavLst>
                                    </p:anim>
                                    <p:animEffect transition="in" filter="wipe(right)" prLst="gradientSize: 0.1">
                                      <p:cBhvr>
                                        <p:cTn id="9" dur="1000"/>
                                        <p:tgtEl>
                                          <p:spTgt spid="2055"/>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2056"/>
                                        </p:tgtEl>
                                        <p:attrNameLst>
                                          <p:attrName>style.visibility</p:attrName>
                                        </p:attrNameLst>
                                      </p:cBhvr>
                                      <p:to>
                                        <p:strVal val="visible"/>
                                      </p:to>
                                    </p:set>
                                    <p:anim calcmode="lin" valueType="num">
                                      <p:cBhvr>
                                        <p:cTn id="12" dur="1000" fill="hold"/>
                                        <p:tgtEl>
                                          <p:spTgt spid="2056"/>
                                        </p:tgtEl>
                                        <p:attrNameLst>
                                          <p:attrName>ppt_x</p:attrName>
                                        </p:attrNameLst>
                                      </p:cBhvr>
                                      <p:tavLst>
                                        <p:tav tm="0">
                                          <p:val>
                                            <p:strVal val="#ppt_x-.2"/>
                                          </p:val>
                                        </p:tav>
                                        <p:tav tm="100000">
                                          <p:val>
                                            <p:strVal val="#ppt_x"/>
                                          </p:val>
                                        </p:tav>
                                      </p:tavLst>
                                    </p:anim>
                                    <p:anim calcmode="lin" valueType="num">
                                      <p:cBhvr>
                                        <p:cTn id="13" dur="1000" fill="hold"/>
                                        <p:tgtEl>
                                          <p:spTgt spid="2056"/>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0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6" grpId="0" bldLvl="0"/>
    </p:bldLst>
  </p:timing>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矩形 1025"/>
          <p:cNvSpPr/>
          <p:nvPr/>
        </p:nvSpPr>
        <p:spPr>
          <a:xfrm>
            <a:off x="1588" y="333375"/>
            <a:ext cx="9144000" cy="1009650"/>
          </a:xfrm>
          <a:prstGeom prst="rect">
            <a:avLst/>
          </a:prstGeom>
          <a:gradFill rotWithShape="0">
            <a:gsLst>
              <a:gs pos="0">
                <a:schemeClr val="bg2">
                  <a:gamma/>
                  <a:tint val="0"/>
                  <a:invGamma/>
                  <a:alpha val="100000"/>
                </a:schemeClr>
              </a:gs>
              <a:gs pos="100000">
                <a:schemeClr val="bg2">
                  <a:alpha val="53999"/>
                </a:schemeClr>
              </a:gs>
            </a:gsLst>
            <a:lin ang="0" scaled="1"/>
            <a:tileRect/>
          </a:gradFill>
          <a:ln w="9525">
            <a:noFill/>
            <a:miter/>
          </a:ln>
        </p:spPr>
        <p:txBody>
          <a:bodyPr/>
          <a:p>
            <a:endParaRPr lang="zh-CN" altLang="en-US"/>
          </a:p>
        </p:txBody>
      </p:sp>
      <p:pic>
        <p:nvPicPr>
          <p:cNvPr id="1027" name="图片 1026" descr="关系图"/>
          <p:cNvPicPr>
            <a:picLocks noChangeAspect="1"/>
          </p:cNvPicPr>
          <p:nvPr/>
        </p:nvPicPr>
        <p:blipFill>
          <a:blip r:embed="rId12"/>
          <a:srcRect t="1094" r="8122" b="13318"/>
          <a:stretch>
            <a:fillRect/>
          </a:stretch>
        </p:blipFill>
        <p:spPr>
          <a:xfrm>
            <a:off x="5797550" y="4438650"/>
            <a:ext cx="3340100" cy="2333625"/>
          </a:xfrm>
          <a:prstGeom prst="rect">
            <a:avLst/>
          </a:prstGeom>
          <a:noFill/>
          <a:ln w="9525">
            <a:noFill/>
            <a:miter/>
          </a:ln>
        </p:spPr>
      </p:pic>
      <p:sp>
        <p:nvSpPr>
          <p:cNvPr id="1028" name="标题 1027"/>
          <p:cNvSpPr/>
          <p:nvPr>
            <p:ph type="title"/>
          </p:nvPr>
        </p:nvSpPr>
        <p:spPr>
          <a:xfrm>
            <a:off x="457200" y="274638"/>
            <a:ext cx="8229600" cy="1143000"/>
          </a:xfrm>
          <a:prstGeom prst="rect">
            <a:avLst/>
          </a:prstGeom>
          <a:noFill/>
          <a:ln w="9525">
            <a:noFill/>
            <a:miter/>
          </a:ln>
        </p:spPr>
        <p:txBody>
          <a:bodyPr anchor="ctr"/>
          <a:p>
            <a:pPr lvl="0"/>
            <a:r>
              <a:rPr lang="zh-CN" altLang="en-US"/>
              <a:t>单击此处编辑母版标题样式</a:t>
            </a:r>
            <a:endParaRPr lang="zh-CN" altLang="en-US"/>
          </a:p>
        </p:txBody>
      </p:sp>
      <p:sp>
        <p:nvSpPr>
          <p:cNvPr id="1029" name="文本占位符 1028"/>
          <p:cNvSpPr/>
          <p:nvPr>
            <p:ph type="body" idx="1"/>
          </p:nvPr>
        </p:nvSpPr>
        <p:spPr>
          <a:xfrm>
            <a:off x="457200" y="1600200"/>
            <a:ext cx="8229600"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30" name="日期占位符 1029"/>
          <p:cNvSpPr/>
          <p:nvPr>
            <p:ph type="dt" sz="half" idx="2"/>
          </p:nvPr>
        </p:nvSpPr>
        <p:spPr>
          <a:xfrm>
            <a:off x="457200" y="6245225"/>
            <a:ext cx="2133600" cy="476250"/>
          </a:xfrm>
          <a:prstGeom prst="rect">
            <a:avLst/>
          </a:prstGeom>
          <a:noFill/>
          <a:ln w="9525">
            <a:noFill/>
            <a:miter/>
          </a:ln>
        </p:spPr>
        <p:txBody>
          <a:bodyPr/>
          <a:lstStyle>
            <a:lvl1pPr>
              <a:defRPr sz="1400"/>
            </a:lvl1pPr>
          </a:lstStyle>
          <a:p>
            <a:pPr lvl="0"/>
            <a:endParaRPr lang="zh-CN" altLang="en-US"/>
          </a:p>
        </p:txBody>
      </p:sp>
      <p:sp>
        <p:nvSpPr>
          <p:cNvPr id="1031" name="页脚占位符 1030"/>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a:endParaRPr lang="zh-CN"/>
          </a:p>
        </p:txBody>
      </p:sp>
      <p:sp>
        <p:nvSpPr>
          <p:cNvPr id="1032" name="灯片编号占位符 103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ppt_x</p:attrName>
                                        </p:attrNameLst>
                                      </p:cBhvr>
                                      <p:tavLst>
                                        <p:tav tm="0">
                                          <p:val>
                                            <p:strVal val="#ppt_x-.2"/>
                                          </p:val>
                                        </p:tav>
                                        <p:tav tm="100000">
                                          <p:val>
                                            <p:strVal val="#ppt_x"/>
                                          </p:val>
                                        </p:tav>
                                      </p:tavLst>
                                    </p:anim>
                                    <p:anim calcmode="lin" valueType="num">
                                      <p:cBhvr>
                                        <p:cTn id="8" dur="1000" fill="hold"/>
                                        <p:tgtEl>
                                          <p:spTgt spid="10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26"/>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1028"/>
                                        </p:tgtEl>
                                        <p:attrNameLst>
                                          <p:attrName>style.visibility</p:attrName>
                                        </p:attrNameLst>
                                      </p:cBhvr>
                                      <p:to>
                                        <p:strVal val="visible"/>
                                      </p:to>
                                    </p:set>
                                    <p:anim calcmode="lin" valueType="num">
                                      <p:cBhvr>
                                        <p:cTn id="12" dur="1000" fill="hold"/>
                                        <p:tgtEl>
                                          <p:spTgt spid="1028"/>
                                        </p:tgtEl>
                                        <p:attrNameLst>
                                          <p:attrName>ppt_x</p:attrName>
                                        </p:attrNameLst>
                                      </p:cBhvr>
                                      <p:tavLst>
                                        <p:tav tm="0">
                                          <p:val>
                                            <p:strVal val="#ppt_x-.2"/>
                                          </p:val>
                                        </p:tav>
                                        <p:tav tm="100000">
                                          <p:val>
                                            <p:strVal val="#ppt_x"/>
                                          </p:val>
                                        </p:tav>
                                      </p:tavLst>
                                    </p:anim>
                                    <p:anim calcmode="lin" valueType="num">
                                      <p:cBhvr>
                                        <p:cTn id="13" dur="1000" fill="hold"/>
                                        <p:tgtEl>
                                          <p:spTgt spid="1028"/>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8" grpId="0" bldLvl="0"/>
    </p:bldLst>
  </p:timing>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16.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oleObject" Target="../embeddings/oleObject1.bin"/></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jpeg"/><Relationship Id="rId1" Type="http://schemas.openxmlformats.org/officeDocument/2006/relationships/image" Target="../media/image14.jpe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5.jpeg"/><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jpeg"/><Relationship Id="rId1" Type="http://schemas.openxmlformats.org/officeDocument/2006/relationships/image" Target="../media/image17.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Text Box 33"/>
          <p:cNvSpPr txBox="1"/>
          <p:nvPr/>
        </p:nvSpPr>
        <p:spPr>
          <a:xfrm>
            <a:off x="349250" y="730250"/>
            <a:ext cx="3095625" cy="830263"/>
          </a:xfrm>
          <a:prstGeom prst="rect">
            <a:avLst/>
          </a:prstGeom>
          <a:noFill/>
          <a:ln w="9525" cap="flat" cmpd="sng">
            <a:solidFill>
              <a:srgbClr val="FF0000"/>
            </a:solidFill>
            <a:prstDash val="solid"/>
            <a:round/>
            <a:headEnd type="none" w="med" len="med"/>
            <a:tailEnd type="none" w="med" len="med"/>
          </a:ln>
        </p:spPr>
        <p:txBody>
          <a:bodyPr anchor="t">
            <a:spAutoFit/>
          </a:bodyPr>
          <a:p>
            <a:pPr algn="ctr"/>
            <a:r>
              <a:rPr lang="zh-CN" altLang="en-US" sz="2400" b="1" dirty="0">
                <a:latin typeface="黑体" pitchFamily="49" charset="-122"/>
                <a:ea typeface="黑体" pitchFamily="49" charset="-122"/>
              </a:rPr>
              <a:t>九年级历史上册（R</a:t>
            </a:r>
            <a:r>
              <a:rPr lang="en-US" altLang="zh-CN" sz="2400" b="1" dirty="0">
                <a:latin typeface="黑体" pitchFamily="49" charset="-122"/>
                <a:ea typeface="黑体" pitchFamily="49" charset="-122"/>
              </a:rPr>
              <a:t>J</a:t>
            </a:r>
            <a:r>
              <a:rPr lang="zh-CN" altLang="en-US" sz="2400" b="1" dirty="0">
                <a:latin typeface="黑体" pitchFamily="49" charset="-122"/>
                <a:ea typeface="黑体" pitchFamily="49" charset="-122"/>
              </a:rPr>
              <a:t>）            教学课件</a:t>
            </a:r>
            <a:endParaRPr lang="zh-CN" altLang="en-US" sz="2400" b="1" dirty="0">
              <a:latin typeface="黑体" pitchFamily="49" charset="-122"/>
              <a:ea typeface="黑体" pitchFamily="49" charset="-122"/>
            </a:endParaRPr>
          </a:p>
        </p:txBody>
      </p:sp>
      <p:sp>
        <p:nvSpPr>
          <p:cNvPr id="4098" name="Rectangle 5"/>
          <p:cNvSpPr/>
          <p:nvPr/>
        </p:nvSpPr>
        <p:spPr>
          <a:xfrm>
            <a:off x="646113" y="2552700"/>
            <a:ext cx="8193087" cy="1752600"/>
          </a:xfrm>
          <a:prstGeom prst="rect">
            <a:avLst/>
          </a:prstGeom>
          <a:noFill/>
          <a:ln w="9525">
            <a:noFill/>
          </a:ln>
        </p:spPr>
        <p:txBody>
          <a:bodyPr wrap="square" anchor="ctr">
            <a:spAutoFit/>
          </a:bodyPr>
          <a:p>
            <a:pPr algn="ctr"/>
            <a:r>
              <a:rPr lang="zh-CN" altLang="en-US" sz="3600" b="1">
                <a:latin typeface="方正黑体_GBK" panose="03000509000000000000" charset="-122"/>
                <a:ea typeface="方正黑体_GBK" panose="03000509000000000000" charset="-122"/>
              </a:rPr>
              <a:t>第六单元   资本主义制度的初步确立</a:t>
            </a:r>
            <a:endParaRPr lang="zh-CN" altLang="en-US" sz="3600" b="1">
              <a:latin typeface="方正黑体_GBK" panose="03000509000000000000" charset="-122"/>
              <a:ea typeface="方正黑体_GBK" panose="03000509000000000000" charset="-122"/>
            </a:endParaRPr>
          </a:p>
          <a:p>
            <a:pPr algn="ctr"/>
            <a:endParaRPr lang="zh-CN" altLang="en-US" sz="3600" b="1" dirty="0">
              <a:solidFill>
                <a:srgbClr val="FF0000"/>
              </a:solidFill>
              <a:latin typeface="方正黑体_GBK" panose="03000509000000000000" charset="-122"/>
              <a:ea typeface="方正黑体_GBK" panose="03000509000000000000" charset="-122"/>
            </a:endParaRPr>
          </a:p>
          <a:p>
            <a:pPr algn="ctr"/>
            <a:r>
              <a:rPr lang="zh-CN" altLang="en-US" sz="3600" b="1" dirty="0">
                <a:solidFill>
                  <a:srgbClr val="FF0000"/>
                </a:solidFill>
                <a:latin typeface="黑体" pitchFamily="49" charset="-122"/>
                <a:ea typeface="黑体" pitchFamily="49" charset="-122"/>
              </a:rPr>
              <a:t>第</a:t>
            </a:r>
            <a:r>
              <a:rPr lang="en-US" altLang="zh-CN" sz="3600" dirty="0">
                <a:solidFill>
                  <a:srgbClr val="FF0000"/>
                </a:solidFill>
                <a:latin typeface="黑体" pitchFamily="49" charset="-122"/>
                <a:ea typeface="黑体" pitchFamily="49" charset="-122"/>
              </a:rPr>
              <a:t>19</a:t>
            </a:r>
            <a:r>
              <a:rPr lang="zh-CN" altLang="en-US" sz="3600" b="1" dirty="0">
                <a:solidFill>
                  <a:srgbClr val="FF0000"/>
                </a:solidFill>
                <a:latin typeface="黑体" pitchFamily="49" charset="-122"/>
                <a:ea typeface="黑体" pitchFamily="49" charset="-122"/>
              </a:rPr>
              <a:t>课   法国大革命和拿破仑帝国</a:t>
            </a:r>
            <a:endParaRPr lang="zh-CN" altLang="en-US" sz="3600" b="1" dirty="0">
              <a:solidFill>
                <a:srgbClr val="FF0000"/>
              </a:solidFill>
              <a:latin typeface="黑体" pitchFamily="49" charset="-122"/>
              <a:ea typeface="黑体" pitchFamily="49"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313" name="图片 11265" descr="0714-fg-3"/>
          <p:cNvPicPr>
            <a:picLocks noChangeAspect="1"/>
          </p:cNvPicPr>
          <p:nvPr/>
        </p:nvPicPr>
        <p:blipFill>
          <a:blip r:embed="rId1">
            <a:lum bright="-6000" contrast="23999"/>
          </a:blip>
          <a:stretch>
            <a:fillRect/>
          </a:stretch>
        </p:blipFill>
        <p:spPr>
          <a:xfrm>
            <a:off x="3579813" y="1123950"/>
            <a:ext cx="4484687" cy="4781550"/>
          </a:xfrm>
          <a:prstGeom prst="rect">
            <a:avLst/>
          </a:prstGeom>
          <a:noFill/>
          <a:ln w="9525">
            <a:noFill/>
          </a:ln>
        </p:spPr>
      </p:pic>
      <p:sp>
        <p:nvSpPr>
          <p:cNvPr id="13314" name="文本框 11266"/>
          <p:cNvSpPr txBox="1"/>
          <p:nvPr/>
        </p:nvSpPr>
        <p:spPr>
          <a:xfrm>
            <a:off x="8180388" y="1162050"/>
            <a:ext cx="676275" cy="4724400"/>
          </a:xfrm>
          <a:prstGeom prst="rect">
            <a:avLst/>
          </a:prstGeom>
          <a:solidFill>
            <a:srgbClr val="92D050"/>
          </a:solidFill>
          <a:ln w="9525">
            <a:noFill/>
          </a:ln>
        </p:spPr>
        <p:txBody>
          <a:bodyPr vert="eaVert" anchor="t">
            <a:spAutoFit/>
          </a:bodyPr>
          <a:p>
            <a:pPr algn="ctr">
              <a:spcBef>
                <a:spcPct val="50000"/>
              </a:spcBef>
            </a:pPr>
            <a:r>
              <a:rPr lang="zh-CN" altLang="en-US" sz="3200" b="1" dirty="0">
                <a:latin typeface="Arial" pitchFamily="34" charset="0"/>
                <a:ea typeface="宋体" pitchFamily="2" charset="-122"/>
              </a:rPr>
              <a:t>深受压迫的法国农民</a:t>
            </a:r>
            <a:endParaRPr lang="zh-CN" altLang="en-US" sz="3200" b="1" dirty="0">
              <a:latin typeface="Arial" pitchFamily="34" charset="0"/>
              <a:ea typeface="宋体" pitchFamily="2" charset="-122"/>
            </a:endParaRPr>
          </a:p>
        </p:txBody>
      </p:sp>
      <p:sp>
        <p:nvSpPr>
          <p:cNvPr id="13315" name="文本框 99"/>
          <p:cNvSpPr txBox="1"/>
          <p:nvPr/>
        </p:nvSpPr>
        <p:spPr>
          <a:xfrm>
            <a:off x="304800" y="488950"/>
            <a:ext cx="3275013" cy="6070600"/>
          </a:xfrm>
          <a:prstGeom prst="rect">
            <a:avLst/>
          </a:prstGeom>
          <a:noFill/>
          <a:ln w="9525">
            <a:noFill/>
          </a:ln>
        </p:spPr>
        <p:txBody>
          <a:bodyPr wrap="square" anchor="t">
            <a:spAutoFit/>
          </a:bodyPr>
          <a:p>
            <a:pPr indent="254000">
              <a:lnSpc>
                <a:spcPct val="135000"/>
              </a:lnSpc>
            </a:pPr>
            <a:r>
              <a:rPr lang="en-US" altLang="zh-CN" sz="2400" b="1">
                <a:latin typeface="Arial" pitchFamily="34" charset="0"/>
                <a:ea typeface="方正书宋_GBK" panose="03000509000000000000" charset="-122"/>
              </a:rPr>
              <a:t>    1789</a:t>
            </a:r>
            <a:r>
              <a:rPr lang="zh-CN" altLang="zh-CN" sz="2400" b="1">
                <a:latin typeface="Arial" pitchFamily="34" charset="0"/>
                <a:ea typeface="方正书宋_GBK" panose="03000509000000000000" charset="-122"/>
              </a:rPr>
              <a:t>年</a:t>
            </a:r>
            <a:r>
              <a:rPr lang="en-US" altLang="zh-CN" sz="2400" b="1">
                <a:latin typeface="Arial" pitchFamily="34" charset="0"/>
                <a:ea typeface="方正书宋_GBK" panose="03000509000000000000" charset="-122"/>
              </a:rPr>
              <a:t>5</a:t>
            </a:r>
            <a:r>
              <a:rPr lang="zh-CN" altLang="zh-CN" sz="2400" b="1">
                <a:latin typeface="Arial" pitchFamily="34" charset="0"/>
                <a:ea typeface="方正书宋_GBK" panose="03000509000000000000" charset="-122"/>
              </a:rPr>
              <a:t>月</a:t>
            </a:r>
            <a:r>
              <a:rPr lang="en-US" altLang="zh-CN" sz="2400" b="1">
                <a:latin typeface="EU-BZ" panose="03000509000000000000" charset="-122"/>
                <a:ea typeface="宋体" pitchFamily="2" charset="-122"/>
              </a:rPr>
              <a:t>，</a:t>
            </a:r>
            <a:r>
              <a:rPr lang="zh-CN" altLang="zh-CN" sz="2400" b="1">
                <a:latin typeface="Arial" pitchFamily="34" charset="0"/>
                <a:ea typeface="方正书宋_GBK" panose="03000509000000000000" charset="-122"/>
              </a:rPr>
              <a:t>国王路易十六为了解决财政危机召开了中断达</a:t>
            </a:r>
            <a:r>
              <a:rPr lang="en-US" altLang="zh-CN" sz="2400" b="1">
                <a:latin typeface="Arial" pitchFamily="34" charset="0"/>
                <a:ea typeface="方正书宋_GBK" panose="03000509000000000000" charset="-122"/>
              </a:rPr>
              <a:t>175</a:t>
            </a:r>
            <a:r>
              <a:rPr lang="zh-CN" altLang="zh-CN" sz="2400" b="1">
                <a:latin typeface="Arial" pitchFamily="34" charset="0"/>
                <a:ea typeface="方正书宋_GBK" panose="03000509000000000000" charset="-122"/>
              </a:rPr>
              <a:t>年之久的三级会议</a:t>
            </a:r>
            <a:r>
              <a:rPr lang="en-US" altLang="zh-CN" sz="2400" b="1">
                <a:latin typeface="EU-BZ" panose="03000509000000000000" charset="-122"/>
                <a:ea typeface="宋体" pitchFamily="2" charset="-122"/>
              </a:rPr>
              <a:t>，</a:t>
            </a:r>
            <a:r>
              <a:rPr lang="zh-CN" altLang="zh-CN" sz="2400" b="1">
                <a:latin typeface="Arial" pitchFamily="34" charset="0"/>
                <a:ea typeface="方正书宋_GBK" panose="03000509000000000000" charset="-122"/>
              </a:rPr>
              <a:t>而第三等级代表坚决要求增加自身的政治权利</a:t>
            </a:r>
            <a:r>
              <a:rPr lang="en-US" altLang="zh-CN" sz="2400" b="1">
                <a:latin typeface="EU-BZ" panose="03000509000000000000" charset="-122"/>
                <a:ea typeface="宋体" pitchFamily="2" charset="-122"/>
              </a:rPr>
              <a:t>，</a:t>
            </a:r>
            <a:r>
              <a:rPr lang="zh-CN" altLang="zh-CN" sz="2400" b="1">
                <a:latin typeface="Arial" pitchFamily="34" charset="0"/>
                <a:ea typeface="方正书宋_GBK" panose="03000509000000000000" charset="-122"/>
              </a:rPr>
              <a:t>要求制定宪法</a:t>
            </a:r>
            <a:r>
              <a:rPr lang="en-US" altLang="zh-CN" sz="2400" b="1">
                <a:latin typeface="EU-BZ" panose="03000509000000000000" charset="-122"/>
                <a:ea typeface="宋体" pitchFamily="2" charset="-122"/>
              </a:rPr>
              <a:t>，</a:t>
            </a:r>
            <a:r>
              <a:rPr lang="zh-CN" altLang="zh-CN" sz="2400" b="1">
                <a:latin typeface="Arial" pitchFamily="34" charset="0"/>
                <a:ea typeface="方正书宋_GBK" panose="03000509000000000000" charset="-122"/>
              </a:rPr>
              <a:t>限制王权</a:t>
            </a:r>
            <a:r>
              <a:rPr lang="en-US" altLang="zh-CN" sz="2400" b="1">
                <a:latin typeface="EU-BZ" panose="03000509000000000000" charset="-122"/>
                <a:ea typeface="宋体" pitchFamily="2" charset="-122"/>
              </a:rPr>
              <a:t>。</a:t>
            </a:r>
            <a:r>
              <a:rPr lang="zh-CN" altLang="zh-CN" sz="2400" b="1">
                <a:latin typeface="Arial" pitchFamily="34" charset="0"/>
                <a:ea typeface="方正书宋_GBK" panose="03000509000000000000" charset="-122"/>
              </a:rPr>
              <a:t>国王被迫让步</a:t>
            </a:r>
            <a:r>
              <a:rPr lang="en-US" altLang="zh-CN" sz="2400" b="1">
                <a:latin typeface="EU-BZ" panose="03000509000000000000" charset="-122"/>
                <a:ea typeface="宋体" pitchFamily="2" charset="-122"/>
              </a:rPr>
              <a:t>，</a:t>
            </a:r>
            <a:r>
              <a:rPr lang="zh-CN" altLang="zh-CN" sz="2400" b="1">
                <a:latin typeface="Arial" pitchFamily="34" charset="0"/>
                <a:ea typeface="方正书宋_GBK" panose="03000509000000000000" charset="-122"/>
              </a:rPr>
              <a:t>暗中调动军队</a:t>
            </a:r>
            <a:r>
              <a:rPr lang="en-US" altLang="zh-CN" sz="2400" b="1">
                <a:latin typeface="EU-BZ" panose="03000509000000000000" charset="-122"/>
                <a:ea typeface="宋体" pitchFamily="2" charset="-122"/>
              </a:rPr>
              <a:t>，</a:t>
            </a:r>
            <a:r>
              <a:rPr lang="zh-CN" altLang="zh-CN" sz="2400" b="1">
                <a:latin typeface="Arial" pitchFamily="34" charset="0"/>
                <a:ea typeface="方正书宋_GBK" panose="03000509000000000000" charset="-122"/>
              </a:rPr>
              <a:t>准备镇压革命</a:t>
            </a:r>
            <a:r>
              <a:rPr lang="en-US" altLang="zh-CN" sz="2400" b="1">
                <a:latin typeface="EU-BZ" panose="03000509000000000000" charset="-122"/>
                <a:ea typeface="宋体" pitchFamily="2" charset="-122"/>
              </a:rPr>
              <a:t>，</a:t>
            </a:r>
            <a:r>
              <a:rPr lang="zh-CN" altLang="zh-CN" sz="2400" b="1">
                <a:latin typeface="Arial" pitchFamily="34" charset="0"/>
                <a:ea typeface="方正书宋_GBK" panose="03000509000000000000" charset="-122"/>
              </a:rPr>
              <a:t>国王与第三等级矛盾激化</a:t>
            </a:r>
            <a:r>
              <a:rPr lang="en-US" altLang="zh-CN" sz="2400" b="1">
                <a:latin typeface="EU-BZ" panose="03000509000000000000" charset="-122"/>
                <a:ea typeface="宋体" pitchFamily="2" charset="-122"/>
              </a:rPr>
              <a:t>，</a:t>
            </a:r>
            <a:r>
              <a:rPr lang="zh-CN" altLang="zh-CN" sz="2400" b="1">
                <a:latin typeface="Arial" pitchFamily="34" charset="0"/>
                <a:ea typeface="方正书宋_GBK" panose="03000509000000000000" charset="-122"/>
              </a:rPr>
              <a:t>直接引发了巴黎人民的起义</a:t>
            </a:r>
            <a:r>
              <a:rPr lang="en-US" altLang="zh-CN" sz="2400" b="1">
                <a:latin typeface="EU-BZ" panose="03000509000000000000" charset="-122"/>
                <a:ea typeface="宋体" pitchFamily="2" charset="-122"/>
              </a:rPr>
              <a:t>。</a:t>
            </a:r>
            <a:endParaRPr lang="zh-CN" altLang="en-US" sz="2400" b="1">
              <a:latin typeface="Arial" pitchFamily="34" charset="0"/>
              <a:ea typeface="宋体" pitchFamily="2" charset="-122"/>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文本框 6151"/>
          <p:cNvSpPr txBox="1"/>
          <p:nvPr/>
        </p:nvSpPr>
        <p:spPr>
          <a:xfrm>
            <a:off x="252413" y="908050"/>
            <a:ext cx="4751387" cy="523875"/>
          </a:xfrm>
          <a:prstGeom prst="rect">
            <a:avLst/>
          </a:prstGeom>
          <a:noFill/>
          <a:ln w="9525">
            <a:noFill/>
          </a:ln>
        </p:spPr>
        <p:txBody>
          <a:bodyPr anchor="t">
            <a:spAutoFit/>
          </a:bodyPr>
          <a:p>
            <a:pPr>
              <a:spcBef>
                <a:spcPct val="50000"/>
              </a:spcBef>
            </a:pPr>
            <a:r>
              <a:rPr lang="zh-CN" altLang="en-US" sz="2800" b="1" dirty="0">
                <a:solidFill>
                  <a:srgbClr val="0000FF"/>
                </a:solidFill>
                <a:latin typeface="Arial" pitchFamily="34" charset="0"/>
                <a:ea typeface="黑体" pitchFamily="49" charset="-122"/>
              </a:rPr>
              <a:t>（二）法国大革命进程</a:t>
            </a:r>
            <a:endParaRPr lang="zh-CN" altLang="en-US" sz="2800" b="1" dirty="0">
              <a:solidFill>
                <a:srgbClr val="0000FF"/>
              </a:solidFill>
              <a:latin typeface="Arial" pitchFamily="34" charset="0"/>
              <a:ea typeface="黑体" pitchFamily="49" charset="-122"/>
            </a:endParaRPr>
          </a:p>
        </p:txBody>
      </p:sp>
      <p:sp>
        <p:nvSpPr>
          <p:cNvPr id="3" name="文本框 6153"/>
          <p:cNvSpPr txBox="1"/>
          <p:nvPr/>
        </p:nvSpPr>
        <p:spPr>
          <a:xfrm>
            <a:off x="315913" y="1501775"/>
            <a:ext cx="8424862" cy="508000"/>
          </a:xfrm>
          <a:prstGeom prst="rect">
            <a:avLst/>
          </a:prstGeom>
          <a:noFill/>
          <a:ln w="9525">
            <a:noFill/>
          </a:ln>
        </p:spPr>
        <p:txBody>
          <a:bodyPr anchor="t">
            <a:spAutoFit/>
          </a:bodyPr>
          <a:p>
            <a:pPr>
              <a:lnSpc>
                <a:spcPct val="120000"/>
              </a:lnSpc>
              <a:spcBef>
                <a:spcPct val="50000"/>
              </a:spcBef>
            </a:pPr>
            <a:r>
              <a:rPr lang="zh-CN" altLang="en-US" sz="2600" b="1" dirty="0">
                <a:solidFill>
                  <a:srgbClr val="FF00FF"/>
                </a:solidFill>
                <a:latin typeface="宋体" pitchFamily="2" charset="-122"/>
                <a:ea typeface="宋体" pitchFamily="2" charset="-122"/>
              </a:rPr>
              <a:t>（</a:t>
            </a:r>
            <a:r>
              <a:rPr lang="en-US" altLang="zh-CN" sz="2600" b="1" dirty="0">
                <a:solidFill>
                  <a:srgbClr val="FF00FF"/>
                </a:solidFill>
                <a:latin typeface="宋体" pitchFamily="2" charset="-122"/>
                <a:ea typeface="宋体" pitchFamily="2" charset="-122"/>
              </a:rPr>
              <a:t>1</a:t>
            </a:r>
            <a:r>
              <a:rPr lang="zh-CN" altLang="en-US" sz="2600" b="1" dirty="0">
                <a:solidFill>
                  <a:srgbClr val="FF00FF"/>
                </a:solidFill>
                <a:latin typeface="宋体" pitchFamily="2" charset="-122"/>
                <a:ea typeface="宋体" pitchFamily="2" charset="-122"/>
              </a:rPr>
              <a:t>）开端</a:t>
            </a:r>
            <a:r>
              <a:rPr lang="en-US" altLang="zh-CN" sz="2600" b="1" dirty="0">
                <a:solidFill>
                  <a:srgbClr val="FF00FF"/>
                </a:solidFill>
                <a:latin typeface="宋体" pitchFamily="2" charset="-122"/>
                <a:ea typeface="宋体" pitchFamily="2" charset="-122"/>
              </a:rPr>
              <a:t>——</a:t>
            </a:r>
            <a:r>
              <a:rPr lang="zh-CN" altLang="en-US" sz="2600" b="1" dirty="0">
                <a:solidFill>
                  <a:srgbClr val="FF00FF"/>
                </a:solidFill>
                <a:latin typeface="宋体" pitchFamily="2" charset="-122"/>
                <a:ea typeface="宋体" pitchFamily="2" charset="-122"/>
              </a:rPr>
              <a:t>攻占巴士底狱（</a:t>
            </a:r>
            <a:r>
              <a:rPr lang="en-US" altLang="zh-CN" sz="2600" b="1" dirty="0">
                <a:solidFill>
                  <a:srgbClr val="FF00FF"/>
                </a:solidFill>
                <a:latin typeface="宋体" pitchFamily="2" charset="-122"/>
                <a:ea typeface="宋体" pitchFamily="2" charset="-122"/>
              </a:rPr>
              <a:t>1789</a:t>
            </a:r>
            <a:r>
              <a:rPr lang="zh-CN" altLang="en-US" sz="2600" b="1" dirty="0">
                <a:solidFill>
                  <a:srgbClr val="FF00FF"/>
                </a:solidFill>
                <a:latin typeface="宋体" pitchFamily="2" charset="-122"/>
                <a:ea typeface="宋体" pitchFamily="2" charset="-122"/>
              </a:rPr>
              <a:t>年</a:t>
            </a:r>
            <a:r>
              <a:rPr lang="en-US" altLang="zh-CN" sz="2600" b="1" dirty="0">
                <a:solidFill>
                  <a:srgbClr val="FF00FF"/>
                </a:solidFill>
                <a:latin typeface="宋体" pitchFamily="2" charset="-122"/>
                <a:ea typeface="宋体" pitchFamily="2" charset="-122"/>
              </a:rPr>
              <a:t>7</a:t>
            </a:r>
            <a:r>
              <a:rPr lang="zh-CN" altLang="en-US" sz="2600" b="1" dirty="0">
                <a:solidFill>
                  <a:srgbClr val="FF00FF"/>
                </a:solidFill>
                <a:latin typeface="宋体" pitchFamily="2" charset="-122"/>
                <a:ea typeface="宋体" pitchFamily="2" charset="-122"/>
              </a:rPr>
              <a:t>月</a:t>
            </a:r>
            <a:r>
              <a:rPr lang="en-US" altLang="zh-CN" sz="2600" b="1" dirty="0">
                <a:solidFill>
                  <a:srgbClr val="FF00FF"/>
                </a:solidFill>
                <a:latin typeface="宋体" pitchFamily="2" charset="-122"/>
                <a:ea typeface="宋体" pitchFamily="2" charset="-122"/>
              </a:rPr>
              <a:t>14</a:t>
            </a:r>
            <a:r>
              <a:rPr lang="zh-CN" altLang="en-US" sz="2600" b="1" dirty="0">
                <a:solidFill>
                  <a:srgbClr val="FF00FF"/>
                </a:solidFill>
                <a:latin typeface="宋体" pitchFamily="2" charset="-122"/>
                <a:ea typeface="宋体" pitchFamily="2" charset="-122"/>
              </a:rPr>
              <a:t>日）</a:t>
            </a:r>
            <a:endParaRPr lang="zh-CN" altLang="en-US" sz="2600" b="1" dirty="0">
              <a:solidFill>
                <a:srgbClr val="FF00FF"/>
              </a:solidFill>
              <a:latin typeface="宋体" pitchFamily="2" charset="-122"/>
              <a:ea typeface="宋体" pitchFamily="2" charset="-122"/>
            </a:endParaRPr>
          </a:p>
        </p:txBody>
      </p:sp>
      <p:sp>
        <p:nvSpPr>
          <p:cNvPr id="6" name="Text Box 3"/>
          <p:cNvSpPr txBox="1"/>
          <p:nvPr/>
        </p:nvSpPr>
        <p:spPr>
          <a:xfrm>
            <a:off x="4572000" y="2838450"/>
            <a:ext cx="4191000" cy="519113"/>
          </a:xfrm>
          <a:prstGeom prst="rect">
            <a:avLst/>
          </a:prstGeom>
          <a:noFill/>
          <a:ln w="9525">
            <a:noFill/>
          </a:ln>
        </p:spPr>
        <p:txBody>
          <a:bodyPr anchor="t">
            <a:spAutoFit/>
          </a:bodyPr>
          <a:p>
            <a:r>
              <a:rPr lang="en-US" altLang="zh-CN" sz="2800" b="1" dirty="0">
                <a:solidFill>
                  <a:schemeClr val="tx2"/>
                </a:solidFill>
                <a:latin typeface="Arial" pitchFamily="34" charset="0"/>
                <a:ea typeface="黑体" pitchFamily="49" charset="-122"/>
              </a:rPr>
              <a:t>——</a:t>
            </a:r>
            <a:r>
              <a:rPr lang="zh-CN" altLang="en-US" sz="2800" b="1" dirty="0">
                <a:solidFill>
                  <a:schemeClr val="tx2"/>
                </a:solidFill>
                <a:latin typeface="Tahoma" pitchFamily="34" charset="0"/>
                <a:ea typeface="黑体" pitchFamily="49" charset="-122"/>
              </a:rPr>
              <a:t>封建专制统治的象征</a:t>
            </a:r>
            <a:endParaRPr lang="zh-CN" altLang="en-US" sz="2800" b="1" dirty="0">
              <a:solidFill>
                <a:schemeClr val="tx2"/>
              </a:solidFill>
              <a:latin typeface="Tahoma" pitchFamily="34" charset="0"/>
              <a:ea typeface="黑体" pitchFamily="49" charset="-122"/>
            </a:endParaRPr>
          </a:p>
        </p:txBody>
      </p:sp>
      <p:sp>
        <p:nvSpPr>
          <p:cNvPr id="7" name="Rectangle 4"/>
          <p:cNvSpPr/>
          <p:nvPr/>
        </p:nvSpPr>
        <p:spPr>
          <a:xfrm>
            <a:off x="1524000" y="2228850"/>
            <a:ext cx="5541963" cy="519113"/>
          </a:xfrm>
          <a:prstGeom prst="rect">
            <a:avLst/>
          </a:prstGeom>
          <a:noFill/>
          <a:ln w="9525">
            <a:noFill/>
          </a:ln>
        </p:spPr>
        <p:txBody>
          <a:bodyPr wrap="none" anchor="t">
            <a:spAutoFit/>
          </a:bodyPr>
          <a:p>
            <a:r>
              <a:rPr lang="zh-CN" altLang="en-US" sz="2800" b="1" dirty="0">
                <a:latin typeface="Arial" pitchFamily="34" charset="0"/>
                <a:ea typeface="宋体" pitchFamily="2" charset="-122"/>
              </a:rPr>
              <a:t>为什么巴黎人民要攻占巴士底狱？</a:t>
            </a:r>
            <a:endParaRPr lang="zh-CN" altLang="en-US" sz="2800" b="1" dirty="0">
              <a:latin typeface="Arial" pitchFamily="34" charset="0"/>
              <a:ea typeface="宋体" pitchFamily="2" charset="-122"/>
            </a:endParaRPr>
          </a:p>
        </p:txBody>
      </p:sp>
      <p:pic>
        <p:nvPicPr>
          <p:cNvPr id="14341" name="Picture 2" descr="巴士底狱"/>
          <p:cNvPicPr>
            <a:picLocks noChangeAspect="1"/>
          </p:cNvPicPr>
          <p:nvPr/>
        </p:nvPicPr>
        <p:blipFill>
          <a:blip r:embed="rId1"/>
          <a:stretch>
            <a:fillRect/>
          </a:stretch>
        </p:blipFill>
        <p:spPr>
          <a:xfrm>
            <a:off x="381000" y="3200400"/>
            <a:ext cx="4102100" cy="28956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Bottom)">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ssolv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6153"/>
          <p:cNvSpPr txBox="1"/>
          <p:nvPr/>
        </p:nvSpPr>
        <p:spPr>
          <a:xfrm>
            <a:off x="315913" y="908050"/>
            <a:ext cx="8424862" cy="509588"/>
          </a:xfrm>
          <a:prstGeom prst="rect">
            <a:avLst/>
          </a:prstGeom>
          <a:noFill/>
          <a:ln w="9525">
            <a:noFill/>
          </a:ln>
        </p:spPr>
        <p:txBody>
          <a:bodyPr anchor="t">
            <a:spAutoFit/>
          </a:bodyPr>
          <a:p>
            <a:pPr>
              <a:lnSpc>
                <a:spcPct val="120000"/>
              </a:lnSpc>
              <a:spcBef>
                <a:spcPct val="50000"/>
              </a:spcBef>
            </a:pPr>
            <a:r>
              <a:rPr lang="zh-CN" altLang="en-US" sz="2600" b="1" dirty="0">
                <a:solidFill>
                  <a:srgbClr val="FF00FF"/>
                </a:solidFill>
                <a:latin typeface="宋体" pitchFamily="2" charset="-122"/>
                <a:ea typeface="宋体" pitchFamily="2" charset="-122"/>
              </a:rPr>
              <a:t>（</a:t>
            </a:r>
            <a:r>
              <a:rPr lang="en-US" altLang="zh-CN" sz="2600" b="1" dirty="0">
                <a:solidFill>
                  <a:srgbClr val="FF00FF"/>
                </a:solidFill>
                <a:latin typeface="宋体" pitchFamily="2" charset="-122"/>
                <a:ea typeface="宋体" pitchFamily="2" charset="-122"/>
              </a:rPr>
              <a:t>2</a:t>
            </a:r>
            <a:r>
              <a:rPr lang="zh-CN" altLang="en-US" sz="2600" b="1" dirty="0">
                <a:solidFill>
                  <a:srgbClr val="FF00FF"/>
                </a:solidFill>
                <a:latin typeface="宋体" pitchFamily="2" charset="-122"/>
                <a:ea typeface="宋体" pitchFamily="2" charset="-122"/>
              </a:rPr>
              <a:t>）发展</a:t>
            </a:r>
            <a:r>
              <a:rPr lang="en-US" altLang="zh-CN" sz="2600" b="1" dirty="0">
                <a:solidFill>
                  <a:srgbClr val="FF00FF"/>
                </a:solidFill>
                <a:latin typeface="宋体" pitchFamily="2" charset="-122"/>
                <a:ea typeface="宋体" pitchFamily="2" charset="-122"/>
              </a:rPr>
              <a:t>——《</a:t>
            </a:r>
            <a:r>
              <a:rPr lang="zh-CN" altLang="en-US" sz="2600" b="1" dirty="0">
                <a:solidFill>
                  <a:srgbClr val="FF00FF"/>
                </a:solidFill>
                <a:latin typeface="宋体" pitchFamily="2" charset="-122"/>
                <a:ea typeface="宋体" pitchFamily="2" charset="-122"/>
              </a:rPr>
              <a:t>人权宣言</a:t>
            </a:r>
            <a:r>
              <a:rPr lang="en-US" altLang="zh-CN" sz="2600" b="1" dirty="0">
                <a:solidFill>
                  <a:srgbClr val="FF00FF"/>
                </a:solidFill>
                <a:latin typeface="宋体" pitchFamily="2" charset="-122"/>
                <a:ea typeface="宋体" pitchFamily="2" charset="-122"/>
              </a:rPr>
              <a:t>》</a:t>
            </a:r>
            <a:r>
              <a:rPr lang="zh-CN" altLang="en-US" sz="2600" b="1" dirty="0">
                <a:solidFill>
                  <a:srgbClr val="FF00FF"/>
                </a:solidFill>
                <a:latin typeface="宋体" pitchFamily="2" charset="-122"/>
                <a:ea typeface="宋体" pitchFamily="2" charset="-122"/>
              </a:rPr>
              <a:t>的颁布：</a:t>
            </a:r>
            <a:r>
              <a:rPr lang="en-US" altLang="zh-CN" sz="2600" b="1" dirty="0">
                <a:solidFill>
                  <a:srgbClr val="FF00FF"/>
                </a:solidFill>
                <a:latin typeface="宋体" pitchFamily="2" charset="-122"/>
                <a:ea typeface="宋体" pitchFamily="2" charset="-122"/>
              </a:rPr>
              <a:t>1789</a:t>
            </a:r>
            <a:endParaRPr lang="en-US" altLang="zh-CN" sz="2600" b="1" dirty="0">
              <a:solidFill>
                <a:srgbClr val="FF00FF"/>
              </a:solidFill>
              <a:latin typeface="宋体" pitchFamily="2" charset="-122"/>
              <a:ea typeface="宋体" pitchFamily="2" charset="-122"/>
            </a:endParaRPr>
          </a:p>
        </p:txBody>
      </p:sp>
      <p:sp>
        <p:nvSpPr>
          <p:cNvPr id="5" name="Rectangle 4"/>
          <p:cNvSpPr/>
          <p:nvPr/>
        </p:nvSpPr>
        <p:spPr>
          <a:xfrm>
            <a:off x="501650" y="1700213"/>
            <a:ext cx="8389938" cy="3968750"/>
          </a:xfrm>
          <a:prstGeom prst="rect">
            <a:avLst/>
          </a:prstGeom>
          <a:noFill/>
          <a:ln w="9525">
            <a:noFill/>
          </a:ln>
        </p:spPr>
        <p:txBody>
          <a:bodyPr anchor="t">
            <a:spAutoFit/>
          </a:bodyPr>
          <a:p>
            <a:pPr>
              <a:lnSpc>
                <a:spcPct val="150000"/>
              </a:lnSpc>
            </a:pPr>
            <a:r>
              <a:rPr lang="zh-CN" altLang="en-US" sz="2400" b="1" dirty="0">
                <a:latin typeface="楷体" panose="02010609060101010101" pitchFamily="49" charset="-122"/>
                <a:ea typeface="楷体" panose="02010609060101010101" pitchFamily="49" charset="-122"/>
              </a:rPr>
              <a:t>第一条  在权利方面，人们生来而且始终是自由平等的。</a:t>
            </a:r>
            <a:endParaRPr lang="zh-CN" altLang="en-US" sz="2400" b="1" dirty="0">
              <a:latin typeface="楷体" panose="02010609060101010101" pitchFamily="49" charset="-122"/>
              <a:ea typeface="楷体" panose="02010609060101010101" pitchFamily="49" charset="-122"/>
            </a:endParaRPr>
          </a:p>
          <a:p>
            <a:pPr>
              <a:lnSpc>
                <a:spcPct val="150000"/>
              </a:lnSpc>
            </a:pPr>
            <a:r>
              <a:rPr lang="zh-CN" altLang="en-US" sz="2400" b="1" dirty="0">
                <a:latin typeface="楷体" panose="02010609060101010101" pitchFamily="49" charset="-122"/>
                <a:ea typeface="楷体" panose="02010609060101010101" pitchFamily="49" charset="-122"/>
              </a:rPr>
              <a:t>第二条  法律是公众意志的表现，所有公民有权参与法律的制定。</a:t>
            </a:r>
            <a:endParaRPr lang="zh-CN" altLang="en-US" sz="2400" b="1" dirty="0">
              <a:latin typeface="楷体" panose="02010609060101010101" pitchFamily="49" charset="-122"/>
              <a:ea typeface="楷体" panose="02010609060101010101" pitchFamily="49" charset="-122"/>
            </a:endParaRPr>
          </a:p>
          <a:p>
            <a:pPr>
              <a:lnSpc>
                <a:spcPct val="150000"/>
              </a:lnSpc>
            </a:pPr>
            <a:r>
              <a:rPr lang="zh-CN" altLang="en-US" sz="2400" b="1" dirty="0">
                <a:latin typeface="楷体" panose="02010609060101010101" pitchFamily="49" charset="-122"/>
                <a:ea typeface="楷体" panose="02010609060101010101" pitchFamily="49" charset="-122"/>
              </a:rPr>
              <a:t>第三条  任何政治结合的目的都在于保护人的自然的和不可动摇的权利。这些权利就是自由、财产、安全和反抗压迫</a:t>
            </a:r>
            <a:r>
              <a:rPr lang="en-US" altLang="zh-CN" sz="2400" b="1" dirty="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a:p>
            <a:pPr>
              <a:lnSpc>
                <a:spcPct val="150000"/>
              </a:lnSpc>
            </a:pPr>
            <a:r>
              <a:rPr lang="zh-CN" altLang="en-US" sz="2400" b="1" dirty="0">
                <a:latin typeface="楷体" panose="02010609060101010101" pitchFamily="49" charset="-122"/>
                <a:ea typeface="楷体" panose="02010609060101010101" pitchFamily="49" charset="-122"/>
              </a:rPr>
              <a:t>                                  </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人权宣言</a:t>
            </a:r>
            <a:r>
              <a:rPr lang="en-US" altLang="zh-CN" sz="2400" b="1" dirty="0">
                <a:latin typeface="楷体" panose="02010609060101010101" pitchFamily="49" charset="-122"/>
                <a:ea typeface="楷体" panose="02010609060101010101" pitchFamily="49" charset="-122"/>
              </a:rPr>
              <a:t>》</a:t>
            </a:r>
            <a:endParaRPr lang="en-US" altLang="zh-CN" sz="2400" b="1" dirty="0">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Rectangle 4"/>
          <p:cNvSpPr/>
          <p:nvPr/>
        </p:nvSpPr>
        <p:spPr>
          <a:xfrm>
            <a:off x="404813" y="2276475"/>
            <a:ext cx="8351837" cy="2492375"/>
          </a:xfrm>
          <a:prstGeom prst="rect">
            <a:avLst/>
          </a:prstGeom>
          <a:noFill/>
          <a:ln w="9525">
            <a:noFill/>
          </a:ln>
        </p:spPr>
        <p:txBody>
          <a:bodyPr anchor="t">
            <a:spAutoFit/>
          </a:bodyPr>
          <a:p>
            <a:pPr>
              <a:lnSpc>
                <a:spcPct val="150000"/>
              </a:lnSpc>
            </a:pPr>
            <a:r>
              <a:rPr lang="zh-CN" altLang="en-US" sz="2600" b="1" dirty="0">
                <a:solidFill>
                  <a:srgbClr val="0000FF"/>
                </a:solidFill>
                <a:latin typeface="黑体" pitchFamily="49" charset="-122"/>
                <a:ea typeface="黑体" pitchFamily="49" charset="-122"/>
              </a:rPr>
              <a:t>概括：</a:t>
            </a:r>
            <a:endParaRPr lang="en-US" altLang="zh-CN" sz="2600" b="1" dirty="0">
              <a:solidFill>
                <a:srgbClr val="0000FF"/>
              </a:solidFill>
              <a:latin typeface="黑体" pitchFamily="49" charset="-122"/>
              <a:ea typeface="黑体" pitchFamily="49" charset="-122"/>
            </a:endParaRPr>
          </a:p>
          <a:p>
            <a:pPr>
              <a:lnSpc>
                <a:spcPct val="150000"/>
              </a:lnSpc>
            </a:pPr>
            <a:r>
              <a:rPr lang="en-US" altLang="zh-CN" sz="2600" b="1" dirty="0">
                <a:solidFill>
                  <a:srgbClr val="0000FF"/>
                </a:solidFill>
                <a:latin typeface="黑体" pitchFamily="49" charset="-122"/>
                <a:ea typeface="黑体" pitchFamily="49" charset="-122"/>
              </a:rPr>
              <a:t>    </a:t>
            </a:r>
            <a:r>
              <a:rPr lang="en-US" altLang="zh-CN" sz="2600" b="1" dirty="0">
                <a:latin typeface="黑体" pitchFamily="49" charset="-122"/>
                <a:ea typeface="黑体" pitchFamily="49" charset="-122"/>
              </a:rPr>
              <a:t>1</a:t>
            </a:r>
            <a:r>
              <a:rPr lang="zh-CN" altLang="en-US" sz="2600" b="1" dirty="0">
                <a:latin typeface="黑体" pitchFamily="49" charset="-122"/>
                <a:ea typeface="黑体" pitchFamily="49" charset="-122"/>
              </a:rPr>
              <a:t>、人生来自由平等，法律面前人人平等，私有财产神圣不可侵犯。</a:t>
            </a:r>
            <a:endParaRPr lang="zh-CN" altLang="en-US" sz="2600" b="1" dirty="0">
              <a:latin typeface="黑体" pitchFamily="49" charset="-122"/>
              <a:ea typeface="黑体" pitchFamily="49" charset="-122"/>
            </a:endParaRPr>
          </a:p>
          <a:p>
            <a:pPr>
              <a:lnSpc>
                <a:spcPct val="150000"/>
              </a:lnSpc>
            </a:pPr>
            <a:r>
              <a:rPr lang="en-US" altLang="zh-CN" sz="2600" b="1" dirty="0">
                <a:latin typeface="黑体" pitchFamily="49" charset="-122"/>
                <a:ea typeface="黑体" pitchFamily="49" charset="-122"/>
              </a:rPr>
              <a:t>    2</a:t>
            </a:r>
            <a:r>
              <a:rPr lang="zh-CN" altLang="en-US" sz="2600" b="1" dirty="0">
                <a:latin typeface="黑体" pitchFamily="49" charset="-122"/>
                <a:ea typeface="黑体" pitchFamily="49" charset="-122"/>
              </a:rPr>
              <a:t>、宣扬自由、平等、民主的思想主张。</a:t>
            </a:r>
            <a:endParaRPr lang="zh-CN" altLang="en-US" sz="2600" b="1" dirty="0">
              <a:latin typeface="黑体" pitchFamily="49" charset="-122"/>
              <a:ea typeface="黑体" pitchFamily="49" charset="-122"/>
            </a:endParaRPr>
          </a:p>
        </p:txBody>
      </p:sp>
      <p:sp>
        <p:nvSpPr>
          <p:cNvPr id="7" name="文本框 6153"/>
          <p:cNvSpPr txBox="1"/>
          <p:nvPr/>
        </p:nvSpPr>
        <p:spPr>
          <a:xfrm>
            <a:off x="539750" y="766763"/>
            <a:ext cx="8424863" cy="1547812"/>
          </a:xfrm>
          <a:prstGeom prst="rect">
            <a:avLst/>
          </a:prstGeom>
          <a:noFill/>
          <a:ln w="9525">
            <a:noFill/>
          </a:ln>
        </p:spPr>
        <p:txBody>
          <a:bodyPr anchor="t">
            <a:spAutoFit/>
          </a:bodyPr>
          <a:p>
            <a:pPr>
              <a:lnSpc>
                <a:spcPct val="120000"/>
              </a:lnSpc>
              <a:spcBef>
                <a:spcPct val="50000"/>
              </a:spcBef>
            </a:pPr>
            <a:r>
              <a:rPr lang="en-US" altLang="zh-CN" sz="2400" b="1" dirty="0">
                <a:solidFill>
                  <a:srgbClr val="0000FF"/>
                </a:solidFill>
                <a:latin typeface="宋体" pitchFamily="2" charset="-122"/>
                <a:ea typeface="宋体" pitchFamily="2" charset="-122"/>
              </a:rPr>
              <a:t>1</a:t>
            </a:r>
            <a:r>
              <a:rPr lang="zh-CN" altLang="en-US" sz="2400" b="1" dirty="0">
                <a:solidFill>
                  <a:srgbClr val="0000FF"/>
                </a:solidFill>
                <a:latin typeface="宋体" pitchFamily="2" charset="-122"/>
                <a:ea typeface="宋体" pitchFamily="2" charset="-122"/>
              </a:rPr>
              <a:t>、请用三句话概括材料的内容。</a:t>
            </a:r>
            <a:endParaRPr lang="en-US" altLang="zh-CN" sz="2400" b="1" dirty="0">
              <a:solidFill>
                <a:srgbClr val="0000FF"/>
              </a:solidFill>
              <a:latin typeface="宋体" pitchFamily="2" charset="-122"/>
              <a:ea typeface="宋体" pitchFamily="2" charset="-122"/>
            </a:endParaRPr>
          </a:p>
          <a:p>
            <a:pPr>
              <a:lnSpc>
                <a:spcPct val="120000"/>
              </a:lnSpc>
              <a:spcBef>
                <a:spcPct val="50000"/>
              </a:spcBef>
            </a:pPr>
            <a:r>
              <a:rPr lang="en-US" altLang="zh-CN" sz="2400" b="1" dirty="0">
                <a:solidFill>
                  <a:srgbClr val="0000FF"/>
                </a:solidFill>
                <a:latin typeface="宋体" pitchFamily="2" charset="-122"/>
                <a:ea typeface="宋体" pitchFamily="2" charset="-122"/>
              </a:rPr>
              <a:t>2</a:t>
            </a:r>
            <a:r>
              <a:rPr lang="zh-CN" altLang="en-US" sz="2400" b="1" dirty="0">
                <a:solidFill>
                  <a:srgbClr val="0000FF"/>
                </a:solidFill>
                <a:latin typeface="宋体" pitchFamily="2" charset="-122"/>
                <a:ea typeface="宋体" pitchFamily="2" charset="-122"/>
              </a:rPr>
              <a:t>、请回答</a:t>
            </a:r>
            <a:r>
              <a:rPr lang="en-US" altLang="zh-CN" sz="2400" b="1" dirty="0">
                <a:solidFill>
                  <a:srgbClr val="0000FF"/>
                </a:solidFill>
                <a:latin typeface="宋体" pitchFamily="2" charset="-122"/>
                <a:ea typeface="宋体" pitchFamily="2" charset="-122"/>
              </a:rPr>
              <a:t>:《</a:t>
            </a:r>
            <a:r>
              <a:rPr lang="zh-CN" altLang="en-US" sz="2400" b="1" dirty="0">
                <a:solidFill>
                  <a:srgbClr val="0000FF"/>
                </a:solidFill>
                <a:latin typeface="宋体" pitchFamily="2" charset="-122"/>
                <a:ea typeface="宋体" pitchFamily="2" charset="-122"/>
              </a:rPr>
              <a:t>人权宣言</a:t>
            </a:r>
            <a:r>
              <a:rPr lang="en-US" altLang="zh-CN" sz="2400" b="1" dirty="0">
                <a:solidFill>
                  <a:srgbClr val="0000FF"/>
                </a:solidFill>
                <a:latin typeface="宋体" pitchFamily="2" charset="-122"/>
                <a:ea typeface="宋体" pitchFamily="2" charset="-122"/>
              </a:rPr>
              <a:t>》</a:t>
            </a:r>
            <a:r>
              <a:rPr lang="zh-CN" altLang="en-US" sz="2400" b="1" dirty="0">
                <a:solidFill>
                  <a:srgbClr val="0000FF"/>
                </a:solidFill>
                <a:latin typeface="宋体" pitchFamily="2" charset="-122"/>
                <a:ea typeface="宋体" pitchFamily="2" charset="-122"/>
              </a:rPr>
              <a:t>与英国、美国等资产阶级革命中所颁布的文献有没有共同之处</a:t>
            </a:r>
            <a:r>
              <a:rPr lang="en-US" altLang="zh-CN" sz="2400" b="1" dirty="0">
                <a:solidFill>
                  <a:srgbClr val="0000FF"/>
                </a:solidFill>
                <a:latin typeface="宋体" pitchFamily="2" charset="-122"/>
                <a:ea typeface="宋体" pitchFamily="2" charset="-122"/>
              </a:rPr>
              <a:t>?</a:t>
            </a:r>
            <a:endParaRPr lang="en-US" altLang="zh-CN" sz="2400" b="1" dirty="0">
              <a:solidFill>
                <a:srgbClr val="0000FF"/>
              </a:solidFill>
              <a:latin typeface="宋体" pitchFamily="2" charset="-122"/>
              <a:ea typeface="宋体" pitchFamily="2" charset="-122"/>
            </a:endParaRPr>
          </a:p>
        </p:txBody>
      </p:sp>
      <p:sp>
        <p:nvSpPr>
          <p:cNvPr id="8" name="矩形 7"/>
          <p:cNvSpPr/>
          <p:nvPr/>
        </p:nvSpPr>
        <p:spPr>
          <a:xfrm>
            <a:off x="1933575" y="5013325"/>
            <a:ext cx="5334000" cy="1198563"/>
          </a:xfrm>
          <a:prstGeom prst="rect">
            <a:avLst/>
          </a:prstGeom>
          <a:solidFill>
            <a:schemeClr val="accent5">
              <a:lumMod val="90000"/>
            </a:schemeClr>
          </a:solidFill>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 typeface="Arial" pitchFamily="34" charset="0"/>
              <a:buNone/>
              <a:defRPr/>
            </a:pPr>
            <a:r>
              <a:rPr kumimoji="0" lang="zh-CN" altLang="en-US" sz="2600" b="1" i="0" u="none" strike="noStrike" kern="1200" cap="none" spc="0" normalizeH="0" baseline="0" noProof="0" dirty="0" smtClean="0">
                <a:ln>
                  <a:noFill/>
                </a:ln>
                <a:solidFill>
                  <a:srgbClr val="FF0000"/>
                </a:solidFill>
                <a:effectLst/>
                <a:uLnTx/>
                <a:uFillTx/>
                <a:latin typeface="黑体" pitchFamily="49" charset="-122"/>
                <a:ea typeface="黑体" pitchFamily="49" charset="-122"/>
                <a:cs typeface="+mn-cs"/>
              </a:rPr>
              <a:t>共同之处</a:t>
            </a:r>
            <a:endParaRPr kumimoji="0" lang="en-US" altLang="zh-CN" sz="2600" b="1" i="0" u="none" strike="noStrike" kern="1200" cap="none" spc="0" normalizeH="0" baseline="0" noProof="0" dirty="0" smtClean="0">
              <a:ln>
                <a:noFill/>
              </a:ln>
              <a:solidFill>
                <a:srgbClr val="FF0000"/>
              </a:solidFill>
              <a:effectLst/>
              <a:uLnTx/>
              <a:uFillTx/>
              <a:latin typeface="黑体" pitchFamily="49" charset="-122"/>
              <a:ea typeface="黑体" pitchFamily="49" charset="-122"/>
              <a:cs typeface="+mn-cs"/>
            </a:endParaRPr>
          </a:p>
          <a:p>
            <a:pPr marL="0" marR="0" lvl="0" indent="0" algn="l" defTabSz="914400" rtl="0" eaLnBrk="1" fontAlgn="base" latinLnBrk="0" hangingPunct="1">
              <a:lnSpc>
                <a:spcPct val="150000"/>
              </a:lnSpc>
              <a:spcBef>
                <a:spcPct val="0"/>
              </a:spcBef>
              <a:spcAft>
                <a:spcPct val="0"/>
              </a:spcAft>
              <a:buClrTx/>
              <a:buSzTx/>
              <a:buFont typeface="Arial" pitchFamily="34" charset="0"/>
              <a:buNone/>
              <a:defRPr/>
            </a:pPr>
            <a:r>
              <a:rPr kumimoji="0" lang="zh-CN" altLang="en-US" sz="2600" b="1" i="0" u="none" strike="noStrike" kern="1200" cap="none" spc="0" normalizeH="0" baseline="0" noProof="0" dirty="0" smtClean="0">
                <a:ln>
                  <a:noFill/>
                </a:ln>
                <a:solidFill>
                  <a:srgbClr val="FF0000"/>
                </a:solidFill>
                <a:effectLst/>
                <a:uLnTx/>
                <a:uFillTx/>
                <a:latin typeface="黑体" pitchFamily="49" charset="-122"/>
                <a:ea typeface="黑体" pitchFamily="49" charset="-122"/>
                <a:cs typeface="+mn-cs"/>
              </a:rPr>
              <a:t>性质：资产阶级反封建的革命纲领</a:t>
            </a:r>
            <a:endParaRPr kumimoji="0" lang="zh-CN" altLang="en-US" sz="2600" b="1" i="0" u="none" strike="noStrike" kern="1200" cap="none" spc="0" normalizeH="0" baseline="0" noProof="0" dirty="0" smtClean="0">
              <a:ln>
                <a:noFill/>
              </a:ln>
              <a:solidFill>
                <a:srgbClr val="FF0000"/>
              </a:solidFill>
              <a:effectLst/>
              <a:uLnTx/>
              <a:uFillTx/>
              <a:latin typeface="黑体" pitchFamily="49" charset="-122"/>
              <a:ea typeface="黑体"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lide(fromBottom)">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ppt_x</p:attrName>
                                        </p:attrNameLst>
                                      </p:cBhvr>
                                      <p:tavLst>
                                        <p:tav tm="0">
                                          <p:val>
                                            <p:strVal val="#ppt_x"/>
                                          </p:val>
                                        </p:tav>
                                        <p:tav tm="100000">
                                          <p:val>
                                            <p:strVal val="#ppt_x"/>
                                          </p:val>
                                        </p:tav>
                                      </p:tavLst>
                                    </p:anim>
                                    <p:anim calcmode="lin" valueType="num">
                                      <p:cBhvr>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6153"/>
          <p:cNvSpPr txBox="1"/>
          <p:nvPr/>
        </p:nvSpPr>
        <p:spPr>
          <a:xfrm>
            <a:off x="369888" y="836613"/>
            <a:ext cx="8424862" cy="571500"/>
          </a:xfrm>
          <a:prstGeom prst="rect">
            <a:avLst/>
          </a:prstGeom>
          <a:noFill/>
          <a:ln w="9525">
            <a:noFill/>
          </a:ln>
        </p:spPr>
        <p:txBody>
          <a:bodyPr anchor="t">
            <a:spAutoFit/>
          </a:bodyPr>
          <a:p>
            <a:pPr>
              <a:lnSpc>
                <a:spcPct val="120000"/>
              </a:lnSpc>
              <a:spcBef>
                <a:spcPct val="50000"/>
              </a:spcBef>
            </a:pPr>
            <a:r>
              <a:rPr lang="zh-CN" altLang="en-US" sz="2600" b="1" dirty="0">
                <a:solidFill>
                  <a:srgbClr val="FF00FF"/>
                </a:solidFill>
                <a:latin typeface="宋体" pitchFamily="2" charset="-122"/>
                <a:ea typeface="宋体" pitchFamily="2" charset="-122"/>
              </a:rPr>
              <a:t>（</a:t>
            </a:r>
            <a:r>
              <a:rPr lang="en-US" altLang="zh-CN" sz="2600" b="1" dirty="0">
                <a:solidFill>
                  <a:srgbClr val="FF00FF"/>
                </a:solidFill>
                <a:latin typeface="宋体" pitchFamily="2" charset="-122"/>
                <a:ea typeface="宋体" pitchFamily="2" charset="-122"/>
              </a:rPr>
              <a:t>3</a:t>
            </a:r>
            <a:r>
              <a:rPr lang="zh-CN" altLang="en-US" sz="2600" b="1" dirty="0">
                <a:solidFill>
                  <a:srgbClr val="FF00FF"/>
                </a:solidFill>
                <a:latin typeface="宋体" pitchFamily="2" charset="-122"/>
                <a:ea typeface="宋体" pitchFamily="2" charset="-122"/>
              </a:rPr>
              <a:t>）进一步发展</a:t>
            </a:r>
            <a:r>
              <a:rPr lang="en-US" altLang="zh-CN" sz="2600" b="1" dirty="0">
                <a:solidFill>
                  <a:srgbClr val="FF00FF"/>
                </a:solidFill>
                <a:latin typeface="宋体" pitchFamily="2" charset="-122"/>
                <a:ea typeface="宋体" pitchFamily="2" charset="-122"/>
              </a:rPr>
              <a:t>——</a:t>
            </a:r>
            <a:r>
              <a:rPr lang="zh-CN" altLang="en-US" sz="2600" b="1" dirty="0">
                <a:solidFill>
                  <a:srgbClr val="FF00FF"/>
                </a:solidFill>
                <a:latin typeface="宋体" pitchFamily="2" charset="-122"/>
                <a:ea typeface="宋体" pitchFamily="2" charset="-122"/>
              </a:rPr>
              <a:t>废除君主制，建立共和国 </a:t>
            </a:r>
            <a:r>
              <a:rPr lang="en-US" altLang="zh-CN" sz="2600" b="1" dirty="0">
                <a:solidFill>
                  <a:srgbClr val="FF00FF"/>
                </a:solidFill>
                <a:latin typeface="宋体" pitchFamily="2" charset="-122"/>
                <a:ea typeface="宋体" pitchFamily="2" charset="-122"/>
              </a:rPr>
              <a:t>1792</a:t>
            </a:r>
            <a:r>
              <a:rPr lang="zh-CN" altLang="en-US" sz="2600" b="1" dirty="0">
                <a:solidFill>
                  <a:srgbClr val="FF00FF"/>
                </a:solidFill>
                <a:latin typeface="宋体" pitchFamily="2" charset="-122"/>
                <a:ea typeface="宋体" pitchFamily="2" charset="-122"/>
              </a:rPr>
              <a:t>年</a:t>
            </a:r>
            <a:endParaRPr lang="zh-CN" altLang="en-US" sz="2600" b="1" dirty="0">
              <a:solidFill>
                <a:srgbClr val="FF00FF"/>
              </a:solidFill>
              <a:latin typeface="宋体" pitchFamily="2" charset="-122"/>
              <a:ea typeface="宋体" pitchFamily="2" charset="-122"/>
            </a:endParaRPr>
          </a:p>
        </p:txBody>
      </p:sp>
      <p:sp>
        <p:nvSpPr>
          <p:cNvPr id="3" name="Text Box 3"/>
          <p:cNvSpPr txBox="1"/>
          <p:nvPr/>
        </p:nvSpPr>
        <p:spPr>
          <a:xfrm>
            <a:off x="1979613" y="5157788"/>
            <a:ext cx="5761037" cy="1128712"/>
          </a:xfrm>
          <a:prstGeom prst="rect">
            <a:avLst/>
          </a:prstGeom>
          <a:noFill/>
          <a:ln w="9525">
            <a:noFill/>
          </a:ln>
        </p:spPr>
        <p:txBody>
          <a:bodyPr anchor="t">
            <a:spAutoFit/>
          </a:bodyPr>
          <a:p>
            <a:pPr>
              <a:lnSpc>
                <a:spcPct val="150000"/>
              </a:lnSpc>
            </a:pPr>
            <a:r>
              <a:rPr lang="zh-CN" altLang="en-US" sz="2400" b="1" dirty="0">
                <a:solidFill>
                  <a:srgbClr val="FF0000"/>
                </a:solidFill>
                <a:latin typeface="Arial" pitchFamily="34" charset="0"/>
                <a:ea typeface="黑体" pitchFamily="49" charset="-122"/>
              </a:rPr>
              <a:t>处死国王路易十六</a:t>
            </a:r>
            <a:endParaRPr lang="en-US" altLang="zh-CN" sz="2400" b="1" dirty="0">
              <a:solidFill>
                <a:srgbClr val="FF0000"/>
              </a:solidFill>
              <a:latin typeface="Arial" pitchFamily="34" charset="0"/>
              <a:ea typeface="黑体" pitchFamily="49" charset="-122"/>
            </a:endParaRPr>
          </a:p>
          <a:p>
            <a:pPr>
              <a:lnSpc>
                <a:spcPct val="150000"/>
              </a:lnSpc>
            </a:pPr>
            <a:r>
              <a:rPr lang="zh-CN" altLang="en-US" sz="2400" b="1" dirty="0">
                <a:solidFill>
                  <a:srgbClr val="FF0000"/>
                </a:solidFill>
                <a:latin typeface="Arial" pitchFamily="34" charset="0"/>
                <a:ea typeface="黑体" pitchFamily="49" charset="-122"/>
              </a:rPr>
              <a:t>封建君主制退出历史舞台是民心所向 </a:t>
            </a:r>
            <a:endParaRPr lang="zh-CN" altLang="en-US" sz="2400" b="1" dirty="0">
              <a:solidFill>
                <a:srgbClr val="FF0000"/>
              </a:solidFill>
              <a:latin typeface="Arial" pitchFamily="34" charset="0"/>
              <a:ea typeface="黑体" pitchFamily="49" charset="-122"/>
            </a:endParaRPr>
          </a:p>
        </p:txBody>
      </p:sp>
      <p:sp>
        <p:nvSpPr>
          <p:cNvPr id="4" name="Rectangle 4"/>
          <p:cNvSpPr/>
          <p:nvPr/>
        </p:nvSpPr>
        <p:spPr>
          <a:xfrm>
            <a:off x="4184650" y="1538288"/>
            <a:ext cx="4289425" cy="522287"/>
          </a:xfrm>
          <a:prstGeom prst="rect">
            <a:avLst/>
          </a:prstGeom>
          <a:noFill/>
          <a:ln w="9525">
            <a:noFill/>
          </a:ln>
        </p:spPr>
        <p:txBody>
          <a:bodyPr wrap="none" anchor="t">
            <a:spAutoFit/>
          </a:bodyPr>
          <a:p>
            <a:r>
              <a:rPr lang="en-US" altLang="zh-CN" sz="2800" b="1" dirty="0">
                <a:latin typeface="Arial" pitchFamily="34" charset="0"/>
                <a:ea typeface="宋体" pitchFamily="2" charset="-122"/>
              </a:rPr>
              <a:t>1793</a:t>
            </a:r>
            <a:r>
              <a:rPr lang="zh-CN" altLang="en-US" sz="2800" b="1" dirty="0">
                <a:latin typeface="Arial" pitchFamily="34" charset="0"/>
                <a:ea typeface="宋体" pitchFamily="2" charset="-122"/>
              </a:rPr>
              <a:t>年 处死国王路易十六</a:t>
            </a:r>
            <a:endParaRPr lang="zh-CN" altLang="en-US" sz="2800" b="1" dirty="0">
              <a:latin typeface="Arial" pitchFamily="34" charset="0"/>
              <a:ea typeface="宋体" pitchFamily="2" charset="-122"/>
            </a:endParaRPr>
          </a:p>
        </p:txBody>
      </p:sp>
      <p:pic>
        <p:nvPicPr>
          <p:cNvPr id="17412" name="Picture 2" descr="处死路易十六"/>
          <p:cNvPicPr>
            <a:picLocks noChangeAspect="1"/>
          </p:cNvPicPr>
          <p:nvPr/>
        </p:nvPicPr>
        <p:blipFill>
          <a:blip r:embed="rId1"/>
          <a:stretch>
            <a:fillRect/>
          </a:stretch>
        </p:blipFill>
        <p:spPr>
          <a:xfrm>
            <a:off x="2195513" y="2060575"/>
            <a:ext cx="4843462" cy="285432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dissolv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6153"/>
          <p:cNvSpPr txBox="1"/>
          <p:nvPr/>
        </p:nvSpPr>
        <p:spPr>
          <a:xfrm>
            <a:off x="369888" y="836613"/>
            <a:ext cx="8424862" cy="492125"/>
          </a:xfrm>
          <a:prstGeom prst="rect">
            <a:avLst/>
          </a:prstGeom>
          <a:noFill/>
          <a:ln w="9525">
            <a:noFill/>
          </a:ln>
        </p:spPr>
        <p:txBody>
          <a:bodyPr anchor="t">
            <a:spAutoFit/>
          </a:bodyPr>
          <a:p>
            <a:pPr>
              <a:spcBef>
                <a:spcPct val="50000"/>
              </a:spcBef>
            </a:pPr>
            <a:r>
              <a:rPr lang="zh-CN" altLang="en-US" sz="2600" b="1" dirty="0">
                <a:solidFill>
                  <a:srgbClr val="FF00FF"/>
                </a:solidFill>
                <a:latin typeface="宋体" pitchFamily="2" charset="-122"/>
                <a:ea typeface="宋体" pitchFamily="2" charset="-122"/>
              </a:rPr>
              <a:t>（</a:t>
            </a:r>
            <a:r>
              <a:rPr lang="en-US" altLang="zh-CN" sz="2600" b="1" dirty="0">
                <a:solidFill>
                  <a:srgbClr val="FF00FF"/>
                </a:solidFill>
                <a:latin typeface="宋体" pitchFamily="2" charset="-122"/>
                <a:ea typeface="宋体" pitchFamily="2" charset="-122"/>
              </a:rPr>
              <a:t>4</a:t>
            </a:r>
            <a:r>
              <a:rPr lang="zh-CN" altLang="en-US" sz="2600" b="1" dirty="0">
                <a:solidFill>
                  <a:srgbClr val="FF00FF"/>
                </a:solidFill>
                <a:latin typeface="宋体" pitchFamily="2" charset="-122"/>
                <a:ea typeface="宋体" pitchFamily="2" charset="-122"/>
              </a:rPr>
              <a:t>）</a:t>
            </a:r>
            <a:r>
              <a:rPr lang="en-US" altLang="en-US" sz="2600" b="1" dirty="0">
                <a:solidFill>
                  <a:srgbClr val="FF00FF"/>
                </a:solidFill>
                <a:latin typeface="宋体" pitchFamily="2" charset="-122"/>
                <a:ea typeface="宋体" pitchFamily="2" charset="-122"/>
              </a:rPr>
              <a:t>高潮</a:t>
            </a:r>
            <a:r>
              <a:rPr lang="en-US" altLang="zh-CN" sz="2600" b="1" dirty="0">
                <a:solidFill>
                  <a:srgbClr val="FF00FF"/>
                </a:solidFill>
                <a:latin typeface="宋体" pitchFamily="2" charset="-122"/>
                <a:ea typeface="宋体" pitchFamily="2" charset="-122"/>
              </a:rPr>
              <a:t>——</a:t>
            </a:r>
            <a:r>
              <a:rPr lang="en-US" altLang="en-US" sz="2600" b="1" dirty="0">
                <a:solidFill>
                  <a:srgbClr val="FF00FF"/>
                </a:solidFill>
                <a:latin typeface="宋体" pitchFamily="2" charset="-122"/>
                <a:ea typeface="宋体" pitchFamily="2" charset="-122"/>
              </a:rPr>
              <a:t>雅各宾派专政</a:t>
            </a:r>
            <a:endParaRPr lang="en-US" altLang="en-US" sz="2600" b="1" dirty="0">
              <a:solidFill>
                <a:srgbClr val="FF00FF"/>
              </a:solidFill>
              <a:latin typeface="宋体" pitchFamily="2" charset="-122"/>
              <a:ea typeface="宋体" pitchFamily="2" charset="-122"/>
            </a:endParaRPr>
          </a:p>
        </p:txBody>
      </p:sp>
      <p:sp>
        <p:nvSpPr>
          <p:cNvPr id="3" name="Text Box 3"/>
          <p:cNvSpPr txBox="1"/>
          <p:nvPr/>
        </p:nvSpPr>
        <p:spPr>
          <a:xfrm>
            <a:off x="1908175" y="2174875"/>
            <a:ext cx="2519363" cy="1301750"/>
          </a:xfrm>
          <a:prstGeom prst="rect">
            <a:avLst/>
          </a:prstGeom>
          <a:noFill/>
          <a:ln w="9525">
            <a:noFill/>
          </a:ln>
        </p:spPr>
        <p:txBody>
          <a:bodyPr anchor="t">
            <a:spAutoFit/>
          </a:bodyPr>
          <a:p>
            <a:pPr>
              <a:lnSpc>
                <a:spcPct val="150000"/>
              </a:lnSpc>
            </a:pPr>
            <a:r>
              <a:rPr lang="zh-CN" altLang="en-US" sz="2800" b="1" dirty="0">
                <a:solidFill>
                  <a:srgbClr val="FF0000"/>
                </a:solidFill>
                <a:latin typeface="Arial" pitchFamily="34" charset="0"/>
                <a:ea typeface="黑体" pitchFamily="49" charset="-122"/>
              </a:rPr>
              <a:t>雅各宾派</a:t>
            </a:r>
            <a:endParaRPr lang="zh-CN" altLang="en-US" sz="2800" b="1" dirty="0">
              <a:solidFill>
                <a:srgbClr val="FF0000"/>
              </a:solidFill>
              <a:latin typeface="Arial" pitchFamily="34" charset="0"/>
              <a:ea typeface="黑体" pitchFamily="49" charset="-122"/>
            </a:endParaRPr>
          </a:p>
          <a:p>
            <a:pPr>
              <a:lnSpc>
                <a:spcPct val="150000"/>
              </a:lnSpc>
            </a:pPr>
            <a:r>
              <a:rPr lang="zh-CN" altLang="en-US" sz="2800" b="1" dirty="0">
                <a:solidFill>
                  <a:srgbClr val="FF0000"/>
                </a:solidFill>
                <a:latin typeface="Arial" pitchFamily="34" charset="0"/>
                <a:ea typeface="黑体" pitchFamily="49" charset="-122"/>
              </a:rPr>
              <a:t>罗伯斯庇尔 </a:t>
            </a:r>
            <a:endParaRPr lang="zh-CN" altLang="en-US" sz="2800" b="1" dirty="0">
              <a:solidFill>
                <a:srgbClr val="FF0000"/>
              </a:solidFill>
              <a:latin typeface="Arial" pitchFamily="34" charset="0"/>
              <a:ea typeface="黑体" pitchFamily="49" charset="-122"/>
            </a:endParaRPr>
          </a:p>
        </p:txBody>
      </p:sp>
      <p:sp>
        <p:nvSpPr>
          <p:cNvPr id="4" name="Rectangle 4"/>
          <p:cNvSpPr/>
          <p:nvPr/>
        </p:nvSpPr>
        <p:spPr>
          <a:xfrm>
            <a:off x="1135063" y="4508500"/>
            <a:ext cx="5010150" cy="1384300"/>
          </a:xfrm>
          <a:prstGeom prst="rect">
            <a:avLst/>
          </a:prstGeom>
          <a:noFill/>
          <a:ln w="9525">
            <a:noFill/>
          </a:ln>
        </p:spPr>
        <p:txBody>
          <a:bodyPr wrap="none" anchor="t">
            <a:spAutoFit/>
          </a:bodyPr>
          <a:p>
            <a:pPr>
              <a:lnSpc>
                <a:spcPct val="150000"/>
              </a:lnSpc>
            </a:pPr>
            <a:endParaRPr lang="zh-CN" altLang="en-US" sz="2800" b="1" dirty="0">
              <a:solidFill>
                <a:srgbClr val="FF0000"/>
              </a:solidFill>
              <a:latin typeface="宋体" pitchFamily="2" charset="-122"/>
              <a:ea typeface="宋体" pitchFamily="2" charset="-122"/>
            </a:endParaRPr>
          </a:p>
          <a:p>
            <a:pPr>
              <a:lnSpc>
                <a:spcPct val="150000"/>
              </a:lnSpc>
            </a:pPr>
            <a:r>
              <a:rPr lang="zh-CN" altLang="en-US" sz="2800" b="1" dirty="0">
                <a:solidFill>
                  <a:srgbClr val="FF0000"/>
                </a:solidFill>
                <a:latin typeface="宋体" pitchFamily="2" charset="-122"/>
                <a:ea typeface="宋体" pitchFamily="2" charset="-122"/>
              </a:rPr>
              <a:t>你是怎样评价雅各宾派专政的</a:t>
            </a:r>
            <a:r>
              <a:rPr lang="en-US" altLang="zh-CN" sz="2800" b="1" dirty="0">
                <a:solidFill>
                  <a:srgbClr val="FF0000"/>
                </a:solidFill>
                <a:latin typeface="宋体" pitchFamily="2" charset="-122"/>
                <a:ea typeface="宋体" pitchFamily="2" charset="-122"/>
              </a:rPr>
              <a:t>?</a:t>
            </a:r>
            <a:endParaRPr lang="en-US" altLang="zh-CN" sz="2800" b="1" dirty="0">
              <a:solidFill>
                <a:srgbClr val="FF0000"/>
              </a:solidFill>
              <a:latin typeface="宋体" pitchFamily="2" charset="-122"/>
              <a:ea typeface="宋体" pitchFamily="2" charset="-122"/>
            </a:endParaRPr>
          </a:p>
        </p:txBody>
      </p:sp>
      <p:pic>
        <p:nvPicPr>
          <p:cNvPr id="6" name="Picture 9" descr="罗伯斯庇尔"/>
          <p:cNvPicPr>
            <a:picLocks noChangeAspect="1"/>
          </p:cNvPicPr>
          <p:nvPr/>
        </p:nvPicPr>
        <p:blipFill>
          <a:blip r:embed="rId1"/>
          <a:srcRect b="44054"/>
          <a:stretch>
            <a:fillRect/>
          </a:stretch>
        </p:blipFill>
        <p:spPr>
          <a:xfrm>
            <a:off x="4643438" y="1887538"/>
            <a:ext cx="2682875" cy="2046287"/>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ssolve">
                                      <p:cBhvr>
                                        <p:cTn id="12" dur="500"/>
                                        <p:tgtEl>
                                          <p:spTgt spid="3"/>
                                        </p:tgtEl>
                                      </p:cBhvr>
                                    </p:animEffect>
                                  </p:childTnLst>
                                </p:cTn>
                              </p:par>
                            </p:childTnLst>
                          </p:cTn>
                        </p:par>
                        <p:par>
                          <p:cTn id="13" fill="hold">
                            <p:stCondLst>
                              <p:cond delay="500"/>
                            </p:stCondLst>
                            <p:childTnLst>
                              <p:par>
                                <p:cTn id="14" presetID="3" presetClass="entr" presetSubtype="1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linds(horizontal)">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 Box 3"/>
          <p:cNvSpPr txBox="1">
            <a:spLocks noChangeArrowheads="1"/>
          </p:cNvSpPr>
          <p:nvPr/>
        </p:nvSpPr>
        <p:spPr bwMode="auto">
          <a:xfrm>
            <a:off x="1258888" y="5157788"/>
            <a:ext cx="6913563" cy="1198563"/>
          </a:xfrm>
          <a:prstGeom prst="rect">
            <a:avLst/>
          </a:prstGeom>
          <a:solidFill>
            <a:schemeClr val="accent5">
              <a:lumMod val="90000"/>
            </a:schemeClr>
          </a:solidFill>
          <a:ln w="9525">
            <a:noFill/>
            <a:miter lim="800000"/>
          </a:ln>
        </p:spPr>
        <p:txBody>
          <a:bodyPr wrap="square">
            <a:spAutoFit/>
          </a:bodyPr>
          <a:lstStyle/>
          <a:p>
            <a:pPr marR="0" defTabSz="914400">
              <a:lnSpc>
                <a:spcPct val="150000"/>
              </a:lnSpc>
              <a:buClrTx/>
              <a:buSzTx/>
              <a:buFont typeface="Arial" pitchFamily="34" charset="0"/>
              <a:buNone/>
              <a:defRPr/>
            </a:pPr>
            <a:r>
              <a:rPr kumimoji="0" lang="zh-CN" altLang="en-US" sz="2400" b="1" kern="1200" cap="none" spc="0" normalizeH="0" baseline="0" noProof="0" dirty="0" smtClean="0">
                <a:solidFill>
                  <a:srgbClr val="FF0000"/>
                </a:solidFill>
                <a:latin typeface="Arial" pitchFamily="34" charset="0"/>
                <a:ea typeface="黑体" pitchFamily="49" charset="-122"/>
                <a:cs typeface="+mn-cs"/>
              </a:rPr>
              <a:t>        这只是代表法国资产阶级革命高潮过去，而不是资产阶级的失败。 </a:t>
            </a:r>
            <a:endParaRPr kumimoji="0" lang="zh-CN" altLang="en-US" sz="2400" b="1" kern="1200" cap="none" spc="0" normalizeH="0" baseline="0" noProof="0" dirty="0" smtClean="0">
              <a:solidFill>
                <a:srgbClr val="FF0000"/>
              </a:solidFill>
              <a:latin typeface="Arial" pitchFamily="34" charset="0"/>
              <a:ea typeface="黑体" pitchFamily="49" charset="-122"/>
              <a:cs typeface="+mn-cs"/>
            </a:endParaRPr>
          </a:p>
        </p:txBody>
      </p:sp>
      <p:sp>
        <p:nvSpPr>
          <p:cNvPr id="4" name="Rectangle 4"/>
          <p:cNvSpPr/>
          <p:nvPr/>
        </p:nvSpPr>
        <p:spPr>
          <a:xfrm>
            <a:off x="404813" y="673100"/>
            <a:ext cx="8424862" cy="1292225"/>
          </a:xfrm>
          <a:prstGeom prst="rect">
            <a:avLst/>
          </a:prstGeom>
          <a:noFill/>
          <a:ln w="9525">
            <a:noFill/>
          </a:ln>
        </p:spPr>
        <p:txBody>
          <a:bodyPr anchor="t">
            <a:spAutoFit/>
          </a:bodyPr>
          <a:p>
            <a:pPr>
              <a:lnSpc>
                <a:spcPct val="150000"/>
              </a:lnSpc>
              <a:spcBef>
                <a:spcPct val="50000"/>
              </a:spcBef>
            </a:pPr>
            <a:r>
              <a:rPr lang="en-US" altLang="zh-CN" sz="2600" b="1" dirty="0">
                <a:latin typeface="宋体" pitchFamily="2" charset="-122"/>
                <a:ea typeface="宋体" pitchFamily="2" charset="-122"/>
              </a:rPr>
              <a:t>    1794</a:t>
            </a:r>
            <a:r>
              <a:rPr lang="en-US" altLang="en-US" sz="2600" b="1" dirty="0">
                <a:latin typeface="宋体" pitchFamily="2" charset="-122"/>
                <a:ea typeface="宋体" pitchFamily="2" charset="-122"/>
              </a:rPr>
              <a:t>年</a:t>
            </a:r>
            <a:r>
              <a:rPr lang="en-US" altLang="zh-CN" sz="2600" b="1" dirty="0">
                <a:latin typeface="宋体" pitchFamily="2" charset="-122"/>
                <a:ea typeface="宋体" pitchFamily="2" charset="-122"/>
              </a:rPr>
              <a:t>7</a:t>
            </a:r>
            <a:r>
              <a:rPr lang="en-US" altLang="en-US" sz="2600" b="1" dirty="0">
                <a:latin typeface="宋体" pitchFamily="2" charset="-122"/>
                <a:ea typeface="宋体" pitchFamily="2" charset="-122"/>
              </a:rPr>
              <a:t>月，罗伯斯庇尔在政变中被送上断头台，雅各宾俱乐部解散，法国大革命结束。</a:t>
            </a:r>
            <a:endParaRPr lang="en-US" altLang="en-US" sz="2600" b="1" dirty="0">
              <a:latin typeface="宋体" pitchFamily="2" charset="-122"/>
              <a:ea typeface="宋体" pitchFamily="2" charset="-122"/>
            </a:endParaRPr>
          </a:p>
        </p:txBody>
      </p:sp>
      <p:graphicFrame>
        <p:nvGraphicFramePr>
          <p:cNvPr id="19459" name="Object 2"/>
          <p:cNvGraphicFramePr>
            <a:graphicFrameLocks noChangeAspect="1"/>
          </p:cNvGraphicFramePr>
          <p:nvPr/>
        </p:nvGraphicFramePr>
        <p:xfrm>
          <a:off x="1646238" y="2205038"/>
          <a:ext cx="5838825" cy="2673350"/>
        </p:xfrm>
        <a:graphic>
          <a:graphicData uri="http://schemas.openxmlformats.org/presentationml/2006/ole">
            <mc:AlternateContent xmlns:mc="http://schemas.openxmlformats.org/markup-compatibility/2006">
              <mc:Choice xmlns:v="urn:schemas-microsoft-com:vml" Requires="v">
                <p:oleObj spid="_x0000_s3076" name="" r:id="rId1" imgW="3866515" imgH="2461895" progId="PBrush">
                  <p:embed/>
                </p:oleObj>
              </mc:Choice>
              <mc:Fallback>
                <p:oleObj name="" r:id="rId1" imgW="3866515" imgH="2461895" progId="PBrush">
                  <p:embed/>
                  <p:pic>
                    <p:nvPicPr>
                      <p:cNvPr id="0" name="图片 3075"/>
                      <p:cNvPicPr/>
                      <p:nvPr/>
                    </p:nvPicPr>
                    <p:blipFill>
                      <a:blip r:embed="rId2"/>
                      <a:stretch>
                        <a:fillRect/>
                      </a:stretch>
                    </p:blipFill>
                    <p:spPr>
                      <a:xfrm>
                        <a:off x="1646238" y="2205038"/>
                        <a:ext cx="5838825" cy="2673350"/>
                      </a:xfrm>
                      <a:prstGeom prst="rect">
                        <a:avLst/>
                      </a:prstGeom>
                      <a:noFill/>
                      <a:ln w="38100">
                        <a:noFill/>
                        <a:miter/>
                      </a:ln>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ssolv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3"/>
          <p:cNvSpPr txBox="1">
            <a:spLocks noChangeArrowheads="1"/>
          </p:cNvSpPr>
          <p:nvPr/>
        </p:nvSpPr>
        <p:spPr bwMode="auto">
          <a:xfrm>
            <a:off x="358775" y="4937125"/>
            <a:ext cx="8426450" cy="1568450"/>
          </a:xfrm>
          <a:prstGeom prst="rect">
            <a:avLst/>
          </a:prstGeom>
          <a:solidFill>
            <a:schemeClr val="accent5">
              <a:lumMod val="90000"/>
            </a:schemeClr>
          </a:solidFill>
          <a:ln w="9525">
            <a:noFill/>
            <a:miter lim="800000"/>
          </a:ln>
        </p:spPr>
        <p:txBody>
          <a:bodyPr wrap="square">
            <a:spAutoFit/>
          </a:bodyPr>
          <a:lstStyle/>
          <a:p>
            <a:pPr marR="0" defTabSz="914400">
              <a:lnSpc>
                <a:spcPct val="150000"/>
              </a:lnSpc>
              <a:buClrTx/>
              <a:buSzTx/>
              <a:buFont typeface="Arial" pitchFamily="34" charset="0"/>
              <a:buNone/>
              <a:defRPr/>
            </a:pPr>
            <a:r>
              <a:rPr kumimoji="0" lang="en-US" altLang="zh-CN" sz="3200" b="1" kern="1200" cap="none" spc="0" normalizeH="0" baseline="0" noProof="0" dirty="0" smtClean="0">
                <a:solidFill>
                  <a:srgbClr val="FF0000"/>
                </a:solidFill>
                <a:latin typeface="Arial" pitchFamily="34" charset="0"/>
                <a:ea typeface="黑体" pitchFamily="49" charset="-122"/>
                <a:cs typeface="+mn-cs"/>
              </a:rPr>
              <a:t>       </a:t>
            </a:r>
            <a:r>
              <a:rPr kumimoji="0" lang="zh-CN" altLang="en-US" sz="3200" b="1" kern="1200" cap="none" spc="0" normalizeH="0" baseline="0" noProof="0" dirty="0" smtClean="0">
                <a:solidFill>
                  <a:srgbClr val="FF0000"/>
                </a:solidFill>
                <a:latin typeface="Arial" pitchFamily="34" charset="0"/>
                <a:ea typeface="黑体" pitchFamily="49" charset="-122"/>
                <a:cs typeface="+mn-cs"/>
              </a:rPr>
              <a:t>法国大革命摧毁了法国的君主统治。传播了资产阶级自由民主的思想，具有世界性影响。</a:t>
            </a:r>
            <a:endParaRPr kumimoji="0" lang="zh-CN" altLang="en-US" sz="3200" b="1" kern="1200" cap="none" spc="0" normalizeH="0" baseline="0" noProof="0" dirty="0" smtClean="0">
              <a:solidFill>
                <a:srgbClr val="FF0000"/>
              </a:solidFill>
              <a:latin typeface="Arial" pitchFamily="34" charset="0"/>
              <a:ea typeface="黑体" pitchFamily="49" charset="-122"/>
              <a:cs typeface="+mn-cs"/>
            </a:endParaRPr>
          </a:p>
        </p:txBody>
      </p:sp>
      <p:sp>
        <p:nvSpPr>
          <p:cNvPr id="3" name="Rectangle 4"/>
          <p:cNvSpPr/>
          <p:nvPr/>
        </p:nvSpPr>
        <p:spPr>
          <a:xfrm>
            <a:off x="358775" y="1190625"/>
            <a:ext cx="8424863" cy="3292475"/>
          </a:xfrm>
          <a:prstGeom prst="rect">
            <a:avLst/>
          </a:prstGeom>
          <a:noFill/>
          <a:ln w="28575" cap="flat" cmpd="sng">
            <a:solidFill>
              <a:srgbClr val="FF0000"/>
            </a:solidFill>
            <a:prstDash val="solid"/>
            <a:miter/>
            <a:headEnd type="none" w="med" len="med"/>
            <a:tailEnd type="none" w="med" len="med"/>
          </a:ln>
        </p:spPr>
        <p:txBody>
          <a:bodyPr anchor="t">
            <a:spAutoFit/>
          </a:bodyPr>
          <a:p>
            <a:pPr>
              <a:lnSpc>
                <a:spcPct val="150000"/>
              </a:lnSpc>
              <a:spcBef>
                <a:spcPct val="50000"/>
              </a:spcBef>
            </a:pPr>
            <a:r>
              <a:rPr lang="en-US" altLang="zh-CN" sz="2600" b="1" dirty="0">
                <a:latin typeface="宋体" pitchFamily="2" charset="-122"/>
                <a:ea typeface="宋体" pitchFamily="2" charset="-122"/>
              </a:rPr>
              <a:t>    </a:t>
            </a:r>
            <a:r>
              <a:rPr lang="en-US" altLang="en-US" sz="2600" b="1" dirty="0">
                <a:latin typeface="楷体" panose="02010609060101010101" pitchFamily="49" charset="-122"/>
                <a:ea typeface="楷体" panose="02010609060101010101" pitchFamily="49" charset="-122"/>
              </a:rPr>
              <a:t>“它被称为大革命不是没有道理的。这次革命给本阶级、给它服务的那个阶级，给资产阶级做了很多事情，以至整个</a:t>
            </a:r>
            <a:r>
              <a:rPr lang="en-US" altLang="zh-CN" sz="2600" b="1" dirty="0">
                <a:latin typeface="楷体" panose="02010609060101010101" pitchFamily="49" charset="-122"/>
                <a:ea typeface="楷体" panose="02010609060101010101" pitchFamily="49" charset="-122"/>
              </a:rPr>
              <a:t>19</a:t>
            </a:r>
            <a:r>
              <a:rPr lang="en-US" altLang="en-US" sz="2600" b="1" dirty="0">
                <a:latin typeface="楷体" panose="02010609060101010101" pitchFamily="49" charset="-122"/>
                <a:ea typeface="楷体" panose="02010609060101010101" pitchFamily="49" charset="-122"/>
              </a:rPr>
              <a:t>世纪，即给予全人类以文明和文化的世纪，都是在法国革命的标志下渡过的。”</a:t>
            </a:r>
            <a:endParaRPr lang="en-US" altLang="en-US" sz="2600" b="1" dirty="0">
              <a:latin typeface="楷体" panose="02010609060101010101" pitchFamily="49" charset="-122"/>
              <a:ea typeface="楷体" panose="02010609060101010101" pitchFamily="49" charset="-122"/>
            </a:endParaRPr>
          </a:p>
          <a:p>
            <a:pPr algn="r">
              <a:lnSpc>
                <a:spcPct val="150000"/>
              </a:lnSpc>
              <a:spcBef>
                <a:spcPct val="50000"/>
              </a:spcBef>
            </a:pPr>
            <a:r>
              <a:rPr lang="en-US" altLang="en-US" sz="2600" b="1" dirty="0">
                <a:latin typeface="楷体" panose="02010609060101010101" pitchFamily="49" charset="-122"/>
                <a:ea typeface="楷体" panose="02010609060101010101" pitchFamily="49" charset="-122"/>
              </a:rPr>
              <a:t>                      </a:t>
            </a:r>
            <a:r>
              <a:rPr lang="en-US" altLang="zh-CN" sz="2600" b="1" dirty="0">
                <a:latin typeface="楷体" panose="02010609060101010101" pitchFamily="49" charset="-122"/>
                <a:ea typeface="楷体" panose="02010609060101010101" pitchFamily="49" charset="-122"/>
              </a:rPr>
              <a:t>——</a:t>
            </a:r>
            <a:r>
              <a:rPr lang="en-US" altLang="en-US" sz="2600" b="1" dirty="0">
                <a:latin typeface="楷体" panose="02010609060101010101" pitchFamily="49" charset="-122"/>
                <a:ea typeface="楷体" panose="02010609060101010101" pitchFamily="49" charset="-122"/>
              </a:rPr>
              <a:t>列宁</a:t>
            </a:r>
            <a:endParaRPr lang="en-US" altLang="en-US" sz="2600" b="1" dirty="0">
              <a:latin typeface="楷体" panose="02010609060101010101" pitchFamily="49" charset="-122"/>
              <a:ea typeface="楷体" panose="02010609060101010101" pitchFamily="49" charset="-122"/>
            </a:endParaRPr>
          </a:p>
        </p:txBody>
      </p:sp>
      <p:sp>
        <p:nvSpPr>
          <p:cNvPr id="4" name="矩形 3"/>
          <p:cNvSpPr/>
          <p:nvPr/>
        </p:nvSpPr>
        <p:spPr>
          <a:xfrm>
            <a:off x="358775" y="279400"/>
            <a:ext cx="4473575" cy="522288"/>
          </a:xfrm>
          <a:prstGeom prst="rect">
            <a:avLst/>
          </a:prstGeom>
          <a:noFill/>
          <a:ln w="9525">
            <a:noFill/>
          </a:ln>
        </p:spPr>
        <p:txBody>
          <a:bodyPr wrap="none" anchor="t">
            <a:spAutoFit/>
          </a:bodyPr>
          <a:p>
            <a:r>
              <a:rPr lang="zh-CN" altLang="en-US" sz="2800" b="1" dirty="0">
                <a:solidFill>
                  <a:srgbClr val="0000FF"/>
                </a:solidFill>
                <a:latin typeface="Arial" pitchFamily="34" charset="0"/>
                <a:ea typeface="宋体" pitchFamily="2" charset="-122"/>
              </a:rPr>
              <a:t>（三）法国大革命的意义：</a:t>
            </a:r>
            <a:endParaRPr lang="zh-CN" altLang="en-US" sz="2800" dirty="0">
              <a:solidFill>
                <a:srgbClr val="0000FF"/>
              </a:solidFill>
              <a:latin typeface="Arial"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800" decel="100000"/>
                                        <p:tgtEl>
                                          <p:spTgt spid="4"/>
                                        </p:tgtEl>
                                      </p:cBhvr>
                                    </p:animEffect>
                                    <p:anim calcmode="lin" valueType="num">
                                      <p:cBhvr>
                                        <p:cTn id="13" dur="800" decel="100000" fill="hold"/>
                                        <p:tgtEl>
                                          <p:spTgt spid="4"/>
                                        </p:tgtEl>
                                        <p:attrNameLst>
                                          <p:attrName>style.rotation</p:attrName>
                                        </p:attrNameLst>
                                      </p:cBhvr>
                                      <p:tavLst>
                                        <p:tav tm="0">
                                          <p:val>
                                            <p:fltVal val="-90.000000"/>
                                          </p:val>
                                        </p:tav>
                                        <p:tav tm="100000">
                                          <p:val>
                                            <p:fltVal val="0.000000"/>
                                          </p:val>
                                        </p:tav>
                                      </p:tavLst>
                                    </p:anim>
                                    <p:anim calcmode="lin" valueType="num">
                                      <p:cBhvr>
                                        <p:cTn id="14" dur="800" decel="100000" fill="hold"/>
                                        <p:tgtEl>
                                          <p:spTgt spid="4"/>
                                        </p:tgtEl>
                                        <p:attrNameLst>
                                          <p:attrName>ppt_x</p:attrName>
                                        </p:attrNameLst>
                                      </p:cBhvr>
                                      <p:tavLst>
                                        <p:tav tm="0">
                                          <p:val>
                                            <p:strVal val="#ppt_x+0.4"/>
                                          </p:val>
                                        </p:tav>
                                        <p:tav tm="100000">
                                          <p:val>
                                            <p:strVal val="#ppt_x-0.05"/>
                                          </p:val>
                                        </p:tav>
                                      </p:tavLst>
                                    </p:anim>
                                    <p:anim calcmode="lin" valueType="num">
                                      <p:cBhvr>
                                        <p:cTn id="15" dur="800" decel="100000" fill="hold"/>
                                        <p:tgtEl>
                                          <p:spTgt spid="4"/>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dissolve">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表格 3"/>
          <p:cNvGraphicFramePr/>
          <p:nvPr/>
        </p:nvGraphicFramePr>
        <p:xfrm>
          <a:off x="527050" y="1881188"/>
          <a:ext cx="8128000" cy="3997325"/>
        </p:xfrm>
        <a:graphic>
          <a:graphicData uri="http://schemas.openxmlformats.org/drawingml/2006/table">
            <a:tbl>
              <a:tblPr/>
              <a:tblGrid>
                <a:gridCol w="1017905"/>
                <a:gridCol w="1014095"/>
                <a:gridCol w="863600"/>
                <a:gridCol w="1170305"/>
                <a:gridCol w="1014095"/>
                <a:gridCol w="939800"/>
                <a:gridCol w="1092200"/>
                <a:gridCol w="1016000"/>
              </a:tblGrid>
              <a:tr h="1371600">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itchFamily="2" charset="2"/>
                        <a:buChar char="v"/>
                        <a:defRPr sz="2800" b="0" i="0" u="none" kern="1200" baseline="0">
                          <a:solidFill>
                            <a:schemeClr val="tx1"/>
                          </a:solidFill>
                          <a:latin typeface="Arial" pitchFamily="34" charset="0"/>
                          <a:ea typeface="宋体"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eaLnBrk="1" hangingPunct="1">
                        <a:buNone/>
                      </a:pPr>
                      <a:r>
                        <a:rPr lang="zh-CN" altLang="en-US" sz="2800" b="1"/>
                        <a:t>领导阶级</a:t>
                      </a:r>
                      <a:endParaRPr lang="zh-CN" altLang="en-US" sz="2800" b="1"/>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itchFamily="2" charset="2"/>
                        <a:buChar char="v"/>
                        <a:defRPr sz="2800" b="0" i="0" u="none" kern="1200" baseline="0">
                          <a:solidFill>
                            <a:schemeClr val="tx1"/>
                          </a:solidFill>
                          <a:latin typeface="Arial" pitchFamily="34" charset="0"/>
                          <a:ea typeface="宋体"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eaLnBrk="1" hangingPunct="1">
                        <a:buNone/>
                      </a:pPr>
                      <a:r>
                        <a:rPr lang="zh-CN" altLang="en-US" sz="2800" b="1"/>
                        <a:t>领导人</a:t>
                      </a:r>
                      <a:endParaRPr lang="zh-CN" altLang="en-US" sz="2800" b="1"/>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itchFamily="2" charset="2"/>
                        <a:buChar char="v"/>
                        <a:defRPr sz="2800" b="0" i="0" u="none" kern="1200" baseline="0">
                          <a:solidFill>
                            <a:schemeClr val="tx1"/>
                          </a:solidFill>
                          <a:latin typeface="Arial" pitchFamily="34" charset="0"/>
                          <a:ea typeface="宋体"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eaLnBrk="1" hangingPunct="1">
                        <a:buNone/>
                      </a:pPr>
                      <a:r>
                        <a:rPr lang="zh-CN" altLang="en-US" sz="2800" b="1"/>
                        <a:t>导火线</a:t>
                      </a:r>
                      <a:endParaRPr lang="zh-CN" altLang="en-US" sz="2800" b="1"/>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itchFamily="2" charset="2"/>
                        <a:buChar char="v"/>
                        <a:defRPr sz="2800" b="0" i="0" u="none" kern="1200" baseline="0">
                          <a:solidFill>
                            <a:schemeClr val="tx1"/>
                          </a:solidFill>
                          <a:latin typeface="Arial" pitchFamily="34" charset="0"/>
                          <a:ea typeface="宋体"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eaLnBrk="1" hangingPunct="1">
                        <a:buNone/>
                      </a:pPr>
                      <a:r>
                        <a:rPr lang="zh-CN" altLang="en-US" sz="2800" b="1"/>
                        <a:t>开始时间</a:t>
                      </a:r>
                      <a:endParaRPr lang="zh-CN" altLang="en-US" sz="2800" b="1"/>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itchFamily="2" charset="2"/>
                        <a:buChar char="v"/>
                        <a:defRPr sz="2800" b="0" i="0" u="none" kern="1200" baseline="0">
                          <a:solidFill>
                            <a:schemeClr val="tx1"/>
                          </a:solidFill>
                          <a:latin typeface="Arial" pitchFamily="34" charset="0"/>
                          <a:ea typeface="宋体"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eaLnBrk="1" hangingPunct="1">
                        <a:buNone/>
                      </a:pPr>
                      <a:r>
                        <a:rPr lang="zh-CN" altLang="en-US" sz="2800" b="1"/>
                        <a:t>开始标志</a:t>
                      </a:r>
                      <a:endParaRPr lang="zh-CN" altLang="en-US" sz="2800" b="1"/>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itchFamily="2" charset="2"/>
                        <a:buChar char="v"/>
                        <a:defRPr sz="2800" b="0" i="0" u="none" kern="1200" baseline="0">
                          <a:solidFill>
                            <a:schemeClr val="tx1"/>
                          </a:solidFill>
                          <a:latin typeface="Arial" pitchFamily="34" charset="0"/>
                          <a:ea typeface="宋体"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eaLnBrk="1" hangingPunct="1">
                        <a:buNone/>
                      </a:pPr>
                      <a:r>
                        <a:rPr lang="zh-CN" altLang="en-US" sz="2800" b="1"/>
                        <a:t>重要文件</a:t>
                      </a:r>
                      <a:endParaRPr lang="zh-CN" altLang="en-US" sz="2800" b="1"/>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itchFamily="2" charset="2"/>
                        <a:buChar char="v"/>
                        <a:defRPr sz="2800" b="0" i="0" u="none" kern="1200" baseline="0">
                          <a:solidFill>
                            <a:schemeClr val="tx1"/>
                          </a:solidFill>
                          <a:latin typeface="Arial" pitchFamily="34" charset="0"/>
                          <a:ea typeface="宋体"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eaLnBrk="1" hangingPunct="1">
                        <a:buNone/>
                      </a:pPr>
                      <a:r>
                        <a:rPr lang="zh-CN" altLang="en-US" sz="2800" b="1"/>
                        <a:t>高潮结束时间</a:t>
                      </a:r>
                      <a:endParaRPr lang="zh-CN" altLang="en-US" sz="2800" b="1"/>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itchFamily="2" charset="2"/>
                        <a:buChar char="v"/>
                        <a:defRPr sz="2800" b="0" i="0" u="none" kern="1200" baseline="0">
                          <a:solidFill>
                            <a:schemeClr val="tx1"/>
                          </a:solidFill>
                          <a:latin typeface="Arial" pitchFamily="34" charset="0"/>
                          <a:ea typeface="宋体"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eaLnBrk="1" hangingPunct="1">
                        <a:buNone/>
                      </a:pPr>
                      <a:r>
                        <a:rPr lang="zh-CN" altLang="en-US" sz="2800" b="1"/>
                        <a:t>高潮结束标志</a:t>
                      </a:r>
                      <a:endParaRPr lang="zh-CN" altLang="en-US" sz="2800" b="1"/>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2625090">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itchFamily="2" charset="2"/>
                        <a:buChar char="v"/>
                        <a:defRPr sz="2800" b="0" i="0" u="none" kern="1200" baseline="0">
                          <a:solidFill>
                            <a:schemeClr val="tx1"/>
                          </a:solidFill>
                          <a:latin typeface="Arial" pitchFamily="34" charset="0"/>
                          <a:ea typeface="宋体"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eaLnBrk="1" hangingPunct="1">
                        <a:buNone/>
                      </a:pPr>
                      <a:endParaRPr lang="zh-CN" altLang="en-US"/>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itchFamily="2" charset="2"/>
                        <a:buChar char="v"/>
                        <a:defRPr sz="2800" b="0" i="0" u="none" kern="1200" baseline="0">
                          <a:solidFill>
                            <a:schemeClr val="tx1"/>
                          </a:solidFill>
                          <a:latin typeface="Arial" pitchFamily="34" charset="0"/>
                          <a:ea typeface="宋体"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eaLnBrk="1" hangingPunct="1">
                        <a:buNone/>
                      </a:pPr>
                      <a:endParaRPr lang="zh-CN" altLang="en-US"/>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itchFamily="2" charset="2"/>
                        <a:buChar char="v"/>
                        <a:defRPr sz="2800" b="0" i="0" u="none" kern="1200" baseline="0">
                          <a:solidFill>
                            <a:schemeClr val="tx1"/>
                          </a:solidFill>
                          <a:latin typeface="Arial" pitchFamily="34" charset="0"/>
                          <a:ea typeface="宋体"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eaLnBrk="1" hangingPunct="1">
                        <a:buNone/>
                      </a:pPr>
                      <a:endParaRPr lang="zh-CN" altLang="en-US"/>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itchFamily="2" charset="2"/>
                        <a:buChar char="v"/>
                        <a:defRPr sz="2800" b="0" i="0" u="none" kern="1200" baseline="0">
                          <a:solidFill>
                            <a:schemeClr val="tx1"/>
                          </a:solidFill>
                          <a:latin typeface="Arial" pitchFamily="34" charset="0"/>
                          <a:ea typeface="宋体"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eaLnBrk="1" hangingPunct="1">
                        <a:buNone/>
                      </a:pPr>
                      <a:endParaRPr lang="zh-CN" altLang="en-US"/>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itchFamily="2" charset="2"/>
                        <a:buChar char="v"/>
                        <a:defRPr sz="2800" b="0" i="0" u="none" kern="1200" baseline="0">
                          <a:solidFill>
                            <a:schemeClr val="tx1"/>
                          </a:solidFill>
                          <a:latin typeface="Arial" pitchFamily="34" charset="0"/>
                          <a:ea typeface="宋体"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eaLnBrk="1" hangingPunct="1">
                        <a:buNone/>
                      </a:pPr>
                      <a:endParaRPr lang="zh-CN" altLang="en-US"/>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itchFamily="2" charset="2"/>
                        <a:buChar char="v"/>
                        <a:defRPr sz="2800" b="0" i="0" u="none" kern="1200" baseline="0">
                          <a:solidFill>
                            <a:schemeClr val="tx1"/>
                          </a:solidFill>
                          <a:latin typeface="Arial" pitchFamily="34" charset="0"/>
                          <a:ea typeface="宋体"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eaLnBrk="1" hangingPunct="1">
                        <a:spcBef>
                          <a:spcPct val="50000"/>
                        </a:spcBef>
                        <a:buNone/>
                      </a:pPr>
                      <a:endParaRPr lang="zh-CN" altLang="en-US" sz="3200" b="1">
                        <a:solidFill>
                          <a:srgbClr val="0000CC"/>
                        </a:solidFill>
                        <a:latin typeface="Times New Roman" pitchFamily="18" charset="0"/>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itchFamily="2" charset="2"/>
                        <a:buChar char="v"/>
                        <a:defRPr sz="2800" b="0" i="0" u="none" kern="1200" baseline="0">
                          <a:solidFill>
                            <a:schemeClr val="tx1"/>
                          </a:solidFill>
                          <a:latin typeface="Arial" pitchFamily="34" charset="0"/>
                          <a:ea typeface="宋体"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eaLnBrk="1" hangingPunct="1">
                        <a:buNone/>
                      </a:pPr>
                      <a:endParaRPr lang="en-US" altLang="x-none" b="1" dirty="0">
                        <a:solidFill>
                          <a:srgbClr val="0000CC"/>
                        </a:solidFill>
                      </a:endParaRPr>
                    </a:p>
                    <a:p>
                      <a:pPr marL="0" lvl="0" indent="0" eaLnBrk="1" hangingPunct="1">
                        <a:buNone/>
                      </a:pPr>
                      <a:endParaRPr lang="en-US" altLang="x-none" b="1" dirty="0">
                        <a:solidFill>
                          <a:srgbClr val="0000CC"/>
                        </a:solidFill>
                      </a:endParaRPr>
                    </a:p>
                    <a:p>
                      <a:pPr marL="0" lvl="0" indent="0" eaLnBrk="1" hangingPunct="1">
                        <a:buNone/>
                      </a:pPr>
                      <a:r>
                        <a:rPr lang="en-US" altLang="x-none" b="1" dirty="0">
                          <a:solidFill>
                            <a:srgbClr val="0000CC"/>
                          </a:solidFill>
                        </a:rPr>
                        <a:t> </a:t>
                      </a:r>
                      <a:endParaRPr lang="en-US" altLang="x-none" b="1" dirty="0">
                        <a:solidFill>
                          <a:srgbClr val="0000CC"/>
                        </a:solidFill>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itchFamily="2" charset="2"/>
                        <a:buChar char="v"/>
                        <a:defRPr sz="2800" b="0" i="0" u="none" kern="1200" baseline="0">
                          <a:solidFill>
                            <a:schemeClr val="tx1"/>
                          </a:solidFill>
                          <a:latin typeface="Arial" pitchFamily="34" charset="0"/>
                          <a:ea typeface="宋体"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eaLnBrk="1" hangingPunct="1">
                        <a:buNone/>
                      </a:pPr>
                      <a:endParaRPr lang="zh-CN" altLang="en-US"/>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21534" name="Text Box 31"/>
          <p:cNvSpPr txBox="1"/>
          <p:nvPr/>
        </p:nvSpPr>
        <p:spPr>
          <a:xfrm>
            <a:off x="527050" y="777875"/>
            <a:ext cx="8001000" cy="646113"/>
          </a:xfrm>
          <a:prstGeom prst="rect">
            <a:avLst/>
          </a:prstGeom>
          <a:noFill/>
          <a:ln w="9525">
            <a:noFill/>
          </a:ln>
        </p:spPr>
        <p:txBody>
          <a:bodyPr anchor="t">
            <a:spAutoFit/>
          </a:bodyPr>
          <a:p>
            <a:pPr algn="ctr">
              <a:spcBef>
                <a:spcPct val="50000"/>
              </a:spcBef>
            </a:pPr>
            <a:r>
              <a:rPr lang="zh-CN" altLang="en-US" sz="3600" b="1" dirty="0">
                <a:solidFill>
                  <a:srgbClr val="FF0000"/>
                </a:solidFill>
                <a:latin typeface="Times New Roman" pitchFamily="18" charset="0"/>
                <a:ea typeface="宋体" pitchFamily="2" charset="-122"/>
              </a:rPr>
              <a:t>法国大革命简表</a:t>
            </a:r>
            <a:endParaRPr lang="zh-CN" altLang="en-US" sz="3600" b="1" dirty="0">
              <a:solidFill>
                <a:srgbClr val="FF0000"/>
              </a:solidFill>
              <a:latin typeface="Times New Roman" pitchFamily="18" charset="0"/>
              <a:ea typeface="宋体" pitchFamily="2" charset="-122"/>
            </a:endParaRPr>
          </a:p>
        </p:txBody>
      </p:sp>
      <p:sp>
        <p:nvSpPr>
          <p:cNvPr id="6" name="Text Box 32"/>
          <p:cNvSpPr txBox="1"/>
          <p:nvPr/>
        </p:nvSpPr>
        <p:spPr>
          <a:xfrm>
            <a:off x="527050" y="3636963"/>
            <a:ext cx="976313" cy="954087"/>
          </a:xfrm>
          <a:prstGeom prst="rect">
            <a:avLst/>
          </a:prstGeom>
          <a:noFill/>
          <a:ln w="9525">
            <a:noFill/>
          </a:ln>
        </p:spPr>
        <p:txBody>
          <a:bodyPr anchor="t">
            <a:spAutoFit/>
          </a:bodyPr>
          <a:p>
            <a:pPr>
              <a:spcBef>
                <a:spcPct val="50000"/>
              </a:spcBef>
            </a:pPr>
            <a:r>
              <a:rPr lang="zh-CN" altLang="en-US" sz="2800" b="1" dirty="0">
                <a:solidFill>
                  <a:srgbClr val="0000FF"/>
                </a:solidFill>
                <a:latin typeface="Times New Roman" pitchFamily="18" charset="0"/>
                <a:ea typeface="宋体" pitchFamily="2" charset="-122"/>
              </a:rPr>
              <a:t>资产阶级</a:t>
            </a:r>
            <a:endParaRPr lang="zh-CN" altLang="en-US" sz="2800" b="1" dirty="0">
              <a:solidFill>
                <a:srgbClr val="0000FF"/>
              </a:solidFill>
              <a:latin typeface="Times New Roman" pitchFamily="18" charset="0"/>
              <a:ea typeface="宋体" pitchFamily="2" charset="-122"/>
            </a:endParaRPr>
          </a:p>
        </p:txBody>
      </p:sp>
      <p:sp>
        <p:nvSpPr>
          <p:cNvPr id="7" name="Text Box 33"/>
          <p:cNvSpPr txBox="1"/>
          <p:nvPr/>
        </p:nvSpPr>
        <p:spPr>
          <a:xfrm>
            <a:off x="1593850" y="3636963"/>
            <a:ext cx="906463" cy="1798637"/>
          </a:xfrm>
          <a:prstGeom prst="rect">
            <a:avLst/>
          </a:prstGeom>
          <a:noFill/>
          <a:ln w="9525">
            <a:noFill/>
          </a:ln>
        </p:spPr>
        <p:txBody>
          <a:bodyPr anchor="t">
            <a:spAutoFit/>
          </a:bodyPr>
          <a:p>
            <a:pPr>
              <a:spcBef>
                <a:spcPct val="50000"/>
              </a:spcBef>
            </a:pPr>
            <a:r>
              <a:rPr lang="zh-CN" altLang="en-US" sz="2800" b="1" dirty="0">
                <a:solidFill>
                  <a:srgbClr val="0000FF"/>
                </a:solidFill>
                <a:latin typeface="Times New Roman" pitchFamily="18" charset="0"/>
                <a:ea typeface="宋体" pitchFamily="2" charset="-122"/>
              </a:rPr>
              <a:t>罗伯斯庇尔等人</a:t>
            </a:r>
            <a:endParaRPr lang="zh-CN" altLang="en-US" sz="2800" b="1" dirty="0">
              <a:solidFill>
                <a:srgbClr val="0000FF"/>
              </a:solidFill>
              <a:latin typeface="Times New Roman" pitchFamily="18" charset="0"/>
              <a:ea typeface="宋体" pitchFamily="2" charset="-122"/>
            </a:endParaRPr>
          </a:p>
        </p:txBody>
      </p:sp>
      <p:sp>
        <p:nvSpPr>
          <p:cNvPr id="8" name="Text Box 34"/>
          <p:cNvSpPr txBox="1"/>
          <p:nvPr/>
        </p:nvSpPr>
        <p:spPr>
          <a:xfrm>
            <a:off x="2508250" y="3636963"/>
            <a:ext cx="911225" cy="1371600"/>
          </a:xfrm>
          <a:prstGeom prst="rect">
            <a:avLst/>
          </a:prstGeom>
          <a:noFill/>
          <a:ln w="9525">
            <a:noFill/>
          </a:ln>
        </p:spPr>
        <p:txBody>
          <a:bodyPr anchor="t">
            <a:spAutoFit/>
          </a:bodyPr>
          <a:p>
            <a:pPr>
              <a:spcBef>
                <a:spcPct val="50000"/>
              </a:spcBef>
            </a:pPr>
            <a:r>
              <a:rPr lang="zh-CN" altLang="en-US" sz="2800" b="1" dirty="0">
                <a:solidFill>
                  <a:srgbClr val="0000FF"/>
                </a:solidFill>
                <a:latin typeface="Times New Roman" pitchFamily="18" charset="0"/>
                <a:ea typeface="宋体" pitchFamily="2" charset="-122"/>
              </a:rPr>
              <a:t>三级会议召开</a:t>
            </a:r>
            <a:endParaRPr lang="zh-CN" altLang="en-US" sz="2800" b="1" dirty="0">
              <a:solidFill>
                <a:srgbClr val="0000FF"/>
              </a:solidFill>
              <a:latin typeface="Times New Roman" pitchFamily="18" charset="0"/>
              <a:ea typeface="宋体" pitchFamily="2" charset="-122"/>
            </a:endParaRPr>
          </a:p>
        </p:txBody>
      </p:sp>
      <p:sp>
        <p:nvSpPr>
          <p:cNvPr id="9" name="Text Box 35"/>
          <p:cNvSpPr txBox="1"/>
          <p:nvPr/>
        </p:nvSpPr>
        <p:spPr>
          <a:xfrm>
            <a:off x="3498850" y="4014788"/>
            <a:ext cx="1066800" cy="1311275"/>
          </a:xfrm>
          <a:prstGeom prst="rect">
            <a:avLst/>
          </a:prstGeom>
          <a:noFill/>
          <a:ln w="9525">
            <a:noFill/>
          </a:ln>
        </p:spPr>
        <p:txBody>
          <a:bodyPr anchor="t">
            <a:spAutoFit/>
          </a:bodyPr>
          <a:p>
            <a:pPr>
              <a:spcBef>
                <a:spcPct val="50000"/>
              </a:spcBef>
            </a:pPr>
            <a:r>
              <a:rPr lang="en-US" altLang="zh-CN" sz="3200" b="1" dirty="0">
                <a:solidFill>
                  <a:srgbClr val="FF0000"/>
                </a:solidFill>
                <a:latin typeface="Times New Roman" pitchFamily="18" charset="0"/>
                <a:ea typeface="宋体" pitchFamily="2" charset="-122"/>
              </a:rPr>
              <a:t>1789</a:t>
            </a:r>
            <a:endParaRPr lang="en-US" altLang="zh-CN" sz="3200" b="1" dirty="0">
              <a:solidFill>
                <a:srgbClr val="FF0000"/>
              </a:solidFill>
              <a:latin typeface="Times New Roman" pitchFamily="18" charset="0"/>
              <a:ea typeface="宋体" pitchFamily="2" charset="-122"/>
            </a:endParaRPr>
          </a:p>
          <a:p>
            <a:pPr>
              <a:spcBef>
                <a:spcPct val="50000"/>
              </a:spcBef>
            </a:pPr>
            <a:endParaRPr lang="en-US" altLang="zh-CN" sz="3200" b="1" dirty="0">
              <a:solidFill>
                <a:srgbClr val="0000CC"/>
              </a:solidFill>
              <a:latin typeface="Times New Roman" pitchFamily="18" charset="0"/>
              <a:ea typeface="宋体" pitchFamily="2" charset="-122"/>
            </a:endParaRPr>
          </a:p>
        </p:txBody>
      </p:sp>
      <p:sp>
        <p:nvSpPr>
          <p:cNvPr id="10" name="Text Box 36"/>
          <p:cNvSpPr txBox="1"/>
          <p:nvPr/>
        </p:nvSpPr>
        <p:spPr>
          <a:xfrm>
            <a:off x="4565650" y="3638550"/>
            <a:ext cx="1012825" cy="1371600"/>
          </a:xfrm>
          <a:prstGeom prst="rect">
            <a:avLst/>
          </a:prstGeom>
          <a:noFill/>
          <a:ln w="9525">
            <a:noFill/>
          </a:ln>
        </p:spPr>
        <p:txBody>
          <a:bodyPr anchor="t">
            <a:spAutoFit/>
          </a:bodyPr>
          <a:p>
            <a:pPr>
              <a:spcBef>
                <a:spcPct val="50000"/>
              </a:spcBef>
            </a:pPr>
            <a:r>
              <a:rPr lang="zh-CN" altLang="en-US" sz="2800" b="1" dirty="0">
                <a:solidFill>
                  <a:srgbClr val="0000FF"/>
                </a:solidFill>
                <a:latin typeface="Times New Roman" pitchFamily="18" charset="0"/>
                <a:ea typeface="宋体" pitchFamily="2" charset="-122"/>
              </a:rPr>
              <a:t>攻占巴士底狱</a:t>
            </a:r>
            <a:endParaRPr lang="zh-CN" altLang="en-US" sz="2800" b="1" dirty="0">
              <a:solidFill>
                <a:srgbClr val="0000FF"/>
              </a:solidFill>
              <a:latin typeface="Times New Roman" pitchFamily="18" charset="0"/>
              <a:ea typeface="宋体" pitchFamily="2" charset="-122"/>
            </a:endParaRPr>
          </a:p>
        </p:txBody>
      </p:sp>
      <p:sp>
        <p:nvSpPr>
          <p:cNvPr id="11" name="Text Box 37"/>
          <p:cNvSpPr txBox="1"/>
          <p:nvPr/>
        </p:nvSpPr>
        <p:spPr>
          <a:xfrm>
            <a:off x="5556250" y="3635375"/>
            <a:ext cx="944563" cy="1371600"/>
          </a:xfrm>
          <a:prstGeom prst="rect">
            <a:avLst/>
          </a:prstGeom>
          <a:noFill/>
          <a:ln w="9525">
            <a:noFill/>
          </a:ln>
        </p:spPr>
        <p:txBody>
          <a:bodyPr anchor="t">
            <a:spAutoFit/>
          </a:bodyPr>
          <a:p>
            <a:pPr>
              <a:spcBef>
                <a:spcPct val="50000"/>
              </a:spcBef>
            </a:pPr>
            <a:r>
              <a:rPr lang="en-US" altLang="zh-CN" sz="2800" b="1" dirty="0">
                <a:solidFill>
                  <a:srgbClr val="0000FF"/>
                </a:solidFill>
                <a:latin typeface="Times New Roman" pitchFamily="18" charset="0"/>
                <a:ea typeface="宋体" pitchFamily="2" charset="-122"/>
              </a:rPr>
              <a:t>《</a:t>
            </a:r>
            <a:r>
              <a:rPr lang="zh-CN" altLang="en-US" sz="2800" b="1" dirty="0">
                <a:solidFill>
                  <a:srgbClr val="0000FF"/>
                </a:solidFill>
                <a:latin typeface="Times New Roman" pitchFamily="18" charset="0"/>
                <a:ea typeface="宋体" pitchFamily="2" charset="-122"/>
              </a:rPr>
              <a:t>人权宣言</a:t>
            </a:r>
            <a:r>
              <a:rPr lang="en-US" altLang="zh-CN" sz="2800" b="1" dirty="0">
                <a:solidFill>
                  <a:srgbClr val="0000FF"/>
                </a:solidFill>
                <a:latin typeface="Times New Roman" pitchFamily="18" charset="0"/>
                <a:ea typeface="宋体" pitchFamily="2" charset="-122"/>
              </a:rPr>
              <a:t>》</a:t>
            </a:r>
            <a:endParaRPr lang="en-US" altLang="zh-CN" sz="2800" b="1" dirty="0">
              <a:solidFill>
                <a:srgbClr val="0000FF"/>
              </a:solidFill>
              <a:latin typeface="Times New Roman" pitchFamily="18" charset="0"/>
              <a:ea typeface="宋体" pitchFamily="2" charset="-122"/>
            </a:endParaRPr>
          </a:p>
        </p:txBody>
      </p:sp>
      <p:sp>
        <p:nvSpPr>
          <p:cNvPr id="12" name="Text Box 38"/>
          <p:cNvSpPr txBox="1"/>
          <p:nvPr/>
        </p:nvSpPr>
        <p:spPr>
          <a:xfrm>
            <a:off x="6546850" y="4014788"/>
            <a:ext cx="1143000" cy="579437"/>
          </a:xfrm>
          <a:prstGeom prst="rect">
            <a:avLst/>
          </a:prstGeom>
          <a:noFill/>
          <a:ln w="9525">
            <a:noFill/>
          </a:ln>
        </p:spPr>
        <p:txBody>
          <a:bodyPr anchor="t">
            <a:spAutoFit/>
          </a:bodyPr>
          <a:p>
            <a:pPr>
              <a:spcBef>
                <a:spcPct val="50000"/>
              </a:spcBef>
            </a:pPr>
            <a:r>
              <a:rPr lang="en-US" altLang="zh-CN" sz="3200" b="1" dirty="0">
                <a:solidFill>
                  <a:srgbClr val="FF0000"/>
                </a:solidFill>
                <a:latin typeface="Times New Roman" pitchFamily="18" charset="0"/>
                <a:ea typeface="宋体" pitchFamily="2" charset="-122"/>
              </a:rPr>
              <a:t>1794</a:t>
            </a:r>
            <a:endParaRPr lang="en-US" altLang="zh-CN" sz="3200" b="1" dirty="0">
              <a:solidFill>
                <a:srgbClr val="FF0000"/>
              </a:solidFill>
              <a:latin typeface="Times New Roman" pitchFamily="18" charset="0"/>
              <a:ea typeface="宋体" pitchFamily="2" charset="-122"/>
            </a:endParaRPr>
          </a:p>
        </p:txBody>
      </p:sp>
      <p:sp>
        <p:nvSpPr>
          <p:cNvPr id="13" name="Text Box 39"/>
          <p:cNvSpPr txBox="1"/>
          <p:nvPr/>
        </p:nvSpPr>
        <p:spPr>
          <a:xfrm>
            <a:off x="7689850" y="3636963"/>
            <a:ext cx="914400" cy="1798637"/>
          </a:xfrm>
          <a:prstGeom prst="rect">
            <a:avLst/>
          </a:prstGeom>
          <a:noFill/>
          <a:ln w="9525">
            <a:noFill/>
          </a:ln>
        </p:spPr>
        <p:txBody>
          <a:bodyPr anchor="t">
            <a:spAutoFit/>
          </a:bodyPr>
          <a:p>
            <a:pPr>
              <a:spcBef>
                <a:spcPct val="50000"/>
              </a:spcBef>
            </a:pPr>
            <a:r>
              <a:rPr lang="zh-CN" altLang="en-US" sz="2800" b="1" dirty="0">
                <a:solidFill>
                  <a:srgbClr val="0000FF"/>
                </a:solidFill>
                <a:latin typeface="Times New Roman" pitchFamily="18" charset="0"/>
                <a:ea typeface="宋体" pitchFamily="2" charset="-122"/>
              </a:rPr>
              <a:t>雅各宾派专政结束</a:t>
            </a:r>
            <a:endParaRPr lang="zh-CN" altLang="en-US" sz="2800" b="1" dirty="0">
              <a:solidFill>
                <a:srgbClr val="0000FF"/>
              </a:solidFill>
              <a:latin typeface="Times New Roman" pitchFamily="18"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000000"/>
                                          </p:val>
                                        </p:tav>
                                        <p:tav tm="100000">
                                          <p:val>
                                            <p:strVal val="#ppt_w"/>
                                          </p:val>
                                        </p:tav>
                                      </p:tavLst>
                                    </p:anim>
                                    <p:anim calcmode="lin" valueType="num">
                                      <p:cBhvr>
                                        <p:cTn id="8" dur="500" fill="hold"/>
                                        <p:tgtEl>
                                          <p:spTgt spid="6"/>
                                        </p:tgtEl>
                                        <p:attrNameLst>
                                          <p:attrName>ppt_h</p:attrName>
                                        </p:attrNameLst>
                                      </p:cBhvr>
                                      <p:tavLst>
                                        <p:tav tm="0">
                                          <p:val>
                                            <p:fltVal val="0.00000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000000"/>
                                          </p:val>
                                        </p:tav>
                                        <p:tav tm="100000">
                                          <p:val>
                                            <p:strVal val="#ppt_w"/>
                                          </p:val>
                                        </p:tav>
                                      </p:tavLst>
                                    </p:anim>
                                    <p:anim calcmode="lin" valueType="num">
                                      <p:cBhvr>
                                        <p:cTn id="14" dur="500" fill="hold"/>
                                        <p:tgtEl>
                                          <p:spTgt spid="7"/>
                                        </p:tgtEl>
                                        <p:attrNameLst>
                                          <p:attrName>ppt_h</p:attrName>
                                        </p:attrNameLst>
                                      </p:cBhvr>
                                      <p:tavLst>
                                        <p:tav tm="0">
                                          <p:val>
                                            <p:fltVal val="0.00000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000000"/>
                                          </p:val>
                                        </p:tav>
                                        <p:tav tm="100000">
                                          <p:val>
                                            <p:strVal val="#ppt_w"/>
                                          </p:val>
                                        </p:tav>
                                      </p:tavLst>
                                    </p:anim>
                                    <p:anim calcmode="lin" valueType="num">
                                      <p:cBhvr>
                                        <p:cTn id="20" dur="500" fill="hold"/>
                                        <p:tgtEl>
                                          <p:spTgt spid="8"/>
                                        </p:tgtEl>
                                        <p:attrNameLst>
                                          <p:attrName>ppt_h</p:attrName>
                                        </p:attrNameLst>
                                      </p:cBhvr>
                                      <p:tavLst>
                                        <p:tav tm="0">
                                          <p:val>
                                            <p:fltVal val="0.00000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000000"/>
                                          </p:val>
                                        </p:tav>
                                        <p:tav tm="100000">
                                          <p:val>
                                            <p:strVal val="#ppt_w"/>
                                          </p:val>
                                        </p:tav>
                                      </p:tavLst>
                                    </p:anim>
                                    <p:anim calcmode="lin" valueType="num">
                                      <p:cBhvr>
                                        <p:cTn id="26" dur="500" fill="hold"/>
                                        <p:tgtEl>
                                          <p:spTgt spid="9"/>
                                        </p:tgtEl>
                                        <p:attrNameLst>
                                          <p:attrName>ppt_h</p:attrName>
                                        </p:attrNameLst>
                                      </p:cBhvr>
                                      <p:tavLst>
                                        <p:tav tm="0">
                                          <p:val>
                                            <p:fltVal val="0.00000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000000"/>
                                          </p:val>
                                        </p:tav>
                                        <p:tav tm="100000">
                                          <p:val>
                                            <p:strVal val="#ppt_w"/>
                                          </p:val>
                                        </p:tav>
                                      </p:tavLst>
                                    </p:anim>
                                    <p:anim calcmode="lin" valueType="num">
                                      <p:cBhvr>
                                        <p:cTn id="32" dur="500" fill="hold"/>
                                        <p:tgtEl>
                                          <p:spTgt spid="10"/>
                                        </p:tgtEl>
                                        <p:attrNameLst>
                                          <p:attrName>ppt_h</p:attrName>
                                        </p:attrNameLst>
                                      </p:cBhvr>
                                      <p:tavLst>
                                        <p:tav tm="0">
                                          <p:val>
                                            <p:fltVal val="0.00000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000000"/>
                                          </p:val>
                                        </p:tav>
                                        <p:tav tm="100000">
                                          <p:val>
                                            <p:strVal val="#ppt_w"/>
                                          </p:val>
                                        </p:tav>
                                      </p:tavLst>
                                    </p:anim>
                                    <p:anim calcmode="lin" valueType="num">
                                      <p:cBhvr>
                                        <p:cTn id="38" dur="500" fill="hold"/>
                                        <p:tgtEl>
                                          <p:spTgt spid="11"/>
                                        </p:tgtEl>
                                        <p:attrNameLst>
                                          <p:attrName>ppt_h</p:attrName>
                                        </p:attrNameLst>
                                      </p:cBhvr>
                                      <p:tavLst>
                                        <p:tav tm="0">
                                          <p:val>
                                            <p:fltVal val="0.00000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3" presetClass="entr" presetSubtype="16"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000000"/>
                                          </p:val>
                                        </p:tav>
                                        <p:tav tm="100000">
                                          <p:val>
                                            <p:strVal val="#ppt_w"/>
                                          </p:val>
                                        </p:tav>
                                      </p:tavLst>
                                    </p:anim>
                                    <p:anim calcmode="lin" valueType="num">
                                      <p:cBhvr>
                                        <p:cTn id="44" dur="500" fill="hold"/>
                                        <p:tgtEl>
                                          <p:spTgt spid="12"/>
                                        </p:tgtEl>
                                        <p:attrNameLst>
                                          <p:attrName>ppt_h</p:attrName>
                                        </p:attrNameLst>
                                      </p:cBhvr>
                                      <p:tavLst>
                                        <p:tav tm="0">
                                          <p:val>
                                            <p:fltVal val="0.000000"/>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23" presetClass="entr" presetSubtype="16"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000000"/>
                                          </p:val>
                                        </p:tav>
                                        <p:tav tm="100000">
                                          <p:val>
                                            <p:strVal val="#ppt_w"/>
                                          </p:val>
                                        </p:tav>
                                      </p:tavLst>
                                    </p:anim>
                                    <p:anim calcmode="lin" valueType="num">
                                      <p:cBhvr>
                                        <p:cTn id="50" dur="500" fill="hold"/>
                                        <p:tgtEl>
                                          <p:spTgt spid="13"/>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2529" name="Picture 2" descr="http://image.tupian114.com/20121128/09154209.jpg.238.jpg"/>
          <p:cNvPicPr>
            <a:picLocks noChangeAspect="1"/>
          </p:cNvPicPr>
          <p:nvPr/>
        </p:nvPicPr>
        <p:blipFill>
          <a:blip r:embed="rId1"/>
          <a:stretch>
            <a:fillRect/>
          </a:stretch>
        </p:blipFill>
        <p:spPr>
          <a:xfrm>
            <a:off x="1547813" y="3860800"/>
            <a:ext cx="2266950" cy="2209800"/>
          </a:xfrm>
          <a:prstGeom prst="rect">
            <a:avLst/>
          </a:prstGeom>
          <a:noFill/>
          <a:ln w="9525">
            <a:noFill/>
          </a:ln>
        </p:spPr>
      </p:pic>
      <p:pic>
        <p:nvPicPr>
          <p:cNvPr id="22530" name="Picture 3" descr="D:\图库\64.jpg"/>
          <p:cNvPicPr>
            <a:picLocks noChangeAspect="1"/>
          </p:cNvPicPr>
          <p:nvPr/>
        </p:nvPicPr>
        <p:blipFill>
          <a:blip r:embed="rId2"/>
          <a:stretch>
            <a:fillRect/>
          </a:stretch>
        </p:blipFill>
        <p:spPr>
          <a:xfrm>
            <a:off x="4643438" y="4005263"/>
            <a:ext cx="2165350" cy="2182812"/>
          </a:xfrm>
          <a:prstGeom prst="rect">
            <a:avLst/>
          </a:prstGeom>
          <a:noFill/>
          <a:ln w="9525">
            <a:noFill/>
          </a:ln>
        </p:spPr>
      </p:pic>
      <p:sp>
        <p:nvSpPr>
          <p:cNvPr id="22531" name="AutoShape 4"/>
          <p:cNvSpPr/>
          <p:nvPr/>
        </p:nvSpPr>
        <p:spPr>
          <a:xfrm>
            <a:off x="323850" y="765175"/>
            <a:ext cx="3887788" cy="2376488"/>
          </a:xfrm>
          <a:prstGeom prst="cloudCallout">
            <a:avLst>
              <a:gd name="adj1" fmla="val 22426"/>
              <a:gd name="adj2" fmla="val 56449"/>
            </a:avLst>
          </a:prstGeom>
          <a:noFill/>
          <a:ln w="19050" cap="flat" cmpd="sng">
            <a:solidFill>
              <a:srgbClr val="FF0000"/>
            </a:solidFill>
            <a:prstDash val="solid"/>
            <a:round/>
            <a:headEnd type="none" w="med" len="med"/>
            <a:tailEnd type="none" w="med" len="med"/>
          </a:ln>
        </p:spPr>
        <p:txBody>
          <a:bodyPr anchor="t"/>
          <a:p>
            <a:pPr algn="ctr">
              <a:lnSpc>
                <a:spcPct val="150000"/>
              </a:lnSpc>
            </a:pPr>
            <a:r>
              <a:rPr lang="zh-CN" altLang="en-US" b="1" dirty="0">
                <a:latin typeface="宋体" pitchFamily="2" charset="-122"/>
                <a:ea typeface="宋体" pitchFamily="2" charset="-122"/>
              </a:rPr>
              <a:t>雅各宾派平息了国内叛乱。打退了反对法国的外国军队，很了不起。</a:t>
            </a:r>
            <a:endParaRPr lang="zh-CN" altLang="en-US" b="1" dirty="0">
              <a:latin typeface="宋体" pitchFamily="2" charset="-122"/>
              <a:ea typeface="宋体" pitchFamily="2" charset="-122"/>
            </a:endParaRPr>
          </a:p>
        </p:txBody>
      </p:sp>
      <p:sp>
        <p:nvSpPr>
          <p:cNvPr id="22532" name="AutoShape 4"/>
          <p:cNvSpPr/>
          <p:nvPr/>
        </p:nvSpPr>
        <p:spPr>
          <a:xfrm>
            <a:off x="4500563" y="836613"/>
            <a:ext cx="4643437" cy="1944687"/>
          </a:xfrm>
          <a:prstGeom prst="cloudCallout">
            <a:avLst>
              <a:gd name="adj1" fmla="val -16940"/>
              <a:gd name="adj2" fmla="val 67671"/>
            </a:avLst>
          </a:prstGeom>
          <a:noFill/>
          <a:ln w="19050" cap="flat" cmpd="sng">
            <a:solidFill>
              <a:srgbClr val="0000FF"/>
            </a:solidFill>
            <a:prstDash val="solid"/>
            <a:round/>
            <a:headEnd type="none" w="med" len="med"/>
            <a:tailEnd type="none" w="med" len="med"/>
          </a:ln>
        </p:spPr>
        <p:txBody>
          <a:bodyPr anchor="t"/>
          <a:p>
            <a:pPr algn="ctr">
              <a:lnSpc>
                <a:spcPct val="150000"/>
              </a:lnSpc>
            </a:pPr>
            <a:r>
              <a:rPr lang="zh-CN" altLang="en-US" b="1" dirty="0">
                <a:latin typeface="宋体" pitchFamily="2" charset="-122"/>
                <a:ea typeface="宋体" pitchFamily="2" charset="-122"/>
              </a:rPr>
              <a:t>雅各宾派杀人太多，让人觉得它的统治太残忍、太恐怖。</a:t>
            </a:r>
            <a:endParaRPr lang="zh-CN" altLang="en-US" b="1" dirty="0">
              <a:latin typeface="宋体" pitchFamily="2" charset="-122"/>
              <a:ea typeface="宋体" pitchFamily="2" charset="-122"/>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121" name="组合 1"/>
          <p:cNvGrpSpPr/>
          <p:nvPr/>
        </p:nvGrpSpPr>
        <p:grpSpPr>
          <a:xfrm>
            <a:off x="257175" y="271463"/>
            <a:ext cx="1989138" cy="536575"/>
            <a:chOff x="405" y="428"/>
            <a:chExt cx="3132" cy="844"/>
          </a:xfrm>
        </p:grpSpPr>
        <p:pic>
          <p:nvPicPr>
            <p:cNvPr id="5122" name="图片 1"/>
            <p:cNvPicPr>
              <a:picLocks noChangeAspect="1"/>
            </p:cNvPicPr>
            <p:nvPr/>
          </p:nvPicPr>
          <p:blipFill>
            <a:blip r:embed="rId1">
              <a:clrChange>
                <a:clrFrom>
                  <a:srgbClr val="FFFEFD"/>
                </a:clrFrom>
                <a:clrTo>
                  <a:srgbClr val="FFFEFD">
                    <a:alpha val="0"/>
                  </a:srgbClr>
                </a:clrTo>
              </a:clrChange>
            </a:blip>
            <a:stretch>
              <a:fillRect/>
            </a:stretch>
          </p:blipFill>
          <p:spPr>
            <a:xfrm>
              <a:off x="405" y="428"/>
              <a:ext cx="3133" cy="845"/>
            </a:xfrm>
            <a:prstGeom prst="rect">
              <a:avLst/>
            </a:prstGeom>
            <a:noFill/>
            <a:ln w="9525">
              <a:noFill/>
            </a:ln>
          </p:spPr>
        </p:pic>
        <p:sp>
          <p:nvSpPr>
            <p:cNvPr id="5123" name="文本框 2"/>
            <p:cNvSpPr txBox="1"/>
            <p:nvPr/>
          </p:nvSpPr>
          <p:spPr>
            <a:xfrm>
              <a:off x="405" y="428"/>
              <a:ext cx="2700" cy="818"/>
            </a:xfrm>
            <a:prstGeom prst="rect">
              <a:avLst/>
            </a:prstGeom>
            <a:noFill/>
            <a:ln w="9525">
              <a:noFill/>
            </a:ln>
          </p:spPr>
          <p:txBody>
            <a:bodyPr anchor="t">
              <a:spAutoFit/>
            </a:bodyPr>
            <a:p>
              <a:pPr algn="ctr"/>
              <a:r>
                <a:rPr lang="zh-CN" altLang="en-US" sz="2800" b="1" dirty="0">
                  <a:solidFill>
                    <a:srgbClr val="0070C0"/>
                  </a:solidFill>
                  <a:latin typeface="黑体" pitchFamily="49" charset="-122"/>
                  <a:ea typeface="黑体" pitchFamily="49" charset="-122"/>
                </a:rPr>
                <a:t>新课导入</a:t>
              </a:r>
              <a:endParaRPr lang="zh-CN" altLang="en-US" sz="2800" b="1" dirty="0">
                <a:solidFill>
                  <a:srgbClr val="0070C0"/>
                </a:solidFill>
                <a:latin typeface="黑体" pitchFamily="49" charset="-122"/>
                <a:ea typeface="黑体" pitchFamily="49" charset="-122"/>
              </a:endParaRPr>
            </a:p>
          </p:txBody>
        </p:sp>
      </p:grpSp>
      <p:grpSp>
        <p:nvGrpSpPr>
          <p:cNvPr id="3" name="组合 19"/>
          <p:cNvGrpSpPr/>
          <p:nvPr/>
        </p:nvGrpSpPr>
        <p:grpSpPr>
          <a:xfrm>
            <a:off x="846138" y="3771900"/>
            <a:ext cx="2884487" cy="2681288"/>
            <a:chOff x="846782" y="3772049"/>
            <a:chExt cx="2884487" cy="2681287"/>
          </a:xfrm>
        </p:grpSpPr>
        <p:pic>
          <p:nvPicPr>
            <p:cNvPr id="5125" name="Picture 3" descr="5"/>
            <p:cNvPicPr>
              <a:picLocks noChangeAspect="1"/>
            </p:cNvPicPr>
            <p:nvPr/>
          </p:nvPicPr>
          <p:blipFill>
            <a:blip r:embed="rId2"/>
            <a:stretch>
              <a:fillRect/>
            </a:stretch>
          </p:blipFill>
          <p:spPr>
            <a:xfrm>
              <a:off x="846782" y="3772049"/>
              <a:ext cx="2884487" cy="2224087"/>
            </a:xfrm>
            <a:prstGeom prst="rect">
              <a:avLst/>
            </a:prstGeom>
            <a:noFill/>
            <a:ln w="9525">
              <a:noFill/>
            </a:ln>
          </p:spPr>
        </p:pic>
        <p:sp>
          <p:nvSpPr>
            <p:cNvPr id="5126" name="Rectangle 6"/>
            <p:cNvSpPr/>
            <p:nvPr/>
          </p:nvSpPr>
          <p:spPr>
            <a:xfrm>
              <a:off x="1305569" y="5996136"/>
              <a:ext cx="2022475" cy="457200"/>
            </a:xfrm>
            <a:prstGeom prst="rect">
              <a:avLst/>
            </a:prstGeom>
            <a:noFill/>
            <a:ln w="9525">
              <a:noFill/>
            </a:ln>
          </p:spPr>
          <p:txBody>
            <a:bodyPr wrap="none" anchor="t">
              <a:spAutoFit/>
            </a:bodyPr>
            <a:p>
              <a:r>
                <a:rPr lang="zh-CN" altLang="en-US" sz="2400" b="1" dirty="0">
                  <a:solidFill>
                    <a:srgbClr val="0000FF"/>
                  </a:solidFill>
                  <a:latin typeface="Arial" pitchFamily="34" charset="0"/>
                  <a:ea typeface="宋体" pitchFamily="2" charset="-122"/>
                </a:rPr>
                <a:t>香榭丽舍大道</a:t>
              </a:r>
              <a:endParaRPr lang="zh-CN" altLang="en-US" sz="2400" b="1" dirty="0">
                <a:solidFill>
                  <a:srgbClr val="0000FF"/>
                </a:solidFill>
                <a:latin typeface="Arial" pitchFamily="34" charset="0"/>
                <a:ea typeface="宋体" pitchFamily="2" charset="-122"/>
              </a:endParaRPr>
            </a:p>
          </p:txBody>
        </p:sp>
      </p:grpSp>
      <p:sp>
        <p:nvSpPr>
          <p:cNvPr id="5127" name="Rectangle 7"/>
          <p:cNvSpPr/>
          <p:nvPr/>
        </p:nvSpPr>
        <p:spPr>
          <a:xfrm>
            <a:off x="5805488" y="3095625"/>
            <a:ext cx="1828800" cy="457200"/>
          </a:xfrm>
          <a:prstGeom prst="rect">
            <a:avLst/>
          </a:prstGeom>
          <a:noFill/>
          <a:ln w="9525">
            <a:noFill/>
          </a:ln>
        </p:spPr>
        <p:txBody>
          <a:bodyPr anchor="t">
            <a:spAutoFit/>
          </a:bodyPr>
          <a:p>
            <a:r>
              <a:rPr lang="zh-CN" altLang="en-US" sz="2400" b="1" dirty="0">
                <a:solidFill>
                  <a:srgbClr val="0000CC"/>
                </a:solidFill>
                <a:latin typeface="Arial" pitchFamily="34" charset="0"/>
                <a:ea typeface="宋体" pitchFamily="2" charset="-122"/>
              </a:rPr>
              <a:t>巴黎圣母院</a:t>
            </a:r>
            <a:endParaRPr lang="zh-CN" altLang="en-US" sz="2400" b="1" dirty="0">
              <a:solidFill>
                <a:srgbClr val="0000CC"/>
              </a:solidFill>
              <a:latin typeface="Arial" pitchFamily="34" charset="0"/>
              <a:ea typeface="宋体" pitchFamily="2" charset="-122"/>
            </a:endParaRPr>
          </a:p>
        </p:txBody>
      </p:sp>
      <p:sp>
        <p:nvSpPr>
          <p:cNvPr id="5128" name="Rectangle 8"/>
          <p:cNvSpPr/>
          <p:nvPr/>
        </p:nvSpPr>
        <p:spPr>
          <a:xfrm>
            <a:off x="6032500" y="5992813"/>
            <a:ext cx="1122363" cy="457200"/>
          </a:xfrm>
          <a:prstGeom prst="rect">
            <a:avLst/>
          </a:prstGeom>
          <a:noFill/>
          <a:ln w="9525">
            <a:noFill/>
          </a:ln>
        </p:spPr>
        <p:txBody>
          <a:bodyPr anchor="t">
            <a:spAutoFit/>
          </a:bodyPr>
          <a:p>
            <a:r>
              <a:rPr lang="zh-CN" altLang="en-US" sz="2400" b="1" dirty="0">
                <a:solidFill>
                  <a:srgbClr val="0000CC"/>
                </a:solidFill>
                <a:latin typeface="Arial" pitchFamily="34" charset="0"/>
                <a:ea typeface="宋体" pitchFamily="2" charset="-122"/>
              </a:rPr>
              <a:t>凯旋门</a:t>
            </a:r>
            <a:endParaRPr lang="zh-CN" altLang="en-US" sz="2400" b="1" dirty="0">
              <a:solidFill>
                <a:srgbClr val="0000CC"/>
              </a:solidFill>
              <a:latin typeface="Arial" pitchFamily="34" charset="0"/>
              <a:ea typeface="宋体" pitchFamily="2" charset="-122"/>
            </a:endParaRPr>
          </a:p>
        </p:txBody>
      </p:sp>
      <p:sp>
        <p:nvSpPr>
          <p:cNvPr id="5129" name="Rectangle 9"/>
          <p:cNvSpPr/>
          <p:nvPr/>
        </p:nvSpPr>
        <p:spPr>
          <a:xfrm>
            <a:off x="1685925" y="3097213"/>
            <a:ext cx="1905000" cy="457200"/>
          </a:xfrm>
          <a:prstGeom prst="rect">
            <a:avLst/>
          </a:prstGeom>
          <a:noFill/>
          <a:ln w="9525">
            <a:noFill/>
          </a:ln>
        </p:spPr>
        <p:txBody>
          <a:bodyPr anchor="t">
            <a:spAutoFit/>
          </a:bodyPr>
          <a:p>
            <a:r>
              <a:rPr lang="zh-CN" altLang="en-US" sz="2400" b="1" dirty="0">
                <a:solidFill>
                  <a:srgbClr val="0000CC"/>
                </a:solidFill>
                <a:latin typeface="Arial" pitchFamily="34" charset="0"/>
                <a:ea typeface="宋体" pitchFamily="2" charset="-122"/>
              </a:rPr>
              <a:t>卢浮宫</a:t>
            </a:r>
            <a:endParaRPr lang="zh-CN" altLang="en-US" sz="2400" b="1" dirty="0">
              <a:solidFill>
                <a:srgbClr val="0000CC"/>
              </a:solidFill>
              <a:latin typeface="Arial" pitchFamily="34" charset="0"/>
              <a:ea typeface="宋体" pitchFamily="2" charset="-122"/>
            </a:endParaRPr>
          </a:p>
        </p:txBody>
      </p:sp>
      <p:pic>
        <p:nvPicPr>
          <p:cNvPr id="5131" name="Picture 4" descr="巴黎圣母院 侧面"/>
          <p:cNvPicPr>
            <a:picLocks noChangeAspect="1"/>
          </p:cNvPicPr>
          <p:nvPr/>
        </p:nvPicPr>
        <p:blipFill>
          <a:blip r:embed="rId3"/>
          <a:stretch>
            <a:fillRect/>
          </a:stretch>
        </p:blipFill>
        <p:spPr>
          <a:xfrm>
            <a:off x="4962525" y="916305"/>
            <a:ext cx="3232150" cy="2178685"/>
          </a:xfrm>
          <a:prstGeom prst="rect">
            <a:avLst/>
          </a:prstGeom>
          <a:noFill/>
          <a:ln w="9525">
            <a:noFill/>
          </a:ln>
        </p:spPr>
      </p:pic>
      <p:pic>
        <p:nvPicPr>
          <p:cNvPr id="5134" name="Picture 5" descr="凯旋门2"/>
          <p:cNvPicPr>
            <a:picLocks noChangeAspect="1"/>
          </p:cNvPicPr>
          <p:nvPr/>
        </p:nvPicPr>
        <p:blipFill>
          <a:blip r:embed="rId4"/>
          <a:stretch>
            <a:fillRect/>
          </a:stretch>
        </p:blipFill>
        <p:spPr>
          <a:xfrm>
            <a:off x="4739005" y="3707130"/>
            <a:ext cx="3721100" cy="2263775"/>
          </a:xfrm>
          <a:prstGeom prst="rect">
            <a:avLst/>
          </a:prstGeom>
          <a:noFill/>
          <a:ln w="9525">
            <a:noFill/>
          </a:ln>
        </p:spPr>
      </p:pic>
      <p:pic>
        <p:nvPicPr>
          <p:cNvPr id="18" name="Picture 2" descr="4"/>
          <p:cNvPicPr>
            <a:picLocks noChangeAspect="1"/>
          </p:cNvPicPr>
          <p:nvPr/>
        </p:nvPicPr>
        <p:blipFill>
          <a:blip r:embed="rId5"/>
          <a:stretch>
            <a:fillRect/>
          </a:stretch>
        </p:blipFill>
        <p:spPr>
          <a:xfrm>
            <a:off x="846138" y="915035"/>
            <a:ext cx="2960687" cy="2179638"/>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par>
                                <p:cTn id="8" presetID="22" presetClass="entr" presetSubtype="4" fill="hold" nodeType="withEffect">
                                  <p:stCondLst>
                                    <p:cond delay="0"/>
                                  </p:stCondLst>
                                  <p:childTnLst>
                                    <p:set>
                                      <p:cBhvr>
                                        <p:cTn id="9" dur="1" fill="hold">
                                          <p:stCondLst>
                                            <p:cond delay="0"/>
                                          </p:stCondLst>
                                        </p:cTn>
                                        <p:tgtEl>
                                          <p:spTgt spid="5131"/>
                                        </p:tgtEl>
                                        <p:attrNameLst>
                                          <p:attrName>style.visibility</p:attrName>
                                        </p:attrNameLst>
                                      </p:cBhvr>
                                      <p:to>
                                        <p:strVal val="visible"/>
                                      </p:to>
                                    </p:set>
                                    <p:animEffect transition="in" filter="wipe(down)">
                                      <p:cBhvr>
                                        <p:cTn id="10" dur="500"/>
                                        <p:tgtEl>
                                          <p:spTgt spid="5131"/>
                                        </p:tgtEl>
                                      </p:cBhvr>
                                    </p:animEffect>
                                  </p:childTnLst>
                                </p:cTn>
                              </p:par>
                              <p:par>
                                <p:cTn id="11" presetID="22" presetClass="entr" presetSubtype="4"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par>
                                <p:cTn id="14" presetID="22" presetClass="entr" presetSubtype="4" fill="hold" nodeType="withEffect">
                                  <p:stCondLst>
                                    <p:cond delay="0"/>
                                  </p:stCondLst>
                                  <p:childTnLst>
                                    <p:set>
                                      <p:cBhvr>
                                        <p:cTn id="15" dur="1" fill="hold">
                                          <p:stCondLst>
                                            <p:cond delay="0"/>
                                          </p:stCondLst>
                                        </p:cTn>
                                        <p:tgtEl>
                                          <p:spTgt spid="5134"/>
                                        </p:tgtEl>
                                        <p:attrNameLst>
                                          <p:attrName>style.visibility</p:attrName>
                                        </p:attrNameLst>
                                      </p:cBhvr>
                                      <p:to>
                                        <p:strVal val="visible"/>
                                      </p:to>
                                    </p:set>
                                    <p:animEffect transition="in" filter="wipe(down)">
                                      <p:cBhvr>
                                        <p:cTn id="16" dur="500"/>
                                        <p:tgtEl>
                                          <p:spTgt spid="5134"/>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5129"/>
                                        </p:tgtEl>
                                        <p:attrNameLst>
                                          <p:attrName>style.visibility</p:attrName>
                                        </p:attrNameLst>
                                      </p:cBhvr>
                                      <p:to>
                                        <p:strVal val="visible"/>
                                      </p:to>
                                    </p:set>
                                    <p:animEffect transition="in" filter="wipe(down)">
                                      <p:cBhvr>
                                        <p:cTn id="19" dur="500"/>
                                        <p:tgtEl>
                                          <p:spTgt spid="5129"/>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5127"/>
                                        </p:tgtEl>
                                        <p:attrNameLst>
                                          <p:attrName>style.visibility</p:attrName>
                                        </p:attrNameLst>
                                      </p:cBhvr>
                                      <p:to>
                                        <p:strVal val="visible"/>
                                      </p:to>
                                    </p:set>
                                    <p:animEffect transition="in" filter="wipe(down)">
                                      <p:cBhvr>
                                        <p:cTn id="22" dur="500"/>
                                        <p:tgtEl>
                                          <p:spTgt spid="5127"/>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5128"/>
                                        </p:tgtEl>
                                        <p:attrNameLst>
                                          <p:attrName>style.visibility</p:attrName>
                                        </p:attrNameLst>
                                      </p:cBhvr>
                                      <p:to>
                                        <p:strVal val="visible"/>
                                      </p:to>
                                    </p:set>
                                    <p:animEffect transition="in" filter="wipe(down)">
                                      <p:cBhvr>
                                        <p:cTn id="25" dur="500"/>
                                        <p:tgtEl>
                                          <p:spTgt spid="5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9" grpId="0"/>
      <p:bldP spid="5127" grpId="0"/>
      <p:bldP spid="512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553" name="组合 1"/>
          <p:cNvGrpSpPr/>
          <p:nvPr/>
        </p:nvGrpSpPr>
        <p:grpSpPr>
          <a:xfrm>
            <a:off x="127000" y="73025"/>
            <a:ext cx="2333625" cy="688975"/>
            <a:chOff x="283" y="575"/>
            <a:chExt cx="3675" cy="1083"/>
          </a:xfrm>
        </p:grpSpPr>
        <p:pic>
          <p:nvPicPr>
            <p:cNvPr id="23554" name="图片 8205" descr="13240475_221319465105_1"/>
            <p:cNvPicPr>
              <a:picLocks noChangeAspect="1"/>
            </p:cNvPicPr>
            <p:nvPr/>
          </p:nvPicPr>
          <p:blipFill>
            <a:blip r:embed="rId1"/>
            <a:stretch>
              <a:fillRect/>
            </a:stretch>
          </p:blipFill>
          <p:spPr>
            <a:xfrm>
              <a:off x="283" y="575"/>
              <a:ext cx="1578" cy="1083"/>
            </a:xfrm>
            <a:prstGeom prst="rect">
              <a:avLst/>
            </a:prstGeom>
            <a:noFill/>
            <a:ln w="9525">
              <a:noFill/>
            </a:ln>
          </p:spPr>
        </p:pic>
        <p:sp>
          <p:nvSpPr>
            <p:cNvPr id="23555" name="矩形 8201"/>
            <p:cNvSpPr/>
            <p:nvPr/>
          </p:nvSpPr>
          <p:spPr>
            <a:xfrm>
              <a:off x="1864" y="743"/>
              <a:ext cx="1934" cy="777"/>
            </a:xfrm>
            <a:prstGeom prst="rect">
              <a:avLst/>
            </a:prstGeom>
            <a:noFill/>
            <a:ln w="9525">
              <a:noFill/>
            </a:ln>
          </p:spPr>
          <p:txBody>
            <a:bodyPr wrap="none" anchor="t">
              <a:spAutoFit/>
            </a:bodyPr>
            <a:p>
              <a:pPr>
                <a:lnSpc>
                  <a:spcPct val="110000"/>
                </a:lnSpc>
              </a:pPr>
              <a:r>
                <a:rPr lang="zh-CN" altLang="en-US" sz="2700" b="1" dirty="0">
                  <a:solidFill>
                    <a:srgbClr val="FF0000"/>
                  </a:solidFill>
                  <a:latin typeface="黑体" pitchFamily="49" charset="-122"/>
                  <a:ea typeface="黑体" pitchFamily="49" charset="-122"/>
                </a:rPr>
                <a:t>动脑筋</a:t>
              </a:r>
              <a:endParaRPr lang="zh-CN" altLang="en-US" sz="2700" b="1" dirty="0">
                <a:solidFill>
                  <a:srgbClr val="FF0000"/>
                </a:solidFill>
                <a:latin typeface="黑体" pitchFamily="49" charset="-122"/>
                <a:ea typeface="黑体" pitchFamily="49" charset="-122"/>
              </a:endParaRPr>
            </a:p>
          </p:txBody>
        </p:sp>
        <p:sp>
          <p:nvSpPr>
            <p:cNvPr id="23556" name="直接连接符 8202"/>
            <p:cNvSpPr/>
            <p:nvPr/>
          </p:nvSpPr>
          <p:spPr>
            <a:xfrm>
              <a:off x="1780" y="1500"/>
              <a:ext cx="2155" cy="0"/>
            </a:xfrm>
            <a:prstGeom prst="line">
              <a:avLst/>
            </a:prstGeom>
            <a:ln w="76200" cap="flat" cmpd="tri">
              <a:solidFill>
                <a:srgbClr val="99CC00"/>
              </a:solidFill>
              <a:prstDash val="solid"/>
              <a:round/>
              <a:headEnd type="none" w="med" len="med"/>
              <a:tailEnd type="none" w="med" len="med"/>
            </a:ln>
          </p:spPr>
        </p:sp>
        <p:sp>
          <p:nvSpPr>
            <p:cNvPr id="23557" name="直接连接符 8203"/>
            <p:cNvSpPr/>
            <p:nvPr/>
          </p:nvSpPr>
          <p:spPr>
            <a:xfrm>
              <a:off x="1803" y="795"/>
              <a:ext cx="2155" cy="0"/>
            </a:xfrm>
            <a:prstGeom prst="line">
              <a:avLst/>
            </a:prstGeom>
            <a:ln w="76200" cap="flat" cmpd="tri">
              <a:solidFill>
                <a:srgbClr val="99CC00"/>
              </a:solidFill>
              <a:prstDash val="solid"/>
              <a:round/>
              <a:headEnd type="none" w="med" len="med"/>
              <a:tailEnd type="none" w="med" len="med"/>
            </a:ln>
          </p:spPr>
        </p:sp>
      </p:grpSp>
      <p:sp>
        <p:nvSpPr>
          <p:cNvPr id="12" name="矩形 11"/>
          <p:cNvSpPr/>
          <p:nvPr/>
        </p:nvSpPr>
        <p:spPr>
          <a:xfrm>
            <a:off x="684213" y="981075"/>
            <a:ext cx="8459787" cy="792163"/>
          </a:xfrm>
          <a:prstGeom prst="rect">
            <a:avLst/>
          </a:prstGeom>
          <a:noFill/>
          <a:ln w="9525">
            <a:noFill/>
          </a:ln>
        </p:spPr>
        <p:txBody>
          <a:bodyPr anchor="t"/>
          <a:p>
            <a:pPr marL="342900">
              <a:lnSpc>
                <a:spcPct val="150000"/>
              </a:lnSpc>
              <a:spcBef>
                <a:spcPct val="20000"/>
              </a:spcBef>
            </a:pPr>
            <a:r>
              <a:rPr lang="zh-CN" altLang="en-US" sz="2800" b="1" dirty="0">
                <a:solidFill>
                  <a:srgbClr val="FF0000"/>
                </a:solidFill>
                <a:latin typeface="Arial" pitchFamily="34" charset="0"/>
                <a:ea typeface="黑体" pitchFamily="49" charset="-122"/>
              </a:rPr>
              <a:t>你觉得他们说的有没有道理，谈谈你的看法。</a:t>
            </a:r>
            <a:endParaRPr lang="zh-CN" altLang="en-US" sz="2800" b="1" dirty="0">
              <a:solidFill>
                <a:srgbClr val="FF0000"/>
              </a:solidFill>
              <a:latin typeface="Arial" pitchFamily="34" charset="0"/>
              <a:ea typeface="黑体" pitchFamily="49" charset="-122"/>
            </a:endParaRPr>
          </a:p>
        </p:txBody>
      </p:sp>
      <p:sp>
        <p:nvSpPr>
          <p:cNvPr id="13" name="Rectangle 3"/>
          <p:cNvSpPr/>
          <p:nvPr/>
        </p:nvSpPr>
        <p:spPr>
          <a:xfrm>
            <a:off x="296863" y="1546225"/>
            <a:ext cx="8605837" cy="3692525"/>
          </a:xfrm>
          <a:prstGeom prst="rect">
            <a:avLst/>
          </a:prstGeom>
          <a:noFill/>
          <a:ln w="9525">
            <a:noFill/>
          </a:ln>
        </p:spPr>
        <p:txBody>
          <a:bodyPr anchor="ctr">
            <a:spAutoFit/>
          </a:bodyPr>
          <a:p>
            <a:pPr>
              <a:lnSpc>
                <a:spcPct val="150000"/>
              </a:lnSpc>
            </a:pPr>
            <a:r>
              <a:rPr lang="zh-CN" altLang="en-US" sz="2600" b="1" dirty="0">
                <a:latin typeface="Times New Roman" pitchFamily="18" charset="0"/>
                <a:ea typeface="宋体" pitchFamily="2" charset="-122"/>
              </a:rPr>
              <a:t>         提示：两人的看法都有道理。雅各宾派组成了救国委员会，采取一系列严厉措施，平息了国内叛乱，打退了反法联军，把法国大革命推向高潮。 雅各宾派在危急关头保卫了法国，功不可没，但采取的措施也存在负面作用， 打击面过宽，搞得人人自危，使他们失去了统治基础，结果罗伯斯庇尔等人也在政变中被送上断头台。</a:t>
            </a:r>
            <a:endParaRPr lang="zh-CN" altLang="en-US" sz="2600" b="1" dirty="0">
              <a:latin typeface="Times New Roman" pitchFamily="18"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ppt_x</p:attrName>
                                        </p:attrNameLst>
                                      </p:cBhvr>
                                      <p:tavLst>
                                        <p:tav tm="0">
                                          <p:val>
                                            <p:strVal val="#ppt_x"/>
                                          </p:val>
                                        </p:tav>
                                        <p:tav tm="100000">
                                          <p:val>
                                            <p:strVal val="#ppt_x"/>
                                          </p:val>
                                        </p:tav>
                                      </p:tavLst>
                                    </p:anim>
                                    <p:anim calcmode="lin" valueType="num">
                                      <p:cBhvr>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9" presetClass="entr" presetSubtype="0" decel="10000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000000"/>
                                          </p:val>
                                        </p:tav>
                                        <p:tav tm="100000">
                                          <p:val>
                                            <p:strVal val="#ppt_w"/>
                                          </p:val>
                                        </p:tav>
                                      </p:tavLst>
                                    </p:anim>
                                    <p:anim calcmode="lin" valueType="num">
                                      <p:cBhvr>
                                        <p:cTn id="14" dur="500" fill="hold"/>
                                        <p:tgtEl>
                                          <p:spTgt spid="13"/>
                                        </p:tgtEl>
                                        <p:attrNameLst>
                                          <p:attrName>ppt_h</p:attrName>
                                        </p:attrNameLst>
                                      </p:cBhvr>
                                      <p:tavLst>
                                        <p:tav tm="0">
                                          <p:val>
                                            <p:fltVal val="0.000000"/>
                                          </p:val>
                                        </p:tav>
                                        <p:tav tm="100000">
                                          <p:val>
                                            <p:strVal val="#ppt_h"/>
                                          </p:val>
                                        </p:tav>
                                      </p:tavLst>
                                    </p:anim>
                                    <p:anim calcmode="lin" valueType="num">
                                      <p:cBhvr>
                                        <p:cTn id="15" dur="500" fill="hold"/>
                                        <p:tgtEl>
                                          <p:spTgt spid="13"/>
                                        </p:tgtEl>
                                        <p:attrNameLst>
                                          <p:attrName>style.rotation</p:attrName>
                                        </p:attrNameLst>
                                      </p:cBhvr>
                                      <p:tavLst>
                                        <p:tav tm="0">
                                          <p:val>
                                            <p:fltVal val="360.000000"/>
                                          </p:val>
                                        </p:tav>
                                        <p:tav tm="100000">
                                          <p:val>
                                            <p:fltVal val="0.000000"/>
                                          </p:val>
                                        </p:tav>
                                      </p:tavLst>
                                    </p:anim>
                                    <p:animEffect transition="in" filter="fade">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Rectangle 3"/>
          <p:cNvSpPr/>
          <p:nvPr/>
        </p:nvSpPr>
        <p:spPr>
          <a:xfrm>
            <a:off x="412750" y="517525"/>
            <a:ext cx="5033963" cy="631825"/>
          </a:xfrm>
          <a:prstGeom prst="rect">
            <a:avLst/>
          </a:prstGeom>
          <a:noFill/>
          <a:ln w="9525">
            <a:noFill/>
          </a:ln>
        </p:spPr>
        <p:txBody>
          <a:bodyPr anchor="t">
            <a:spAutoFit/>
          </a:bodyPr>
          <a:p>
            <a:pPr>
              <a:lnSpc>
                <a:spcPct val="110000"/>
              </a:lnSpc>
            </a:pPr>
            <a:r>
              <a:rPr lang="zh-CN" altLang="en-US" sz="3200" b="1" dirty="0">
                <a:solidFill>
                  <a:srgbClr val="FF0000"/>
                </a:solidFill>
                <a:latin typeface="黑体" pitchFamily="49" charset="-122"/>
                <a:ea typeface="黑体" pitchFamily="49" charset="-122"/>
              </a:rPr>
              <a:t>二、拿破仑帝国 </a:t>
            </a:r>
            <a:endParaRPr lang="zh-CN" altLang="en-US" sz="3200" b="1" dirty="0">
              <a:solidFill>
                <a:srgbClr val="FF0000"/>
              </a:solidFill>
              <a:latin typeface="黑体" pitchFamily="49" charset="-122"/>
              <a:ea typeface="黑体" pitchFamily="49" charset="-122"/>
            </a:endParaRPr>
          </a:p>
        </p:txBody>
      </p:sp>
      <p:sp>
        <p:nvSpPr>
          <p:cNvPr id="24578" name="文本框 6151"/>
          <p:cNvSpPr txBox="1"/>
          <p:nvPr/>
        </p:nvSpPr>
        <p:spPr>
          <a:xfrm>
            <a:off x="252413" y="1763713"/>
            <a:ext cx="4751387" cy="523875"/>
          </a:xfrm>
          <a:prstGeom prst="rect">
            <a:avLst/>
          </a:prstGeom>
          <a:noFill/>
          <a:ln w="9525">
            <a:noFill/>
          </a:ln>
        </p:spPr>
        <p:txBody>
          <a:bodyPr anchor="t">
            <a:spAutoFit/>
          </a:bodyPr>
          <a:p>
            <a:pPr>
              <a:spcBef>
                <a:spcPct val="50000"/>
              </a:spcBef>
            </a:pPr>
            <a:r>
              <a:rPr lang="zh-CN" altLang="en-US" sz="2800" b="1" dirty="0">
                <a:solidFill>
                  <a:srgbClr val="0000FF"/>
                </a:solidFill>
                <a:latin typeface="Arial" pitchFamily="34" charset="0"/>
                <a:ea typeface="黑体" pitchFamily="49" charset="-122"/>
              </a:rPr>
              <a:t>（一）建 立</a:t>
            </a:r>
            <a:endParaRPr lang="zh-CN" altLang="en-US" sz="2800" b="1" dirty="0">
              <a:solidFill>
                <a:srgbClr val="0000FF"/>
              </a:solidFill>
              <a:latin typeface="Arial" pitchFamily="34" charset="0"/>
              <a:ea typeface="黑体" pitchFamily="49" charset="-122"/>
            </a:endParaRPr>
          </a:p>
        </p:txBody>
      </p:sp>
      <p:sp>
        <p:nvSpPr>
          <p:cNvPr id="6154" name="文本框 6153"/>
          <p:cNvSpPr txBox="1"/>
          <p:nvPr/>
        </p:nvSpPr>
        <p:spPr>
          <a:xfrm>
            <a:off x="412750" y="2409825"/>
            <a:ext cx="8424863" cy="1530350"/>
          </a:xfrm>
          <a:prstGeom prst="rect">
            <a:avLst/>
          </a:prstGeom>
          <a:noFill/>
          <a:ln w="9525">
            <a:noFill/>
          </a:ln>
        </p:spPr>
        <p:txBody>
          <a:bodyPr anchor="t">
            <a:spAutoFit/>
          </a:bodyPr>
          <a:p>
            <a:pPr>
              <a:lnSpc>
                <a:spcPct val="120000"/>
              </a:lnSpc>
              <a:spcBef>
                <a:spcPct val="50000"/>
              </a:spcBef>
            </a:pPr>
            <a:r>
              <a:rPr lang="en-US" altLang="zh-CN" sz="2600" b="1" dirty="0">
                <a:solidFill>
                  <a:srgbClr val="FF00FF"/>
                </a:solidFill>
                <a:latin typeface="宋体" pitchFamily="2" charset="-122"/>
                <a:ea typeface="宋体" pitchFamily="2" charset="-122"/>
              </a:rPr>
              <a:t>1.</a:t>
            </a:r>
            <a:r>
              <a:rPr lang="zh-CN" altLang="en-US" sz="2600" b="1" dirty="0">
                <a:solidFill>
                  <a:srgbClr val="FF00FF"/>
                </a:solidFill>
                <a:latin typeface="宋体" pitchFamily="2" charset="-122"/>
                <a:ea typeface="宋体" pitchFamily="2" charset="-122"/>
              </a:rPr>
              <a:t>背景</a:t>
            </a:r>
            <a:r>
              <a:rPr lang="zh-CN" altLang="en-US" sz="2600" b="1" dirty="0">
                <a:latin typeface="宋体" pitchFamily="2" charset="-122"/>
                <a:ea typeface="宋体" pitchFamily="2" charset="-122"/>
              </a:rPr>
              <a:t>：法国大革命高潮结束后，资产阶级迫切需要建立稳定的统治秩序，但对外战争仍在进行，人民生活没有摆脱困境，政局依然动荡。</a:t>
            </a:r>
            <a:endParaRPr lang="zh-CN" altLang="en-US" sz="2600" b="1" dirty="0">
              <a:latin typeface="宋体" pitchFamily="2" charset="-122"/>
              <a:ea typeface="宋体" pitchFamily="2" charset="-122"/>
            </a:endParaRPr>
          </a:p>
        </p:txBody>
      </p:sp>
      <p:sp>
        <p:nvSpPr>
          <p:cNvPr id="6155" name="文本框 6154"/>
          <p:cNvSpPr txBox="1"/>
          <p:nvPr/>
        </p:nvSpPr>
        <p:spPr>
          <a:xfrm>
            <a:off x="431800" y="3957638"/>
            <a:ext cx="8208963" cy="1050925"/>
          </a:xfrm>
          <a:prstGeom prst="rect">
            <a:avLst/>
          </a:prstGeom>
          <a:noFill/>
          <a:ln w="9525">
            <a:noFill/>
          </a:ln>
        </p:spPr>
        <p:txBody>
          <a:bodyPr anchor="t">
            <a:spAutoFit/>
          </a:bodyPr>
          <a:p>
            <a:pPr>
              <a:lnSpc>
                <a:spcPct val="120000"/>
              </a:lnSpc>
              <a:spcBef>
                <a:spcPct val="50000"/>
              </a:spcBef>
            </a:pPr>
            <a:r>
              <a:rPr lang="en-US" altLang="zh-CN" sz="2600" b="1" dirty="0">
                <a:solidFill>
                  <a:srgbClr val="FF00FF"/>
                </a:solidFill>
                <a:latin typeface="宋体" pitchFamily="2" charset="-122"/>
                <a:ea typeface="宋体" pitchFamily="2" charset="-122"/>
              </a:rPr>
              <a:t>2.</a:t>
            </a:r>
            <a:r>
              <a:rPr lang="zh-CN" altLang="en-US" sz="2600" b="1" dirty="0">
                <a:solidFill>
                  <a:srgbClr val="FF00FF"/>
                </a:solidFill>
                <a:latin typeface="宋体" pitchFamily="2" charset="-122"/>
                <a:ea typeface="宋体" pitchFamily="2" charset="-122"/>
              </a:rPr>
              <a:t>夺取政权</a:t>
            </a:r>
            <a:r>
              <a:rPr lang="zh-CN" altLang="en-US" sz="2600" b="1" dirty="0">
                <a:latin typeface="宋体" pitchFamily="2" charset="-122"/>
                <a:ea typeface="宋体" pitchFamily="2" charset="-122"/>
              </a:rPr>
              <a:t>：</a:t>
            </a:r>
            <a:r>
              <a:rPr lang="en-US" altLang="zh-CN" sz="2600" b="1" dirty="0">
                <a:latin typeface="宋体" pitchFamily="2" charset="-122"/>
                <a:ea typeface="宋体" pitchFamily="2" charset="-122"/>
              </a:rPr>
              <a:t>1799</a:t>
            </a:r>
            <a:r>
              <a:rPr lang="zh-CN" altLang="en-US" sz="2600" b="1" dirty="0">
                <a:latin typeface="宋体" pitchFamily="2" charset="-122"/>
                <a:ea typeface="宋体" pitchFamily="2" charset="-122"/>
              </a:rPr>
              <a:t>年</a:t>
            </a:r>
            <a:r>
              <a:rPr lang="en-US" altLang="zh-CN" sz="2600" b="1" dirty="0">
                <a:latin typeface="宋体" pitchFamily="2" charset="-122"/>
                <a:ea typeface="宋体" pitchFamily="2" charset="-122"/>
              </a:rPr>
              <a:t>11</a:t>
            </a:r>
            <a:r>
              <a:rPr lang="zh-CN" altLang="en-US" sz="2600" b="1" dirty="0">
                <a:latin typeface="宋体" pitchFamily="2" charset="-122"/>
                <a:ea typeface="宋体" pitchFamily="2" charset="-122"/>
              </a:rPr>
              <a:t>月，拿破仑发动政变，夺取了政权。</a:t>
            </a:r>
            <a:endParaRPr lang="zh-CN" altLang="en-US" sz="2600" b="1" dirty="0">
              <a:latin typeface="宋体" pitchFamily="2" charset="-122"/>
              <a:ea typeface="宋体" pitchFamily="2" charset="-122"/>
            </a:endParaRPr>
          </a:p>
        </p:txBody>
      </p:sp>
      <p:sp>
        <p:nvSpPr>
          <p:cNvPr id="6160" name="文本框 6159"/>
          <p:cNvSpPr txBox="1"/>
          <p:nvPr/>
        </p:nvSpPr>
        <p:spPr>
          <a:xfrm>
            <a:off x="431800" y="4856163"/>
            <a:ext cx="8496300" cy="1290637"/>
          </a:xfrm>
          <a:prstGeom prst="rect">
            <a:avLst/>
          </a:prstGeom>
          <a:noFill/>
          <a:ln w="9525">
            <a:noFill/>
          </a:ln>
        </p:spPr>
        <p:txBody>
          <a:bodyPr anchor="t">
            <a:spAutoFit/>
          </a:bodyPr>
          <a:p>
            <a:pPr>
              <a:lnSpc>
                <a:spcPct val="150000"/>
              </a:lnSpc>
              <a:spcBef>
                <a:spcPct val="50000"/>
              </a:spcBef>
            </a:pPr>
            <a:r>
              <a:rPr lang="en-US" altLang="zh-CN" sz="2600" b="1" dirty="0">
                <a:solidFill>
                  <a:srgbClr val="FF00FF"/>
                </a:solidFill>
                <a:latin typeface="宋体" pitchFamily="2" charset="-122"/>
                <a:ea typeface="宋体" pitchFamily="2" charset="-122"/>
              </a:rPr>
              <a:t>3.</a:t>
            </a:r>
            <a:r>
              <a:rPr lang="zh-CN" altLang="en-US" sz="2600" b="1" dirty="0">
                <a:solidFill>
                  <a:srgbClr val="FF00FF"/>
                </a:solidFill>
                <a:latin typeface="宋体" pitchFamily="2" charset="-122"/>
                <a:ea typeface="宋体" pitchFamily="2" charset="-122"/>
              </a:rPr>
              <a:t>建立法兰西第一帝国</a:t>
            </a:r>
            <a:r>
              <a:rPr lang="zh-CN" altLang="en-US" sz="2600" b="1" dirty="0">
                <a:latin typeface="宋体" pitchFamily="2" charset="-122"/>
                <a:ea typeface="宋体" pitchFamily="2" charset="-122"/>
              </a:rPr>
              <a:t>：</a:t>
            </a:r>
            <a:r>
              <a:rPr lang="en-US" altLang="zh-CN" sz="2600" b="1" dirty="0">
                <a:latin typeface="宋体" pitchFamily="2" charset="-122"/>
                <a:ea typeface="宋体" pitchFamily="2" charset="-122"/>
              </a:rPr>
              <a:t>1804</a:t>
            </a:r>
            <a:r>
              <a:rPr lang="zh-CN" altLang="en-US" sz="2600" b="1" dirty="0">
                <a:latin typeface="宋体" pitchFamily="2" charset="-122"/>
                <a:ea typeface="宋体" pitchFamily="2" charset="-122"/>
              </a:rPr>
              <a:t>年，拿破仑加冕称帝，建立帝国，史称</a:t>
            </a:r>
            <a:r>
              <a:rPr lang="en-US" altLang="zh-CN" sz="2600" b="1" dirty="0">
                <a:latin typeface="宋体" pitchFamily="2" charset="-122"/>
                <a:ea typeface="宋体" pitchFamily="2" charset="-122"/>
              </a:rPr>
              <a:t>“</a:t>
            </a:r>
            <a:r>
              <a:rPr lang="zh-CN" altLang="en-US" sz="2600" b="1" dirty="0">
                <a:latin typeface="宋体" pitchFamily="2" charset="-122"/>
                <a:ea typeface="宋体" pitchFamily="2" charset="-122"/>
              </a:rPr>
              <a:t>法兰西第一帝国</a:t>
            </a:r>
            <a:r>
              <a:rPr lang="en-US" altLang="zh-CN" sz="2600" b="1" dirty="0">
                <a:latin typeface="宋体" pitchFamily="2" charset="-122"/>
                <a:ea typeface="宋体" pitchFamily="2" charset="-122"/>
              </a:rPr>
              <a:t>”</a:t>
            </a:r>
            <a:r>
              <a:rPr lang="zh-CN" altLang="en-US" sz="2600" b="1" dirty="0">
                <a:latin typeface="宋体" pitchFamily="2" charset="-122"/>
                <a:ea typeface="宋体" pitchFamily="2" charset="-122"/>
              </a:rPr>
              <a:t>。</a:t>
            </a:r>
            <a:endParaRPr lang="zh-CN" altLang="en-US" sz="2600" b="1" dirty="0">
              <a:latin typeface="宋体" pitchFamily="2" charset="-122"/>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154"/>
                                        </p:tgtEl>
                                        <p:attrNameLst>
                                          <p:attrName>style.visibility</p:attrName>
                                        </p:attrNameLst>
                                      </p:cBhvr>
                                      <p:to>
                                        <p:strVal val="visible"/>
                                      </p:to>
                                    </p:set>
                                    <p:animEffect transition="in" filter="slide(fromBottom)">
                                      <p:cBhvr>
                                        <p:cTn id="7" dur="500"/>
                                        <p:tgtEl>
                                          <p:spTgt spid="615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6155"/>
                                        </p:tgtEl>
                                        <p:attrNameLst>
                                          <p:attrName>style.visibility</p:attrName>
                                        </p:attrNameLst>
                                      </p:cBhvr>
                                      <p:to>
                                        <p:strVal val="visible"/>
                                      </p:to>
                                    </p:set>
                                    <p:animEffect transition="in" filter="slide(fromBottom)">
                                      <p:cBhvr>
                                        <p:cTn id="12" dur="500"/>
                                        <p:tgtEl>
                                          <p:spTgt spid="615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6160"/>
                                        </p:tgtEl>
                                        <p:attrNameLst>
                                          <p:attrName>style.visibility</p:attrName>
                                        </p:attrNameLst>
                                      </p:cBhvr>
                                      <p:to>
                                        <p:strVal val="visible"/>
                                      </p:to>
                                    </p:set>
                                    <p:animEffect transition="in" filter="slide(fromBottom)">
                                      <p:cBhvr>
                                        <p:cTn id="17" dur="500"/>
                                        <p:tgtEl>
                                          <p:spTgt spid="6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4" grpId="0"/>
      <p:bldP spid="6155" grpId="0"/>
      <p:bldP spid="616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文本框 6151"/>
          <p:cNvSpPr txBox="1"/>
          <p:nvPr/>
        </p:nvSpPr>
        <p:spPr>
          <a:xfrm>
            <a:off x="468313" y="836613"/>
            <a:ext cx="4751387" cy="523875"/>
          </a:xfrm>
          <a:prstGeom prst="rect">
            <a:avLst/>
          </a:prstGeom>
          <a:noFill/>
          <a:ln w="9525">
            <a:noFill/>
          </a:ln>
        </p:spPr>
        <p:txBody>
          <a:bodyPr anchor="t">
            <a:spAutoFit/>
          </a:bodyPr>
          <a:p>
            <a:pPr>
              <a:spcBef>
                <a:spcPct val="50000"/>
              </a:spcBef>
            </a:pPr>
            <a:r>
              <a:rPr lang="zh-CN" altLang="en-US" sz="2800" b="1" dirty="0">
                <a:solidFill>
                  <a:srgbClr val="0000FF"/>
                </a:solidFill>
                <a:latin typeface="Arial" pitchFamily="34" charset="0"/>
                <a:ea typeface="黑体" pitchFamily="49" charset="-122"/>
              </a:rPr>
              <a:t>（二）巩 固</a:t>
            </a:r>
            <a:endParaRPr lang="zh-CN" altLang="en-US" sz="2800" b="1" dirty="0">
              <a:solidFill>
                <a:srgbClr val="0000FF"/>
              </a:solidFill>
              <a:latin typeface="Arial" pitchFamily="34" charset="0"/>
              <a:ea typeface="黑体" pitchFamily="49" charset="-122"/>
            </a:endParaRPr>
          </a:p>
        </p:txBody>
      </p:sp>
      <p:sp>
        <p:nvSpPr>
          <p:cNvPr id="3" name="文本框 6153"/>
          <p:cNvSpPr txBox="1"/>
          <p:nvPr/>
        </p:nvSpPr>
        <p:spPr>
          <a:xfrm>
            <a:off x="331788" y="1679575"/>
            <a:ext cx="8677275" cy="2492375"/>
          </a:xfrm>
          <a:prstGeom prst="rect">
            <a:avLst/>
          </a:prstGeom>
          <a:noFill/>
          <a:ln w="9525">
            <a:noFill/>
          </a:ln>
        </p:spPr>
        <p:txBody>
          <a:bodyPr anchor="t">
            <a:spAutoFit/>
          </a:bodyPr>
          <a:p>
            <a:pPr>
              <a:lnSpc>
                <a:spcPct val="150000"/>
              </a:lnSpc>
              <a:spcBef>
                <a:spcPct val="50000"/>
              </a:spcBef>
            </a:pPr>
            <a:r>
              <a:rPr lang="en-US" altLang="zh-CN" sz="2600" b="1" dirty="0">
                <a:solidFill>
                  <a:srgbClr val="FF00FF"/>
                </a:solidFill>
                <a:latin typeface="宋体" pitchFamily="2" charset="-122"/>
                <a:ea typeface="宋体" pitchFamily="2" charset="-122"/>
              </a:rPr>
              <a:t>1.</a:t>
            </a:r>
            <a:r>
              <a:rPr lang="zh-CN" altLang="en-US" sz="2600" b="1" dirty="0">
                <a:solidFill>
                  <a:srgbClr val="FF00FF"/>
                </a:solidFill>
                <a:latin typeface="宋体" pitchFamily="2" charset="-122"/>
                <a:ea typeface="宋体" pitchFamily="2" charset="-122"/>
              </a:rPr>
              <a:t>内外政策</a:t>
            </a:r>
            <a:r>
              <a:rPr lang="zh-CN" altLang="en-US" sz="2600" b="1" dirty="0">
                <a:latin typeface="宋体" pitchFamily="2" charset="-122"/>
                <a:ea typeface="宋体" pitchFamily="2" charset="-122"/>
              </a:rPr>
              <a:t>：对内：</a:t>
            </a:r>
            <a:r>
              <a:rPr lang="zh-CN" sz="2600" b="1" dirty="0">
                <a:latin typeface="宋体" pitchFamily="2" charset="-122"/>
                <a:ea typeface="宋体" pitchFamily="2" charset="-122"/>
              </a:rPr>
              <a:t>拿破仑十分重视改善财政和发展经济，大力发展工商业和农业。 主持制定了民法典，名为 «拿破仑法典»</a:t>
            </a:r>
            <a:r>
              <a:rPr lang="zh-CN" altLang="en-US" sz="2600" b="1" dirty="0">
                <a:latin typeface="宋体" pitchFamily="2" charset="-122"/>
                <a:ea typeface="宋体" pitchFamily="2" charset="-122"/>
              </a:rPr>
              <a:t>；对外多次打败欧洲反法同盟的军队，乘胜扩大了法国的疆域，控制了欧洲很多地方。</a:t>
            </a:r>
            <a:endParaRPr lang="zh-CN" altLang="en-US" sz="2600" b="1" dirty="0">
              <a:latin typeface="宋体" pitchFamily="2" charset="-122"/>
              <a:ea typeface="宋体" pitchFamily="2" charset="-122"/>
            </a:endParaRPr>
          </a:p>
        </p:txBody>
      </p:sp>
      <p:sp>
        <p:nvSpPr>
          <p:cNvPr id="4" name="文本框 6154"/>
          <p:cNvSpPr txBox="1"/>
          <p:nvPr/>
        </p:nvSpPr>
        <p:spPr>
          <a:xfrm>
            <a:off x="331788" y="4171950"/>
            <a:ext cx="8540750" cy="1890713"/>
          </a:xfrm>
          <a:prstGeom prst="rect">
            <a:avLst/>
          </a:prstGeom>
          <a:noFill/>
          <a:ln w="9525">
            <a:noFill/>
          </a:ln>
        </p:spPr>
        <p:txBody>
          <a:bodyPr anchor="t">
            <a:spAutoFit/>
          </a:bodyPr>
          <a:p>
            <a:pPr>
              <a:lnSpc>
                <a:spcPct val="150000"/>
              </a:lnSpc>
              <a:spcBef>
                <a:spcPct val="50000"/>
              </a:spcBef>
            </a:pPr>
            <a:r>
              <a:rPr lang="en-US" altLang="zh-CN" sz="2600" b="1" dirty="0">
                <a:solidFill>
                  <a:srgbClr val="FF00FF"/>
                </a:solidFill>
                <a:latin typeface="宋体" pitchFamily="2" charset="-122"/>
                <a:ea typeface="宋体" pitchFamily="2" charset="-122"/>
              </a:rPr>
              <a:t>2.</a:t>
            </a:r>
            <a:r>
              <a:rPr lang="zh-CN" altLang="en-US" sz="2600" b="1" dirty="0">
                <a:solidFill>
                  <a:srgbClr val="FF00FF"/>
                </a:solidFill>
                <a:latin typeface="宋体" pitchFamily="2" charset="-122"/>
                <a:ea typeface="宋体" pitchFamily="2" charset="-122"/>
              </a:rPr>
              <a:t>评价对外战争</a:t>
            </a:r>
            <a:r>
              <a:rPr lang="zh-CN" altLang="en-US" sz="2600" b="1" dirty="0">
                <a:latin typeface="宋体" pitchFamily="2" charset="-122"/>
                <a:ea typeface="宋体" pitchFamily="2" charset="-122"/>
              </a:rPr>
              <a:t>：拿破仑的对外战争既打击了欧洲的封建势力，也损害了被侵略国家人民的利益，激起当地人民的反抗。</a:t>
            </a:r>
            <a:endParaRPr lang="zh-CN" altLang="en-US" sz="2600" b="1" dirty="0">
              <a:latin typeface="宋体" pitchFamily="2" charset="-122"/>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Bottom)">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lide(fromBottom)">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文本框 6151"/>
          <p:cNvSpPr txBox="1"/>
          <p:nvPr/>
        </p:nvSpPr>
        <p:spPr>
          <a:xfrm>
            <a:off x="468313" y="889000"/>
            <a:ext cx="4751387" cy="523875"/>
          </a:xfrm>
          <a:prstGeom prst="rect">
            <a:avLst/>
          </a:prstGeom>
          <a:noFill/>
          <a:ln w="9525">
            <a:noFill/>
          </a:ln>
        </p:spPr>
        <p:txBody>
          <a:bodyPr anchor="t">
            <a:spAutoFit/>
          </a:bodyPr>
          <a:p>
            <a:pPr>
              <a:spcBef>
                <a:spcPct val="50000"/>
              </a:spcBef>
            </a:pPr>
            <a:r>
              <a:rPr lang="zh-CN" altLang="en-US" sz="2800" b="1" dirty="0">
                <a:solidFill>
                  <a:srgbClr val="0000FF"/>
                </a:solidFill>
                <a:latin typeface="Arial" pitchFamily="34" charset="0"/>
                <a:ea typeface="黑体" pitchFamily="49" charset="-122"/>
              </a:rPr>
              <a:t>（三）覆 灭</a:t>
            </a:r>
            <a:endParaRPr lang="zh-CN" altLang="en-US" sz="2800" b="1" dirty="0">
              <a:solidFill>
                <a:srgbClr val="0000FF"/>
              </a:solidFill>
              <a:latin typeface="Arial" pitchFamily="34" charset="0"/>
              <a:ea typeface="黑体" pitchFamily="49" charset="-122"/>
            </a:endParaRPr>
          </a:p>
        </p:txBody>
      </p:sp>
      <p:sp>
        <p:nvSpPr>
          <p:cNvPr id="3" name="文本框 6153"/>
          <p:cNvSpPr txBox="1"/>
          <p:nvPr/>
        </p:nvSpPr>
        <p:spPr>
          <a:xfrm>
            <a:off x="493713" y="1773238"/>
            <a:ext cx="8424862" cy="1892300"/>
          </a:xfrm>
          <a:prstGeom prst="rect">
            <a:avLst/>
          </a:prstGeom>
          <a:noFill/>
          <a:ln w="9525">
            <a:noFill/>
          </a:ln>
        </p:spPr>
        <p:txBody>
          <a:bodyPr anchor="t">
            <a:spAutoFit/>
          </a:bodyPr>
          <a:p>
            <a:pPr>
              <a:lnSpc>
                <a:spcPct val="200000"/>
              </a:lnSpc>
              <a:spcBef>
                <a:spcPct val="50000"/>
              </a:spcBef>
            </a:pPr>
            <a:r>
              <a:rPr lang="en-US" altLang="zh-CN" sz="2600" b="1" dirty="0">
                <a:solidFill>
                  <a:srgbClr val="FF00FF"/>
                </a:solidFill>
                <a:latin typeface="宋体" pitchFamily="2" charset="-122"/>
                <a:ea typeface="宋体" pitchFamily="2" charset="-122"/>
              </a:rPr>
              <a:t>1.1812</a:t>
            </a:r>
            <a:r>
              <a:rPr lang="zh-CN" altLang="en-US" sz="2600" b="1" dirty="0">
                <a:solidFill>
                  <a:srgbClr val="FF00FF"/>
                </a:solidFill>
                <a:latin typeface="宋体" pitchFamily="2" charset="-122"/>
                <a:ea typeface="宋体" pitchFamily="2" charset="-122"/>
              </a:rPr>
              <a:t>年，</a:t>
            </a:r>
            <a:r>
              <a:rPr lang="zh-CN" altLang="en-US" sz="2600" b="1" dirty="0">
                <a:latin typeface="宋体" pitchFamily="2" charset="-122"/>
                <a:ea typeface="宋体" pitchFamily="2" charset="-122"/>
              </a:rPr>
              <a:t>拿破仑远征俄国，大败而归。</a:t>
            </a:r>
            <a:endParaRPr lang="en-US" altLang="zh-CN" sz="2600" b="1" dirty="0">
              <a:latin typeface="宋体" pitchFamily="2" charset="-122"/>
              <a:ea typeface="宋体" pitchFamily="2" charset="-122"/>
            </a:endParaRPr>
          </a:p>
          <a:p>
            <a:pPr>
              <a:lnSpc>
                <a:spcPct val="200000"/>
              </a:lnSpc>
              <a:spcBef>
                <a:spcPct val="50000"/>
              </a:spcBef>
            </a:pPr>
            <a:r>
              <a:rPr lang="en-US" altLang="zh-CN" sz="2600" b="1" dirty="0">
                <a:solidFill>
                  <a:srgbClr val="FF00FF"/>
                </a:solidFill>
                <a:latin typeface="宋体" pitchFamily="2" charset="-122"/>
                <a:ea typeface="宋体" pitchFamily="2" charset="-122"/>
              </a:rPr>
              <a:t>2.1815</a:t>
            </a:r>
            <a:r>
              <a:rPr lang="zh-CN" altLang="en-US" sz="2600" b="1" dirty="0">
                <a:solidFill>
                  <a:srgbClr val="FF00FF"/>
                </a:solidFill>
                <a:latin typeface="宋体" pitchFamily="2" charset="-122"/>
                <a:ea typeface="宋体" pitchFamily="2" charset="-122"/>
              </a:rPr>
              <a:t>年，</a:t>
            </a:r>
            <a:r>
              <a:rPr lang="zh-CN" altLang="en-US" sz="2600" b="1" dirty="0">
                <a:solidFill>
                  <a:srgbClr val="000000"/>
                </a:solidFill>
                <a:latin typeface="宋体" pitchFamily="2" charset="-122"/>
                <a:ea typeface="宋体" pitchFamily="2" charset="-122"/>
              </a:rPr>
              <a:t>法兰西第一帝国覆灭。</a:t>
            </a:r>
            <a:endParaRPr lang="zh-CN" altLang="en-US" sz="2600" b="1" dirty="0">
              <a:solidFill>
                <a:srgbClr val="000000"/>
              </a:solidFill>
              <a:latin typeface="宋体" pitchFamily="2" charset="-122"/>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Bottom)">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4"/>
          <p:cNvSpPr txBox="1"/>
          <p:nvPr/>
        </p:nvSpPr>
        <p:spPr>
          <a:xfrm>
            <a:off x="973138" y="1309688"/>
            <a:ext cx="3886200" cy="1814512"/>
          </a:xfrm>
          <a:prstGeom prst="rect">
            <a:avLst/>
          </a:prstGeom>
          <a:noFill/>
          <a:ln w="9525">
            <a:noFill/>
          </a:ln>
        </p:spPr>
        <p:txBody>
          <a:bodyPr anchor="t">
            <a:spAutoFit/>
          </a:bodyPr>
          <a:p>
            <a:pPr>
              <a:lnSpc>
                <a:spcPct val="200000"/>
              </a:lnSpc>
              <a:spcBef>
                <a:spcPct val="50000"/>
              </a:spcBef>
            </a:pPr>
            <a:r>
              <a:rPr lang="en-US" altLang="zh-CN" sz="2800" b="1" dirty="0">
                <a:solidFill>
                  <a:srgbClr val="0000FF"/>
                </a:solidFill>
                <a:latin typeface="Arial" pitchFamily="34" charset="0"/>
                <a:ea typeface="黑体" pitchFamily="49" charset="-122"/>
              </a:rPr>
              <a:t>“</a:t>
            </a:r>
            <a:r>
              <a:rPr lang="en-US" altLang="en-US" sz="2800" b="1" dirty="0">
                <a:solidFill>
                  <a:srgbClr val="0000FF"/>
                </a:solidFill>
                <a:latin typeface="Arial" pitchFamily="34" charset="0"/>
                <a:ea typeface="黑体" pitchFamily="49" charset="-122"/>
              </a:rPr>
              <a:t>不想当将军的士兵，不是好士兵。” </a:t>
            </a:r>
            <a:endParaRPr lang="en-US" altLang="en-US" sz="2800" b="1" dirty="0">
              <a:solidFill>
                <a:srgbClr val="0000FF"/>
              </a:solidFill>
              <a:latin typeface="Arial" pitchFamily="34" charset="0"/>
              <a:ea typeface="黑体" pitchFamily="49" charset="-122"/>
            </a:endParaRPr>
          </a:p>
        </p:txBody>
      </p:sp>
      <p:pic>
        <p:nvPicPr>
          <p:cNvPr id="3" name="Picture 5" descr="拿破仑"/>
          <p:cNvPicPr>
            <a:picLocks noChangeAspect="1"/>
          </p:cNvPicPr>
          <p:nvPr/>
        </p:nvPicPr>
        <p:blipFill>
          <a:blip r:embed="rId1"/>
          <a:stretch>
            <a:fillRect/>
          </a:stretch>
        </p:blipFill>
        <p:spPr>
          <a:xfrm>
            <a:off x="4929188" y="1557338"/>
            <a:ext cx="3459162" cy="3678237"/>
          </a:xfrm>
          <a:prstGeom prst="rect">
            <a:avLst/>
          </a:prstGeom>
          <a:noFill/>
          <a:ln w="9525">
            <a:noFill/>
          </a:ln>
        </p:spPr>
      </p:pic>
      <p:sp>
        <p:nvSpPr>
          <p:cNvPr id="4" name="Text Box 6"/>
          <p:cNvSpPr txBox="1"/>
          <p:nvPr/>
        </p:nvSpPr>
        <p:spPr>
          <a:xfrm>
            <a:off x="990600" y="3565525"/>
            <a:ext cx="3429000" cy="655638"/>
          </a:xfrm>
          <a:prstGeom prst="rect">
            <a:avLst/>
          </a:prstGeom>
          <a:noFill/>
          <a:ln w="9525">
            <a:noFill/>
          </a:ln>
        </p:spPr>
        <p:txBody>
          <a:bodyPr anchor="t">
            <a:spAutoFit/>
          </a:bodyPr>
          <a:p>
            <a:pPr>
              <a:lnSpc>
                <a:spcPct val="150000"/>
              </a:lnSpc>
              <a:spcBef>
                <a:spcPct val="50000"/>
              </a:spcBef>
            </a:pPr>
            <a:r>
              <a:rPr lang="en-US" altLang="en-US" sz="2800" b="1" dirty="0">
                <a:solidFill>
                  <a:srgbClr val="FF0000"/>
                </a:solidFill>
                <a:latin typeface="Arial" pitchFamily="34" charset="0"/>
                <a:ea typeface="黑体" pitchFamily="49" charset="-122"/>
              </a:rPr>
              <a:t>这是谁说的呢？</a:t>
            </a:r>
            <a:endParaRPr lang="en-US" altLang="en-US" sz="2800" b="1" dirty="0">
              <a:solidFill>
                <a:srgbClr val="FF0000"/>
              </a:solidFill>
              <a:latin typeface="Arial" pitchFamily="34" charset="0"/>
              <a:ea typeface="黑体" pitchFamily="49" charset="-122"/>
            </a:endParaRPr>
          </a:p>
        </p:txBody>
      </p:sp>
      <p:grpSp>
        <p:nvGrpSpPr>
          <p:cNvPr id="27652" name="组合 1"/>
          <p:cNvGrpSpPr/>
          <p:nvPr/>
        </p:nvGrpSpPr>
        <p:grpSpPr>
          <a:xfrm>
            <a:off x="127000" y="73025"/>
            <a:ext cx="3048000" cy="688975"/>
            <a:chOff x="283" y="575"/>
            <a:chExt cx="4041" cy="1083"/>
          </a:xfrm>
        </p:grpSpPr>
        <p:pic>
          <p:nvPicPr>
            <p:cNvPr id="27653" name="图片 8205" descr="13240475_221319465105_1"/>
            <p:cNvPicPr>
              <a:picLocks noChangeAspect="1"/>
            </p:cNvPicPr>
            <p:nvPr/>
          </p:nvPicPr>
          <p:blipFill>
            <a:blip r:embed="rId2"/>
            <a:stretch>
              <a:fillRect/>
            </a:stretch>
          </p:blipFill>
          <p:spPr>
            <a:xfrm>
              <a:off x="283" y="575"/>
              <a:ext cx="1578" cy="1083"/>
            </a:xfrm>
            <a:prstGeom prst="rect">
              <a:avLst/>
            </a:prstGeom>
            <a:noFill/>
            <a:ln w="9525">
              <a:noFill/>
            </a:ln>
          </p:spPr>
        </p:pic>
        <p:sp>
          <p:nvSpPr>
            <p:cNvPr id="27654" name="矩形 8201"/>
            <p:cNvSpPr/>
            <p:nvPr/>
          </p:nvSpPr>
          <p:spPr>
            <a:xfrm>
              <a:off x="1864" y="743"/>
              <a:ext cx="2460" cy="860"/>
            </a:xfrm>
            <a:prstGeom prst="rect">
              <a:avLst/>
            </a:prstGeom>
            <a:noFill/>
            <a:ln w="9525">
              <a:noFill/>
            </a:ln>
          </p:spPr>
          <p:txBody>
            <a:bodyPr wrap="square" anchor="t">
              <a:spAutoFit/>
            </a:bodyPr>
            <a:p>
              <a:pPr>
                <a:lnSpc>
                  <a:spcPct val="110000"/>
                </a:lnSpc>
              </a:pPr>
              <a:r>
                <a:rPr lang="zh-CN" altLang="en-US" sz="2700" b="1" dirty="0">
                  <a:solidFill>
                    <a:srgbClr val="FF0000"/>
                  </a:solidFill>
                  <a:latin typeface="黑体" pitchFamily="49" charset="-122"/>
                  <a:ea typeface="黑体" pitchFamily="49" charset="-122"/>
                </a:rPr>
                <a:t>知识拓展</a:t>
              </a:r>
              <a:endParaRPr lang="zh-CN" altLang="en-US" sz="2700" b="1" dirty="0">
                <a:solidFill>
                  <a:srgbClr val="FF0000"/>
                </a:solidFill>
                <a:latin typeface="黑体" pitchFamily="49" charset="-122"/>
                <a:ea typeface="黑体" pitchFamily="49" charset="-122"/>
              </a:endParaRPr>
            </a:p>
          </p:txBody>
        </p:sp>
        <p:sp>
          <p:nvSpPr>
            <p:cNvPr id="27655" name="直接连接符 8202"/>
            <p:cNvSpPr/>
            <p:nvPr/>
          </p:nvSpPr>
          <p:spPr>
            <a:xfrm>
              <a:off x="1780" y="1500"/>
              <a:ext cx="2155" cy="0"/>
            </a:xfrm>
            <a:prstGeom prst="line">
              <a:avLst/>
            </a:prstGeom>
            <a:ln w="76200" cap="flat" cmpd="tri">
              <a:solidFill>
                <a:srgbClr val="99CC00"/>
              </a:solidFill>
              <a:prstDash val="solid"/>
              <a:round/>
              <a:headEnd type="none" w="med" len="med"/>
              <a:tailEnd type="none" w="med" len="med"/>
            </a:ln>
          </p:spPr>
        </p:sp>
        <p:sp>
          <p:nvSpPr>
            <p:cNvPr id="27656" name="直接连接符 8203"/>
            <p:cNvSpPr/>
            <p:nvPr/>
          </p:nvSpPr>
          <p:spPr>
            <a:xfrm>
              <a:off x="1803" y="795"/>
              <a:ext cx="2155" cy="0"/>
            </a:xfrm>
            <a:prstGeom prst="line">
              <a:avLst/>
            </a:prstGeom>
            <a:ln w="76200" cap="flat" cmpd="tri">
              <a:solidFill>
                <a:srgbClr val="99CC00"/>
              </a:solidFill>
              <a:prstDash val="solid"/>
              <a:round/>
              <a:headEnd type="none" w="med" len="med"/>
              <a:tailEnd type="none" w="med" len="med"/>
            </a:ln>
          </p:spPr>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100000">
                                          <p:val>
                                            <p:strVal val="#ppt_x"/>
                                          </p:val>
                                        </p:tav>
                                      </p:tavLst>
                                    </p:anim>
                                    <p:anim calcmode="lin" valueType="num">
                                      <p:cBhvr>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linds(horizontal)">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8673" name="Picture 9" descr="80200410220886_93064"/>
          <p:cNvPicPr>
            <a:picLocks noChangeAspect="1"/>
          </p:cNvPicPr>
          <p:nvPr/>
        </p:nvPicPr>
        <p:blipFill>
          <a:blip r:embed="rId1"/>
          <a:stretch>
            <a:fillRect/>
          </a:stretch>
        </p:blipFill>
        <p:spPr>
          <a:xfrm>
            <a:off x="4932363" y="1773238"/>
            <a:ext cx="3467100" cy="4094162"/>
          </a:xfrm>
          <a:prstGeom prst="rect">
            <a:avLst/>
          </a:prstGeom>
          <a:noFill/>
          <a:ln w="9525">
            <a:noFill/>
          </a:ln>
        </p:spPr>
      </p:pic>
      <p:sp>
        <p:nvSpPr>
          <p:cNvPr id="3" name="Text Box 4"/>
          <p:cNvSpPr txBox="1"/>
          <p:nvPr/>
        </p:nvSpPr>
        <p:spPr>
          <a:xfrm>
            <a:off x="611188" y="620713"/>
            <a:ext cx="3309938" cy="738188"/>
          </a:xfrm>
          <a:prstGeom prst="rect">
            <a:avLst/>
          </a:prstGeom>
          <a:solidFill>
            <a:schemeClr val="accent5">
              <a:lumMod val="90000"/>
            </a:schemeClr>
          </a:solidFill>
          <a:ln w="9525">
            <a:noFill/>
            <a:miter/>
          </a:ln>
        </p:spPr>
        <p:txBody>
          <a:bodyPr wrap="square">
            <a:spAutoFit/>
          </a:bodyPr>
          <a:lstStyle/>
          <a:p>
            <a:pPr marR="0" defTabSz="914400">
              <a:lnSpc>
                <a:spcPct val="150000"/>
              </a:lnSpc>
              <a:spcBef>
                <a:spcPct val="50000"/>
              </a:spcBef>
              <a:buClrTx/>
              <a:buSzTx/>
              <a:buFont typeface="Arial" pitchFamily="34" charset="0"/>
              <a:buNone/>
              <a:defRPr/>
            </a:pPr>
            <a:r>
              <a:rPr kumimoji="0" lang="zh-CN" altLang="en-US" sz="2800" b="1" kern="1200" cap="none" spc="0" normalizeH="0" baseline="0" noProof="1" smtClean="0">
                <a:solidFill>
                  <a:srgbClr val="0000FF"/>
                </a:solidFill>
                <a:latin typeface="Arial" pitchFamily="34" charset="0"/>
                <a:ea typeface="黑体" pitchFamily="49" charset="-122"/>
                <a:cs typeface="+mn-cs"/>
              </a:rPr>
              <a:t>戎马一生的拿破仑</a:t>
            </a:r>
            <a:endParaRPr kumimoji="0" lang="zh-CN" altLang="en-US" sz="2800" b="1" kern="1200" cap="none" spc="0" normalizeH="0" baseline="0" noProof="1" smtClean="0">
              <a:solidFill>
                <a:srgbClr val="0000FF"/>
              </a:solidFill>
              <a:latin typeface="Arial" pitchFamily="34" charset="0"/>
              <a:ea typeface="黑体" pitchFamily="49" charset="-122"/>
              <a:cs typeface="+mn-cs"/>
            </a:endParaRPr>
          </a:p>
        </p:txBody>
      </p:sp>
      <p:sp>
        <p:nvSpPr>
          <p:cNvPr id="5" name="Text Box 3"/>
          <p:cNvSpPr txBox="1"/>
          <p:nvPr/>
        </p:nvSpPr>
        <p:spPr>
          <a:xfrm>
            <a:off x="1042988" y="1863725"/>
            <a:ext cx="3810000" cy="585788"/>
          </a:xfrm>
          <a:prstGeom prst="rect">
            <a:avLst/>
          </a:prstGeom>
          <a:noFill/>
          <a:ln w="9525">
            <a:noFill/>
          </a:ln>
        </p:spPr>
        <p:txBody>
          <a:bodyPr anchor="t">
            <a:spAutoFit/>
          </a:bodyPr>
          <a:p>
            <a:pPr defTabSz="914400">
              <a:spcBef>
                <a:spcPct val="50000"/>
              </a:spcBef>
            </a:pPr>
            <a:r>
              <a:rPr lang="zh-CN" altLang="en-US" sz="3200" b="1">
                <a:solidFill>
                  <a:srgbClr val="FF0000"/>
                </a:solidFill>
                <a:latin typeface="楷体" panose="02010609060101010101" pitchFamily="49" charset="-122"/>
                <a:ea typeface="楷体" panose="02010609060101010101" pitchFamily="49" charset="-122"/>
              </a:rPr>
              <a:t>拿破仑上台</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6" name="Text Box 4"/>
          <p:cNvSpPr txBox="1"/>
          <p:nvPr/>
        </p:nvSpPr>
        <p:spPr>
          <a:xfrm>
            <a:off x="1049338" y="2349500"/>
            <a:ext cx="3810000" cy="585788"/>
          </a:xfrm>
          <a:prstGeom prst="rect">
            <a:avLst/>
          </a:prstGeom>
          <a:noFill/>
          <a:ln w="9525">
            <a:noFill/>
          </a:ln>
        </p:spPr>
        <p:txBody>
          <a:bodyPr anchor="t">
            <a:spAutoFit/>
          </a:bodyPr>
          <a:p>
            <a:pPr defTabSz="914400">
              <a:spcBef>
                <a:spcPct val="50000"/>
              </a:spcBef>
            </a:pPr>
            <a:r>
              <a:rPr lang="zh-CN" altLang="en-US" sz="3200" b="1">
                <a:solidFill>
                  <a:srgbClr val="FF0000"/>
                </a:solidFill>
                <a:latin typeface="楷体" panose="02010609060101010101" pitchFamily="49" charset="-122"/>
                <a:ea typeface="楷体" panose="02010609060101010101" pitchFamily="49" charset="-122"/>
              </a:rPr>
              <a:t>拿破仑称帝</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7" name="Text Box 5"/>
          <p:cNvSpPr txBox="1"/>
          <p:nvPr/>
        </p:nvSpPr>
        <p:spPr>
          <a:xfrm>
            <a:off x="1049338" y="2959100"/>
            <a:ext cx="3810000" cy="585788"/>
          </a:xfrm>
          <a:prstGeom prst="rect">
            <a:avLst/>
          </a:prstGeom>
          <a:noFill/>
          <a:ln w="9525">
            <a:noFill/>
          </a:ln>
        </p:spPr>
        <p:txBody>
          <a:bodyPr anchor="t">
            <a:spAutoFit/>
          </a:bodyPr>
          <a:p>
            <a:pPr defTabSz="914400">
              <a:spcBef>
                <a:spcPct val="50000"/>
              </a:spcBef>
            </a:pPr>
            <a:r>
              <a:rPr lang="zh-CN" altLang="en-US" sz="3200" b="1">
                <a:solidFill>
                  <a:srgbClr val="FF0000"/>
                </a:solidFill>
                <a:latin typeface="楷体" panose="02010609060101010101" pitchFamily="49" charset="-122"/>
                <a:ea typeface="楷体" panose="02010609060101010101" pitchFamily="49" charset="-122"/>
              </a:rPr>
              <a:t>拿破仑政策</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8" name="Text Box 6"/>
          <p:cNvSpPr txBox="1"/>
          <p:nvPr/>
        </p:nvSpPr>
        <p:spPr>
          <a:xfrm>
            <a:off x="1049338" y="3568700"/>
            <a:ext cx="3810000" cy="585788"/>
          </a:xfrm>
          <a:prstGeom prst="rect">
            <a:avLst/>
          </a:prstGeom>
          <a:noFill/>
          <a:ln w="9525">
            <a:noFill/>
          </a:ln>
        </p:spPr>
        <p:txBody>
          <a:bodyPr anchor="t">
            <a:spAutoFit/>
          </a:bodyPr>
          <a:p>
            <a:pPr defTabSz="914400">
              <a:spcBef>
                <a:spcPct val="50000"/>
              </a:spcBef>
            </a:pPr>
            <a:r>
              <a:rPr lang="zh-CN" altLang="en-US" sz="3200" b="1">
                <a:solidFill>
                  <a:srgbClr val="FF0000"/>
                </a:solidFill>
                <a:latin typeface="楷体" panose="02010609060101010101" pitchFamily="49" charset="-122"/>
                <a:ea typeface="楷体" panose="02010609060101010101" pitchFamily="49" charset="-122"/>
              </a:rPr>
              <a:t>拿破仑扩张</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9" name="Text Box 7"/>
          <p:cNvSpPr txBox="1"/>
          <p:nvPr/>
        </p:nvSpPr>
        <p:spPr>
          <a:xfrm>
            <a:off x="1049338" y="4178300"/>
            <a:ext cx="3810000" cy="585788"/>
          </a:xfrm>
          <a:prstGeom prst="rect">
            <a:avLst/>
          </a:prstGeom>
          <a:noFill/>
          <a:ln w="9525">
            <a:noFill/>
          </a:ln>
        </p:spPr>
        <p:txBody>
          <a:bodyPr anchor="t">
            <a:spAutoFit/>
          </a:bodyPr>
          <a:p>
            <a:pPr defTabSz="914400">
              <a:spcBef>
                <a:spcPct val="50000"/>
              </a:spcBef>
            </a:pPr>
            <a:r>
              <a:rPr lang="zh-CN" altLang="en-US" sz="3200" b="1">
                <a:solidFill>
                  <a:srgbClr val="FF0000"/>
                </a:solidFill>
                <a:latin typeface="楷体" panose="02010609060101010101" pitchFamily="49" charset="-122"/>
                <a:ea typeface="楷体" panose="02010609060101010101" pitchFamily="49" charset="-122"/>
              </a:rPr>
              <a:t>拿破仑失利</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10" name="Text Box 8"/>
          <p:cNvSpPr txBox="1"/>
          <p:nvPr/>
        </p:nvSpPr>
        <p:spPr>
          <a:xfrm>
            <a:off x="1049338" y="4787900"/>
            <a:ext cx="3810000" cy="585788"/>
          </a:xfrm>
          <a:prstGeom prst="rect">
            <a:avLst/>
          </a:prstGeom>
          <a:noFill/>
          <a:ln w="9525">
            <a:noFill/>
          </a:ln>
        </p:spPr>
        <p:txBody>
          <a:bodyPr anchor="t">
            <a:spAutoFit/>
          </a:bodyPr>
          <a:p>
            <a:pPr defTabSz="914400">
              <a:spcBef>
                <a:spcPct val="50000"/>
              </a:spcBef>
            </a:pPr>
            <a:r>
              <a:rPr lang="zh-CN" altLang="en-US" sz="3200" b="1">
                <a:solidFill>
                  <a:srgbClr val="FF0000"/>
                </a:solidFill>
                <a:latin typeface="楷体" panose="02010609060101010101" pitchFamily="49" charset="-122"/>
                <a:ea typeface="楷体" panose="02010609060101010101" pitchFamily="49" charset="-122"/>
              </a:rPr>
              <a:t>拿破仑帝国灭亡</a:t>
            </a:r>
            <a:endParaRPr lang="zh-CN" altLang="en-US" sz="3200" b="1">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strVal val="#ppt_w*0.70"/>
                                          </p:val>
                                        </p:tav>
                                        <p:tav tm="100000">
                                          <p:val>
                                            <p:strVal val="#ppt_w"/>
                                          </p:val>
                                        </p:tav>
                                      </p:tavLst>
                                    </p:anim>
                                    <p:anim calcmode="lin" valueType="num">
                                      <p:cBhvr>
                                        <p:cTn id="13" dur="1000" fill="hold"/>
                                        <p:tgtEl>
                                          <p:spTgt spid="5"/>
                                        </p:tgtEl>
                                        <p:attrNameLst>
                                          <p:attrName>ppt_h</p:attrName>
                                        </p:attrNameLst>
                                      </p:cBhvr>
                                      <p:tavLst>
                                        <p:tav tm="0">
                                          <p:val>
                                            <p:strVal val="#ppt_h"/>
                                          </p:val>
                                        </p:tav>
                                        <p:tav tm="100000">
                                          <p:val>
                                            <p:strVal val="#ppt_h"/>
                                          </p:val>
                                        </p:tav>
                                      </p:tavLst>
                                    </p:anim>
                                    <p:animEffect transition="in" filter="fade">
                                      <p:cBhvr>
                                        <p:cTn id="14" dur="10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strVal val="#ppt_w*0.70"/>
                                          </p:val>
                                        </p:tav>
                                        <p:tav tm="100000">
                                          <p:val>
                                            <p:strVal val="#ppt_w"/>
                                          </p:val>
                                        </p:tav>
                                      </p:tavLst>
                                    </p:anim>
                                    <p:anim calcmode="lin" valueType="num">
                                      <p:cBhvr>
                                        <p:cTn id="20" dur="1000" fill="hold"/>
                                        <p:tgtEl>
                                          <p:spTgt spid="6"/>
                                        </p:tgtEl>
                                        <p:attrNameLst>
                                          <p:attrName>ppt_h</p:attrName>
                                        </p:attrNameLst>
                                      </p:cBhvr>
                                      <p:tavLst>
                                        <p:tav tm="0">
                                          <p:val>
                                            <p:strVal val="#ppt_h"/>
                                          </p:val>
                                        </p:tav>
                                        <p:tav tm="100000">
                                          <p:val>
                                            <p:strVal val="#ppt_h"/>
                                          </p:val>
                                        </p:tav>
                                      </p:tavLst>
                                    </p:anim>
                                    <p:animEffect transition="in" filter="fade">
                                      <p:cBhvr>
                                        <p:cTn id="21" dur="1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1000" fill="hold"/>
                                        <p:tgtEl>
                                          <p:spTgt spid="7"/>
                                        </p:tgtEl>
                                        <p:attrNameLst>
                                          <p:attrName>ppt_w</p:attrName>
                                        </p:attrNameLst>
                                      </p:cBhvr>
                                      <p:tavLst>
                                        <p:tav tm="0">
                                          <p:val>
                                            <p:strVal val="#ppt_w*0.70"/>
                                          </p:val>
                                        </p:tav>
                                        <p:tav tm="100000">
                                          <p:val>
                                            <p:strVal val="#ppt_w"/>
                                          </p:val>
                                        </p:tav>
                                      </p:tavLst>
                                    </p:anim>
                                    <p:anim calcmode="lin" valueType="num">
                                      <p:cBhvr>
                                        <p:cTn id="27" dur="1000" fill="hold"/>
                                        <p:tgtEl>
                                          <p:spTgt spid="7"/>
                                        </p:tgtEl>
                                        <p:attrNameLst>
                                          <p:attrName>ppt_h</p:attrName>
                                        </p:attrNameLst>
                                      </p:cBhvr>
                                      <p:tavLst>
                                        <p:tav tm="0">
                                          <p:val>
                                            <p:strVal val="#ppt_h"/>
                                          </p:val>
                                        </p:tav>
                                        <p:tav tm="100000">
                                          <p:val>
                                            <p:strVal val="#ppt_h"/>
                                          </p:val>
                                        </p:tav>
                                      </p:tavLst>
                                    </p:anim>
                                    <p:animEffect transition="in" filter="fade">
                                      <p:cBhvr>
                                        <p:cTn id="28" dur="10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55"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1000" fill="hold"/>
                                        <p:tgtEl>
                                          <p:spTgt spid="8"/>
                                        </p:tgtEl>
                                        <p:attrNameLst>
                                          <p:attrName>ppt_w</p:attrName>
                                        </p:attrNameLst>
                                      </p:cBhvr>
                                      <p:tavLst>
                                        <p:tav tm="0">
                                          <p:val>
                                            <p:strVal val="#ppt_w*0.70"/>
                                          </p:val>
                                        </p:tav>
                                        <p:tav tm="100000">
                                          <p:val>
                                            <p:strVal val="#ppt_w"/>
                                          </p:val>
                                        </p:tav>
                                      </p:tavLst>
                                    </p:anim>
                                    <p:anim calcmode="lin" valueType="num">
                                      <p:cBhvr>
                                        <p:cTn id="34" dur="1000" fill="hold"/>
                                        <p:tgtEl>
                                          <p:spTgt spid="8"/>
                                        </p:tgtEl>
                                        <p:attrNameLst>
                                          <p:attrName>ppt_h</p:attrName>
                                        </p:attrNameLst>
                                      </p:cBhvr>
                                      <p:tavLst>
                                        <p:tav tm="0">
                                          <p:val>
                                            <p:strVal val="#ppt_h"/>
                                          </p:val>
                                        </p:tav>
                                        <p:tav tm="100000">
                                          <p:val>
                                            <p:strVal val="#ppt_h"/>
                                          </p:val>
                                        </p:tav>
                                      </p:tavLst>
                                    </p:anim>
                                    <p:animEffect transition="in" filter="fade">
                                      <p:cBhvr>
                                        <p:cTn id="35" dur="10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55" presetClass="entr" presetSubtype="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1000" fill="hold"/>
                                        <p:tgtEl>
                                          <p:spTgt spid="9"/>
                                        </p:tgtEl>
                                        <p:attrNameLst>
                                          <p:attrName>ppt_w</p:attrName>
                                        </p:attrNameLst>
                                      </p:cBhvr>
                                      <p:tavLst>
                                        <p:tav tm="0">
                                          <p:val>
                                            <p:strVal val="#ppt_w*0.70"/>
                                          </p:val>
                                        </p:tav>
                                        <p:tav tm="100000">
                                          <p:val>
                                            <p:strVal val="#ppt_w"/>
                                          </p:val>
                                        </p:tav>
                                      </p:tavLst>
                                    </p:anim>
                                    <p:anim calcmode="lin" valueType="num">
                                      <p:cBhvr>
                                        <p:cTn id="41" dur="1000" fill="hold"/>
                                        <p:tgtEl>
                                          <p:spTgt spid="9"/>
                                        </p:tgtEl>
                                        <p:attrNameLst>
                                          <p:attrName>ppt_h</p:attrName>
                                        </p:attrNameLst>
                                      </p:cBhvr>
                                      <p:tavLst>
                                        <p:tav tm="0">
                                          <p:val>
                                            <p:strVal val="#ppt_h"/>
                                          </p:val>
                                        </p:tav>
                                        <p:tav tm="100000">
                                          <p:val>
                                            <p:strVal val="#ppt_h"/>
                                          </p:val>
                                        </p:tav>
                                      </p:tavLst>
                                    </p:anim>
                                    <p:animEffect transition="in" filter="fade">
                                      <p:cBhvr>
                                        <p:cTn id="42" dur="10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55"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1000" fill="hold"/>
                                        <p:tgtEl>
                                          <p:spTgt spid="10"/>
                                        </p:tgtEl>
                                        <p:attrNameLst>
                                          <p:attrName>ppt_w</p:attrName>
                                        </p:attrNameLst>
                                      </p:cBhvr>
                                      <p:tavLst>
                                        <p:tav tm="0">
                                          <p:val>
                                            <p:strVal val="#ppt_w*0.70"/>
                                          </p:val>
                                        </p:tav>
                                        <p:tav tm="100000">
                                          <p:val>
                                            <p:strVal val="#ppt_w"/>
                                          </p:val>
                                        </p:tav>
                                      </p:tavLst>
                                    </p:anim>
                                    <p:anim calcmode="lin" valueType="num">
                                      <p:cBhvr>
                                        <p:cTn id="48" dur="1000" fill="hold"/>
                                        <p:tgtEl>
                                          <p:spTgt spid="10"/>
                                        </p:tgtEl>
                                        <p:attrNameLst>
                                          <p:attrName>ppt_h</p:attrName>
                                        </p:attrNameLst>
                                      </p:cBhvr>
                                      <p:tavLst>
                                        <p:tav tm="0">
                                          <p:val>
                                            <p:strVal val="#ppt_h"/>
                                          </p:val>
                                        </p:tav>
                                        <p:tav tm="100000">
                                          <p:val>
                                            <p:strVal val="#ppt_h"/>
                                          </p:val>
                                        </p:tav>
                                      </p:tavLst>
                                    </p:anim>
                                    <p:animEffect transition="in" filter="fade">
                                      <p:cBhvr>
                                        <p:cTn id="4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p:bldP spid="7" grpId="0"/>
      <p:bldP spid="8" grpId="0"/>
      <p:bldP spid="9"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6153"/>
          <p:cNvSpPr txBox="1"/>
          <p:nvPr/>
        </p:nvSpPr>
        <p:spPr>
          <a:xfrm>
            <a:off x="250825" y="476250"/>
            <a:ext cx="3482975" cy="573088"/>
          </a:xfrm>
          <a:prstGeom prst="rect">
            <a:avLst/>
          </a:prstGeom>
          <a:noFill/>
          <a:ln w="9525">
            <a:noFill/>
          </a:ln>
        </p:spPr>
        <p:txBody>
          <a:bodyPr anchor="t">
            <a:spAutoFit/>
          </a:bodyPr>
          <a:p>
            <a:pPr>
              <a:lnSpc>
                <a:spcPct val="120000"/>
              </a:lnSpc>
              <a:spcBef>
                <a:spcPct val="50000"/>
              </a:spcBef>
            </a:pPr>
            <a:r>
              <a:rPr lang="zh-CN" altLang="en-US" sz="2600" b="1" dirty="0">
                <a:solidFill>
                  <a:srgbClr val="FF00FF"/>
                </a:solidFill>
                <a:latin typeface="宋体" pitchFamily="2" charset="-122"/>
                <a:ea typeface="宋体" pitchFamily="2" charset="-122"/>
              </a:rPr>
              <a:t>（</a:t>
            </a:r>
            <a:r>
              <a:rPr lang="en-US" altLang="zh-CN" sz="2600" b="1" dirty="0">
                <a:solidFill>
                  <a:srgbClr val="FF00FF"/>
                </a:solidFill>
                <a:latin typeface="宋体" pitchFamily="2" charset="-122"/>
                <a:ea typeface="宋体" pitchFamily="2" charset="-122"/>
              </a:rPr>
              <a:t>1</a:t>
            </a:r>
            <a:r>
              <a:rPr lang="zh-CN" altLang="en-US" sz="2600" b="1" dirty="0">
                <a:solidFill>
                  <a:srgbClr val="FF00FF"/>
                </a:solidFill>
                <a:latin typeface="宋体" pitchFamily="2" charset="-122"/>
                <a:ea typeface="宋体" pitchFamily="2" charset="-122"/>
              </a:rPr>
              <a:t>）拿破仑上台</a:t>
            </a:r>
            <a:endParaRPr lang="zh-CN" altLang="en-US" sz="2600" b="1" dirty="0">
              <a:solidFill>
                <a:srgbClr val="FF00FF"/>
              </a:solidFill>
              <a:latin typeface="宋体" pitchFamily="2" charset="-122"/>
              <a:ea typeface="宋体" pitchFamily="2" charset="-122"/>
            </a:endParaRPr>
          </a:p>
        </p:txBody>
      </p:sp>
      <p:sp>
        <p:nvSpPr>
          <p:cNvPr id="3" name="Text Box 3"/>
          <p:cNvSpPr txBox="1"/>
          <p:nvPr/>
        </p:nvSpPr>
        <p:spPr>
          <a:xfrm>
            <a:off x="395288" y="2344738"/>
            <a:ext cx="8569325" cy="2306637"/>
          </a:xfrm>
          <a:prstGeom prst="rect">
            <a:avLst/>
          </a:prstGeom>
          <a:noFill/>
          <a:ln w="9525">
            <a:noFill/>
          </a:ln>
        </p:spPr>
        <p:txBody>
          <a:bodyPr anchor="t">
            <a:spAutoFit/>
          </a:bodyPr>
          <a:p>
            <a:pPr>
              <a:lnSpc>
                <a:spcPct val="150000"/>
              </a:lnSpc>
            </a:pP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恰巧拿破仑这个科西嘉人做了被本身的战争弄得筋疲力竭的法兰西共和国所需要的军事独裁者，这是个偶然现象。但是，假如没有拿破仑这个人，他的角色就会由另一个人来扮演。”</a:t>
            </a:r>
            <a:endParaRPr lang="zh-CN" altLang="en-US" sz="2400" b="1" dirty="0">
              <a:latin typeface="楷体" panose="02010609060101010101" pitchFamily="49" charset="-122"/>
              <a:ea typeface="楷体" panose="02010609060101010101" pitchFamily="49" charset="-122"/>
            </a:endParaRPr>
          </a:p>
          <a:p>
            <a:pPr algn="r">
              <a:lnSpc>
                <a:spcPct val="150000"/>
              </a:lnSpc>
            </a:pPr>
            <a:r>
              <a:rPr lang="zh-CN" altLang="en-US" sz="2400" b="1" dirty="0">
                <a:latin typeface="楷体" panose="02010609060101010101" pitchFamily="49" charset="-122"/>
                <a:ea typeface="楷体" panose="02010609060101010101" pitchFamily="49" charset="-122"/>
              </a:rPr>
              <a:t>             </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恩格斯</a:t>
            </a:r>
            <a:endParaRPr lang="zh-CN" altLang="en-US" sz="2400" b="1" dirty="0">
              <a:latin typeface="楷体" panose="02010609060101010101" pitchFamily="49" charset="-122"/>
              <a:ea typeface="楷体" panose="02010609060101010101" pitchFamily="49" charset="-122"/>
            </a:endParaRPr>
          </a:p>
        </p:txBody>
      </p:sp>
      <p:sp>
        <p:nvSpPr>
          <p:cNvPr id="4" name="Rectangle 4"/>
          <p:cNvSpPr/>
          <p:nvPr/>
        </p:nvSpPr>
        <p:spPr>
          <a:xfrm>
            <a:off x="1098550" y="1465263"/>
            <a:ext cx="3790950" cy="523875"/>
          </a:xfrm>
          <a:prstGeom prst="rect">
            <a:avLst/>
          </a:prstGeom>
          <a:noFill/>
          <a:ln w="9525">
            <a:noFill/>
          </a:ln>
        </p:spPr>
        <p:txBody>
          <a:bodyPr wrap="none" anchor="t">
            <a:spAutoFit/>
          </a:bodyPr>
          <a:p>
            <a:r>
              <a:rPr lang="zh-CN" altLang="en-US" sz="2800" b="1" dirty="0">
                <a:solidFill>
                  <a:srgbClr val="FF0000"/>
                </a:solidFill>
                <a:latin typeface="Arial" pitchFamily="34" charset="0"/>
                <a:ea typeface="宋体" pitchFamily="2" charset="-122"/>
              </a:rPr>
              <a:t>拿破仑为什么能掌权？</a:t>
            </a:r>
            <a:endParaRPr lang="zh-CN" altLang="en-US" sz="2800" b="1" dirty="0">
              <a:solidFill>
                <a:srgbClr val="FF0000"/>
              </a:solidFill>
              <a:latin typeface="Arial" pitchFamily="34" charset="0"/>
              <a:ea typeface="宋体" pitchFamily="2" charset="-122"/>
            </a:endParaRPr>
          </a:p>
        </p:txBody>
      </p:sp>
      <p:sp>
        <p:nvSpPr>
          <p:cNvPr id="6" name="Text Box 3"/>
          <p:cNvSpPr txBox="1">
            <a:spLocks noChangeArrowheads="1"/>
          </p:cNvSpPr>
          <p:nvPr/>
        </p:nvSpPr>
        <p:spPr bwMode="auto">
          <a:xfrm>
            <a:off x="2852738" y="5084763"/>
            <a:ext cx="3303588" cy="831850"/>
          </a:xfrm>
          <a:prstGeom prst="rect">
            <a:avLst/>
          </a:prstGeom>
          <a:solidFill>
            <a:schemeClr val="accent5">
              <a:lumMod val="90000"/>
            </a:schemeClr>
          </a:solidFill>
          <a:ln w="9525">
            <a:noFill/>
            <a:miter lim="800000"/>
          </a:ln>
        </p:spPr>
        <p:txBody>
          <a:bodyPr wrap="square">
            <a:spAutoFit/>
          </a:bodyPr>
          <a:lstStyle/>
          <a:p>
            <a:pPr marR="0" defTabSz="914400">
              <a:lnSpc>
                <a:spcPct val="150000"/>
              </a:lnSpc>
              <a:buClrTx/>
              <a:buSzTx/>
              <a:buFont typeface="Arial" pitchFamily="34" charset="0"/>
              <a:buNone/>
              <a:defRPr/>
            </a:pPr>
            <a:r>
              <a:rPr kumimoji="0" lang="zh-CN" altLang="en-US" sz="3200" b="1" kern="1200" cap="none" spc="0" normalizeH="0" baseline="0" noProof="0" dirty="0" smtClean="0">
                <a:solidFill>
                  <a:srgbClr val="FF0000"/>
                </a:solidFill>
                <a:latin typeface="Arial" pitchFamily="34" charset="0"/>
                <a:ea typeface="黑体" pitchFamily="49" charset="-122"/>
                <a:cs typeface="+mn-cs"/>
              </a:rPr>
              <a:t>“时势造英雄”</a:t>
            </a:r>
            <a:endParaRPr kumimoji="0" lang="zh-CN" altLang="en-US" sz="3200" b="1" kern="1200" cap="none" spc="0" normalizeH="0" baseline="0" noProof="0" dirty="0" smtClean="0">
              <a:solidFill>
                <a:srgbClr val="FF0000"/>
              </a:solidFill>
              <a:latin typeface="Arial" pitchFamily="34" charset="0"/>
              <a:ea typeface="黑体"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dissolv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dissolv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4"/>
          <p:cNvSpPr/>
          <p:nvPr/>
        </p:nvSpPr>
        <p:spPr>
          <a:xfrm>
            <a:off x="684213" y="1268413"/>
            <a:ext cx="4872037" cy="1677987"/>
          </a:xfrm>
          <a:prstGeom prst="rect">
            <a:avLst/>
          </a:prstGeom>
          <a:noFill/>
          <a:ln w="28575" cap="flat" cmpd="sng">
            <a:solidFill>
              <a:srgbClr val="0000FF"/>
            </a:solidFill>
            <a:prstDash val="solid"/>
            <a:miter/>
            <a:headEnd type="none" w="med" len="med"/>
            <a:tailEnd type="none" w="med" len="med"/>
          </a:ln>
        </p:spPr>
        <p:txBody>
          <a:bodyPr wrap="none" anchor="t">
            <a:spAutoFit/>
          </a:bodyPr>
          <a:p>
            <a:pPr>
              <a:lnSpc>
                <a:spcPct val="200000"/>
              </a:lnSpc>
            </a:pPr>
            <a:r>
              <a:rPr lang="zh-CN" altLang="en-US" sz="2800" b="1" dirty="0">
                <a:latin typeface="Arial" pitchFamily="34" charset="0"/>
                <a:ea typeface="宋体" pitchFamily="2" charset="-122"/>
              </a:rPr>
              <a:t>个人的杰出才干；</a:t>
            </a:r>
            <a:endParaRPr lang="en-US" altLang="zh-CN" sz="2800" b="1" dirty="0">
              <a:latin typeface="Arial" pitchFamily="34" charset="0"/>
              <a:ea typeface="宋体" pitchFamily="2" charset="-122"/>
            </a:endParaRPr>
          </a:p>
          <a:p>
            <a:pPr>
              <a:lnSpc>
                <a:spcPct val="200000"/>
              </a:lnSpc>
            </a:pPr>
            <a:r>
              <a:rPr lang="zh-CN" altLang="en-US" sz="2800" b="1" dirty="0">
                <a:latin typeface="Arial" pitchFamily="34" charset="0"/>
                <a:ea typeface="宋体" pitchFamily="2" charset="-122"/>
              </a:rPr>
              <a:t>“机遇”：特定的历史环境。</a:t>
            </a:r>
            <a:endParaRPr lang="zh-CN" altLang="en-US" sz="2800" b="1" dirty="0">
              <a:latin typeface="Arial" pitchFamily="34" charset="0"/>
              <a:ea typeface="宋体" pitchFamily="2" charset="-122"/>
            </a:endParaRPr>
          </a:p>
        </p:txBody>
      </p:sp>
      <p:pic>
        <p:nvPicPr>
          <p:cNvPr id="30722" name="Picture 5" descr="拿破仑1"/>
          <p:cNvPicPr>
            <a:picLocks noChangeAspect="1"/>
          </p:cNvPicPr>
          <p:nvPr/>
        </p:nvPicPr>
        <p:blipFill>
          <a:blip r:embed="rId1"/>
          <a:stretch>
            <a:fillRect/>
          </a:stretch>
        </p:blipFill>
        <p:spPr>
          <a:xfrm>
            <a:off x="6011863" y="2205038"/>
            <a:ext cx="2794000" cy="3629025"/>
          </a:xfrm>
          <a:prstGeom prst="rect">
            <a:avLst/>
          </a:prstGeom>
          <a:noFill/>
          <a:ln w="9525">
            <a:noFill/>
          </a:ln>
        </p:spPr>
      </p:pic>
      <p:sp>
        <p:nvSpPr>
          <p:cNvPr id="6" name="Rectangle 8"/>
          <p:cNvSpPr/>
          <p:nvPr/>
        </p:nvSpPr>
        <p:spPr>
          <a:xfrm>
            <a:off x="611188" y="4797425"/>
            <a:ext cx="5256212" cy="584200"/>
          </a:xfrm>
          <a:prstGeom prst="rect">
            <a:avLst/>
          </a:prstGeom>
          <a:noFill/>
          <a:ln w="9525">
            <a:noFill/>
          </a:ln>
        </p:spPr>
        <p:txBody>
          <a:bodyPr anchor="t">
            <a:spAutoFit/>
          </a:bodyPr>
          <a:p>
            <a:r>
              <a:rPr lang="en-US" altLang="zh-CN" sz="3200" b="1" dirty="0">
                <a:solidFill>
                  <a:srgbClr val="FF0000"/>
                </a:solidFill>
                <a:latin typeface="黑体" pitchFamily="49" charset="-122"/>
                <a:ea typeface="黑体" pitchFamily="49" charset="-122"/>
              </a:rPr>
              <a:t>“</a:t>
            </a:r>
            <a:r>
              <a:rPr lang="en-US" altLang="en-US" sz="3200" b="1" dirty="0">
                <a:solidFill>
                  <a:srgbClr val="FF0000"/>
                </a:solidFill>
                <a:latin typeface="黑体" pitchFamily="49" charset="-122"/>
                <a:ea typeface="黑体" pitchFamily="49" charset="-122"/>
              </a:rPr>
              <a:t>机遇降临给有准备的人”。</a:t>
            </a:r>
            <a:endParaRPr lang="en-US" altLang="en-US" sz="3200" b="1" dirty="0">
              <a:solidFill>
                <a:srgbClr val="FF0000"/>
              </a:solidFill>
              <a:latin typeface="黑体" pitchFamily="49" charset="-122"/>
              <a:ea typeface="黑体" pitchFamily="49" charset="-122"/>
            </a:endParaRPr>
          </a:p>
        </p:txBody>
      </p:sp>
      <p:sp>
        <p:nvSpPr>
          <p:cNvPr id="7" name="Text Box 9"/>
          <p:cNvSpPr txBox="1"/>
          <p:nvPr/>
        </p:nvSpPr>
        <p:spPr>
          <a:xfrm>
            <a:off x="763588" y="4035425"/>
            <a:ext cx="1781175" cy="584200"/>
          </a:xfrm>
          <a:prstGeom prst="rect">
            <a:avLst/>
          </a:prstGeom>
          <a:noFill/>
          <a:ln w="9525">
            <a:noFill/>
          </a:ln>
        </p:spPr>
        <p:txBody>
          <a:bodyPr anchor="t">
            <a:spAutoFit/>
          </a:bodyPr>
          <a:p>
            <a:r>
              <a:rPr lang="zh-CN" altLang="en-US" sz="3200" b="1" dirty="0">
                <a:solidFill>
                  <a:srgbClr val="FF0000"/>
                </a:solidFill>
                <a:latin typeface="黑体" pitchFamily="49" charset="-122"/>
                <a:ea typeface="黑体" pitchFamily="49" charset="-122"/>
              </a:rPr>
              <a:t>启示：</a:t>
            </a:r>
            <a:endParaRPr lang="zh-CN" altLang="en-US" sz="3200" b="1" dirty="0">
              <a:solidFill>
                <a:srgbClr val="FF0000"/>
              </a:solidFill>
              <a:latin typeface="黑体" pitchFamily="49" charset="-122"/>
              <a:ea typeface="黑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6153"/>
          <p:cNvSpPr txBox="1"/>
          <p:nvPr/>
        </p:nvSpPr>
        <p:spPr>
          <a:xfrm>
            <a:off x="369888" y="836613"/>
            <a:ext cx="8424862" cy="508000"/>
          </a:xfrm>
          <a:prstGeom prst="rect">
            <a:avLst/>
          </a:prstGeom>
          <a:noFill/>
          <a:ln w="9525">
            <a:noFill/>
          </a:ln>
        </p:spPr>
        <p:txBody>
          <a:bodyPr anchor="t">
            <a:spAutoFit/>
          </a:bodyPr>
          <a:p>
            <a:pPr>
              <a:lnSpc>
                <a:spcPct val="120000"/>
              </a:lnSpc>
              <a:spcBef>
                <a:spcPct val="50000"/>
              </a:spcBef>
            </a:pPr>
            <a:r>
              <a:rPr lang="zh-CN" altLang="en-US" sz="2600" b="1" dirty="0">
                <a:solidFill>
                  <a:srgbClr val="FF00FF"/>
                </a:solidFill>
                <a:latin typeface="宋体" pitchFamily="2" charset="-122"/>
                <a:ea typeface="宋体" pitchFamily="2" charset="-122"/>
              </a:rPr>
              <a:t>（</a:t>
            </a:r>
            <a:r>
              <a:rPr lang="en-US" altLang="zh-CN" sz="2600" b="1" dirty="0">
                <a:solidFill>
                  <a:srgbClr val="FF00FF"/>
                </a:solidFill>
                <a:latin typeface="宋体" pitchFamily="2" charset="-122"/>
                <a:ea typeface="宋体" pitchFamily="2" charset="-122"/>
              </a:rPr>
              <a:t>2</a:t>
            </a:r>
            <a:r>
              <a:rPr lang="zh-CN" altLang="en-US" sz="2600" b="1" dirty="0">
                <a:solidFill>
                  <a:srgbClr val="FF00FF"/>
                </a:solidFill>
                <a:latin typeface="宋体" pitchFamily="2" charset="-122"/>
                <a:ea typeface="宋体" pitchFamily="2" charset="-122"/>
              </a:rPr>
              <a:t>）拿破仑称帝</a:t>
            </a:r>
            <a:endParaRPr lang="zh-CN" altLang="en-US" sz="2600" b="1" dirty="0">
              <a:solidFill>
                <a:srgbClr val="FF00FF"/>
              </a:solidFill>
              <a:latin typeface="宋体" pitchFamily="2" charset="-122"/>
              <a:ea typeface="宋体" pitchFamily="2" charset="-122"/>
            </a:endParaRPr>
          </a:p>
        </p:txBody>
      </p:sp>
      <p:sp>
        <p:nvSpPr>
          <p:cNvPr id="3" name="Text Box 3"/>
          <p:cNvSpPr txBox="1"/>
          <p:nvPr/>
        </p:nvSpPr>
        <p:spPr>
          <a:xfrm>
            <a:off x="468313" y="5446713"/>
            <a:ext cx="8207375" cy="644525"/>
          </a:xfrm>
          <a:prstGeom prst="rect">
            <a:avLst/>
          </a:prstGeom>
          <a:noFill/>
          <a:ln w="9525">
            <a:noFill/>
          </a:ln>
        </p:spPr>
        <p:txBody>
          <a:bodyPr anchor="t">
            <a:spAutoFit/>
          </a:bodyPr>
          <a:p>
            <a:pPr>
              <a:lnSpc>
                <a:spcPct val="150000"/>
              </a:lnSpc>
            </a:pPr>
            <a:r>
              <a:rPr lang="zh-CN" altLang="en-US" sz="2400" b="1" dirty="0">
                <a:solidFill>
                  <a:srgbClr val="FF0000"/>
                </a:solidFill>
                <a:latin typeface="Arial" pitchFamily="34" charset="0"/>
                <a:ea typeface="黑体" pitchFamily="49" charset="-122"/>
              </a:rPr>
              <a:t>推翻了路易十六，又来了拿破仑，是否意味着历史的倒退？</a:t>
            </a:r>
            <a:endParaRPr lang="zh-CN" altLang="en-US" sz="2400" b="1" dirty="0">
              <a:solidFill>
                <a:srgbClr val="FF0000"/>
              </a:solidFill>
              <a:latin typeface="Arial" pitchFamily="34" charset="0"/>
              <a:ea typeface="黑体" pitchFamily="49" charset="-122"/>
            </a:endParaRPr>
          </a:p>
        </p:txBody>
      </p:sp>
      <p:sp>
        <p:nvSpPr>
          <p:cNvPr id="4" name="Rectangle 4"/>
          <p:cNvSpPr/>
          <p:nvPr/>
        </p:nvSpPr>
        <p:spPr>
          <a:xfrm>
            <a:off x="395288" y="1628775"/>
            <a:ext cx="4537075" cy="2676525"/>
          </a:xfrm>
          <a:prstGeom prst="rect">
            <a:avLst/>
          </a:prstGeom>
          <a:noFill/>
          <a:ln w="9525">
            <a:noFill/>
          </a:ln>
        </p:spPr>
        <p:txBody>
          <a:bodyPr anchor="t">
            <a:spAutoFit/>
          </a:bodyPr>
          <a:p>
            <a:pPr>
              <a:lnSpc>
                <a:spcPct val="150000"/>
              </a:lnSpc>
            </a:pPr>
            <a:r>
              <a:rPr lang="en-US" altLang="zh-CN" sz="2800" b="1" dirty="0">
                <a:latin typeface="Arial" pitchFamily="34" charset="0"/>
                <a:ea typeface="宋体" pitchFamily="2" charset="-122"/>
              </a:rPr>
              <a:t>       1804</a:t>
            </a:r>
            <a:r>
              <a:rPr lang="zh-CN" altLang="en-US" sz="2800" b="1" dirty="0">
                <a:latin typeface="Arial" pitchFamily="34" charset="0"/>
                <a:ea typeface="宋体" pitchFamily="2" charset="-122"/>
              </a:rPr>
              <a:t>年改法兰西共和国为法兰西第一帝国，称拿破仑一世，法国进入了帝国时代。 </a:t>
            </a:r>
            <a:endParaRPr lang="zh-CN" altLang="en-US" sz="2800" b="1" dirty="0">
              <a:latin typeface="Arial" pitchFamily="34" charset="0"/>
              <a:ea typeface="宋体" pitchFamily="2" charset="-122"/>
            </a:endParaRPr>
          </a:p>
        </p:txBody>
      </p:sp>
      <p:pic>
        <p:nvPicPr>
          <p:cNvPr id="31748" name="Picture 3" descr="拿破仑加冕"/>
          <p:cNvPicPr>
            <a:picLocks noChangeAspect="1"/>
          </p:cNvPicPr>
          <p:nvPr/>
        </p:nvPicPr>
        <p:blipFill>
          <a:blip r:embed="rId1"/>
          <a:stretch>
            <a:fillRect/>
          </a:stretch>
        </p:blipFill>
        <p:spPr>
          <a:xfrm>
            <a:off x="5076825" y="1412875"/>
            <a:ext cx="3622675" cy="37846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dissolv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 Box 2"/>
          <p:cNvSpPr txBox="1"/>
          <p:nvPr/>
        </p:nvSpPr>
        <p:spPr>
          <a:xfrm>
            <a:off x="4284663" y="1052513"/>
            <a:ext cx="3962400" cy="461962"/>
          </a:xfrm>
          <a:prstGeom prst="rect">
            <a:avLst/>
          </a:prstGeom>
          <a:noFill/>
          <a:ln w="9525">
            <a:noFill/>
          </a:ln>
        </p:spPr>
        <p:txBody>
          <a:bodyPr anchor="t">
            <a:spAutoFit/>
          </a:bodyPr>
          <a:p>
            <a:pPr>
              <a:spcBef>
                <a:spcPct val="50000"/>
              </a:spcBef>
            </a:pPr>
            <a:r>
              <a:rPr lang="en-US" altLang="en-US" sz="2400" b="1" dirty="0">
                <a:solidFill>
                  <a:srgbClr val="FF0000"/>
                </a:solidFill>
                <a:latin typeface="Arial" pitchFamily="34" charset="0"/>
                <a:ea typeface="黑体" pitchFamily="49" charset="-122"/>
              </a:rPr>
              <a:t>对内：颁布</a:t>
            </a:r>
            <a:r>
              <a:rPr lang="en-US" altLang="zh-CN" sz="2400" b="1" dirty="0">
                <a:solidFill>
                  <a:srgbClr val="FF0000"/>
                </a:solidFill>
                <a:latin typeface="Arial" pitchFamily="34" charset="0"/>
                <a:ea typeface="黑体" pitchFamily="49" charset="-122"/>
              </a:rPr>
              <a:t>《</a:t>
            </a:r>
            <a:r>
              <a:rPr lang="en-US" altLang="en-US" sz="2400" b="1" dirty="0">
                <a:solidFill>
                  <a:srgbClr val="FF0000"/>
                </a:solidFill>
                <a:latin typeface="Arial" pitchFamily="34" charset="0"/>
                <a:ea typeface="黑体" pitchFamily="49" charset="-122"/>
              </a:rPr>
              <a:t>法典</a:t>
            </a:r>
            <a:r>
              <a:rPr lang="en-US" altLang="zh-CN" sz="2400" b="1" dirty="0">
                <a:solidFill>
                  <a:srgbClr val="FF0000"/>
                </a:solidFill>
                <a:latin typeface="Arial" pitchFamily="34" charset="0"/>
                <a:ea typeface="黑体" pitchFamily="49" charset="-122"/>
              </a:rPr>
              <a:t>》</a:t>
            </a:r>
            <a:endParaRPr lang="en-US" altLang="zh-CN" sz="2400" b="1" dirty="0">
              <a:solidFill>
                <a:srgbClr val="FF0000"/>
              </a:solidFill>
              <a:latin typeface="Arial" pitchFamily="34" charset="0"/>
              <a:ea typeface="黑体" pitchFamily="49" charset="-122"/>
            </a:endParaRPr>
          </a:p>
        </p:txBody>
      </p:sp>
      <p:pic>
        <p:nvPicPr>
          <p:cNvPr id="32770" name="Picture 5" descr="法典"/>
          <p:cNvPicPr>
            <a:picLocks noChangeAspect="1"/>
          </p:cNvPicPr>
          <p:nvPr/>
        </p:nvPicPr>
        <p:blipFill>
          <a:blip r:embed="rId1"/>
          <a:srcRect t="2409" r="3963" b="2409"/>
          <a:stretch>
            <a:fillRect/>
          </a:stretch>
        </p:blipFill>
        <p:spPr>
          <a:xfrm>
            <a:off x="468313" y="1484313"/>
            <a:ext cx="3173412" cy="3798887"/>
          </a:xfrm>
          <a:prstGeom prst="rect">
            <a:avLst/>
          </a:prstGeom>
          <a:noFill/>
          <a:ln w="9525">
            <a:noFill/>
          </a:ln>
        </p:spPr>
      </p:pic>
      <p:sp>
        <p:nvSpPr>
          <p:cNvPr id="5" name="Text Box 6"/>
          <p:cNvSpPr txBox="1"/>
          <p:nvPr/>
        </p:nvSpPr>
        <p:spPr>
          <a:xfrm>
            <a:off x="311150" y="5607050"/>
            <a:ext cx="3441700" cy="523875"/>
          </a:xfrm>
          <a:prstGeom prst="rect">
            <a:avLst/>
          </a:prstGeom>
          <a:solidFill>
            <a:schemeClr val="accent5">
              <a:lumMod val="90000"/>
            </a:schemeClr>
          </a:solidFill>
          <a:ln w="9525">
            <a:noFill/>
            <a:miter/>
          </a:ln>
        </p:spPr>
        <p:txBody>
          <a:bodyPr>
            <a:spAutoFit/>
          </a:bodyPr>
          <a:lstStyle/>
          <a:p>
            <a:pPr marR="0" algn="ctr" defTabSz="914400">
              <a:spcBef>
                <a:spcPct val="50000"/>
              </a:spcBef>
              <a:buClrTx/>
              <a:buSzTx/>
              <a:buFont typeface="Arial" pitchFamily="34" charset="0"/>
              <a:buNone/>
              <a:defRPr/>
            </a:pPr>
            <a:r>
              <a:rPr kumimoji="0" lang="en-US" altLang="x-none" sz="2800" b="1" kern="1200" cap="none" spc="0" normalizeH="0" baseline="0" noProof="1">
                <a:latin typeface="宋体" pitchFamily="2" charset="-122"/>
                <a:ea typeface="宋体" pitchFamily="2" charset="-122"/>
                <a:cs typeface="+mn-cs"/>
              </a:rPr>
              <a:t>《</a:t>
            </a:r>
            <a:r>
              <a:rPr kumimoji="0" lang="zh-CN" altLang="en-US" sz="2800" b="1" kern="1200" cap="none" spc="0" normalizeH="0" baseline="0" noProof="1">
                <a:latin typeface="宋体" pitchFamily="2" charset="-122"/>
                <a:ea typeface="宋体" pitchFamily="2" charset="-122"/>
                <a:cs typeface="+mn-cs"/>
              </a:rPr>
              <a:t>拿破仑法典</a:t>
            </a:r>
            <a:r>
              <a:rPr kumimoji="0" lang="en-US" altLang="x-none" sz="2800" b="1" kern="1200" cap="none" spc="0" normalizeH="0" baseline="0" noProof="1">
                <a:latin typeface="宋体" pitchFamily="2" charset="-122"/>
                <a:ea typeface="宋体" pitchFamily="2" charset="-122"/>
                <a:cs typeface="+mn-cs"/>
              </a:rPr>
              <a:t>》</a:t>
            </a:r>
            <a:r>
              <a:rPr kumimoji="0" lang="zh-CN" altLang="en-US" sz="2800" b="1" kern="1200" cap="none" spc="0" normalizeH="0" baseline="0" noProof="1">
                <a:latin typeface="宋体" pitchFamily="2" charset="-122"/>
                <a:ea typeface="宋体" pitchFamily="2" charset="-122"/>
                <a:cs typeface="+mn-cs"/>
              </a:rPr>
              <a:t>封面</a:t>
            </a:r>
            <a:endParaRPr kumimoji="0" lang="zh-CN" altLang="en-US" sz="2800" b="1" kern="1200" cap="none" spc="0" normalizeH="0" baseline="0" noProof="1">
              <a:latin typeface="宋体" pitchFamily="2" charset="-122"/>
              <a:ea typeface="宋体" pitchFamily="2" charset="-122"/>
              <a:cs typeface="+mn-cs"/>
            </a:endParaRPr>
          </a:p>
        </p:txBody>
      </p:sp>
      <p:sp>
        <p:nvSpPr>
          <p:cNvPr id="6" name="Text Box 7"/>
          <p:cNvSpPr txBox="1"/>
          <p:nvPr/>
        </p:nvSpPr>
        <p:spPr>
          <a:xfrm>
            <a:off x="4140200" y="2484438"/>
            <a:ext cx="4724400" cy="3692525"/>
          </a:xfrm>
          <a:prstGeom prst="rect">
            <a:avLst/>
          </a:prstGeom>
          <a:solidFill>
            <a:schemeClr val="bg1"/>
          </a:solidFill>
          <a:ln w="12700" cap="sq" cmpd="sng">
            <a:solidFill>
              <a:schemeClr val="tx2"/>
            </a:solidFill>
            <a:prstDash val="solid"/>
            <a:miter/>
            <a:headEnd type="none" w="med" len="med"/>
            <a:tailEnd type="none" w="med" len="med"/>
          </a:ln>
        </p:spPr>
        <p:txBody>
          <a:bodyPr anchor="t">
            <a:spAutoFit/>
          </a:bodyPr>
          <a:p>
            <a:pPr>
              <a:lnSpc>
                <a:spcPct val="150000"/>
              </a:lnSpc>
              <a:spcBef>
                <a:spcPct val="50000"/>
              </a:spcBef>
            </a:pPr>
            <a:r>
              <a:rPr lang="en-US" altLang="zh-CN" sz="3200" b="1" dirty="0">
                <a:solidFill>
                  <a:srgbClr val="0000CC"/>
                </a:solidFill>
                <a:latin typeface="楷体_GB2312" panose="02010609030101010101" pitchFamily="1" charset="-122"/>
                <a:ea typeface="楷体_GB2312" panose="02010609030101010101" pitchFamily="1" charset="-122"/>
              </a:rPr>
              <a:t>   </a:t>
            </a:r>
            <a:r>
              <a:rPr lang="en-US" altLang="zh-CN" sz="2400" b="1" dirty="0">
                <a:latin typeface="楷体" panose="02010609060101010101" pitchFamily="49" charset="-122"/>
                <a:ea typeface="楷体" panose="02010609060101010101" pitchFamily="49" charset="-122"/>
              </a:rPr>
              <a:t>“</a:t>
            </a:r>
            <a:r>
              <a:rPr lang="en-US" altLang="en-US" sz="2400" b="1" dirty="0">
                <a:latin typeface="楷体" panose="02010609060101010101" pitchFamily="49" charset="-122"/>
                <a:ea typeface="楷体" panose="02010609060101010101" pitchFamily="49" charset="-122"/>
              </a:rPr>
              <a:t>我真正的光荣并非打了四十次胜仗，滑铁卢之战抹去了关于这一切的记忆，但是有一样东西是不会被人忘记的，它将永垂不朽</a:t>
            </a:r>
            <a:r>
              <a:rPr lang="en-US" altLang="zh-CN" sz="2400" b="1" dirty="0">
                <a:latin typeface="楷体" panose="02010609060101010101" pitchFamily="49" charset="-122"/>
                <a:ea typeface="楷体" panose="02010609060101010101" pitchFamily="49" charset="-122"/>
              </a:rPr>
              <a:t>——</a:t>
            </a:r>
            <a:r>
              <a:rPr lang="en-US" altLang="en-US" sz="2400" b="1" dirty="0">
                <a:latin typeface="楷体" panose="02010609060101010101" pitchFamily="49" charset="-122"/>
                <a:ea typeface="楷体" panose="02010609060101010101" pitchFamily="49" charset="-122"/>
              </a:rPr>
              <a:t>那就是我的民法典。”</a:t>
            </a:r>
            <a:endParaRPr lang="en-US" altLang="en-US" sz="2800" b="1" dirty="0">
              <a:latin typeface="楷体" panose="02010609060101010101" pitchFamily="49" charset="-122"/>
              <a:ea typeface="楷体" panose="02010609060101010101" pitchFamily="49" charset="-122"/>
            </a:endParaRPr>
          </a:p>
          <a:p>
            <a:pPr algn="r">
              <a:spcBef>
                <a:spcPct val="50000"/>
              </a:spcBef>
            </a:pPr>
            <a:r>
              <a:rPr lang="en-US" altLang="en-US" sz="2800" b="1" dirty="0">
                <a:latin typeface="楷体" panose="02010609060101010101" pitchFamily="49" charset="-122"/>
                <a:ea typeface="楷体" panose="02010609060101010101" pitchFamily="49" charset="-122"/>
              </a:rPr>
              <a:t>        </a:t>
            </a:r>
            <a:r>
              <a:rPr lang="en-US" altLang="zh-CN" sz="2800" b="1" dirty="0">
                <a:latin typeface="楷体" panose="02010609060101010101" pitchFamily="49" charset="-122"/>
                <a:ea typeface="楷体" panose="02010609060101010101" pitchFamily="49" charset="-122"/>
              </a:rPr>
              <a:t>——</a:t>
            </a:r>
            <a:r>
              <a:rPr lang="en-US" altLang="en-US" sz="2800" b="1" dirty="0">
                <a:latin typeface="楷体" panose="02010609060101010101" pitchFamily="49" charset="-122"/>
                <a:ea typeface="楷体" panose="02010609060101010101" pitchFamily="49" charset="-122"/>
              </a:rPr>
              <a:t>拿破仑 </a:t>
            </a:r>
            <a:endParaRPr lang="en-US" altLang="en-US" sz="2800" b="1" dirty="0">
              <a:latin typeface="楷体" panose="02010609060101010101" pitchFamily="49" charset="-122"/>
              <a:ea typeface="楷体" panose="02010609060101010101" pitchFamily="49" charset="-122"/>
            </a:endParaRPr>
          </a:p>
        </p:txBody>
      </p:sp>
      <p:sp>
        <p:nvSpPr>
          <p:cNvPr id="7" name="Rectangle 9"/>
          <p:cNvSpPr/>
          <p:nvPr/>
        </p:nvSpPr>
        <p:spPr>
          <a:xfrm>
            <a:off x="4324350" y="1727200"/>
            <a:ext cx="2705100" cy="461963"/>
          </a:xfrm>
          <a:prstGeom prst="rect">
            <a:avLst/>
          </a:prstGeom>
          <a:solidFill>
            <a:schemeClr val="bg1"/>
          </a:solidFill>
          <a:ln w="9525">
            <a:noFill/>
          </a:ln>
        </p:spPr>
        <p:txBody>
          <a:bodyPr anchor="t">
            <a:spAutoFit/>
          </a:bodyPr>
          <a:p>
            <a:r>
              <a:rPr lang="en-US" altLang="en-US" sz="2400" b="1" dirty="0">
                <a:solidFill>
                  <a:srgbClr val="FF0000"/>
                </a:solidFill>
                <a:latin typeface="Arial" pitchFamily="34" charset="0"/>
                <a:ea typeface="黑体" pitchFamily="49" charset="-122"/>
              </a:rPr>
              <a:t>对外：对外战争</a:t>
            </a:r>
            <a:endParaRPr lang="en-US" altLang="en-US" sz="2400" b="1" dirty="0">
              <a:solidFill>
                <a:srgbClr val="FF0000"/>
              </a:solidFill>
              <a:latin typeface="Arial" pitchFamily="34" charset="0"/>
              <a:ea typeface="黑体" pitchFamily="49" charset="-122"/>
            </a:endParaRPr>
          </a:p>
        </p:txBody>
      </p:sp>
      <p:sp>
        <p:nvSpPr>
          <p:cNvPr id="8" name="文本框 6153"/>
          <p:cNvSpPr txBox="1"/>
          <p:nvPr/>
        </p:nvSpPr>
        <p:spPr>
          <a:xfrm>
            <a:off x="369888" y="620713"/>
            <a:ext cx="4562475" cy="573087"/>
          </a:xfrm>
          <a:prstGeom prst="rect">
            <a:avLst/>
          </a:prstGeom>
          <a:noFill/>
          <a:ln w="9525">
            <a:noFill/>
          </a:ln>
        </p:spPr>
        <p:txBody>
          <a:bodyPr anchor="t">
            <a:spAutoFit/>
          </a:bodyPr>
          <a:p>
            <a:pPr>
              <a:lnSpc>
                <a:spcPct val="120000"/>
              </a:lnSpc>
              <a:spcBef>
                <a:spcPct val="50000"/>
              </a:spcBef>
            </a:pPr>
            <a:r>
              <a:rPr lang="zh-CN" altLang="en-US" sz="2600" b="1" dirty="0">
                <a:solidFill>
                  <a:srgbClr val="FF00FF"/>
                </a:solidFill>
                <a:latin typeface="宋体" pitchFamily="2" charset="-122"/>
                <a:ea typeface="宋体" pitchFamily="2" charset="-122"/>
              </a:rPr>
              <a:t>（</a:t>
            </a:r>
            <a:r>
              <a:rPr lang="en-US" altLang="zh-CN" sz="2600" b="1" dirty="0">
                <a:solidFill>
                  <a:srgbClr val="FF00FF"/>
                </a:solidFill>
                <a:latin typeface="宋体" pitchFamily="2" charset="-122"/>
                <a:ea typeface="宋体" pitchFamily="2" charset="-122"/>
              </a:rPr>
              <a:t>3</a:t>
            </a:r>
            <a:r>
              <a:rPr lang="zh-CN" altLang="en-US" sz="2600" b="1" dirty="0">
                <a:solidFill>
                  <a:srgbClr val="FF00FF"/>
                </a:solidFill>
                <a:latin typeface="宋体" pitchFamily="2" charset="-122"/>
                <a:ea typeface="宋体" pitchFamily="2" charset="-122"/>
              </a:rPr>
              <a:t>）拿破仑的政策</a:t>
            </a:r>
            <a:endParaRPr lang="zh-CN" altLang="en-US" sz="2600" b="1" dirty="0">
              <a:solidFill>
                <a:srgbClr val="FF00FF"/>
              </a:solidFill>
              <a:latin typeface="宋体" pitchFamily="2" charset="-122"/>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lide(fromBottom)">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000000"/>
                                          </p:val>
                                        </p:tav>
                                        <p:tav tm="100000">
                                          <p:val>
                                            <p:strVal val="#ppt_w"/>
                                          </p:val>
                                        </p:tav>
                                      </p:tavLst>
                                    </p:anim>
                                    <p:anim calcmode="lin" valueType="num">
                                      <p:cBhvr>
                                        <p:cTn id="18" dur="500" fill="hold"/>
                                        <p:tgtEl>
                                          <p:spTgt spid="6"/>
                                        </p:tgtEl>
                                        <p:attrNameLst>
                                          <p:attrName>ppt_h</p:attrName>
                                        </p:attrNameLst>
                                      </p:cBhvr>
                                      <p:tavLst>
                                        <p:tav tm="0">
                                          <p:val>
                                            <p:fltVal val="0.000000"/>
                                          </p:val>
                                        </p:tav>
                                        <p:tav tm="100000">
                                          <p:val>
                                            <p:strVal val="#ppt_h"/>
                                          </p:val>
                                        </p:tav>
                                      </p:tavLst>
                                    </p:anim>
                                  </p:childTnLst>
                                </p:cTn>
                              </p:par>
                            </p:childTnLst>
                          </p:cTn>
                        </p:par>
                        <p:par>
                          <p:cTn id="19" fill="hold">
                            <p:stCondLst>
                              <p:cond delay="500"/>
                            </p:stCondLst>
                            <p:childTnLst>
                              <p:par>
                                <p:cTn id="20" presetID="3" presetClass="entr" presetSubtype="1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bldLvl="0" animBg="1"/>
      <p:bldP spid="7" grpId="0" bldLvl="0" animBg="1"/>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5" name="Picture 3" descr="61"/>
          <p:cNvPicPr>
            <a:picLocks noChangeAspect="1"/>
          </p:cNvPicPr>
          <p:nvPr/>
        </p:nvPicPr>
        <p:blipFill>
          <a:blip r:embed="rId1"/>
          <a:stretch>
            <a:fillRect/>
          </a:stretch>
        </p:blipFill>
        <p:spPr>
          <a:xfrm>
            <a:off x="611188" y="765175"/>
            <a:ext cx="3973512" cy="4414838"/>
          </a:xfrm>
          <a:prstGeom prst="rect">
            <a:avLst/>
          </a:prstGeom>
          <a:noFill/>
          <a:ln w="9525">
            <a:noFill/>
          </a:ln>
        </p:spPr>
      </p:pic>
      <p:sp>
        <p:nvSpPr>
          <p:cNvPr id="6146" name="Rectangle 4"/>
          <p:cNvSpPr/>
          <p:nvPr/>
        </p:nvSpPr>
        <p:spPr>
          <a:xfrm>
            <a:off x="1258888" y="5513388"/>
            <a:ext cx="2438400" cy="579437"/>
          </a:xfrm>
          <a:prstGeom prst="rect">
            <a:avLst/>
          </a:prstGeom>
          <a:noFill/>
          <a:ln w="9525">
            <a:noFill/>
          </a:ln>
        </p:spPr>
        <p:txBody>
          <a:bodyPr anchor="t">
            <a:spAutoFit/>
          </a:bodyPr>
          <a:p>
            <a:r>
              <a:rPr lang="zh-CN" altLang="en-US" sz="3200" b="1" dirty="0">
                <a:solidFill>
                  <a:srgbClr val="0000FF"/>
                </a:solidFill>
                <a:latin typeface="Arial" pitchFamily="34" charset="0"/>
                <a:ea typeface="宋体" pitchFamily="2" charset="-122"/>
              </a:rPr>
              <a:t>埃菲尔铁塔</a:t>
            </a:r>
            <a:endParaRPr lang="zh-CN" altLang="en-US" sz="3200" b="1" dirty="0">
              <a:solidFill>
                <a:srgbClr val="0000FF"/>
              </a:solidFill>
              <a:latin typeface="Arial" pitchFamily="34" charset="0"/>
              <a:ea typeface="宋体" pitchFamily="2" charset="-122"/>
            </a:endParaRPr>
          </a:p>
        </p:txBody>
      </p:sp>
      <p:sp>
        <p:nvSpPr>
          <p:cNvPr id="6" name="文本框 6157"/>
          <p:cNvSpPr txBox="1"/>
          <p:nvPr/>
        </p:nvSpPr>
        <p:spPr>
          <a:xfrm>
            <a:off x="5148263" y="1916113"/>
            <a:ext cx="3311525" cy="3322637"/>
          </a:xfrm>
          <a:prstGeom prst="rect">
            <a:avLst/>
          </a:prstGeom>
          <a:noFill/>
          <a:ln w="9525">
            <a:noFill/>
          </a:ln>
        </p:spPr>
        <p:txBody>
          <a:bodyPr anchor="t">
            <a:spAutoFit/>
          </a:bodyPr>
          <a:p>
            <a:pPr>
              <a:lnSpc>
                <a:spcPct val="250000"/>
              </a:lnSpc>
              <a:spcBef>
                <a:spcPct val="50000"/>
              </a:spcBef>
            </a:pPr>
            <a:r>
              <a:rPr lang="en-US" altLang="zh-CN" sz="2800" b="1" dirty="0">
                <a:latin typeface="宋体" pitchFamily="2" charset="-122"/>
                <a:ea typeface="宋体" pitchFamily="2" charset="-122"/>
              </a:rPr>
              <a:t>    </a:t>
            </a:r>
            <a:r>
              <a:rPr lang="zh-CN" altLang="en-US" sz="2800" b="1" dirty="0">
                <a:latin typeface="宋体" pitchFamily="2" charset="-122"/>
                <a:ea typeface="宋体" pitchFamily="2" charset="-122"/>
              </a:rPr>
              <a:t>建成于</a:t>
            </a:r>
            <a:r>
              <a:rPr lang="en-US" altLang="zh-CN" sz="2800" b="1" dirty="0">
                <a:latin typeface="宋体" pitchFamily="2" charset="-122"/>
                <a:ea typeface="宋体" pitchFamily="2" charset="-122"/>
              </a:rPr>
              <a:t>1889</a:t>
            </a:r>
            <a:r>
              <a:rPr lang="zh-CN" altLang="en-US" sz="2800" b="1" dirty="0">
                <a:latin typeface="宋体" pitchFamily="2" charset="-122"/>
                <a:ea typeface="宋体" pitchFamily="2" charset="-122"/>
              </a:rPr>
              <a:t>年，是为纪念法国大革命</a:t>
            </a:r>
            <a:r>
              <a:rPr lang="en-US" altLang="zh-CN" sz="2800" b="1" dirty="0">
                <a:latin typeface="宋体" pitchFamily="2" charset="-122"/>
                <a:ea typeface="宋体" pitchFamily="2" charset="-122"/>
              </a:rPr>
              <a:t>100</a:t>
            </a:r>
            <a:r>
              <a:rPr lang="zh-CN" altLang="en-US" sz="2800" b="1" dirty="0">
                <a:latin typeface="宋体" pitchFamily="2" charset="-122"/>
                <a:ea typeface="宋体" pitchFamily="2" charset="-122"/>
              </a:rPr>
              <a:t>周年而建。</a:t>
            </a:r>
            <a:endParaRPr lang="zh-CN" altLang="en-US" sz="2800" b="1" dirty="0">
              <a:latin typeface="宋体" pitchFamily="2" charset="-122"/>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Bottom)">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Text Box 2"/>
          <p:cNvSpPr txBox="1"/>
          <p:nvPr/>
        </p:nvSpPr>
        <p:spPr>
          <a:xfrm>
            <a:off x="1957388" y="2692400"/>
            <a:ext cx="166687" cy="1189038"/>
          </a:xfrm>
          <a:prstGeom prst="rect">
            <a:avLst/>
          </a:prstGeom>
          <a:noFill/>
          <a:ln w="9525">
            <a:noFill/>
          </a:ln>
        </p:spPr>
        <p:txBody>
          <a:bodyPr anchor="t">
            <a:spAutoFit/>
          </a:bodyPr>
          <a:p>
            <a:endParaRPr lang="zh-CN" altLang="en-US" sz="7200" b="1" dirty="0">
              <a:solidFill>
                <a:srgbClr val="990033"/>
              </a:solidFill>
              <a:latin typeface="Times New Roman" pitchFamily="18" charset="0"/>
              <a:ea typeface="方正隶书简体" panose="03000509000000000000" charset="-122"/>
            </a:endParaRPr>
          </a:p>
        </p:txBody>
      </p:sp>
      <p:pic>
        <p:nvPicPr>
          <p:cNvPr id="33794" name="Picture 3" descr="2-3"/>
          <p:cNvPicPr>
            <a:picLocks noChangeAspect="1"/>
          </p:cNvPicPr>
          <p:nvPr/>
        </p:nvPicPr>
        <p:blipFill>
          <a:blip r:embed="rId1"/>
          <a:stretch>
            <a:fillRect/>
          </a:stretch>
        </p:blipFill>
        <p:spPr>
          <a:xfrm>
            <a:off x="358775" y="592138"/>
            <a:ext cx="7583488" cy="5637212"/>
          </a:xfrm>
          <a:prstGeom prst="rect">
            <a:avLst/>
          </a:prstGeom>
          <a:noFill/>
          <a:ln w="9525">
            <a:noFill/>
          </a:ln>
        </p:spPr>
      </p:pic>
      <p:sp>
        <p:nvSpPr>
          <p:cNvPr id="33795" name="Text Box 4"/>
          <p:cNvSpPr txBox="1"/>
          <p:nvPr/>
        </p:nvSpPr>
        <p:spPr>
          <a:xfrm>
            <a:off x="1560513" y="2333625"/>
            <a:ext cx="166687" cy="457200"/>
          </a:xfrm>
          <a:prstGeom prst="rect">
            <a:avLst/>
          </a:prstGeom>
          <a:noFill/>
          <a:ln w="9525">
            <a:noFill/>
          </a:ln>
        </p:spPr>
        <p:txBody>
          <a:bodyPr anchor="t">
            <a:spAutoFit/>
          </a:bodyPr>
          <a:p>
            <a:endParaRPr lang="zh-CN" altLang="en-US" sz="2400" dirty="0">
              <a:latin typeface="Times New Roman" pitchFamily="18" charset="0"/>
              <a:ea typeface="宋体" pitchFamily="2" charset="-122"/>
            </a:endParaRPr>
          </a:p>
        </p:txBody>
      </p:sp>
      <p:grpSp>
        <p:nvGrpSpPr>
          <p:cNvPr id="2" name="Group 6"/>
          <p:cNvGrpSpPr/>
          <p:nvPr/>
        </p:nvGrpSpPr>
        <p:grpSpPr>
          <a:xfrm>
            <a:off x="968375" y="4359275"/>
            <a:ext cx="1550988" cy="1863725"/>
            <a:chOff x="0" y="0"/>
            <a:chExt cx="1080" cy="1259"/>
          </a:xfrm>
        </p:grpSpPr>
        <p:sp>
          <p:nvSpPr>
            <p:cNvPr id="33797" name="Freeform 7"/>
            <p:cNvSpPr/>
            <p:nvPr/>
          </p:nvSpPr>
          <p:spPr>
            <a:xfrm>
              <a:off x="0" y="0"/>
              <a:ext cx="1080" cy="1259"/>
            </a:xfrm>
            <a:custGeom>
              <a:avLst/>
              <a:gdLst/>
              <a:ahLst/>
              <a:cxnLst>
                <a:cxn ang="0">
                  <a:pos x="30" y="253"/>
                </a:cxn>
                <a:cxn ang="0">
                  <a:pos x="60" y="154"/>
                </a:cxn>
                <a:cxn ang="0">
                  <a:pos x="20" y="94"/>
                </a:cxn>
                <a:cxn ang="0">
                  <a:pos x="120" y="35"/>
                </a:cxn>
                <a:cxn ang="0">
                  <a:pos x="219" y="15"/>
                </a:cxn>
                <a:cxn ang="0">
                  <a:pos x="447" y="104"/>
                </a:cxn>
                <a:cxn ang="0">
                  <a:pos x="537" y="154"/>
                </a:cxn>
                <a:cxn ang="0">
                  <a:pos x="735" y="184"/>
                </a:cxn>
                <a:cxn ang="0">
                  <a:pos x="785" y="223"/>
                </a:cxn>
                <a:cxn ang="0">
                  <a:pos x="845" y="263"/>
                </a:cxn>
                <a:cxn ang="0">
                  <a:pos x="1043" y="382"/>
                </a:cxn>
                <a:cxn ang="0">
                  <a:pos x="1043" y="472"/>
                </a:cxn>
                <a:cxn ang="0">
                  <a:pos x="1014" y="482"/>
                </a:cxn>
                <a:cxn ang="0">
                  <a:pos x="1033" y="700"/>
                </a:cxn>
                <a:cxn ang="0">
                  <a:pos x="984" y="750"/>
                </a:cxn>
                <a:cxn ang="0">
                  <a:pos x="944" y="809"/>
                </a:cxn>
                <a:cxn ang="0">
                  <a:pos x="884" y="849"/>
                </a:cxn>
                <a:cxn ang="0">
                  <a:pos x="894" y="968"/>
                </a:cxn>
                <a:cxn ang="0">
                  <a:pos x="914" y="998"/>
                </a:cxn>
                <a:cxn ang="0">
                  <a:pos x="884" y="1008"/>
                </a:cxn>
                <a:cxn ang="0">
                  <a:pos x="855" y="1028"/>
                </a:cxn>
                <a:cxn ang="0">
                  <a:pos x="815" y="1087"/>
                </a:cxn>
                <a:cxn ang="0">
                  <a:pos x="805" y="1117"/>
                </a:cxn>
                <a:cxn ang="0">
                  <a:pos x="696" y="1157"/>
                </a:cxn>
                <a:cxn ang="0">
                  <a:pos x="616" y="1246"/>
                </a:cxn>
                <a:cxn ang="0">
                  <a:pos x="577" y="1236"/>
                </a:cxn>
                <a:cxn ang="0">
                  <a:pos x="517" y="1197"/>
                </a:cxn>
                <a:cxn ang="0">
                  <a:pos x="457" y="1177"/>
                </a:cxn>
                <a:cxn ang="0">
                  <a:pos x="308" y="1197"/>
                </a:cxn>
                <a:cxn ang="0">
                  <a:pos x="289" y="1226"/>
                </a:cxn>
                <a:cxn ang="0">
                  <a:pos x="199" y="1256"/>
                </a:cxn>
                <a:cxn ang="0">
                  <a:pos x="140" y="1246"/>
                </a:cxn>
                <a:cxn ang="0">
                  <a:pos x="120" y="1187"/>
                </a:cxn>
                <a:cxn ang="0">
                  <a:pos x="110" y="1157"/>
                </a:cxn>
                <a:cxn ang="0">
                  <a:pos x="30" y="1008"/>
                </a:cxn>
                <a:cxn ang="0">
                  <a:pos x="70" y="938"/>
                </a:cxn>
                <a:cxn ang="0">
                  <a:pos x="60" y="938"/>
                </a:cxn>
                <a:cxn ang="0">
                  <a:pos x="70" y="839"/>
                </a:cxn>
                <a:cxn ang="0">
                  <a:pos x="110" y="780"/>
                </a:cxn>
                <a:cxn ang="0">
                  <a:pos x="120" y="611"/>
                </a:cxn>
                <a:cxn ang="0">
                  <a:pos x="189" y="571"/>
                </a:cxn>
                <a:cxn ang="0">
                  <a:pos x="269" y="482"/>
                </a:cxn>
                <a:cxn ang="0">
                  <a:pos x="279" y="452"/>
                </a:cxn>
                <a:cxn ang="0">
                  <a:pos x="219" y="452"/>
                </a:cxn>
                <a:cxn ang="0">
                  <a:pos x="189" y="521"/>
                </a:cxn>
                <a:cxn ang="0">
                  <a:pos x="219" y="501"/>
                </a:cxn>
                <a:cxn ang="0">
                  <a:pos x="308" y="352"/>
                </a:cxn>
                <a:cxn ang="0">
                  <a:pos x="299" y="303"/>
                </a:cxn>
                <a:cxn ang="0">
                  <a:pos x="259" y="283"/>
                </a:cxn>
                <a:cxn ang="0">
                  <a:pos x="169" y="243"/>
                </a:cxn>
                <a:cxn ang="0">
                  <a:pos x="30" y="253"/>
                </a:cxn>
              </a:cxnLst>
              <a:pathLst>
                <a:path w="1080" h="1259">
                  <a:moveTo>
                    <a:pt x="30" y="253"/>
                  </a:moveTo>
                  <a:cubicBezTo>
                    <a:pt x="69" y="227"/>
                    <a:pt x="83" y="204"/>
                    <a:pt x="60" y="154"/>
                  </a:cubicBezTo>
                  <a:cubicBezTo>
                    <a:pt x="50" y="132"/>
                    <a:pt x="20" y="94"/>
                    <a:pt x="20" y="94"/>
                  </a:cubicBezTo>
                  <a:cubicBezTo>
                    <a:pt x="0" y="27"/>
                    <a:pt x="63" y="42"/>
                    <a:pt x="120" y="35"/>
                  </a:cubicBezTo>
                  <a:cubicBezTo>
                    <a:pt x="173" y="17"/>
                    <a:pt x="160" y="0"/>
                    <a:pt x="219" y="15"/>
                  </a:cubicBezTo>
                  <a:cubicBezTo>
                    <a:pt x="251" y="112"/>
                    <a:pt x="364" y="98"/>
                    <a:pt x="447" y="104"/>
                  </a:cubicBezTo>
                  <a:cubicBezTo>
                    <a:pt x="480" y="115"/>
                    <a:pt x="504" y="146"/>
                    <a:pt x="537" y="154"/>
                  </a:cubicBezTo>
                  <a:cubicBezTo>
                    <a:pt x="613" y="173"/>
                    <a:pt x="643" y="177"/>
                    <a:pt x="735" y="184"/>
                  </a:cubicBezTo>
                  <a:cubicBezTo>
                    <a:pt x="802" y="206"/>
                    <a:pt x="730" y="176"/>
                    <a:pt x="785" y="223"/>
                  </a:cubicBezTo>
                  <a:cubicBezTo>
                    <a:pt x="803" y="239"/>
                    <a:pt x="845" y="263"/>
                    <a:pt x="845" y="263"/>
                  </a:cubicBezTo>
                  <a:cubicBezTo>
                    <a:pt x="908" y="358"/>
                    <a:pt x="940" y="365"/>
                    <a:pt x="1043" y="382"/>
                  </a:cubicBezTo>
                  <a:cubicBezTo>
                    <a:pt x="1057" y="424"/>
                    <a:pt x="1080" y="441"/>
                    <a:pt x="1043" y="472"/>
                  </a:cubicBezTo>
                  <a:cubicBezTo>
                    <a:pt x="1035" y="478"/>
                    <a:pt x="1024" y="479"/>
                    <a:pt x="1014" y="482"/>
                  </a:cubicBezTo>
                  <a:cubicBezTo>
                    <a:pt x="1005" y="557"/>
                    <a:pt x="990" y="633"/>
                    <a:pt x="1033" y="700"/>
                  </a:cubicBezTo>
                  <a:cubicBezTo>
                    <a:pt x="967" y="804"/>
                    <a:pt x="1065" y="659"/>
                    <a:pt x="984" y="750"/>
                  </a:cubicBezTo>
                  <a:cubicBezTo>
                    <a:pt x="968" y="768"/>
                    <a:pt x="964" y="796"/>
                    <a:pt x="944" y="809"/>
                  </a:cubicBezTo>
                  <a:cubicBezTo>
                    <a:pt x="924" y="822"/>
                    <a:pt x="884" y="849"/>
                    <a:pt x="884" y="849"/>
                  </a:cubicBezTo>
                  <a:cubicBezTo>
                    <a:pt x="851" y="900"/>
                    <a:pt x="836" y="928"/>
                    <a:pt x="894" y="968"/>
                  </a:cubicBezTo>
                  <a:cubicBezTo>
                    <a:pt x="901" y="978"/>
                    <a:pt x="917" y="986"/>
                    <a:pt x="914" y="998"/>
                  </a:cubicBezTo>
                  <a:cubicBezTo>
                    <a:pt x="911" y="1008"/>
                    <a:pt x="893" y="1003"/>
                    <a:pt x="884" y="1008"/>
                  </a:cubicBezTo>
                  <a:cubicBezTo>
                    <a:pt x="874" y="1013"/>
                    <a:pt x="865" y="1021"/>
                    <a:pt x="855" y="1028"/>
                  </a:cubicBezTo>
                  <a:cubicBezTo>
                    <a:pt x="842" y="1048"/>
                    <a:pt x="823" y="1064"/>
                    <a:pt x="815" y="1087"/>
                  </a:cubicBezTo>
                  <a:cubicBezTo>
                    <a:pt x="812" y="1097"/>
                    <a:pt x="812" y="1109"/>
                    <a:pt x="805" y="1117"/>
                  </a:cubicBezTo>
                  <a:cubicBezTo>
                    <a:pt x="782" y="1146"/>
                    <a:pt x="728" y="1151"/>
                    <a:pt x="696" y="1157"/>
                  </a:cubicBezTo>
                  <a:cubicBezTo>
                    <a:pt x="673" y="1225"/>
                    <a:pt x="685" y="1223"/>
                    <a:pt x="616" y="1246"/>
                  </a:cubicBezTo>
                  <a:cubicBezTo>
                    <a:pt x="603" y="1243"/>
                    <a:pt x="589" y="1242"/>
                    <a:pt x="577" y="1236"/>
                  </a:cubicBezTo>
                  <a:cubicBezTo>
                    <a:pt x="556" y="1225"/>
                    <a:pt x="540" y="1205"/>
                    <a:pt x="517" y="1197"/>
                  </a:cubicBezTo>
                  <a:cubicBezTo>
                    <a:pt x="497" y="1190"/>
                    <a:pt x="457" y="1177"/>
                    <a:pt x="457" y="1177"/>
                  </a:cubicBezTo>
                  <a:cubicBezTo>
                    <a:pt x="407" y="1181"/>
                    <a:pt x="347" y="1166"/>
                    <a:pt x="308" y="1197"/>
                  </a:cubicBezTo>
                  <a:cubicBezTo>
                    <a:pt x="299" y="1204"/>
                    <a:pt x="297" y="1218"/>
                    <a:pt x="289" y="1226"/>
                  </a:cubicBezTo>
                  <a:cubicBezTo>
                    <a:pt x="261" y="1254"/>
                    <a:pt x="239" y="1249"/>
                    <a:pt x="199" y="1256"/>
                  </a:cubicBezTo>
                  <a:cubicBezTo>
                    <a:pt x="179" y="1253"/>
                    <a:pt x="155" y="1259"/>
                    <a:pt x="140" y="1246"/>
                  </a:cubicBezTo>
                  <a:cubicBezTo>
                    <a:pt x="124" y="1232"/>
                    <a:pt x="127" y="1207"/>
                    <a:pt x="120" y="1187"/>
                  </a:cubicBezTo>
                  <a:cubicBezTo>
                    <a:pt x="117" y="1177"/>
                    <a:pt x="110" y="1157"/>
                    <a:pt x="110" y="1157"/>
                  </a:cubicBezTo>
                  <a:cubicBezTo>
                    <a:pt x="100" y="1088"/>
                    <a:pt x="88" y="1046"/>
                    <a:pt x="30" y="1008"/>
                  </a:cubicBezTo>
                  <a:cubicBezTo>
                    <a:pt x="14" y="959"/>
                    <a:pt x="24" y="953"/>
                    <a:pt x="70" y="938"/>
                  </a:cubicBezTo>
                  <a:cubicBezTo>
                    <a:pt x="127" y="855"/>
                    <a:pt x="64" y="951"/>
                    <a:pt x="60" y="938"/>
                  </a:cubicBezTo>
                  <a:cubicBezTo>
                    <a:pt x="51" y="906"/>
                    <a:pt x="60" y="871"/>
                    <a:pt x="70" y="839"/>
                  </a:cubicBezTo>
                  <a:cubicBezTo>
                    <a:pt x="77" y="816"/>
                    <a:pt x="110" y="780"/>
                    <a:pt x="110" y="780"/>
                  </a:cubicBezTo>
                  <a:cubicBezTo>
                    <a:pt x="128" y="726"/>
                    <a:pt x="86" y="659"/>
                    <a:pt x="120" y="611"/>
                  </a:cubicBezTo>
                  <a:cubicBezTo>
                    <a:pt x="135" y="589"/>
                    <a:pt x="169" y="589"/>
                    <a:pt x="189" y="571"/>
                  </a:cubicBezTo>
                  <a:cubicBezTo>
                    <a:pt x="244" y="522"/>
                    <a:pt x="239" y="526"/>
                    <a:pt x="269" y="482"/>
                  </a:cubicBezTo>
                  <a:cubicBezTo>
                    <a:pt x="272" y="472"/>
                    <a:pt x="284" y="461"/>
                    <a:pt x="279" y="452"/>
                  </a:cubicBezTo>
                  <a:cubicBezTo>
                    <a:pt x="268" y="429"/>
                    <a:pt x="230" y="448"/>
                    <a:pt x="219" y="452"/>
                  </a:cubicBezTo>
                  <a:cubicBezTo>
                    <a:pt x="215" y="459"/>
                    <a:pt x="176" y="509"/>
                    <a:pt x="189" y="521"/>
                  </a:cubicBezTo>
                  <a:cubicBezTo>
                    <a:pt x="198" y="529"/>
                    <a:pt x="209" y="508"/>
                    <a:pt x="219" y="501"/>
                  </a:cubicBezTo>
                  <a:cubicBezTo>
                    <a:pt x="246" y="421"/>
                    <a:pt x="265" y="420"/>
                    <a:pt x="308" y="352"/>
                  </a:cubicBezTo>
                  <a:cubicBezTo>
                    <a:pt x="305" y="336"/>
                    <a:pt x="309" y="317"/>
                    <a:pt x="299" y="303"/>
                  </a:cubicBezTo>
                  <a:cubicBezTo>
                    <a:pt x="290" y="291"/>
                    <a:pt x="273" y="289"/>
                    <a:pt x="259" y="283"/>
                  </a:cubicBezTo>
                  <a:cubicBezTo>
                    <a:pt x="228" y="270"/>
                    <a:pt x="201" y="254"/>
                    <a:pt x="169" y="243"/>
                  </a:cubicBezTo>
                  <a:cubicBezTo>
                    <a:pt x="70" y="256"/>
                    <a:pt x="117" y="253"/>
                    <a:pt x="30" y="253"/>
                  </a:cubicBezTo>
                  <a:close/>
                </a:path>
              </a:pathLst>
            </a:custGeom>
            <a:solidFill>
              <a:srgbClr val="009900"/>
            </a:solidFill>
            <a:ln w="12700" cap="sq" cmpd="sng">
              <a:solidFill>
                <a:schemeClr val="tx1"/>
              </a:solidFill>
              <a:prstDash val="solid"/>
              <a:bevel/>
              <a:headEnd type="none" w="med" len="med"/>
              <a:tailEnd type="none" w="med" len="med"/>
            </a:ln>
          </p:spPr>
          <p:txBody>
            <a:bodyPr/>
            <a:p>
              <a:endParaRPr lang="zh-CN" altLang="en-US"/>
            </a:p>
          </p:txBody>
        </p:sp>
        <p:sp>
          <p:nvSpPr>
            <p:cNvPr id="33798" name="Text Box 8"/>
            <p:cNvSpPr txBox="1"/>
            <p:nvPr/>
          </p:nvSpPr>
          <p:spPr>
            <a:xfrm>
              <a:off x="133" y="614"/>
              <a:ext cx="695" cy="556"/>
            </a:xfrm>
            <a:prstGeom prst="rect">
              <a:avLst/>
            </a:prstGeom>
            <a:noFill/>
            <a:ln w="9525">
              <a:noFill/>
            </a:ln>
          </p:spPr>
          <p:txBody>
            <a:bodyPr anchor="t">
              <a:spAutoFit/>
            </a:bodyPr>
            <a:p>
              <a:r>
                <a:rPr lang="zh-CN" altLang="en-US" sz="2400" b="1" dirty="0">
                  <a:solidFill>
                    <a:schemeClr val="bg2"/>
                  </a:solidFill>
                  <a:latin typeface="Times New Roman" pitchFamily="18" charset="0"/>
                  <a:ea typeface="宋体" pitchFamily="2" charset="-122"/>
                </a:rPr>
                <a:t>西班牙</a:t>
              </a:r>
              <a:endParaRPr lang="zh-CN" altLang="en-US" sz="2400" b="1" dirty="0">
                <a:solidFill>
                  <a:schemeClr val="bg2"/>
                </a:solidFill>
                <a:latin typeface="Times New Roman" pitchFamily="18" charset="0"/>
                <a:ea typeface="宋体" pitchFamily="2" charset="-122"/>
              </a:endParaRPr>
            </a:p>
          </p:txBody>
        </p:sp>
      </p:grpSp>
      <p:sp>
        <p:nvSpPr>
          <p:cNvPr id="9" name="Freeform 9"/>
          <p:cNvSpPr/>
          <p:nvPr/>
        </p:nvSpPr>
        <p:spPr>
          <a:xfrm>
            <a:off x="3357563" y="2449513"/>
            <a:ext cx="1866900" cy="3719512"/>
          </a:xfrm>
          <a:custGeom>
            <a:avLst/>
            <a:gdLst/>
            <a:ahLst/>
            <a:cxnLst>
              <a:cxn ang="0">
                <a:pos x="465" y="146"/>
              </a:cxn>
              <a:cxn ang="0">
                <a:pos x="547" y="17"/>
              </a:cxn>
              <a:cxn ang="0">
                <a:pos x="665" y="17"/>
              </a:cxn>
              <a:cxn ang="0">
                <a:pos x="712" y="99"/>
              </a:cxn>
              <a:cxn ang="0">
                <a:pos x="547" y="193"/>
              </a:cxn>
              <a:cxn ang="0">
                <a:pos x="594" y="240"/>
              </a:cxn>
              <a:cxn ang="0">
                <a:pos x="853" y="369"/>
              </a:cxn>
              <a:cxn ang="0">
                <a:pos x="888" y="510"/>
              </a:cxn>
              <a:cxn ang="0">
                <a:pos x="735" y="510"/>
              </a:cxn>
              <a:cxn ang="0">
                <a:pos x="700" y="581"/>
              </a:cxn>
              <a:cxn ang="0">
                <a:pos x="677" y="781"/>
              </a:cxn>
              <a:cxn ang="0">
                <a:pos x="724" y="1169"/>
              </a:cxn>
              <a:cxn ang="0">
                <a:pos x="641" y="1133"/>
              </a:cxn>
              <a:cxn ang="0">
                <a:pos x="618" y="1204"/>
              </a:cxn>
              <a:cxn ang="0">
                <a:pos x="712" y="1380"/>
              </a:cxn>
              <a:cxn ang="0">
                <a:pos x="606" y="1416"/>
              </a:cxn>
              <a:cxn ang="0">
                <a:pos x="677" y="1662"/>
              </a:cxn>
              <a:cxn ang="0">
                <a:pos x="759" y="1768"/>
              </a:cxn>
              <a:cxn ang="0">
                <a:pos x="888" y="1968"/>
              </a:cxn>
              <a:cxn ang="0">
                <a:pos x="1029" y="2062"/>
              </a:cxn>
              <a:cxn ang="0">
                <a:pos x="1229" y="2168"/>
              </a:cxn>
              <a:cxn ang="0">
                <a:pos x="1264" y="2250"/>
              </a:cxn>
              <a:cxn ang="0">
                <a:pos x="1112" y="2227"/>
              </a:cxn>
              <a:cxn ang="0">
                <a:pos x="1088" y="2462"/>
              </a:cxn>
              <a:cxn ang="0">
                <a:pos x="1006" y="2497"/>
              </a:cxn>
              <a:cxn ang="0">
                <a:pos x="947" y="2285"/>
              </a:cxn>
              <a:cxn ang="0">
                <a:pos x="853" y="2156"/>
              </a:cxn>
              <a:cxn ang="0">
                <a:pos x="747" y="2086"/>
              </a:cxn>
              <a:cxn ang="0">
                <a:pos x="665" y="1874"/>
              </a:cxn>
              <a:cxn ang="0">
                <a:pos x="383" y="1662"/>
              </a:cxn>
              <a:cxn ang="0">
                <a:pos x="371" y="1545"/>
              </a:cxn>
              <a:cxn ang="0">
                <a:pos x="195" y="1380"/>
              </a:cxn>
              <a:cxn ang="0">
                <a:pos x="159" y="1263"/>
              </a:cxn>
              <a:cxn ang="0">
                <a:pos x="218" y="1216"/>
              </a:cxn>
              <a:cxn ang="0">
                <a:pos x="30" y="1216"/>
              </a:cxn>
              <a:cxn ang="0">
                <a:pos x="136" y="1075"/>
              </a:cxn>
              <a:cxn ang="0">
                <a:pos x="136" y="581"/>
              </a:cxn>
              <a:cxn ang="0">
                <a:pos x="136" y="358"/>
              </a:cxn>
            </a:cxnLst>
            <a:pathLst>
              <a:path w="1299" h="2603">
                <a:moveTo>
                  <a:pt x="300" y="311"/>
                </a:moveTo>
                <a:cubicBezTo>
                  <a:pt x="320" y="212"/>
                  <a:pt x="374" y="169"/>
                  <a:pt x="465" y="146"/>
                </a:cubicBezTo>
                <a:cubicBezTo>
                  <a:pt x="477" y="138"/>
                  <a:pt x="493" y="135"/>
                  <a:pt x="500" y="123"/>
                </a:cubicBezTo>
                <a:cubicBezTo>
                  <a:pt x="517" y="95"/>
                  <a:pt x="516" y="41"/>
                  <a:pt x="547" y="17"/>
                </a:cubicBezTo>
                <a:cubicBezTo>
                  <a:pt x="557" y="9"/>
                  <a:pt x="571" y="9"/>
                  <a:pt x="583" y="5"/>
                </a:cubicBezTo>
                <a:cubicBezTo>
                  <a:pt x="610" y="9"/>
                  <a:pt x="643" y="0"/>
                  <a:pt x="665" y="17"/>
                </a:cubicBezTo>
                <a:cubicBezTo>
                  <a:pt x="681" y="29"/>
                  <a:pt x="667" y="59"/>
                  <a:pt x="677" y="76"/>
                </a:cubicBezTo>
                <a:cubicBezTo>
                  <a:pt x="684" y="88"/>
                  <a:pt x="700" y="91"/>
                  <a:pt x="712" y="99"/>
                </a:cubicBezTo>
                <a:cubicBezTo>
                  <a:pt x="708" y="119"/>
                  <a:pt x="714" y="144"/>
                  <a:pt x="700" y="158"/>
                </a:cubicBezTo>
                <a:cubicBezTo>
                  <a:pt x="679" y="179"/>
                  <a:pt x="568" y="190"/>
                  <a:pt x="547" y="193"/>
                </a:cubicBezTo>
                <a:cubicBezTo>
                  <a:pt x="551" y="205"/>
                  <a:pt x="550" y="219"/>
                  <a:pt x="559" y="228"/>
                </a:cubicBezTo>
                <a:cubicBezTo>
                  <a:pt x="568" y="237"/>
                  <a:pt x="591" y="228"/>
                  <a:pt x="594" y="240"/>
                </a:cubicBezTo>
                <a:cubicBezTo>
                  <a:pt x="601" y="267"/>
                  <a:pt x="587" y="295"/>
                  <a:pt x="583" y="322"/>
                </a:cubicBezTo>
                <a:cubicBezTo>
                  <a:pt x="672" y="353"/>
                  <a:pt x="759" y="356"/>
                  <a:pt x="853" y="369"/>
                </a:cubicBezTo>
                <a:cubicBezTo>
                  <a:pt x="880" y="453"/>
                  <a:pt x="862" y="419"/>
                  <a:pt x="900" y="475"/>
                </a:cubicBezTo>
                <a:cubicBezTo>
                  <a:pt x="896" y="487"/>
                  <a:pt x="897" y="501"/>
                  <a:pt x="888" y="510"/>
                </a:cubicBezTo>
                <a:cubicBezTo>
                  <a:pt x="860" y="538"/>
                  <a:pt x="811" y="508"/>
                  <a:pt x="782" y="499"/>
                </a:cubicBezTo>
                <a:cubicBezTo>
                  <a:pt x="766" y="503"/>
                  <a:pt x="748" y="500"/>
                  <a:pt x="735" y="510"/>
                </a:cubicBezTo>
                <a:cubicBezTo>
                  <a:pt x="725" y="518"/>
                  <a:pt x="730" y="535"/>
                  <a:pt x="724" y="546"/>
                </a:cubicBezTo>
                <a:cubicBezTo>
                  <a:pt x="718" y="559"/>
                  <a:pt x="712" y="574"/>
                  <a:pt x="700" y="581"/>
                </a:cubicBezTo>
                <a:cubicBezTo>
                  <a:pt x="679" y="594"/>
                  <a:pt x="630" y="604"/>
                  <a:pt x="630" y="604"/>
                </a:cubicBezTo>
                <a:cubicBezTo>
                  <a:pt x="606" y="675"/>
                  <a:pt x="616" y="740"/>
                  <a:pt x="677" y="781"/>
                </a:cubicBezTo>
                <a:cubicBezTo>
                  <a:pt x="687" y="836"/>
                  <a:pt x="693" y="865"/>
                  <a:pt x="724" y="910"/>
                </a:cubicBezTo>
                <a:cubicBezTo>
                  <a:pt x="725" y="919"/>
                  <a:pt x="748" y="1120"/>
                  <a:pt x="724" y="1169"/>
                </a:cubicBezTo>
                <a:cubicBezTo>
                  <a:pt x="718" y="1180"/>
                  <a:pt x="700" y="1176"/>
                  <a:pt x="688" y="1180"/>
                </a:cubicBezTo>
                <a:cubicBezTo>
                  <a:pt x="684" y="1166"/>
                  <a:pt x="678" y="1114"/>
                  <a:pt x="641" y="1133"/>
                </a:cubicBezTo>
                <a:cubicBezTo>
                  <a:pt x="630" y="1139"/>
                  <a:pt x="634" y="1157"/>
                  <a:pt x="630" y="1169"/>
                </a:cubicBezTo>
                <a:cubicBezTo>
                  <a:pt x="626" y="1181"/>
                  <a:pt x="622" y="1192"/>
                  <a:pt x="618" y="1204"/>
                </a:cubicBezTo>
                <a:cubicBezTo>
                  <a:pt x="652" y="1238"/>
                  <a:pt x="689" y="1264"/>
                  <a:pt x="724" y="1298"/>
                </a:cubicBezTo>
                <a:cubicBezTo>
                  <a:pt x="720" y="1325"/>
                  <a:pt x="729" y="1358"/>
                  <a:pt x="712" y="1380"/>
                </a:cubicBezTo>
                <a:cubicBezTo>
                  <a:pt x="697" y="1400"/>
                  <a:pt x="665" y="1396"/>
                  <a:pt x="641" y="1404"/>
                </a:cubicBezTo>
                <a:cubicBezTo>
                  <a:pt x="629" y="1408"/>
                  <a:pt x="606" y="1416"/>
                  <a:pt x="606" y="1416"/>
                </a:cubicBezTo>
                <a:cubicBezTo>
                  <a:pt x="620" y="1585"/>
                  <a:pt x="592" y="1518"/>
                  <a:pt x="665" y="1627"/>
                </a:cubicBezTo>
                <a:cubicBezTo>
                  <a:pt x="672" y="1637"/>
                  <a:pt x="670" y="1652"/>
                  <a:pt x="677" y="1662"/>
                </a:cubicBezTo>
                <a:cubicBezTo>
                  <a:pt x="686" y="1676"/>
                  <a:pt x="702" y="1685"/>
                  <a:pt x="712" y="1698"/>
                </a:cubicBezTo>
                <a:cubicBezTo>
                  <a:pt x="729" y="1720"/>
                  <a:pt x="759" y="1768"/>
                  <a:pt x="759" y="1768"/>
                </a:cubicBezTo>
                <a:cubicBezTo>
                  <a:pt x="780" y="1834"/>
                  <a:pt x="784" y="1859"/>
                  <a:pt x="841" y="1898"/>
                </a:cubicBezTo>
                <a:cubicBezTo>
                  <a:pt x="857" y="1921"/>
                  <a:pt x="872" y="1945"/>
                  <a:pt x="888" y="1968"/>
                </a:cubicBezTo>
                <a:cubicBezTo>
                  <a:pt x="931" y="2032"/>
                  <a:pt x="900" y="2002"/>
                  <a:pt x="1017" y="2015"/>
                </a:cubicBezTo>
                <a:cubicBezTo>
                  <a:pt x="1021" y="2031"/>
                  <a:pt x="1020" y="2049"/>
                  <a:pt x="1029" y="2062"/>
                </a:cubicBezTo>
                <a:cubicBezTo>
                  <a:pt x="1038" y="2076"/>
                  <a:pt x="1102" y="2105"/>
                  <a:pt x="1112" y="2109"/>
                </a:cubicBezTo>
                <a:cubicBezTo>
                  <a:pt x="1154" y="2127"/>
                  <a:pt x="1191" y="2142"/>
                  <a:pt x="1229" y="2168"/>
                </a:cubicBezTo>
                <a:cubicBezTo>
                  <a:pt x="1295" y="2260"/>
                  <a:pt x="1299" y="2218"/>
                  <a:pt x="1276" y="2285"/>
                </a:cubicBezTo>
                <a:cubicBezTo>
                  <a:pt x="1272" y="2273"/>
                  <a:pt x="1267" y="2262"/>
                  <a:pt x="1264" y="2250"/>
                </a:cubicBezTo>
                <a:cubicBezTo>
                  <a:pt x="1260" y="2235"/>
                  <a:pt x="1269" y="2205"/>
                  <a:pt x="1253" y="2203"/>
                </a:cubicBezTo>
                <a:cubicBezTo>
                  <a:pt x="1206" y="2196"/>
                  <a:pt x="1112" y="2227"/>
                  <a:pt x="1112" y="2227"/>
                </a:cubicBezTo>
                <a:cubicBezTo>
                  <a:pt x="1083" y="2310"/>
                  <a:pt x="1068" y="2283"/>
                  <a:pt x="1123" y="2321"/>
                </a:cubicBezTo>
                <a:cubicBezTo>
                  <a:pt x="1133" y="2389"/>
                  <a:pt x="1161" y="2437"/>
                  <a:pt x="1088" y="2462"/>
                </a:cubicBezTo>
                <a:cubicBezTo>
                  <a:pt x="1068" y="2539"/>
                  <a:pt x="1062" y="2556"/>
                  <a:pt x="994" y="2603"/>
                </a:cubicBezTo>
                <a:cubicBezTo>
                  <a:pt x="998" y="2568"/>
                  <a:pt x="999" y="2532"/>
                  <a:pt x="1006" y="2497"/>
                </a:cubicBezTo>
                <a:cubicBezTo>
                  <a:pt x="1011" y="2473"/>
                  <a:pt x="1029" y="2427"/>
                  <a:pt x="1029" y="2427"/>
                </a:cubicBezTo>
                <a:cubicBezTo>
                  <a:pt x="1012" y="2239"/>
                  <a:pt x="1062" y="2323"/>
                  <a:pt x="947" y="2285"/>
                </a:cubicBezTo>
                <a:cubicBezTo>
                  <a:pt x="934" y="2281"/>
                  <a:pt x="924" y="2270"/>
                  <a:pt x="912" y="2262"/>
                </a:cubicBezTo>
                <a:cubicBezTo>
                  <a:pt x="891" y="2231"/>
                  <a:pt x="881" y="2180"/>
                  <a:pt x="853" y="2156"/>
                </a:cubicBezTo>
                <a:cubicBezTo>
                  <a:pt x="832" y="2137"/>
                  <a:pt x="806" y="2125"/>
                  <a:pt x="782" y="2109"/>
                </a:cubicBezTo>
                <a:cubicBezTo>
                  <a:pt x="770" y="2101"/>
                  <a:pt x="747" y="2086"/>
                  <a:pt x="747" y="2086"/>
                </a:cubicBezTo>
                <a:cubicBezTo>
                  <a:pt x="713" y="2033"/>
                  <a:pt x="720" y="2005"/>
                  <a:pt x="700" y="1945"/>
                </a:cubicBezTo>
                <a:cubicBezTo>
                  <a:pt x="692" y="1920"/>
                  <a:pt x="674" y="1899"/>
                  <a:pt x="665" y="1874"/>
                </a:cubicBezTo>
                <a:cubicBezTo>
                  <a:pt x="650" y="1772"/>
                  <a:pt x="644" y="1685"/>
                  <a:pt x="536" y="1651"/>
                </a:cubicBezTo>
                <a:cubicBezTo>
                  <a:pt x="475" y="1610"/>
                  <a:pt x="441" y="1624"/>
                  <a:pt x="383" y="1662"/>
                </a:cubicBezTo>
                <a:cubicBezTo>
                  <a:pt x="371" y="1654"/>
                  <a:pt x="351" y="1653"/>
                  <a:pt x="347" y="1639"/>
                </a:cubicBezTo>
                <a:cubicBezTo>
                  <a:pt x="342" y="1623"/>
                  <a:pt x="364" y="1565"/>
                  <a:pt x="371" y="1545"/>
                </a:cubicBezTo>
                <a:cubicBezTo>
                  <a:pt x="354" y="1414"/>
                  <a:pt x="368" y="1445"/>
                  <a:pt x="242" y="1427"/>
                </a:cubicBezTo>
                <a:cubicBezTo>
                  <a:pt x="180" y="1408"/>
                  <a:pt x="224" y="1432"/>
                  <a:pt x="195" y="1380"/>
                </a:cubicBezTo>
                <a:cubicBezTo>
                  <a:pt x="182" y="1355"/>
                  <a:pt x="148" y="1310"/>
                  <a:pt x="148" y="1310"/>
                </a:cubicBezTo>
                <a:cubicBezTo>
                  <a:pt x="152" y="1294"/>
                  <a:pt x="149" y="1276"/>
                  <a:pt x="159" y="1263"/>
                </a:cubicBezTo>
                <a:cubicBezTo>
                  <a:pt x="167" y="1253"/>
                  <a:pt x="185" y="1259"/>
                  <a:pt x="195" y="1251"/>
                </a:cubicBezTo>
                <a:cubicBezTo>
                  <a:pt x="206" y="1242"/>
                  <a:pt x="232" y="1219"/>
                  <a:pt x="218" y="1216"/>
                </a:cubicBezTo>
                <a:cubicBezTo>
                  <a:pt x="176" y="1207"/>
                  <a:pt x="132" y="1224"/>
                  <a:pt x="89" y="1228"/>
                </a:cubicBezTo>
                <a:cubicBezTo>
                  <a:pt x="69" y="1224"/>
                  <a:pt x="47" y="1226"/>
                  <a:pt x="30" y="1216"/>
                </a:cubicBezTo>
                <a:cubicBezTo>
                  <a:pt x="4" y="1201"/>
                  <a:pt x="0" y="1167"/>
                  <a:pt x="18" y="1145"/>
                </a:cubicBezTo>
                <a:cubicBezTo>
                  <a:pt x="48" y="1109"/>
                  <a:pt x="99" y="1100"/>
                  <a:pt x="136" y="1075"/>
                </a:cubicBezTo>
                <a:cubicBezTo>
                  <a:pt x="147" y="999"/>
                  <a:pt x="151" y="927"/>
                  <a:pt x="195" y="863"/>
                </a:cubicBezTo>
                <a:cubicBezTo>
                  <a:pt x="233" y="747"/>
                  <a:pt x="224" y="669"/>
                  <a:pt x="136" y="581"/>
                </a:cubicBezTo>
                <a:cubicBezTo>
                  <a:pt x="120" y="534"/>
                  <a:pt x="110" y="489"/>
                  <a:pt x="101" y="440"/>
                </a:cubicBezTo>
                <a:cubicBezTo>
                  <a:pt x="107" y="416"/>
                  <a:pt x="110" y="374"/>
                  <a:pt x="136" y="358"/>
                </a:cubicBezTo>
                <a:cubicBezTo>
                  <a:pt x="162" y="342"/>
                  <a:pt x="280" y="316"/>
                  <a:pt x="300" y="311"/>
                </a:cubicBezTo>
                <a:close/>
              </a:path>
            </a:pathLst>
          </a:custGeom>
          <a:solidFill>
            <a:srgbClr val="009900"/>
          </a:solidFill>
          <a:ln w="12700" cap="sq" cmpd="sng">
            <a:solidFill>
              <a:schemeClr val="tx1"/>
            </a:solidFill>
            <a:prstDash val="solid"/>
            <a:bevel/>
            <a:headEnd type="none" w="med" len="med"/>
            <a:tailEnd type="none" w="med" len="med"/>
          </a:ln>
        </p:spPr>
        <p:txBody>
          <a:bodyPr/>
          <a:p>
            <a:endParaRPr lang="zh-CN" altLang="en-US"/>
          </a:p>
        </p:txBody>
      </p:sp>
      <p:sp>
        <p:nvSpPr>
          <p:cNvPr id="10" name="Freeform 10"/>
          <p:cNvSpPr/>
          <p:nvPr/>
        </p:nvSpPr>
        <p:spPr>
          <a:xfrm>
            <a:off x="4606925" y="2106613"/>
            <a:ext cx="1157288" cy="1323975"/>
          </a:xfrm>
          <a:custGeom>
            <a:avLst/>
            <a:gdLst/>
            <a:ahLst/>
            <a:cxnLst>
              <a:cxn ang="0">
                <a:pos x="606" y="44"/>
              </a:cxn>
              <a:cxn ang="0">
                <a:pos x="582" y="267"/>
              </a:cxn>
              <a:cxn ang="0">
                <a:pos x="441" y="362"/>
              </a:cxn>
              <a:cxn ang="0">
                <a:pos x="394" y="315"/>
              </a:cxn>
              <a:cxn ang="0">
                <a:pos x="359" y="291"/>
              </a:cxn>
              <a:cxn ang="0">
                <a:pos x="241" y="350"/>
              </a:cxn>
              <a:cxn ang="0">
                <a:pos x="241" y="350"/>
              </a:cxn>
              <a:cxn ang="0">
                <a:pos x="147" y="373"/>
              </a:cxn>
              <a:cxn ang="0">
                <a:pos x="53" y="456"/>
              </a:cxn>
              <a:cxn ang="0">
                <a:pos x="18" y="479"/>
              </a:cxn>
              <a:cxn ang="0">
                <a:pos x="53" y="573"/>
              </a:cxn>
              <a:cxn ang="0">
                <a:pos x="159" y="632"/>
              </a:cxn>
              <a:cxn ang="0">
                <a:pos x="218" y="679"/>
              </a:cxn>
              <a:cxn ang="0">
                <a:pos x="253" y="714"/>
              </a:cxn>
              <a:cxn ang="0">
                <a:pos x="324" y="749"/>
              </a:cxn>
              <a:cxn ang="0">
                <a:pos x="359" y="820"/>
              </a:cxn>
              <a:cxn ang="0">
                <a:pos x="382" y="914"/>
              </a:cxn>
              <a:cxn ang="0">
                <a:pos x="429" y="926"/>
              </a:cxn>
              <a:cxn ang="0">
                <a:pos x="570" y="785"/>
              </a:cxn>
              <a:cxn ang="0">
                <a:pos x="794" y="785"/>
              </a:cxn>
              <a:cxn ang="0">
                <a:pos x="806" y="749"/>
              </a:cxn>
              <a:cxn ang="0">
                <a:pos x="794" y="702"/>
              </a:cxn>
              <a:cxn ang="0">
                <a:pos x="758" y="667"/>
              </a:cxn>
              <a:cxn ang="0">
                <a:pos x="723" y="503"/>
              </a:cxn>
              <a:cxn ang="0">
                <a:pos x="664" y="432"/>
              </a:cxn>
              <a:cxn ang="0">
                <a:pos x="700" y="256"/>
              </a:cxn>
              <a:cxn ang="0">
                <a:pos x="735" y="185"/>
              </a:cxn>
              <a:cxn ang="0">
                <a:pos x="688" y="115"/>
              </a:cxn>
              <a:cxn ang="0">
                <a:pos x="700" y="21"/>
              </a:cxn>
              <a:cxn ang="0">
                <a:pos x="606" y="44"/>
              </a:cxn>
            </a:cxnLst>
            <a:pathLst>
              <a:path w="806" h="926">
                <a:moveTo>
                  <a:pt x="606" y="44"/>
                </a:moveTo>
                <a:cubicBezTo>
                  <a:pt x="600" y="119"/>
                  <a:pt x="612" y="199"/>
                  <a:pt x="582" y="267"/>
                </a:cubicBezTo>
                <a:cubicBezTo>
                  <a:pt x="560" y="317"/>
                  <a:pt x="490" y="345"/>
                  <a:pt x="441" y="362"/>
                </a:cubicBezTo>
                <a:cubicBezTo>
                  <a:pt x="365" y="336"/>
                  <a:pt x="439" y="372"/>
                  <a:pt x="394" y="315"/>
                </a:cubicBezTo>
                <a:cubicBezTo>
                  <a:pt x="385" y="304"/>
                  <a:pt x="371" y="299"/>
                  <a:pt x="359" y="291"/>
                </a:cubicBezTo>
                <a:lnTo>
                  <a:pt x="241" y="350"/>
                </a:lnTo>
                <a:cubicBezTo>
                  <a:pt x="241" y="350"/>
                  <a:pt x="241" y="350"/>
                  <a:pt x="241" y="350"/>
                </a:cubicBezTo>
                <a:cubicBezTo>
                  <a:pt x="187" y="368"/>
                  <a:pt x="218" y="360"/>
                  <a:pt x="147" y="373"/>
                </a:cubicBezTo>
                <a:cubicBezTo>
                  <a:pt x="109" y="433"/>
                  <a:pt x="136" y="401"/>
                  <a:pt x="53" y="456"/>
                </a:cubicBezTo>
                <a:cubicBezTo>
                  <a:pt x="41" y="464"/>
                  <a:pt x="18" y="479"/>
                  <a:pt x="18" y="479"/>
                </a:cubicBezTo>
                <a:cubicBezTo>
                  <a:pt x="0" y="530"/>
                  <a:pt x="8" y="543"/>
                  <a:pt x="53" y="573"/>
                </a:cubicBezTo>
                <a:cubicBezTo>
                  <a:pt x="73" y="632"/>
                  <a:pt x="98" y="620"/>
                  <a:pt x="159" y="632"/>
                </a:cubicBezTo>
                <a:cubicBezTo>
                  <a:pt x="210" y="709"/>
                  <a:pt x="150" y="634"/>
                  <a:pt x="218" y="679"/>
                </a:cubicBezTo>
                <a:cubicBezTo>
                  <a:pt x="232" y="688"/>
                  <a:pt x="239" y="705"/>
                  <a:pt x="253" y="714"/>
                </a:cubicBezTo>
                <a:cubicBezTo>
                  <a:pt x="275" y="729"/>
                  <a:pt x="302" y="735"/>
                  <a:pt x="324" y="749"/>
                </a:cubicBezTo>
                <a:cubicBezTo>
                  <a:pt x="345" y="783"/>
                  <a:pt x="349" y="783"/>
                  <a:pt x="359" y="820"/>
                </a:cubicBezTo>
                <a:cubicBezTo>
                  <a:pt x="361" y="828"/>
                  <a:pt x="375" y="908"/>
                  <a:pt x="382" y="914"/>
                </a:cubicBezTo>
                <a:cubicBezTo>
                  <a:pt x="395" y="924"/>
                  <a:pt x="413" y="922"/>
                  <a:pt x="429" y="926"/>
                </a:cubicBezTo>
                <a:cubicBezTo>
                  <a:pt x="515" y="897"/>
                  <a:pt x="499" y="832"/>
                  <a:pt x="570" y="785"/>
                </a:cubicBezTo>
                <a:cubicBezTo>
                  <a:pt x="643" y="794"/>
                  <a:pt x="721" y="809"/>
                  <a:pt x="794" y="785"/>
                </a:cubicBezTo>
                <a:cubicBezTo>
                  <a:pt x="806" y="781"/>
                  <a:pt x="802" y="761"/>
                  <a:pt x="806" y="749"/>
                </a:cubicBezTo>
                <a:cubicBezTo>
                  <a:pt x="802" y="733"/>
                  <a:pt x="802" y="716"/>
                  <a:pt x="794" y="702"/>
                </a:cubicBezTo>
                <a:cubicBezTo>
                  <a:pt x="786" y="688"/>
                  <a:pt x="765" y="682"/>
                  <a:pt x="758" y="667"/>
                </a:cubicBezTo>
                <a:cubicBezTo>
                  <a:pt x="736" y="618"/>
                  <a:pt x="754" y="550"/>
                  <a:pt x="723" y="503"/>
                </a:cubicBezTo>
                <a:cubicBezTo>
                  <a:pt x="706" y="477"/>
                  <a:pt x="681" y="457"/>
                  <a:pt x="664" y="432"/>
                </a:cubicBezTo>
                <a:cubicBezTo>
                  <a:pt x="642" y="362"/>
                  <a:pt x="613" y="283"/>
                  <a:pt x="700" y="256"/>
                </a:cubicBezTo>
                <a:cubicBezTo>
                  <a:pt x="705" y="249"/>
                  <a:pt x="740" y="200"/>
                  <a:pt x="735" y="185"/>
                </a:cubicBezTo>
                <a:cubicBezTo>
                  <a:pt x="726" y="158"/>
                  <a:pt x="688" y="115"/>
                  <a:pt x="688" y="115"/>
                </a:cubicBezTo>
                <a:cubicBezTo>
                  <a:pt x="743" y="32"/>
                  <a:pt x="759" y="60"/>
                  <a:pt x="700" y="21"/>
                </a:cubicBezTo>
                <a:cubicBezTo>
                  <a:pt x="602" y="32"/>
                  <a:pt x="606" y="0"/>
                  <a:pt x="606" y="44"/>
                </a:cubicBezTo>
                <a:close/>
              </a:path>
            </a:pathLst>
          </a:custGeom>
          <a:solidFill>
            <a:srgbClr val="009900"/>
          </a:solidFill>
          <a:ln w="12700" cap="sq" cmpd="sng">
            <a:solidFill>
              <a:schemeClr val="tx1"/>
            </a:solidFill>
            <a:prstDash val="solid"/>
            <a:bevel/>
            <a:headEnd type="none" w="med" len="med"/>
            <a:tailEnd type="none" w="med" len="med"/>
          </a:ln>
        </p:spPr>
        <p:txBody>
          <a:bodyPr/>
          <a:p>
            <a:endParaRPr lang="zh-CN" altLang="en-US"/>
          </a:p>
        </p:txBody>
      </p:sp>
      <p:sp>
        <p:nvSpPr>
          <p:cNvPr id="11" name="Freeform 11"/>
          <p:cNvSpPr/>
          <p:nvPr/>
        </p:nvSpPr>
        <p:spPr>
          <a:xfrm>
            <a:off x="1960563" y="2498725"/>
            <a:ext cx="2540000" cy="2979738"/>
          </a:xfrm>
          <a:custGeom>
            <a:avLst/>
            <a:gdLst/>
            <a:ahLst/>
            <a:cxnLst>
              <a:cxn ang="0">
                <a:pos x="1440" y="35"/>
              </a:cxn>
              <a:cxn ang="0">
                <a:pos x="1370" y="35"/>
              </a:cxn>
              <a:cxn ang="0">
                <a:pos x="1299" y="94"/>
              </a:cxn>
              <a:cxn ang="0">
                <a:pos x="1217" y="70"/>
              </a:cxn>
              <a:cxn ang="0">
                <a:pos x="1158" y="129"/>
              </a:cxn>
              <a:cxn ang="0">
                <a:pos x="1053" y="223"/>
              </a:cxn>
              <a:cxn ang="0">
                <a:pos x="970" y="141"/>
              </a:cxn>
              <a:cxn ang="0">
                <a:pos x="759" y="411"/>
              </a:cxn>
              <a:cxn ang="0">
                <a:pos x="594" y="493"/>
              </a:cxn>
              <a:cxn ang="0">
                <a:pos x="500" y="623"/>
              </a:cxn>
              <a:cxn ang="0">
                <a:pos x="265" y="576"/>
              </a:cxn>
              <a:cxn ang="0">
                <a:pos x="206" y="682"/>
              </a:cxn>
              <a:cxn ang="0">
                <a:pos x="65" y="729"/>
              </a:cxn>
              <a:cxn ang="0">
                <a:pos x="18" y="787"/>
              </a:cxn>
              <a:cxn ang="0">
                <a:pos x="42" y="834"/>
              </a:cxn>
              <a:cxn ang="0">
                <a:pos x="206" y="928"/>
              </a:cxn>
              <a:cxn ang="0">
                <a:pos x="300" y="1140"/>
              </a:cxn>
              <a:cxn ang="0">
                <a:pos x="183" y="1516"/>
              </a:cxn>
              <a:cxn ang="0">
                <a:pos x="183" y="1610"/>
              </a:cxn>
              <a:cxn ang="0">
                <a:pos x="335" y="1716"/>
              </a:cxn>
              <a:cxn ang="0">
                <a:pos x="359" y="1845"/>
              </a:cxn>
              <a:cxn ang="0">
                <a:pos x="347" y="2010"/>
              </a:cxn>
              <a:cxn ang="0">
                <a:pos x="606" y="1904"/>
              </a:cxn>
              <a:cxn ang="0">
                <a:pos x="641" y="1798"/>
              </a:cxn>
              <a:cxn ang="0">
                <a:pos x="900" y="1716"/>
              </a:cxn>
              <a:cxn ang="0">
                <a:pos x="1229" y="1622"/>
              </a:cxn>
              <a:cxn ang="0">
                <a:pos x="1417" y="1681"/>
              </a:cxn>
              <a:cxn ang="0">
                <a:pos x="1593" y="1939"/>
              </a:cxn>
              <a:cxn ang="0">
                <a:pos x="1687" y="2022"/>
              </a:cxn>
              <a:cxn ang="0">
                <a:pos x="1770" y="2045"/>
              </a:cxn>
              <a:cxn ang="0">
                <a:pos x="1734" y="1951"/>
              </a:cxn>
              <a:cxn ang="0">
                <a:pos x="1699" y="1728"/>
              </a:cxn>
              <a:cxn ang="0">
                <a:pos x="1605" y="1622"/>
              </a:cxn>
              <a:cxn ang="0">
                <a:pos x="1382" y="1610"/>
              </a:cxn>
              <a:cxn ang="0">
                <a:pos x="1346" y="1457"/>
              </a:cxn>
              <a:cxn ang="0">
                <a:pos x="1252" y="1375"/>
              </a:cxn>
              <a:cxn ang="0">
                <a:pos x="1252" y="1187"/>
              </a:cxn>
              <a:cxn ang="0">
                <a:pos x="1076" y="1116"/>
              </a:cxn>
              <a:cxn ang="0">
                <a:pos x="1194" y="1069"/>
              </a:cxn>
              <a:cxn ang="0">
                <a:pos x="1241" y="858"/>
              </a:cxn>
              <a:cxn ang="0">
                <a:pos x="1205" y="587"/>
              </a:cxn>
              <a:cxn ang="0">
                <a:pos x="1182" y="364"/>
              </a:cxn>
              <a:cxn ang="0">
                <a:pos x="1288" y="329"/>
              </a:cxn>
              <a:cxn ang="0">
                <a:pos x="1393" y="258"/>
              </a:cxn>
              <a:cxn ang="0">
                <a:pos x="1582" y="117"/>
              </a:cxn>
              <a:cxn ang="0">
                <a:pos x="1546" y="11"/>
              </a:cxn>
            </a:cxnLst>
            <a:pathLst>
              <a:path w="1770" h="2085">
                <a:moveTo>
                  <a:pt x="1558" y="0"/>
                </a:moveTo>
                <a:cubicBezTo>
                  <a:pt x="1488" y="16"/>
                  <a:pt x="1525" y="6"/>
                  <a:pt x="1440" y="35"/>
                </a:cubicBezTo>
                <a:cubicBezTo>
                  <a:pt x="1428" y="39"/>
                  <a:pt x="1405" y="47"/>
                  <a:pt x="1405" y="47"/>
                </a:cubicBezTo>
                <a:cubicBezTo>
                  <a:pt x="1393" y="43"/>
                  <a:pt x="1381" y="41"/>
                  <a:pt x="1370" y="35"/>
                </a:cubicBezTo>
                <a:cubicBezTo>
                  <a:pt x="1357" y="29"/>
                  <a:pt x="1348" y="6"/>
                  <a:pt x="1335" y="11"/>
                </a:cubicBezTo>
                <a:cubicBezTo>
                  <a:pt x="1324" y="15"/>
                  <a:pt x="1304" y="80"/>
                  <a:pt x="1299" y="94"/>
                </a:cubicBezTo>
                <a:cubicBezTo>
                  <a:pt x="1283" y="90"/>
                  <a:pt x="1268" y="87"/>
                  <a:pt x="1252" y="82"/>
                </a:cubicBezTo>
                <a:cubicBezTo>
                  <a:pt x="1240" y="79"/>
                  <a:pt x="1226" y="61"/>
                  <a:pt x="1217" y="70"/>
                </a:cubicBezTo>
                <a:cubicBezTo>
                  <a:pt x="1200" y="88"/>
                  <a:pt x="1194" y="141"/>
                  <a:pt x="1194" y="141"/>
                </a:cubicBezTo>
                <a:cubicBezTo>
                  <a:pt x="1182" y="137"/>
                  <a:pt x="1167" y="138"/>
                  <a:pt x="1158" y="129"/>
                </a:cubicBezTo>
                <a:cubicBezTo>
                  <a:pt x="1095" y="66"/>
                  <a:pt x="1209" y="115"/>
                  <a:pt x="1111" y="82"/>
                </a:cubicBezTo>
                <a:cubicBezTo>
                  <a:pt x="1016" y="106"/>
                  <a:pt x="1041" y="126"/>
                  <a:pt x="1053" y="223"/>
                </a:cubicBezTo>
                <a:cubicBezTo>
                  <a:pt x="1018" y="326"/>
                  <a:pt x="1014" y="178"/>
                  <a:pt x="1006" y="164"/>
                </a:cubicBezTo>
                <a:cubicBezTo>
                  <a:pt x="999" y="152"/>
                  <a:pt x="982" y="149"/>
                  <a:pt x="970" y="141"/>
                </a:cubicBezTo>
                <a:cubicBezTo>
                  <a:pt x="924" y="211"/>
                  <a:pt x="955" y="291"/>
                  <a:pt x="923" y="364"/>
                </a:cubicBezTo>
                <a:cubicBezTo>
                  <a:pt x="905" y="405"/>
                  <a:pt x="778" y="409"/>
                  <a:pt x="759" y="411"/>
                </a:cubicBezTo>
                <a:cubicBezTo>
                  <a:pt x="712" y="416"/>
                  <a:pt x="665" y="419"/>
                  <a:pt x="618" y="423"/>
                </a:cubicBezTo>
                <a:cubicBezTo>
                  <a:pt x="610" y="446"/>
                  <a:pt x="602" y="470"/>
                  <a:pt x="594" y="493"/>
                </a:cubicBezTo>
                <a:cubicBezTo>
                  <a:pt x="590" y="505"/>
                  <a:pt x="582" y="529"/>
                  <a:pt x="582" y="529"/>
                </a:cubicBezTo>
                <a:cubicBezTo>
                  <a:pt x="572" y="601"/>
                  <a:pt x="585" y="652"/>
                  <a:pt x="500" y="623"/>
                </a:cubicBezTo>
                <a:cubicBezTo>
                  <a:pt x="426" y="672"/>
                  <a:pt x="452" y="637"/>
                  <a:pt x="406" y="599"/>
                </a:cubicBezTo>
                <a:cubicBezTo>
                  <a:pt x="369" y="569"/>
                  <a:pt x="312" y="581"/>
                  <a:pt x="265" y="576"/>
                </a:cubicBezTo>
                <a:cubicBezTo>
                  <a:pt x="249" y="624"/>
                  <a:pt x="261" y="658"/>
                  <a:pt x="277" y="705"/>
                </a:cubicBezTo>
                <a:cubicBezTo>
                  <a:pt x="159" y="744"/>
                  <a:pt x="337" y="697"/>
                  <a:pt x="206" y="682"/>
                </a:cubicBezTo>
                <a:cubicBezTo>
                  <a:pt x="182" y="679"/>
                  <a:pt x="159" y="697"/>
                  <a:pt x="136" y="705"/>
                </a:cubicBezTo>
                <a:cubicBezTo>
                  <a:pt x="112" y="713"/>
                  <a:pt x="89" y="721"/>
                  <a:pt x="65" y="729"/>
                </a:cubicBezTo>
                <a:cubicBezTo>
                  <a:pt x="53" y="733"/>
                  <a:pt x="30" y="740"/>
                  <a:pt x="30" y="740"/>
                </a:cubicBezTo>
                <a:cubicBezTo>
                  <a:pt x="26" y="756"/>
                  <a:pt x="22" y="771"/>
                  <a:pt x="18" y="787"/>
                </a:cubicBezTo>
                <a:cubicBezTo>
                  <a:pt x="14" y="799"/>
                  <a:pt x="0" y="812"/>
                  <a:pt x="6" y="823"/>
                </a:cubicBezTo>
                <a:cubicBezTo>
                  <a:pt x="12" y="834"/>
                  <a:pt x="30" y="830"/>
                  <a:pt x="42" y="834"/>
                </a:cubicBezTo>
                <a:cubicBezTo>
                  <a:pt x="61" y="896"/>
                  <a:pt x="78" y="888"/>
                  <a:pt x="136" y="905"/>
                </a:cubicBezTo>
                <a:cubicBezTo>
                  <a:pt x="160" y="912"/>
                  <a:pt x="206" y="928"/>
                  <a:pt x="206" y="928"/>
                </a:cubicBezTo>
                <a:cubicBezTo>
                  <a:pt x="272" y="1027"/>
                  <a:pt x="174" y="868"/>
                  <a:pt x="241" y="1069"/>
                </a:cubicBezTo>
                <a:cubicBezTo>
                  <a:pt x="251" y="1098"/>
                  <a:pt x="283" y="1114"/>
                  <a:pt x="300" y="1140"/>
                </a:cubicBezTo>
                <a:cubicBezTo>
                  <a:pt x="288" y="1223"/>
                  <a:pt x="289" y="1304"/>
                  <a:pt x="241" y="1375"/>
                </a:cubicBezTo>
                <a:cubicBezTo>
                  <a:pt x="225" y="1425"/>
                  <a:pt x="200" y="1465"/>
                  <a:pt x="183" y="1516"/>
                </a:cubicBezTo>
                <a:cubicBezTo>
                  <a:pt x="179" y="1528"/>
                  <a:pt x="171" y="1551"/>
                  <a:pt x="171" y="1551"/>
                </a:cubicBezTo>
                <a:cubicBezTo>
                  <a:pt x="175" y="1571"/>
                  <a:pt x="171" y="1594"/>
                  <a:pt x="183" y="1610"/>
                </a:cubicBezTo>
                <a:cubicBezTo>
                  <a:pt x="211" y="1646"/>
                  <a:pt x="249" y="1656"/>
                  <a:pt x="288" y="1669"/>
                </a:cubicBezTo>
                <a:cubicBezTo>
                  <a:pt x="320" y="1764"/>
                  <a:pt x="272" y="1652"/>
                  <a:pt x="335" y="1716"/>
                </a:cubicBezTo>
                <a:cubicBezTo>
                  <a:pt x="375" y="1756"/>
                  <a:pt x="379" y="1778"/>
                  <a:pt x="394" y="1822"/>
                </a:cubicBezTo>
                <a:cubicBezTo>
                  <a:pt x="382" y="1830"/>
                  <a:pt x="366" y="1833"/>
                  <a:pt x="359" y="1845"/>
                </a:cubicBezTo>
                <a:cubicBezTo>
                  <a:pt x="346" y="1866"/>
                  <a:pt x="335" y="1916"/>
                  <a:pt x="335" y="1916"/>
                </a:cubicBezTo>
                <a:cubicBezTo>
                  <a:pt x="339" y="1947"/>
                  <a:pt x="334" y="1981"/>
                  <a:pt x="347" y="2010"/>
                </a:cubicBezTo>
                <a:cubicBezTo>
                  <a:pt x="359" y="2037"/>
                  <a:pt x="422" y="2012"/>
                  <a:pt x="430" y="2010"/>
                </a:cubicBezTo>
                <a:cubicBezTo>
                  <a:pt x="502" y="1988"/>
                  <a:pt x="553" y="1957"/>
                  <a:pt x="606" y="1904"/>
                </a:cubicBezTo>
                <a:cubicBezTo>
                  <a:pt x="614" y="1881"/>
                  <a:pt x="621" y="1857"/>
                  <a:pt x="629" y="1834"/>
                </a:cubicBezTo>
                <a:cubicBezTo>
                  <a:pt x="633" y="1822"/>
                  <a:pt x="641" y="1798"/>
                  <a:pt x="641" y="1798"/>
                </a:cubicBezTo>
                <a:cubicBezTo>
                  <a:pt x="622" y="1741"/>
                  <a:pt x="608" y="1702"/>
                  <a:pt x="676" y="1681"/>
                </a:cubicBezTo>
                <a:cubicBezTo>
                  <a:pt x="752" y="1691"/>
                  <a:pt x="824" y="1706"/>
                  <a:pt x="900" y="1716"/>
                </a:cubicBezTo>
                <a:cubicBezTo>
                  <a:pt x="948" y="1739"/>
                  <a:pt x="966" y="1756"/>
                  <a:pt x="1017" y="1739"/>
                </a:cubicBezTo>
                <a:cubicBezTo>
                  <a:pt x="1052" y="1636"/>
                  <a:pt x="1128" y="1633"/>
                  <a:pt x="1229" y="1622"/>
                </a:cubicBezTo>
                <a:cubicBezTo>
                  <a:pt x="1322" y="1590"/>
                  <a:pt x="1275" y="1594"/>
                  <a:pt x="1370" y="1610"/>
                </a:cubicBezTo>
                <a:cubicBezTo>
                  <a:pt x="1386" y="1634"/>
                  <a:pt x="1408" y="1654"/>
                  <a:pt x="1417" y="1681"/>
                </a:cubicBezTo>
                <a:cubicBezTo>
                  <a:pt x="1439" y="1747"/>
                  <a:pt x="1434" y="1775"/>
                  <a:pt x="1487" y="1810"/>
                </a:cubicBezTo>
                <a:cubicBezTo>
                  <a:pt x="1505" y="1862"/>
                  <a:pt x="1547" y="1909"/>
                  <a:pt x="1593" y="1939"/>
                </a:cubicBezTo>
                <a:cubicBezTo>
                  <a:pt x="1601" y="1951"/>
                  <a:pt x="1606" y="1965"/>
                  <a:pt x="1617" y="1975"/>
                </a:cubicBezTo>
                <a:cubicBezTo>
                  <a:pt x="1638" y="1994"/>
                  <a:pt x="1687" y="2022"/>
                  <a:pt x="1687" y="2022"/>
                </a:cubicBezTo>
                <a:cubicBezTo>
                  <a:pt x="1694" y="2033"/>
                  <a:pt x="1723" y="2085"/>
                  <a:pt x="1746" y="2080"/>
                </a:cubicBezTo>
                <a:cubicBezTo>
                  <a:pt x="1760" y="2077"/>
                  <a:pt x="1762" y="2057"/>
                  <a:pt x="1770" y="2045"/>
                </a:cubicBezTo>
                <a:cubicBezTo>
                  <a:pt x="1766" y="2025"/>
                  <a:pt x="1765" y="2005"/>
                  <a:pt x="1758" y="1986"/>
                </a:cubicBezTo>
                <a:cubicBezTo>
                  <a:pt x="1753" y="1973"/>
                  <a:pt x="1738" y="1965"/>
                  <a:pt x="1734" y="1951"/>
                </a:cubicBezTo>
                <a:cubicBezTo>
                  <a:pt x="1722" y="1909"/>
                  <a:pt x="1719" y="1865"/>
                  <a:pt x="1711" y="1822"/>
                </a:cubicBezTo>
                <a:cubicBezTo>
                  <a:pt x="1705" y="1791"/>
                  <a:pt x="1712" y="1757"/>
                  <a:pt x="1699" y="1728"/>
                </a:cubicBezTo>
                <a:cubicBezTo>
                  <a:pt x="1694" y="1717"/>
                  <a:pt x="1676" y="1720"/>
                  <a:pt x="1664" y="1716"/>
                </a:cubicBezTo>
                <a:cubicBezTo>
                  <a:pt x="1644" y="1659"/>
                  <a:pt x="1625" y="1679"/>
                  <a:pt x="1605" y="1622"/>
                </a:cubicBezTo>
                <a:cubicBezTo>
                  <a:pt x="1514" y="1637"/>
                  <a:pt x="1512" y="1647"/>
                  <a:pt x="1417" y="1634"/>
                </a:cubicBezTo>
                <a:cubicBezTo>
                  <a:pt x="1405" y="1626"/>
                  <a:pt x="1391" y="1621"/>
                  <a:pt x="1382" y="1610"/>
                </a:cubicBezTo>
                <a:cubicBezTo>
                  <a:pt x="1356" y="1577"/>
                  <a:pt x="1383" y="1537"/>
                  <a:pt x="1393" y="1504"/>
                </a:cubicBezTo>
                <a:cubicBezTo>
                  <a:pt x="1369" y="1428"/>
                  <a:pt x="1403" y="1502"/>
                  <a:pt x="1346" y="1457"/>
                </a:cubicBezTo>
                <a:cubicBezTo>
                  <a:pt x="1335" y="1448"/>
                  <a:pt x="1334" y="1431"/>
                  <a:pt x="1323" y="1422"/>
                </a:cubicBezTo>
                <a:cubicBezTo>
                  <a:pt x="1302" y="1403"/>
                  <a:pt x="1252" y="1375"/>
                  <a:pt x="1252" y="1375"/>
                </a:cubicBezTo>
                <a:cubicBezTo>
                  <a:pt x="1238" y="1331"/>
                  <a:pt x="1208" y="1314"/>
                  <a:pt x="1194" y="1269"/>
                </a:cubicBezTo>
                <a:cubicBezTo>
                  <a:pt x="1283" y="1240"/>
                  <a:pt x="1269" y="1270"/>
                  <a:pt x="1252" y="1187"/>
                </a:cubicBezTo>
                <a:cubicBezTo>
                  <a:pt x="1173" y="1197"/>
                  <a:pt x="1114" y="1225"/>
                  <a:pt x="1064" y="1152"/>
                </a:cubicBezTo>
                <a:cubicBezTo>
                  <a:pt x="1068" y="1140"/>
                  <a:pt x="1066" y="1124"/>
                  <a:pt x="1076" y="1116"/>
                </a:cubicBezTo>
                <a:cubicBezTo>
                  <a:pt x="1089" y="1106"/>
                  <a:pt x="1108" y="1109"/>
                  <a:pt x="1123" y="1105"/>
                </a:cubicBezTo>
                <a:cubicBezTo>
                  <a:pt x="1164" y="1094"/>
                  <a:pt x="1157" y="1094"/>
                  <a:pt x="1194" y="1069"/>
                </a:cubicBezTo>
                <a:cubicBezTo>
                  <a:pt x="1203" y="1041"/>
                  <a:pt x="1223" y="985"/>
                  <a:pt x="1229" y="952"/>
                </a:cubicBezTo>
                <a:cubicBezTo>
                  <a:pt x="1234" y="921"/>
                  <a:pt x="1230" y="888"/>
                  <a:pt x="1241" y="858"/>
                </a:cubicBezTo>
                <a:cubicBezTo>
                  <a:pt x="1251" y="831"/>
                  <a:pt x="1288" y="787"/>
                  <a:pt x="1288" y="787"/>
                </a:cubicBezTo>
                <a:cubicBezTo>
                  <a:pt x="1308" y="700"/>
                  <a:pt x="1278" y="635"/>
                  <a:pt x="1205" y="587"/>
                </a:cubicBezTo>
                <a:cubicBezTo>
                  <a:pt x="1179" y="547"/>
                  <a:pt x="1170" y="516"/>
                  <a:pt x="1158" y="470"/>
                </a:cubicBezTo>
                <a:cubicBezTo>
                  <a:pt x="1160" y="460"/>
                  <a:pt x="1171" y="372"/>
                  <a:pt x="1182" y="364"/>
                </a:cubicBezTo>
                <a:cubicBezTo>
                  <a:pt x="1202" y="350"/>
                  <a:pt x="1229" y="349"/>
                  <a:pt x="1252" y="341"/>
                </a:cubicBezTo>
                <a:cubicBezTo>
                  <a:pt x="1264" y="337"/>
                  <a:pt x="1288" y="329"/>
                  <a:pt x="1288" y="329"/>
                </a:cubicBezTo>
                <a:cubicBezTo>
                  <a:pt x="1311" y="313"/>
                  <a:pt x="1335" y="298"/>
                  <a:pt x="1358" y="282"/>
                </a:cubicBezTo>
                <a:cubicBezTo>
                  <a:pt x="1370" y="274"/>
                  <a:pt x="1393" y="258"/>
                  <a:pt x="1393" y="258"/>
                </a:cubicBezTo>
                <a:cubicBezTo>
                  <a:pt x="1409" y="235"/>
                  <a:pt x="1417" y="204"/>
                  <a:pt x="1440" y="188"/>
                </a:cubicBezTo>
                <a:cubicBezTo>
                  <a:pt x="1486" y="157"/>
                  <a:pt x="1536" y="148"/>
                  <a:pt x="1582" y="117"/>
                </a:cubicBezTo>
                <a:cubicBezTo>
                  <a:pt x="1592" y="86"/>
                  <a:pt x="1604" y="68"/>
                  <a:pt x="1582" y="35"/>
                </a:cubicBezTo>
                <a:cubicBezTo>
                  <a:pt x="1574" y="23"/>
                  <a:pt x="1554" y="23"/>
                  <a:pt x="1546" y="11"/>
                </a:cubicBezTo>
                <a:cubicBezTo>
                  <a:pt x="1543" y="7"/>
                  <a:pt x="1554" y="4"/>
                  <a:pt x="1558" y="0"/>
                </a:cubicBezTo>
                <a:close/>
              </a:path>
            </a:pathLst>
          </a:custGeom>
          <a:solidFill>
            <a:srgbClr val="FF0000"/>
          </a:solidFill>
          <a:ln w="12700" cap="sq" cmpd="sng">
            <a:solidFill>
              <a:schemeClr val="tx1"/>
            </a:solidFill>
            <a:prstDash val="solid"/>
            <a:bevel/>
            <a:headEnd type="none" w="med" len="med"/>
            <a:tailEnd type="none" w="med" len="med"/>
          </a:ln>
        </p:spPr>
        <p:txBody>
          <a:bodyPr/>
          <a:p>
            <a:endParaRPr lang="zh-CN" altLang="en-US"/>
          </a:p>
        </p:txBody>
      </p:sp>
      <p:sp>
        <p:nvSpPr>
          <p:cNvPr id="12" name="Freeform 12"/>
          <p:cNvSpPr/>
          <p:nvPr/>
        </p:nvSpPr>
        <p:spPr>
          <a:xfrm>
            <a:off x="4278313" y="4108450"/>
            <a:ext cx="779462" cy="923925"/>
          </a:xfrm>
          <a:custGeom>
            <a:avLst/>
            <a:gdLst/>
            <a:ahLst/>
            <a:cxnLst>
              <a:cxn ang="0">
                <a:pos x="543" y="647"/>
              </a:cxn>
              <a:cxn ang="0">
                <a:pos x="379" y="564"/>
              </a:cxn>
              <a:cxn ang="0">
                <a:pos x="285" y="423"/>
              </a:cxn>
              <a:cxn ang="0">
                <a:pos x="191" y="306"/>
              </a:cxn>
              <a:cxn ang="0">
                <a:pos x="132" y="365"/>
              </a:cxn>
              <a:cxn ang="0">
                <a:pos x="120" y="329"/>
              </a:cxn>
              <a:cxn ang="0">
                <a:pos x="38" y="94"/>
              </a:cxn>
              <a:cxn ang="0">
                <a:pos x="26" y="59"/>
              </a:cxn>
              <a:cxn ang="0">
                <a:pos x="3" y="24"/>
              </a:cxn>
              <a:cxn ang="0">
                <a:pos x="38" y="0"/>
              </a:cxn>
              <a:cxn ang="0">
                <a:pos x="73" y="12"/>
              </a:cxn>
              <a:cxn ang="0">
                <a:pos x="108" y="47"/>
              </a:cxn>
              <a:cxn ang="0">
                <a:pos x="144" y="24"/>
              </a:cxn>
              <a:cxn ang="0">
                <a:pos x="273" y="188"/>
              </a:cxn>
              <a:cxn ang="0">
                <a:pos x="296" y="224"/>
              </a:cxn>
              <a:cxn ang="0">
                <a:pos x="367" y="271"/>
              </a:cxn>
              <a:cxn ang="0">
                <a:pos x="379" y="341"/>
              </a:cxn>
              <a:cxn ang="0">
                <a:pos x="414" y="423"/>
              </a:cxn>
              <a:cxn ang="0">
                <a:pos x="449" y="506"/>
              </a:cxn>
              <a:cxn ang="0">
                <a:pos x="543" y="647"/>
              </a:cxn>
            </a:cxnLst>
            <a:pathLst>
              <a:path w="543" h="647">
                <a:moveTo>
                  <a:pt x="543" y="647"/>
                </a:moveTo>
                <a:cubicBezTo>
                  <a:pt x="490" y="593"/>
                  <a:pt x="453" y="579"/>
                  <a:pt x="379" y="564"/>
                </a:cubicBezTo>
                <a:cubicBezTo>
                  <a:pt x="347" y="517"/>
                  <a:pt x="315" y="471"/>
                  <a:pt x="285" y="423"/>
                </a:cubicBezTo>
                <a:cubicBezTo>
                  <a:pt x="249" y="366"/>
                  <a:pt x="264" y="331"/>
                  <a:pt x="191" y="306"/>
                </a:cubicBezTo>
                <a:cubicBezTo>
                  <a:pt x="185" y="315"/>
                  <a:pt x="153" y="370"/>
                  <a:pt x="132" y="365"/>
                </a:cubicBezTo>
                <a:cubicBezTo>
                  <a:pt x="120" y="362"/>
                  <a:pt x="124" y="341"/>
                  <a:pt x="120" y="329"/>
                </a:cubicBezTo>
                <a:cubicBezTo>
                  <a:pt x="109" y="246"/>
                  <a:pt x="112" y="145"/>
                  <a:pt x="38" y="94"/>
                </a:cubicBezTo>
                <a:cubicBezTo>
                  <a:pt x="34" y="82"/>
                  <a:pt x="32" y="70"/>
                  <a:pt x="26" y="59"/>
                </a:cubicBezTo>
                <a:cubicBezTo>
                  <a:pt x="20" y="47"/>
                  <a:pt x="0" y="38"/>
                  <a:pt x="3" y="24"/>
                </a:cubicBezTo>
                <a:cubicBezTo>
                  <a:pt x="6" y="10"/>
                  <a:pt x="26" y="8"/>
                  <a:pt x="38" y="0"/>
                </a:cubicBezTo>
                <a:cubicBezTo>
                  <a:pt x="50" y="4"/>
                  <a:pt x="63" y="5"/>
                  <a:pt x="73" y="12"/>
                </a:cubicBezTo>
                <a:cubicBezTo>
                  <a:pt x="87" y="21"/>
                  <a:pt x="92" y="44"/>
                  <a:pt x="108" y="47"/>
                </a:cubicBezTo>
                <a:cubicBezTo>
                  <a:pt x="122" y="49"/>
                  <a:pt x="132" y="32"/>
                  <a:pt x="144" y="24"/>
                </a:cubicBezTo>
                <a:cubicBezTo>
                  <a:pt x="164" y="88"/>
                  <a:pt x="217" y="151"/>
                  <a:pt x="273" y="188"/>
                </a:cubicBezTo>
                <a:cubicBezTo>
                  <a:pt x="281" y="200"/>
                  <a:pt x="285" y="215"/>
                  <a:pt x="296" y="224"/>
                </a:cubicBezTo>
                <a:cubicBezTo>
                  <a:pt x="317" y="243"/>
                  <a:pt x="367" y="271"/>
                  <a:pt x="367" y="271"/>
                </a:cubicBezTo>
                <a:cubicBezTo>
                  <a:pt x="414" y="343"/>
                  <a:pt x="379" y="270"/>
                  <a:pt x="379" y="341"/>
                </a:cubicBezTo>
                <a:cubicBezTo>
                  <a:pt x="379" y="381"/>
                  <a:pt x="393" y="393"/>
                  <a:pt x="414" y="423"/>
                </a:cubicBezTo>
                <a:cubicBezTo>
                  <a:pt x="450" y="530"/>
                  <a:pt x="396" y="373"/>
                  <a:pt x="449" y="506"/>
                </a:cubicBezTo>
                <a:cubicBezTo>
                  <a:pt x="483" y="590"/>
                  <a:pt x="467" y="589"/>
                  <a:pt x="543" y="647"/>
                </a:cubicBezTo>
                <a:close/>
              </a:path>
            </a:pathLst>
          </a:custGeom>
          <a:solidFill>
            <a:srgbClr val="FF0000"/>
          </a:solidFill>
          <a:ln w="12700" cap="sq" cmpd="sng">
            <a:solidFill>
              <a:schemeClr val="tx1"/>
            </a:solidFill>
            <a:prstDash val="solid"/>
            <a:bevel/>
            <a:headEnd type="none" w="med" len="med"/>
            <a:tailEnd type="none" w="med" len="med"/>
          </a:ln>
        </p:spPr>
        <p:txBody>
          <a:bodyPr/>
          <a:p>
            <a:endParaRPr lang="zh-CN" altLang="en-US"/>
          </a:p>
        </p:txBody>
      </p:sp>
      <p:sp>
        <p:nvSpPr>
          <p:cNvPr id="13" name="Freeform 13"/>
          <p:cNvSpPr/>
          <p:nvPr/>
        </p:nvSpPr>
        <p:spPr>
          <a:xfrm>
            <a:off x="4170363" y="2025650"/>
            <a:ext cx="2127250" cy="2489200"/>
          </a:xfrm>
          <a:custGeom>
            <a:avLst/>
            <a:gdLst/>
            <a:ahLst/>
            <a:cxnLst>
              <a:cxn ang="0">
                <a:pos x="764" y="94"/>
              </a:cxn>
              <a:cxn ang="0">
                <a:pos x="670" y="200"/>
              </a:cxn>
              <a:cxn ang="0">
                <a:pos x="564" y="200"/>
              </a:cxn>
              <a:cxn ang="0">
                <a:pos x="482" y="188"/>
              </a:cxn>
              <a:cxn ang="0">
                <a:pos x="376" y="235"/>
              </a:cxn>
              <a:cxn ang="0">
                <a:pos x="200" y="329"/>
              </a:cxn>
              <a:cxn ang="0">
                <a:pos x="129" y="435"/>
              </a:cxn>
              <a:cxn ang="0">
                <a:pos x="0" y="517"/>
              </a:cxn>
              <a:cxn ang="0">
                <a:pos x="165" y="635"/>
              </a:cxn>
              <a:cxn ang="0">
                <a:pos x="270" y="682"/>
              </a:cxn>
              <a:cxn ang="0">
                <a:pos x="329" y="787"/>
              </a:cxn>
              <a:cxn ang="0">
                <a:pos x="176" y="811"/>
              </a:cxn>
              <a:cxn ang="0">
                <a:pos x="59" y="905"/>
              </a:cxn>
              <a:cxn ang="0">
                <a:pos x="129" y="1046"/>
              </a:cxn>
              <a:cxn ang="0">
                <a:pos x="200" y="1246"/>
              </a:cxn>
              <a:cxn ang="0">
                <a:pos x="188" y="1446"/>
              </a:cxn>
              <a:cxn ang="0">
                <a:pos x="329" y="1575"/>
              </a:cxn>
              <a:cxn ang="0">
                <a:pos x="517" y="1681"/>
              </a:cxn>
              <a:cxn ang="0">
                <a:pos x="1105" y="1728"/>
              </a:cxn>
              <a:cxn ang="0">
                <a:pos x="1176" y="1646"/>
              </a:cxn>
              <a:cxn ang="0">
                <a:pos x="1481" y="1457"/>
              </a:cxn>
              <a:cxn ang="0">
                <a:pos x="1328" y="1258"/>
              </a:cxn>
              <a:cxn ang="0">
                <a:pos x="1364" y="1081"/>
              </a:cxn>
              <a:cxn ang="0">
                <a:pos x="1281" y="1011"/>
              </a:cxn>
              <a:cxn ang="0">
                <a:pos x="1258" y="893"/>
              </a:cxn>
              <a:cxn ang="0">
                <a:pos x="1176" y="776"/>
              </a:cxn>
              <a:cxn ang="0">
                <a:pos x="1093" y="823"/>
              </a:cxn>
              <a:cxn ang="0">
                <a:pos x="976" y="846"/>
              </a:cxn>
              <a:cxn ang="0">
                <a:pos x="799" y="905"/>
              </a:cxn>
              <a:cxn ang="0">
                <a:pos x="729" y="976"/>
              </a:cxn>
              <a:cxn ang="0">
                <a:pos x="658" y="787"/>
              </a:cxn>
              <a:cxn ang="0">
                <a:pos x="482" y="705"/>
              </a:cxn>
              <a:cxn ang="0">
                <a:pos x="317" y="505"/>
              </a:cxn>
              <a:cxn ang="0">
                <a:pos x="505" y="364"/>
              </a:cxn>
              <a:cxn ang="0">
                <a:pos x="882" y="294"/>
              </a:cxn>
              <a:cxn ang="0">
                <a:pos x="929" y="223"/>
              </a:cxn>
              <a:cxn ang="0">
                <a:pos x="776" y="0"/>
              </a:cxn>
            </a:cxnLst>
            <a:pathLst>
              <a:path w="1481" h="1743">
                <a:moveTo>
                  <a:pt x="776" y="0"/>
                </a:moveTo>
                <a:cubicBezTo>
                  <a:pt x="772" y="31"/>
                  <a:pt x="777" y="65"/>
                  <a:pt x="764" y="94"/>
                </a:cubicBezTo>
                <a:cubicBezTo>
                  <a:pt x="759" y="105"/>
                  <a:pt x="736" y="96"/>
                  <a:pt x="729" y="106"/>
                </a:cubicBezTo>
                <a:cubicBezTo>
                  <a:pt x="671" y="186"/>
                  <a:pt x="742" y="164"/>
                  <a:pt x="670" y="200"/>
                </a:cubicBezTo>
                <a:cubicBezTo>
                  <a:pt x="659" y="205"/>
                  <a:pt x="647" y="207"/>
                  <a:pt x="635" y="211"/>
                </a:cubicBezTo>
                <a:cubicBezTo>
                  <a:pt x="611" y="207"/>
                  <a:pt x="582" y="216"/>
                  <a:pt x="564" y="200"/>
                </a:cubicBezTo>
                <a:cubicBezTo>
                  <a:pt x="549" y="187"/>
                  <a:pt x="573" y="144"/>
                  <a:pt x="553" y="141"/>
                </a:cubicBezTo>
                <a:cubicBezTo>
                  <a:pt x="525" y="137"/>
                  <a:pt x="509" y="179"/>
                  <a:pt x="482" y="188"/>
                </a:cubicBezTo>
                <a:cubicBezTo>
                  <a:pt x="435" y="204"/>
                  <a:pt x="459" y="196"/>
                  <a:pt x="411" y="211"/>
                </a:cubicBezTo>
                <a:cubicBezTo>
                  <a:pt x="399" y="219"/>
                  <a:pt x="389" y="229"/>
                  <a:pt x="376" y="235"/>
                </a:cubicBezTo>
                <a:cubicBezTo>
                  <a:pt x="354" y="245"/>
                  <a:pt x="306" y="258"/>
                  <a:pt x="306" y="258"/>
                </a:cubicBezTo>
                <a:cubicBezTo>
                  <a:pt x="271" y="293"/>
                  <a:pt x="247" y="313"/>
                  <a:pt x="200" y="329"/>
                </a:cubicBezTo>
                <a:cubicBezTo>
                  <a:pt x="119" y="275"/>
                  <a:pt x="138" y="255"/>
                  <a:pt x="118" y="317"/>
                </a:cubicBezTo>
                <a:cubicBezTo>
                  <a:pt x="142" y="354"/>
                  <a:pt x="171" y="382"/>
                  <a:pt x="129" y="435"/>
                </a:cubicBezTo>
                <a:cubicBezTo>
                  <a:pt x="114" y="454"/>
                  <a:pt x="59" y="458"/>
                  <a:pt x="59" y="458"/>
                </a:cubicBezTo>
                <a:cubicBezTo>
                  <a:pt x="44" y="468"/>
                  <a:pt x="0" y="492"/>
                  <a:pt x="0" y="517"/>
                </a:cubicBezTo>
                <a:cubicBezTo>
                  <a:pt x="0" y="531"/>
                  <a:pt x="16" y="540"/>
                  <a:pt x="24" y="552"/>
                </a:cubicBezTo>
                <a:cubicBezTo>
                  <a:pt x="43" y="676"/>
                  <a:pt x="8" y="602"/>
                  <a:pt x="165" y="635"/>
                </a:cubicBezTo>
                <a:cubicBezTo>
                  <a:pt x="179" y="638"/>
                  <a:pt x="187" y="652"/>
                  <a:pt x="200" y="658"/>
                </a:cubicBezTo>
                <a:cubicBezTo>
                  <a:pt x="223" y="668"/>
                  <a:pt x="270" y="682"/>
                  <a:pt x="270" y="682"/>
                </a:cubicBezTo>
                <a:cubicBezTo>
                  <a:pt x="282" y="694"/>
                  <a:pt x="298" y="702"/>
                  <a:pt x="306" y="717"/>
                </a:cubicBezTo>
                <a:cubicBezTo>
                  <a:pt x="318" y="738"/>
                  <a:pt x="329" y="787"/>
                  <a:pt x="329" y="787"/>
                </a:cubicBezTo>
                <a:cubicBezTo>
                  <a:pt x="247" y="815"/>
                  <a:pt x="282" y="819"/>
                  <a:pt x="223" y="799"/>
                </a:cubicBezTo>
                <a:cubicBezTo>
                  <a:pt x="207" y="803"/>
                  <a:pt x="188" y="800"/>
                  <a:pt x="176" y="811"/>
                </a:cubicBezTo>
                <a:cubicBezTo>
                  <a:pt x="155" y="829"/>
                  <a:pt x="156" y="872"/>
                  <a:pt x="129" y="881"/>
                </a:cubicBezTo>
                <a:cubicBezTo>
                  <a:pt x="106" y="889"/>
                  <a:pt x="59" y="905"/>
                  <a:pt x="59" y="905"/>
                </a:cubicBezTo>
                <a:cubicBezTo>
                  <a:pt x="63" y="929"/>
                  <a:pt x="61" y="954"/>
                  <a:pt x="71" y="976"/>
                </a:cubicBezTo>
                <a:cubicBezTo>
                  <a:pt x="83" y="1004"/>
                  <a:pt x="117" y="1018"/>
                  <a:pt x="129" y="1046"/>
                </a:cubicBezTo>
                <a:cubicBezTo>
                  <a:pt x="185" y="1172"/>
                  <a:pt x="124" y="1073"/>
                  <a:pt x="176" y="1152"/>
                </a:cubicBezTo>
                <a:cubicBezTo>
                  <a:pt x="182" y="1184"/>
                  <a:pt x="200" y="1214"/>
                  <a:pt x="200" y="1246"/>
                </a:cubicBezTo>
                <a:cubicBezTo>
                  <a:pt x="200" y="1301"/>
                  <a:pt x="189" y="1338"/>
                  <a:pt x="176" y="1387"/>
                </a:cubicBezTo>
                <a:cubicBezTo>
                  <a:pt x="180" y="1407"/>
                  <a:pt x="178" y="1429"/>
                  <a:pt x="188" y="1446"/>
                </a:cubicBezTo>
                <a:cubicBezTo>
                  <a:pt x="195" y="1458"/>
                  <a:pt x="213" y="1460"/>
                  <a:pt x="223" y="1469"/>
                </a:cubicBezTo>
                <a:cubicBezTo>
                  <a:pt x="260" y="1502"/>
                  <a:pt x="294" y="1540"/>
                  <a:pt x="329" y="1575"/>
                </a:cubicBezTo>
                <a:cubicBezTo>
                  <a:pt x="349" y="1595"/>
                  <a:pt x="400" y="1622"/>
                  <a:pt x="400" y="1622"/>
                </a:cubicBezTo>
                <a:cubicBezTo>
                  <a:pt x="436" y="1677"/>
                  <a:pt x="452" y="1668"/>
                  <a:pt x="517" y="1681"/>
                </a:cubicBezTo>
                <a:cubicBezTo>
                  <a:pt x="558" y="1721"/>
                  <a:pt x="580" y="1726"/>
                  <a:pt x="635" y="1740"/>
                </a:cubicBezTo>
                <a:cubicBezTo>
                  <a:pt x="792" y="1736"/>
                  <a:pt x="949" y="1743"/>
                  <a:pt x="1105" y="1728"/>
                </a:cubicBezTo>
                <a:cubicBezTo>
                  <a:pt x="1117" y="1727"/>
                  <a:pt x="1112" y="1704"/>
                  <a:pt x="1117" y="1693"/>
                </a:cubicBezTo>
                <a:cubicBezTo>
                  <a:pt x="1139" y="1649"/>
                  <a:pt x="1133" y="1659"/>
                  <a:pt x="1176" y="1646"/>
                </a:cubicBezTo>
                <a:cubicBezTo>
                  <a:pt x="1245" y="1598"/>
                  <a:pt x="1319" y="1577"/>
                  <a:pt x="1399" y="1552"/>
                </a:cubicBezTo>
                <a:cubicBezTo>
                  <a:pt x="1440" y="1524"/>
                  <a:pt x="1465" y="1505"/>
                  <a:pt x="1481" y="1457"/>
                </a:cubicBezTo>
                <a:cubicBezTo>
                  <a:pt x="1456" y="1385"/>
                  <a:pt x="1414" y="1334"/>
                  <a:pt x="1352" y="1293"/>
                </a:cubicBezTo>
                <a:cubicBezTo>
                  <a:pt x="1344" y="1281"/>
                  <a:pt x="1325" y="1272"/>
                  <a:pt x="1328" y="1258"/>
                </a:cubicBezTo>
                <a:cubicBezTo>
                  <a:pt x="1334" y="1230"/>
                  <a:pt x="1375" y="1187"/>
                  <a:pt x="1375" y="1187"/>
                </a:cubicBezTo>
                <a:cubicBezTo>
                  <a:pt x="1371" y="1152"/>
                  <a:pt x="1378" y="1114"/>
                  <a:pt x="1364" y="1081"/>
                </a:cubicBezTo>
                <a:cubicBezTo>
                  <a:pt x="1357" y="1063"/>
                  <a:pt x="1332" y="1059"/>
                  <a:pt x="1317" y="1046"/>
                </a:cubicBezTo>
                <a:cubicBezTo>
                  <a:pt x="1304" y="1035"/>
                  <a:pt x="1293" y="1023"/>
                  <a:pt x="1281" y="1011"/>
                </a:cubicBezTo>
                <a:cubicBezTo>
                  <a:pt x="1289" y="987"/>
                  <a:pt x="1323" y="935"/>
                  <a:pt x="1293" y="905"/>
                </a:cubicBezTo>
                <a:cubicBezTo>
                  <a:pt x="1284" y="896"/>
                  <a:pt x="1270" y="897"/>
                  <a:pt x="1258" y="893"/>
                </a:cubicBezTo>
                <a:cubicBezTo>
                  <a:pt x="1254" y="870"/>
                  <a:pt x="1260" y="842"/>
                  <a:pt x="1246" y="823"/>
                </a:cubicBezTo>
                <a:cubicBezTo>
                  <a:pt x="1230" y="800"/>
                  <a:pt x="1176" y="776"/>
                  <a:pt x="1176" y="776"/>
                </a:cubicBezTo>
                <a:cubicBezTo>
                  <a:pt x="1152" y="780"/>
                  <a:pt x="1126" y="775"/>
                  <a:pt x="1105" y="787"/>
                </a:cubicBezTo>
                <a:cubicBezTo>
                  <a:pt x="1094" y="793"/>
                  <a:pt x="1101" y="813"/>
                  <a:pt x="1093" y="823"/>
                </a:cubicBezTo>
                <a:cubicBezTo>
                  <a:pt x="1077" y="843"/>
                  <a:pt x="1045" y="850"/>
                  <a:pt x="1023" y="858"/>
                </a:cubicBezTo>
                <a:cubicBezTo>
                  <a:pt x="1007" y="854"/>
                  <a:pt x="992" y="851"/>
                  <a:pt x="976" y="846"/>
                </a:cubicBezTo>
                <a:cubicBezTo>
                  <a:pt x="952" y="839"/>
                  <a:pt x="905" y="823"/>
                  <a:pt x="905" y="823"/>
                </a:cubicBezTo>
                <a:cubicBezTo>
                  <a:pt x="838" y="844"/>
                  <a:pt x="879" y="825"/>
                  <a:pt x="799" y="905"/>
                </a:cubicBezTo>
                <a:cubicBezTo>
                  <a:pt x="787" y="917"/>
                  <a:pt x="776" y="928"/>
                  <a:pt x="764" y="940"/>
                </a:cubicBezTo>
                <a:cubicBezTo>
                  <a:pt x="752" y="952"/>
                  <a:pt x="729" y="976"/>
                  <a:pt x="729" y="976"/>
                </a:cubicBezTo>
                <a:cubicBezTo>
                  <a:pt x="697" y="928"/>
                  <a:pt x="700" y="939"/>
                  <a:pt x="682" y="870"/>
                </a:cubicBezTo>
                <a:cubicBezTo>
                  <a:pt x="681" y="867"/>
                  <a:pt x="664" y="794"/>
                  <a:pt x="658" y="787"/>
                </a:cubicBezTo>
                <a:cubicBezTo>
                  <a:pt x="648" y="775"/>
                  <a:pt x="569" y="736"/>
                  <a:pt x="553" y="729"/>
                </a:cubicBezTo>
                <a:cubicBezTo>
                  <a:pt x="530" y="719"/>
                  <a:pt x="482" y="705"/>
                  <a:pt x="482" y="705"/>
                </a:cubicBezTo>
                <a:cubicBezTo>
                  <a:pt x="446" y="653"/>
                  <a:pt x="405" y="610"/>
                  <a:pt x="353" y="576"/>
                </a:cubicBezTo>
                <a:cubicBezTo>
                  <a:pt x="344" y="563"/>
                  <a:pt x="314" y="525"/>
                  <a:pt x="317" y="505"/>
                </a:cubicBezTo>
                <a:cubicBezTo>
                  <a:pt x="323" y="469"/>
                  <a:pt x="411" y="447"/>
                  <a:pt x="411" y="447"/>
                </a:cubicBezTo>
                <a:cubicBezTo>
                  <a:pt x="450" y="421"/>
                  <a:pt x="467" y="390"/>
                  <a:pt x="505" y="364"/>
                </a:cubicBezTo>
                <a:cubicBezTo>
                  <a:pt x="637" y="372"/>
                  <a:pt x="686" y="352"/>
                  <a:pt x="776" y="411"/>
                </a:cubicBezTo>
                <a:cubicBezTo>
                  <a:pt x="837" y="392"/>
                  <a:pt x="849" y="344"/>
                  <a:pt x="882" y="294"/>
                </a:cubicBezTo>
                <a:cubicBezTo>
                  <a:pt x="890" y="282"/>
                  <a:pt x="897" y="270"/>
                  <a:pt x="905" y="258"/>
                </a:cubicBezTo>
                <a:cubicBezTo>
                  <a:pt x="913" y="246"/>
                  <a:pt x="929" y="223"/>
                  <a:pt x="929" y="223"/>
                </a:cubicBezTo>
                <a:cubicBezTo>
                  <a:pt x="925" y="176"/>
                  <a:pt x="936" y="125"/>
                  <a:pt x="917" y="82"/>
                </a:cubicBezTo>
                <a:cubicBezTo>
                  <a:pt x="904" y="52"/>
                  <a:pt x="814" y="13"/>
                  <a:pt x="776" y="0"/>
                </a:cubicBezTo>
                <a:close/>
              </a:path>
            </a:pathLst>
          </a:custGeom>
          <a:solidFill>
            <a:srgbClr val="FF33CC"/>
          </a:solidFill>
          <a:ln w="12700" cap="sq" cmpd="sng">
            <a:solidFill>
              <a:schemeClr val="tx1"/>
            </a:solidFill>
            <a:prstDash val="solid"/>
            <a:bevel/>
            <a:headEnd type="none" w="med" len="med"/>
            <a:tailEnd type="none" w="med" len="med"/>
          </a:ln>
        </p:spPr>
        <p:txBody>
          <a:bodyPr/>
          <a:p>
            <a:endParaRPr lang="zh-CN" altLang="en-US"/>
          </a:p>
        </p:txBody>
      </p:sp>
      <p:sp>
        <p:nvSpPr>
          <p:cNvPr id="14" name="Freeform 14"/>
          <p:cNvSpPr/>
          <p:nvPr/>
        </p:nvSpPr>
        <p:spPr>
          <a:xfrm>
            <a:off x="3713163" y="1743075"/>
            <a:ext cx="354012" cy="755650"/>
          </a:xfrm>
          <a:custGeom>
            <a:avLst/>
            <a:gdLst/>
            <a:ahLst/>
            <a:cxnLst>
              <a:cxn ang="0">
                <a:pos x="145" y="0"/>
              </a:cxn>
              <a:cxn ang="0">
                <a:pos x="28" y="59"/>
              </a:cxn>
              <a:cxn ang="0">
                <a:pos x="40" y="305"/>
              </a:cxn>
              <a:cxn ang="0">
                <a:pos x="75" y="505"/>
              </a:cxn>
              <a:cxn ang="0">
                <a:pos x="110" y="529"/>
              </a:cxn>
              <a:cxn ang="0">
                <a:pos x="239" y="423"/>
              </a:cxn>
              <a:cxn ang="0">
                <a:pos x="204" y="399"/>
              </a:cxn>
              <a:cxn ang="0">
                <a:pos x="157" y="388"/>
              </a:cxn>
              <a:cxn ang="0">
                <a:pos x="145" y="352"/>
              </a:cxn>
              <a:cxn ang="0">
                <a:pos x="204" y="129"/>
              </a:cxn>
              <a:cxn ang="0">
                <a:pos x="216" y="12"/>
              </a:cxn>
              <a:cxn ang="0">
                <a:pos x="181" y="0"/>
              </a:cxn>
              <a:cxn ang="0">
                <a:pos x="145" y="0"/>
              </a:cxn>
            </a:cxnLst>
            <a:pathLst>
              <a:path w="246" h="529">
                <a:moveTo>
                  <a:pt x="145" y="0"/>
                </a:moveTo>
                <a:cubicBezTo>
                  <a:pt x="62" y="56"/>
                  <a:pt x="102" y="40"/>
                  <a:pt x="28" y="59"/>
                </a:cubicBezTo>
                <a:cubicBezTo>
                  <a:pt x="0" y="139"/>
                  <a:pt x="13" y="225"/>
                  <a:pt x="40" y="305"/>
                </a:cubicBezTo>
                <a:cubicBezTo>
                  <a:pt x="43" y="338"/>
                  <a:pt x="47" y="462"/>
                  <a:pt x="75" y="505"/>
                </a:cubicBezTo>
                <a:cubicBezTo>
                  <a:pt x="83" y="517"/>
                  <a:pt x="98" y="521"/>
                  <a:pt x="110" y="529"/>
                </a:cubicBezTo>
                <a:cubicBezTo>
                  <a:pt x="170" y="509"/>
                  <a:pt x="205" y="475"/>
                  <a:pt x="239" y="423"/>
                </a:cubicBezTo>
                <a:cubicBezTo>
                  <a:pt x="227" y="415"/>
                  <a:pt x="217" y="405"/>
                  <a:pt x="204" y="399"/>
                </a:cubicBezTo>
                <a:cubicBezTo>
                  <a:pt x="189" y="393"/>
                  <a:pt x="170" y="398"/>
                  <a:pt x="157" y="388"/>
                </a:cubicBezTo>
                <a:cubicBezTo>
                  <a:pt x="147" y="380"/>
                  <a:pt x="149" y="364"/>
                  <a:pt x="145" y="352"/>
                </a:cubicBezTo>
                <a:cubicBezTo>
                  <a:pt x="153" y="249"/>
                  <a:pt x="126" y="183"/>
                  <a:pt x="204" y="129"/>
                </a:cubicBezTo>
                <a:cubicBezTo>
                  <a:pt x="216" y="95"/>
                  <a:pt x="246" y="49"/>
                  <a:pt x="216" y="12"/>
                </a:cubicBezTo>
                <a:cubicBezTo>
                  <a:pt x="208" y="2"/>
                  <a:pt x="193" y="4"/>
                  <a:pt x="181" y="0"/>
                </a:cubicBezTo>
                <a:cubicBezTo>
                  <a:pt x="137" y="43"/>
                  <a:pt x="145" y="52"/>
                  <a:pt x="145" y="0"/>
                </a:cubicBezTo>
                <a:close/>
              </a:path>
            </a:pathLst>
          </a:custGeom>
          <a:solidFill>
            <a:srgbClr val="FF33CC"/>
          </a:solidFill>
          <a:ln w="12700" cap="sq" cmpd="sng">
            <a:solidFill>
              <a:schemeClr val="tx1"/>
            </a:solidFill>
            <a:prstDash val="solid"/>
            <a:bevel/>
            <a:headEnd type="none" w="med" len="med"/>
            <a:tailEnd type="none" w="med" len="med"/>
          </a:ln>
        </p:spPr>
        <p:txBody>
          <a:bodyPr/>
          <a:p>
            <a:endParaRPr lang="zh-CN" altLang="en-US"/>
          </a:p>
        </p:txBody>
      </p:sp>
      <p:grpSp>
        <p:nvGrpSpPr>
          <p:cNvPr id="6" name="Group 15"/>
          <p:cNvGrpSpPr/>
          <p:nvPr/>
        </p:nvGrpSpPr>
        <p:grpSpPr>
          <a:xfrm>
            <a:off x="3305175" y="539750"/>
            <a:ext cx="1096963" cy="1031875"/>
            <a:chOff x="55" y="-90"/>
            <a:chExt cx="732" cy="697"/>
          </a:xfrm>
        </p:grpSpPr>
        <p:sp>
          <p:nvSpPr>
            <p:cNvPr id="33806" name="Freeform 16"/>
            <p:cNvSpPr/>
            <p:nvPr/>
          </p:nvSpPr>
          <p:spPr>
            <a:xfrm>
              <a:off x="55" y="-90"/>
              <a:ext cx="672" cy="697"/>
            </a:xfrm>
            <a:custGeom>
              <a:avLst/>
              <a:gdLst/>
              <a:ahLst/>
              <a:cxnLst>
                <a:cxn ang="0">
                  <a:pos x="92" y="24"/>
                </a:cxn>
                <a:cxn ang="0">
                  <a:pos x="269" y="71"/>
                </a:cxn>
                <a:cxn ang="0">
                  <a:pos x="292" y="106"/>
                </a:cxn>
                <a:cxn ang="0">
                  <a:pos x="233" y="153"/>
                </a:cxn>
                <a:cxn ang="0">
                  <a:pos x="198" y="141"/>
                </a:cxn>
                <a:cxn ang="0">
                  <a:pos x="175" y="106"/>
                </a:cxn>
                <a:cxn ang="0">
                  <a:pos x="128" y="118"/>
                </a:cxn>
                <a:cxn ang="0">
                  <a:pos x="116" y="271"/>
                </a:cxn>
                <a:cxn ang="0">
                  <a:pos x="151" y="235"/>
                </a:cxn>
                <a:cxn ang="0">
                  <a:pos x="163" y="271"/>
                </a:cxn>
                <a:cxn ang="0">
                  <a:pos x="139" y="306"/>
                </a:cxn>
                <a:cxn ang="0">
                  <a:pos x="151" y="341"/>
                </a:cxn>
                <a:cxn ang="0">
                  <a:pos x="175" y="376"/>
                </a:cxn>
                <a:cxn ang="0">
                  <a:pos x="104" y="412"/>
                </a:cxn>
                <a:cxn ang="0">
                  <a:pos x="163" y="494"/>
                </a:cxn>
                <a:cxn ang="0">
                  <a:pos x="128" y="506"/>
                </a:cxn>
                <a:cxn ang="0">
                  <a:pos x="139" y="564"/>
                </a:cxn>
                <a:cxn ang="0">
                  <a:pos x="175" y="588"/>
                </a:cxn>
                <a:cxn ang="0">
                  <a:pos x="245" y="647"/>
                </a:cxn>
                <a:cxn ang="0">
                  <a:pos x="292" y="635"/>
                </a:cxn>
                <a:cxn ang="0">
                  <a:pos x="316" y="564"/>
                </a:cxn>
                <a:cxn ang="0">
                  <a:pos x="386" y="506"/>
                </a:cxn>
                <a:cxn ang="0">
                  <a:pos x="527" y="517"/>
                </a:cxn>
                <a:cxn ang="0">
                  <a:pos x="539" y="553"/>
                </a:cxn>
                <a:cxn ang="0">
                  <a:pos x="574" y="447"/>
                </a:cxn>
                <a:cxn ang="0">
                  <a:pos x="645" y="400"/>
                </a:cxn>
                <a:cxn ang="0">
                  <a:pos x="680" y="294"/>
                </a:cxn>
                <a:cxn ang="0">
                  <a:pos x="586" y="24"/>
                </a:cxn>
                <a:cxn ang="0">
                  <a:pos x="445" y="12"/>
                </a:cxn>
                <a:cxn ang="0">
                  <a:pos x="374" y="0"/>
                </a:cxn>
                <a:cxn ang="0">
                  <a:pos x="163" y="12"/>
                </a:cxn>
                <a:cxn ang="0">
                  <a:pos x="92" y="24"/>
                </a:cxn>
              </a:cxnLst>
              <a:pathLst>
                <a:path w="680" h="669">
                  <a:moveTo>
                    <a:pt x="92" y="24"/>
                  </a:moveTo>
                  <a:cubicBezTo>
                    <a:pt x="148" y="60"/>
                    <a:pt x="208" y="51"/>
                    <a:pt x="269" y="71"/>
                  </a:cubicBezTo>
                  <a:cubicBezTo>
                    <a:pt x="277" y="83"/>
                    <a:pt x="292" y="92"/>
                    <a:pt x="292" y="106"/>
                  </a:cubicBezTo>
                  <a:cubicBezTo>
                    <a:pt x="292" y="142"/>
                    <a:pt x="255" y="146"/>
                    <a:pt x="233" y="153"/>
                  </a:cubicBezTo>
                  <a:cubicBezTo>
                    <a:pt x="221" y="149"/>
                    <a:pt x="208" y="149"/>
                    <a:pt x="198" y="141"/>
                  </a:cubicBezTo>
                  <a:cubicBezTo>
                    <a:pt x="187" y="132"/>
                    <a:pt x="188" y="110"/>
                    <a:pt x="175" y="106"/>
                  </a:cubicBezTo>
                  <a:cubicBezTo>
                    <a:pt x="160" y="101"/>
                    <a:pt x="144" y="114"/>
                    <a:pt x="128" y="118"/>
                  </a:cubicBezTo>
                  <a:cubicBezTo>
                    <a:pt x="108" y="176"/>
                    <a:pt x="104" y="211"/>
                    <a:pt x="116" y="271"/>
                  </a:cubicBezTo>
                  <a:cubicBezTo>
                    <a:pt x="128" y="259"/>
                    <a:pt x="134" y="235"/>
                    <a:pt x="151" y="235"/>
                  </a:cubicBezTo>
                  <a:cubicBezTo>
                    <a:pt x="164" y="235"/>
                    <a:pt x="165" y="259"/>
                    <a:pt x="163" y="271"/>
                  </a:cubicBezTo>
                  <a:cubicBezTo>
                    <a:pt x="161" y="285"/>
                    <a:pt x="147" y="294"/>
                    <a:pt x="139" y="306"/>
                  </a:cubicBezTo>
                  <a:cubicBezTo>
                    <a:pt x="143" y="318"/>
                    <a:pt x="145" y="330"/>
                    <a:pt x="151" y="341"/>
                  </a:cubicBezTo>
                  <a:cubicBezTo>
                    <a:pt x="157" y="354"/>
                    <a:pt x="178" y="362"/>
                    <a:pt x="175" y="376"/>
                  </a:cubicBezTo>
                  <a:cubicBezTo>
                    <a:pt x="172" y="392"/>
                    <a:pt x="116" y="408"/>
                    <a:pt x="104" y="412"/>
                  </a:cubicBezTo>
                  <a:cubicBezTo>
                    <a:pt x="155" y="429"/>
                    <a:pt x="211" y="421"/>
                    <a:pt x="163" y="494"/>
                  </a:cubicBezTo>
                  <a:cubicBezTo>
                    <a:pt x="156" y="504"/>
                    <a:pt x="140" y="502"/>
                    <a:pt x="128" y="506"/>
                  </a:cubicBezTo>
                  <a:cubicBezTo>
                    <a:pt x="132" y="525"/>
                    <a:pt x="129" y="547"/>
                    <a:pt x="139" y="564"/>
                  </a:cubicBezTo>
                  <a:cubicBezTo>
                    <a:pt x="146" y="577"/>
                    <a:pt x="164" y="579"/>
                    <a:pt x="175" y="588"/>
                  </a:cubicBezTo>
                  <a:cubicBezTo>
                    <a:pt x="272" y="669"/>
                    <a:pt x="152" y="583"/>
                    <a:pt x="245" y="647"/>
                  </a:cubicBezTo>
                  <a:cubicBezTo>
                    <a:pt x="261" y="643"/>
                    <a:pt x="281" y="647"/>
                    <a:pt x="292" y="635"/>
                  </a:cubicBezTo>
                  <a:cubicBezTo>
                    <a:pt x="308" y="616"/>
                    <a:pt x="298" y="582"/>
                    <a:pt x="316" y="564"/>
                  </a:cubicBezTo>
                  <a:cubicBezTo>
                    <a:pt x="361" y="519"/>
                    <a:pt x="337" y="538"/>
                    <a:pt x="386" y="506"/>
                  </a:cubicBezTo>
                  <a:cubicBezTo>
                    <a:pt x="433" y="510"/>
                    <a:pt x="482" y="503"/>
                    <a:pt x="527" y="517"/>
                  </a:cubicBezTo>
                  <a:cubicBezTo>
                    <a:pt x="539" y="521"/>
                    <a:pt x="530" y="562"/>
                    <a:pt x="539" y="553"/>
                  </a:cubicBezTo>
                  <a:cubicBezTo>
                    <a:pt x="566" y="527"/>
                    <a:pt x="543" y="468"/>
                    <a:pt x="574" y="447"/>
                  </a:cubicBezTo>
                  <a:cubicBezTo>
                    <a:pt x="598" y="431"/>
                    <a:pt x="645" y="400"/>
                    <a:pt x="645" y="400"/>
                  </a:cubicBezTo>
                  <a:cubicBezTo>
                    <a:pt x="657" y="365"/>
                    <a:pt x="668" y="329"/>
                    <a:pt x="680" y="294"/>
                  </a:cubicBezTo>
                  <a:cubicBezTo>
                    <a:pt x="654" y="219"/>
                    <a:pt x="675" y="42"/>
                    <a:pt x="586" y="24"/>
                  </a:cubicBezTo>
                  <a:cubicBezTo>
                    <a:pt x="540" y="15"/>
                    <a:pt x="492" y="17"/>
                    <a:pt x="445" y="12"/>
                  </a:cubicBezTo>
                  <a:cubicBezTo>
                    <a:pt x="421" y="9"/>
                    <a:pt x="398" y="4"/>
                    <a:pt x="374" y="0"/>
                  </a:cubicBezTo>
                  <a:cubicBezTo>
                    <a:pt x="304" y="4"/>
                    <a:pt x="233" y="5"/>
                    <a:pt x="163" y="12"/>
                  </a:cubicBezTo>
                  <a:cubicBezTo>
                    <a:pt x="0" y="28"/>
                    <a:pt x="254" y="24"/>
                    <a:pt x="92" y="24"/>
                  </a:cubicBezTo>
                  <a:close/>
                </a:path>
              </a:pathLst>
            </a:custGeom>
            <a:solidFill>
              <a:srgbClr val="FF33CC"/>
            </a:solidFill>
            <a:ln w="12700" cap="sq" cmpd="sng">
              <a:solidFill>
                <a:schemeClr val="tx1"/>
              </a:solidFill>
              <a:prstDash val="solid"/>
              <a:bevel/>
              <a:headEnd type="none" w="med" len="med"/>
              <a:tailEnd type="none" w="med" len="med"/>
            </a:ln>
          </p:spPr>
          <p:txBody>
            <a:bodyPr/>
            <a:p>
              <a:endParaRPr lang="zh-CN" altLang="en-US"/>
            </a:p>
          </p:txBody>
        </p:sp>
        <p:sp>
          <p:nvSpPr>
            <p:cNvPr id="33807" name="Text Box 17"/>
            <p:cNvSpPr txBox="1"/>
            <p:nvPr/>
          </p:nvSpPr>
          <p:spPr>
            <a:xfrm>
              <a:off x="235" y="-3"/>
              <a:ext cx="552" cy="556"/>
            </a:xfrm>
            <a:prstGeom prst="rect">
              <a:avLst/>
            </a:prstGeom>
            <a:noFill/>
            <a:ln w="9525">
              <a:noFill/>
            </a:ln>
          </p:spPr>
          <p:txBody>
            <a:bodyPr anchor="t">
              <a:spAutoFit/>
            </a:bodyPr>
            <a:p>
              <a:r>
                <a:rPr lang="zh-CN" altLang="en-US" sz="2400" b="1" dirty="0">
                  <a:latin typeface="Times New Roman" pitchFamily="18" charset="0"/>
                  <a:ea typeface="宋体" pitchFamily="2" charset="-122"/>
                </a:rPr>
                <a:t>挪 威</a:t>
              </a:r>
              <a:endParaRPr lang="zh-CN" altLang="en-US" sz="2400" b="1" dirty="0">
                <a:latin typeface="Times New Roman" pitchFamily="18" charset="0"/>
                <a:ea typeface="宋体" pitchFamily="2" charset="-122"/>
              </a:endParaRPr>
            </a:p>
          </p:txBody>
        </p:sp>
      </p:grpSp>
      <p:sp>
        <p:nvSpPr>
          <p:cNvPr id="33808" name="Text Box 18"/>
          <p:cNvSpPr txBox="1"/>
          <p:nvPr/>
        </p:nvSpPr>
        <p:spPr>
          <a:xfrm>
            <a:off x="3486150" y="1931988"/>
            <a:ext cx="965200" cy="457200"/>
          </a:xfrm>
          <a:prstGeom prst="rect">
            <a:avLst/>
          </a:prstGeom>
          <a:noFill/>
          <a:ln w="9525">
            <a:noFill/>
          </a:ln>
        </p:spPr>
        <p:txBody>
          <a:bodyPr anchor="t">
            <a:spAutoFit/>
          </a:bodyPr>
          <a:p>
            <a:r>
              <a:rPr lang="zh-CN" altLang="en-US" sz="2400" b="1" dirty="0">
                <a:latin typeface="Times New Roman" pitchFamily="18" charset="0"/>
                <a:ea typeface="宋体" pitchFamily="2" charset="-122"/>
              </a:rPr>
              <a:t>丹麦</a:t>
            </a:r>
            <a:endParaRPr lang="zh-CN" altLang="en-US" sz="2400" b="1" dirty="0">
              <a:latin typeface="Times New Roman" pitchFamily="18" charset="0"/>
              <a:ea typeface="宋体" pitchFamily="2" charset="-122"/>
            </a:endParaRPr>
          </a:p>
        </p:txBody>
      </p:sp>
      <p:sp>
        <p:nvSpPr>
          <p:cNvPr id="33809" name="Text Box 19"/>
          <p:cNvSpPr txBox="1"/>
          <p:nvPr/>
        </p:nvSpPr>
        <p:spPr>
          <a:xfrm>
            <a:off x="4783138" y="2586038"/>
            <a:ext cx="949325" cy="1016000"/>
          </a:xfrm>
          <a:prstGeom prst="rect">
            <a:avLst/>
          </a:prstGeom>
          <a:noFill/>
          <a:ln w="9525">
            <a:noFill/>
          </a:ln>
        </p:spPr>
        <p:txBody>
          <a:bodyPr anchor="t">
            <a:spAutoFit/>
          </a:bodyPr>
          <a:p>
            <a:r>
              <a:rPr lang="zh-CN" altLang="en-US" sz="2000" b="1" dirty="0">
                <a:latin typeface="Times New Roman" pitchFamily="18" charset="0"/>
                <a:ea typeface="宋体" pitchFamily="2" charset="-122"/>
              </a:rPr>
              <a:t>华沙大</a:t>
            </a:r>
            <a:endParaRPr lang="zh-CN" altLang="en-US" sz="2000" b="1" dirty="0">
              <a:latin typeface="Times New Roman" pitchFamily="18" charset="0"/>
              <a:ea typeface="宋体" pitchFamily="2" charset="-122"/>
            </a:endParaRPr>
          </a:p>
          <a:p>
            <a:r>
              <a:rPr lang="zh-CN" altLang="en-US" sz="2000" b="1" dirty="0">
                <a:latin typeface="Times New Roman" pitchFamily="18" charset="0"/>
                <a:ea typeface="宋体" pitchFamily="2" charset="-122"/>
              </a:rPr>
              <a:t>公国</a:t>
            </a:r>
            <a:endParaRPr lang="zh-CN" altLang="en-US" sz="2000" b="1" dirty="0">
              <a:latin typeface="Times New Roman" pitchFamily="18" charset="0"/>
              <a:ea typeface="宋体" pitchFamily="2" charset="-122"/>
            </a:endParaRPr>
          </a:p>
        </p:txBody>
      </p:sp>
      <p:sp>
        <p:nvSpPr>
          <p:cNvPr id="33810" name="Text Box 20"/>
          <p:cNvSpPr txBox="1"/>
          <p:nvPr/>
        </p:nvSpPr>
        <p:spPr>
          <a:xfrm>
            <a:off x="4400550" y="3717925"/>
            <a:ext cx="1751013" cy="457200"/>
          </a:xfrm>
          <a:prstGeom prst="rect">
            <a:avLst/>
          </a:prstGeom>
          <a:noFill/>
          <a:ln w="9525">
            <a:noFill/>
          </a:ln>
        </p:spPr>
        <p:txBody>
          <a:bodyPr anchor="t">
            <a:spAutoFit/>
          </a:bodyPr>
          <a:p>
            <a:r>
              <a:rPr lang="zh-CN" altLang="en-US" sz="2400" b="1" dirty="0">
                <a:latin typeface="Times New Roman" pitchFamily="18" charset="0"/>
                <a:ea typeface="宋体" pitchFamily="2" charset="-122"/>
              </a:rPr>
              <a:t>奥地利帝国</a:t>
            </a:r>
            <a:endParaRPr lang="zh-CN" altLang="en-US" sz="2400" b="1" dirty="0">
              <a:latin typeface="Times New Roman" pitchFamily="18" charset="0"/>
              <a:ea typeface="宋体" pitchFamily="2" charset="-122"/>
            </a:endParaRPr>
          </a:p>
        </p:txBody>
      </p:sp>
      <p:sp>
        <p:nvSpPr>
          <p:cNvPr id="33811" name="Text Box 21"/>
          <p:cNvSpPr txBox="1"/>
          <p:nvPr/>
        </p:nvSpPr>
        <p:spPr>
          <a:xfrm>
            <a:off x="3724275" y="3032125"/>
            <a:ext cx="554038" cy="1400175"/>
          </a:xfrm>
          <a:prstGeom prst="rect">
            <a:avLst/>
          </a:prstGeom>
          <a:noFill/>
          <a:ln w="9525">
            <a:noFill/>
          </a:ln>
        </p:spPr>
        <p:txBody>
          <a:bodyPr vert="eaVert" anchor="t">
            <a:spAutoFit/>
          </a:bodyPr>
          <a:p>
            <a:r>
              <a:rPr lang="zh-CN" altLang="en-US" sz="2400" b="1" dirty="0">
                <a:latin typeface="Times New Roman" pitchFamily="18" charset="0"/>
                <a:ea typeface="宋体" pitchFamily="2" charset="-122"/>
              </a:rPr>
              <a:t>莱茵同盟</a:t>
            </a:r>
            <a:endParaRPr lang="zh-CN" altLang="en-US" sz="2400" b="1" dirty="0">
              <a:latin typeface="Times New Roman" pitchFamily="18" charset="0"/>
              <a:ea typeface="宋体" pitchFamily="2" charset="-122"/>
            </a:endParaRPr>
          </a:p>
        </p:txBody>
      </p:sp>
      <p:sp>
        <p:nvSpPr>
          <p:cNvPr id="33812" name="Text Box 22"/>
          <p:cNvSpPr txBox="1"/>
          <p:nvPr/>
        </p:nvSpPr>
        <p:spPr>
          <a:xfrm>
            <a:off x="4318000" y="4076700"/>
            <a:ext cx="630238" cy="701675"/>
          </a:xfrm>
          <a:prstGeom prst="rect">
            <a:avLst/>
          </a:prstGeom>
          <a:noFill/>
          <a:ln w="9525">
            <a:noFill/>
          </a:ln>
        </p:spPr>
        <p:txBody>
          <a:bodyPr anchor="t">
            <a:spAutoFit/>
          </a:bodyPr>
          <a:p>
            <a:r>
              <a:rPr lang="zh-CN" altLang="en-US" sz="2000" b="1" dirty="0">
                <a:latin typeface="Times New Roman" pitchFamily="18" charset="0"/>
                <a:ea typeface="宋体" pitchFamily="2" charset="-122"/>
              </a:rPr>
              <a:t>瑞士</a:t>
            </a:r>
            <a:endParaRPr lang="zh-CN" altLang="en-US" sz="2000" b="1" dirty="0">
              <a:latin typeface="Times New Roman" pitchFamily="18" charset="0"/>
              <a:ea typeface="宋体" pitchFamily="2" charset="-122"/>
            </a:endParaRPr>
          </a:p>
        </p:txBody>
      </p:sp>
      <p:sp>
        <p:nvSpPr>
          <p:cNvPr id="33813" name="文本框 1"/>
          <p:cNvSpPr txBox="1"/>
          <p:nvPr/>
        </p:nvSpPr>
        <p:spPr>
          <a:xfrm>
            <a:off x="8070850" y="933450"/>
            <a:ext cx="677863" cy="5302250"/>
          </a:xfrm>
          <a:prstGeom prst="rect">
            <a:avLst/>
          </a:prstGeom>
          <a:noFill/>
          <a:ln w="9525">
            <a:noFill/>
          </a:ln>
        </p:spPr>
        <p:txBody>
          <a:bodyPr vert="eaVert" anchor="t">
            <a:spAutoFit/>
          </a:bodyPr>
          <a:p>
            <a:r>
              <a:rPr lang="zh-CN" altLang="en-US" sz="3200" b="1" dirty="0">
                <a:solidFill>
                  <a:srgbClr val="FF0000"/>
                </a:solidFill>
                <a:latin typeface="黑体" pitchFamily="49" charset="-122"/>
                <a:ea typeface="黑体" pitchFamily="49" charset="-122"/>
                <a:sym typeface="Arial" pitchFamily="34" charset="0"/>
              </a:rPr>
              <a:t>拿 破 仑 的 对 外 战 争：</a:t>
            </a:r>
            <a:endParaRPr lang="zh-CN" altLang="en-US" sz="3200" b="1" dirty="0">
              <a:solidFill>
                <a:srgbClr val="FF0000"/>
              </a:solidFill>
              <a:latin typeface="黑体" pitchFamily="49" charset="-122"/>
              <a:ea typeface="黑体" pitchFamily="49" charset="-122"/>
              <a:sym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up)">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up)">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up)">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up)">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up)">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up)">
                                      <p:cBhvr>
                                        <p:cTn id="4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 Box 5"/>
          <p:cNvSpPr txBox="1"/>
          <p:nvPr/>
        </p:nvSpPr>
        <p:spPr>
          <a:xfrm>
            <a:off x="458788" y="717550"/>
            <a:ext cx="8353425" cy="1844675"/>
          </a:xfrm>
          <a:prstGeom prst="rect">
            <a:avLst/>
          </a:prstGeom>
          <a:noFill/>
          <a:ln w="9525">
            <a:noFill/>
            <a:miter/>
          </a:ln>
        </p:spPr>
        <p:txBody>
          <a:bodyPr wrap="square">
            <a:spAutoFit/>
          </a:bodyPr>
          <a:lstStyle/>
          <a:p>
            <a:pPr marR="0" defTabSz="914400">
              <a:lnSpc>
                <a:spcPct val="150000"/>
              </a:lnSpc>
              <a:spcBef>
                <a:spcPct val="50000"/>
              </a:spcBef>
              <a:buClrTx/>
              <a:buSzTx/>
              <a:buFont typeface="Arial" pitchFamily="34" charset="0"/>
              <a:buNone/>
              <a:defRPr/>
            </a:pPr>
            <a:r>
              <a:rPr kumimoji="0" lang="en-US" altLang="x-none" sz="2800" b="1" kern="1200" cap="none" spc="0" normalizeH="0" baseline="0" noProof="1">
                <a:effectLst>
                  <a:outerShdw blurRad="38100" dist="38100" dir="2700000">
                    <a:srgbClr val="FFFFFF"/>
                  </a:outerShdw>
                </a:effectLst>
                <a:latin typeface="华文仿宋" panose="02010600040101010101" pitchFamily="2" charset="-122"/>
                <a:ea typeface="华文仿宋" panose="02010600040101010101" pitchFamily="2" charset="-122"/>
                <a:cs typeface="+mn-ea"/>
              </a:rPr>
              <a:t>    </a:t>
            </a:r>
            <a:r>
              <a:rPr kumimoji="0" lang="en-US" altLang="x-none" sz="2800" b="1" kern="1200" cap="none" spc="0" normalizeH="0" baseline="0" noProof="1" smtClean="0">
                <a:effectLst>
                  <a:outerShdw blurRad="38100" dist="38100" dir="2700000">
                    <a:srgbClr val="FFFFFF"/>
                  </a:outerShdw>
                </a:effectLst>
                <a:latin typeface="华文仿宋" panose="02010600040101010101" pitchFamily="2" charset="-122"/>
                <a:ea typeface="华文仿宋" panose="02010600040101010101" pitchFamily="2" charset="-122"/>
                <a:cs typeface="+mn-ea"/>
              </a:rPr>
              <a:t>     </a:t>
            </a:r>
            <a:r>
              <a:rPr kumimoji="0" lang="zh-CN" altLang="en-US" sz="2400" b="1" kern="1200" cap="none" spc="0" normalizeH="0" baseline="0" noProof="1" smtClean="0">
                <a:latin typeface="楷体" panose="02010609060101010101" pitchFamily="49" charset="-122"/>
                <a:ea typeface="楷体" panose="02010609060101010101" pitchFamily="49" charset="-122"/>
                <a:cs typeface="+mn-cs"/>
              </a:rPr>
              <a:t>一代</a:t>
            </a:r>
            <a:r>
              <a:rPr kumimoji="0" lang="zh-CN" altLang="en-US" sz="2400" b="1" kern="1200" cap="none" spc="0" normalizeH="0" baseline="0" noProof="1">
                <a:latin typeface="楷体" panose="02010609060101010101" pitchFamily="49" charset="-122"/>
                <a:ea typeface="楷体" panose="02010609060101010101" pitchFamily="49" charset="-122"/>
                <a:cs typeface="+mn-cs"/>
              </a:rPr>
              <a:t>枭雄拿破仑“文”能制定资本主义社会立法规范的</a:t>
            </a:r>
            <a:r>
              <a:rPr kumimoji="0" lang="en-US" altLang="x-none" sz="2400" b="1" kern="1200" cap="none" spc="0" normalizeH="0" baseline="0" noProof="1">
                <a:latin typeface="楷体" panose="02010609060101010101" pitchFamily="49" charset="-122"/>
                <a:ea typeface="楷体" panose="02010609060101010101" pitchFamily="49" charset="-122"/>
                <a:cs typeface="+mn-cs"/>
              </a:rPr>
              <a:t>《</a:t>
            </a:r>
            <a:r>
              <a:rPr kumimoji="0" lang="zh-CN" altLang="en-US" sz="2400" b="1" kern="1200" cap="none" spc="0" normalizeH="0" baseline="0" noProof="1">
                <a:latin typeface="楷体" panose="02010609060101010101" pitchFamily="49" charset="-122"/>
                <a:ea typeface="楷体" panose="02010609060101010101" pitchFamily="49" charset="-122"/>
                <a:cs typeface="+mn-cs"/>
              </a:rPr>
              <a:t>法典</a:t>
            </a:r>
            <a:r>
              <a:rPr kumimoji="0" lang="en-US" altLang="x-none" sz="2400" b="1" kern="1200" cap="none" spc="0" normalizeH="0" baseline="0" noProof="1">
                <a:latin typeface="楷体" panose="02010609060101010101" pitchFamily="49" charset="-122"/>
                <a:ea typeface="楷体" panose="02010609060101010101" pitchFamily="49" charset="-122"/>
                <a:cs typeface="+mn-cs"/>
              </a:rPr>
              <a:t>》</a:t>
            </a:r>
            <a:r>
              <a:rPr kumimoji="0" lang="zh-CN" altLang="en-US" sz="2400" b="1" kern="1200" cap="none" spc="0" normalizeH="0" baseline="0" noProof="1">
                <a:latin typeface="楷体" panose="02010609060101010101" pitchFamily="49" charset="-122"/>
                <a:ea typeface="楷体" panose="02010609060101010101" pitchFamily="49" charset="-122"/>
                <a:cs typeface="+mn-cs"/>
              </a:rPr>
              <a:t>，“武”能驰骋东西，战绩辉煌，建立起法兰西第一帝国的辽阔疆域</a:t>
            </a:r>
            <a:r>
              <a:rPr kumimoji="0" lang="zh-CN" altLang="en-US" sz="2400" b="1" kern="1200" cap="none" spc="0" normalizeH="0" baseline="0" noProof="1" smtClean="0">
                <a:latin typeface="楷体" panose="02010609060101010101" pitchFamily="49" charset="-122"/>
                <a:ea typeface="楷体" panose="02010609060101010101" pitchFamily="49" charset="-122"/>
                <a:cs typeface="+mn-cs"/>
              </a:rPr>
              <a:t>。</a:t>
            </a:r>
            <a:endParaRPr kumimoji="0" lang="en-US" altLang="zh-CN" sz="2400" b="1" kern="1200" cap="none" spc="0" normalizeH="0" baseline="0" noProof="1" smtClean="0">
              <a:latin typeface="楷体" panose="02010609060101010101" pitchFamily="49" charset="-122"/>
              <a:ea typeface="楷体" panose="02010609060101010101" pitchFamily="49" charset="-122"/>
              <a:cs typeface="+mn-cs"/>
            </a:endParaRPr>
          </a:p>
        </p:txBody>
      </p:sp>
      <p:sp>
        <p:nvSpPr>
          <p:cNvPr id="5" name="Text Box 7"/>
          <p:cNvSpPr txBox="1"/>
          <p:nvPr/>
        </p:nvSpPr>
        <p:spPr>
          <a:xfrm>
            <a:off x="395288" y="3860800"/>
            <a:ext cx="8569325" cy="2244725"/>
          </a:xfrm>
          <a:prstGeom prst="rect">
            <a:avLst/>
          </a:prstGeom>
          <a:noFill/>
          <a:ln w="9525">
            <a:noFill/>
          </a:ln>
        </p:spPr>
        <p:txBody>
          <a:bodyPr wrap="square" anchor="t">
            <a:spAutoFit/>
          </a:bodyPr>
          <a:p>
            <a:pPr defTabSz="914400">
              <a:spcBef>
                <a:spcPct val="50000"/>
              </a:spcBef>
            </a:pPr>
            <a:r>
              <a:rPr lang="zh-CN" altLang="en-US" sz="2800" b="1">
                <a:solidFill>
                  <a:srgbClr val="FF0000"/>
                </a:solidFill>
                <a:latin typeface="宋体" pitchFamily="2" charset="-122"/>
                <a:ea typeface="宋体" pitchFamily="2" charset="-122"/>
              </a:rPr>
              <a:t>初期：是具有正义性质的民族解放战争。</a:t>
            </a:r>
            <a:endParaRPr lang="zh-CN" altLang="en-US" sz="2800" b="1">
              <a:solidFill>
                <a:srgbClr val="FF0000"/>
              </a:solidFill>
              <a:latin typeface="宋体" pitchFamily="2" charset="-122"/>
              <a:ea typeface="宋体" pitchFamily="2" charset="-122"/>
            </a:endParaRPr>
          </a:p>
          <a:p>
            <a:pPr defTabSz="914400">
              <a:spcBef>
                <a:spcPct val="50000"/>
              </a:spcBef>
            </a:pPr>
            <a:r>
              <a:rPr lang="zh-CN" altLang="en-US" sz="2800" b="1">
                <a:solidFill>
                  <a:srgbClr val="FF0000"/>
                </a:solidFill>
                <a:latin typeface="宋体" pitchFamily="2" charset="-122"/>
                <a:ea typeface="宋体" pitchFamily="2" charset="-122"/>
              </a:rPr>
              <a:t>后期：变为军事侵略性战争。</a:t>
            </a:r>
            <a:endParaRPr lang="zh-CN" altLang="en-US" sz="2800" b="1">
              <a:solidFill>
                <a:srgbClr val="FF0000"/>
              </a:solidFill>
              <a:latin typeface="宋体" pitchFamily="2" charset="-122"/>
              <a:ea typeface="宋体" pitchFamily="2" charset="-122"/>
            </a:endParaRPr>
          </a:p>
          <a:p>
            <a:pPr defTabSz="914400">
              <a:spcBef>
                <a:spcPct val="50000"/>
              </a:spcBef>
            </a:pPr>
            <a:r>
              <a:rPr lang="zh-CN" altLang="en-US" sz="2800" b="1">
                <a:solidFill>
                  <a:srgbClr val="FF0000"/>
                </a:solidFill>
                <a:latin typeface="宋体" pitchFamily="2" charset="-122"/>
                <a:ea typeface="宋体" pitchFamily="2" charset="-122"/>
              </a:rPr>
              <a:t>所以拿破仑的对外战争既打击了欧洲的封建势力，同时也损害了他国人民的利益。 </a:t>
            </a:r>
            <a:endParaRPr lang="zh-CN" altLang="en-US" sz="2800" b="1">
              <a:solidFill>
                <a:srgbClr val="FF0000"/>
              </a:solidFill>
              <a:latin typeface="宋体" pitchFamily="2" charset="-122"/>
              <a:ea typeface="宋体" pitchFamily="2" charset="-122"/>
            </a:endParaRPr>
          </a:p>
        </p:txBody>
      </p:sp>
      <p:sp>
        <p:nvSpPr>
          <p:cNvPr id="34819" name="Text Box 2"/>
          <p:cNvSpPr txBox="1"/>
          <p:nvPr/>
        </p:nvSpPr>
        <p:spPr>
          <a:xfrm>
            <a:off x="1295400" y="2492375"/>
            <a:ext cx="6229350" cy="523875"/>
          </a:xfrm>
          <a:prstGeom prst="rect">
            <a:avLst/>
          </a:prstGeom>
          <a:noFill/>
          <a:ln w="9525">
            <a:noFill/>
          </a:ln>
        </p:spPr>
        <p:txBody>
          <a:bodyPr wrap="square" anchor="t">
            <a:spAutoFit/>
          </a:bodyPr>
          <a:p>
            <a:pPr defTabSz="914400">
              <a:spcBef>
                <a:spcPct val="50000"/>
              </a:spcBef>
            </a:pPr>
            <a:r>
              <a:rPr lang="zh-CN" altLang="en-US" sz="2800" b="1">
                <a:solidFill>
                  <a:srgbClr val="FF0000"/>
                </a:solidFill>
                <a:latin typeface="黑体" pitchFamily="49" charset="-122"/>
                <a:ea typeface="黑体" pitchFamily="49" charset="-122"/>
              </a:rPr>
              <a:t>你怎样看待拿破仑进行的对外战争？</a:t>
            </a:r>
            <a:endParaRPr lang="zh-CN" altLang="en-US" sz="2800" b="1">
              <a:solidFill>
                <a:srgbClr val="FF0000"/>
              </a:solidFill>
              <a:latin typeface="黑体" pitchFamily="49" charset="-122"/>
              <a:ea typeface="黑体" pitchFamily="49" charset="-122"/>
            </a:endParaRPr>
          </a:p>
        </p:txBody>
      </p:sp>
      <p:sp>
        <p:nvSpPr>
          <p:cNvPr id="7" name="Text Box 2"/>
          <p:cNvSpPr txBox="1"/>
          <p:nvPr/>
        </p:nvSpPr>
        <p:spPr>
          <a:xfrm>
            <a:off x="1547813" y="3068638"/>
            <a:ext cx="2101850" cy="646113"/>
          </a:xfrm>
          <a:prstGeom prst="rect">
            <a:avLst/>
          </a:prstGeom>
          <a:solidFill>
            <a:schemeClr val="accent5">
              <a:lumMod val="90000"/>
            </a:schemeClr>
          </a:solidFill>
          <a:ln w="9525">
            <a:noFill/>
            <a:miter/>
          </a:ln>
        </p:spPr>
        <p:txBody>
          <a:bodyPr wrap="square">
            <a:spAutoFit/>
          </a:bodyPr>
          <a:lstStyle/>
          <a:p>
            <a:pPr marR="0" defTabSz="914400">
              <a:spcBef>
                <a:spcPct val="50000"/>
              </a:spcBef>
              <a:buClrTx/>
              <a:buSzTx/>
              <a:buFont typeface="Arial" pitchFamily="34" charset="0"/>
              <a:buNone/>
              <a:defRPr/>
            </a:pPr>
            <a:r>
              <a:rPr kumimoji="0" lang="zh-CN" altLang="en-US" sz="3600" b="1" kern="1200" cap="none" spc="0" normalizeH="0" baseline="0" noProof="1" smtClean="0">
                <a:solidFill>
                  <a:srgbClr val="FF0000"/>
                </a:solidFill>
                <a:latin typeface="黑体" pitchFamily="49" charset="-122"/>
                <a:ea typeface="黑体" pitchFamily="49" charset="-122"/>
                <a:cs typeface="+mn-ea"/>
              </a:rPr>
              <a:t>一分为二</a:t>
            </a:r>
            <a:endParaRPr kumimoji="0" lang="zh-CN" altLang="en-US" sz="3600" b="1" kern="1200" cap="none" spc="0" normalizeH="0" baseline="0" noProof="1" smtClean="0">
              <a:solidFill>
                <a:srgbClr val="FF0000"/>
              </a:solidFill>
              <a:latin typeface="黑体" pitchFamily="49" charset="-122"/>
              <a:ea typeface="黑体" pitchFamily="49" charset="-122"/>
              <a:cs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000000"/>
                                          </p:val>
                                        </p:tav>
                                        <p:tav tm="100000">
                                          <p:val>
                                            <p:strVal val="#ppt_w"/>
                                          </p:val>
                                        </p:tav>
                                      </p:tavLst>
                                    </p:anim>
                                    <p:anim calcmode="lin" valueType="num">
                                      <p:cBhvr>
                                        <p:cTn id="8" dur="500" fill="hold"/>
                                        <p:tgtEl>
                                          <p:spTgt spid="5"/>
                                        </p:tgtEl>
                                        <p:attrNameLst>
                                          <p:attrName>ppt_h</p:attrName>
                                        </p:attrNameLst>
                                      </p:cBhvr>
                                      <p:tavLst>
                                        <p:tav tm="0">
                                          <p:val>
                                            <p:fltVal val="0.00000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6153"/>
          <p:cNvSpPr txBox="1"/>
          <p:nvPr/>
        </p:nvSpPr>
        <p:spPr>
          <a:xfrm>
            <a:off x="369888" y="836613"/>
            <a:ext cx="8424862" cy="573087"/>
          </a:xfrm>
          <a:prstGeom prst="rect">
            <a:avLst/>
          </a:prstGeom>
          <a:noFill/>
          <a:ln w="9525">
            <a:noFill/>
          </a:ln>
        </p:spPr>
        <p:txBody>
          <a:bodyPr anchor="t">
            <a:spAutoFit/>
          </a:bodyPr>
          <a:p>
            <a:pPr>
              <a:lnSpc>
                <a:spcPct val="120000"/>
              </a:lnSpc>
              <a:spcBef>
                <a:spcPct val="50000"/>
              </a:spcBef>
            </a:pPr>
            <a:r>
              <a:rPr lang="zh-CN" altLang="en-US" sz="2600" b="1" dirty="0">
                <a:solidFill>
                  <a:srgbClr val="FF00FF"/>
                </a:solidFill>
                <a:latin typeface="宋体" pitchFamily="2" charset="-122"/>
                <a:ea typeface="宋体" pitchFamily="2" charset="-122"/>
              </a:rPr>
              <a:t>（</a:t>
            </a:r>
            <a:r>
              <a:rPr lang="en-US" altLang="zh-CN" sz="2600" b="1" dirty="0">
                <a:solidFill>
                  <a:srgbClr val="FF00FF"/>
                </a:solidFill>
                <a:latin typeface="宋体" pitchFamily="2" charset="-122"/>
                <a:ea typeface="宋体" pitchFamily="2" charset="-122"/>
              </a:rPr>
              <a:t>4</a:t>
            </a:r>
            <a:r>
              <a:rPr lang="zh-CN" altLang="en-US" sz="2600" b="1" dirty="0">
                <a:solidFill>
                  <a:srgbClr val="FF00FF"/>
                </a:solidFill>
                <a:latin typeface="宋体" pitchFamily="2" charset="-122"/>
                <a:ea typeface="宋体" pitchFamily="2" charset="-122"/>
              </a:rPr>
              <a:t>）拿破仑失利</a:t>
            </a:r>
            <a:endParaRPr lang="zh-CN" altLang="en-US" sz="2600" b="1" dirty="0">
              <a:solidFill>
                <a:srgbClr val="FF00FF"/>
              </a:solidFill>
              <a:latin typeface="宋体" pitchFamily="2" charset="-122"/>
              <a:ea typeface="宋体" pitchFamily="2" charset="-122"/>
            </a:endParaRPr>
          </a:p>
        </p:txBody>
      </p:sp>
      <p:pic>
        <p:nvPicPr>
          <p:cNvPr id="35842" name="Picture 3" descr="1812年拿破仑兵败俄国"/>
          <p:cNvPicPr>
            <a:picLocks noChangeAspect="1"/>
          </p:cNvPicPr>
          <p:nvPr/>
        </p:nvPicPr>
        <p:blipFill>
          <a:blip r:embed="rId1"/>
          <a:stretch>
            <a:fillRect/>
          </a:stretch>
        </p:blipFill>
        <p:spPr>
          <a:xfrm>
            <a:off x="684213" y="1628775"/>
            <a:ext cx="4410075" cy="4130675"/>
          </a:xfrm>
          <a:prstGeom prst="rect">
            <a:avLst/>
          </a:prstGeom>
          <a:noFill/>
          <a:ln w="9525">
            <a:noFill/>
          </a:ln>
        </p:spPr>
      </p:pic>
      <p:sp>
        <p:nvSpPr>
          <p:cNvPr id="4" name="Rectangle 4"/>
          <p:cNvSpPr/>
          <p:nvPr/>
        </p:nvSpPr>
        <p:spPr>
          <a:xfrm>
            <a:off x="5364163" y="3933825"/>
            <a:ext cx="3240087" cy="2030413"/>
          </a:xfrm>
          <a:prstGeom prst="rect">
            <a:avLst/>
          </a:prstGeom>
          <a:noFill/>
          <a:ln w="9525">
            <a:noFill/>
          </a:ln>
        </p:spPr>
        <p:txBody>
          <a:bodyPr anchor="t">
            <a:spAutoFit/>
          </a:bodyPr>
          <a:p>
            <a:pPr>
              <a:lnSpc>
                <a:spcPct val="150000"/>
              </a:lnSpc>
            </a:pPr>
            <a:r>
              <a:rPr lang="en-US" altLang="zh-CN" sz="2800" b="1" dirty="0">
                <a:latin typeface="Arial" pitchFamily="34" charset="0"/>
                <a:ea typeface="宋体" pitchFamily="2" charset="-122"/>
              </a:rPr>
              <a:t>        1812</a:t>
            </a:r>
            <a:r>
              <a:rPr lang="zh-CN" altLang="en-US" sz="2800" b="1" dirty="0">
                <a:latin typeface="Arial" pitchFamily="34" charset="0"/>
                <a:ea typeface="宋体" pitchFamily="2" charset="-122"/>
              </a:rPr>
              <a:t>年，拿破仑率军远征俄罗斯失利，元气大伤。</a:t>
            </a:r>
            <a:endParaRPr lang="zh-CN" altLang="en-US" sz="2800" b="1" dirty="0">
              <a:latin typeface="Arial"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6153"/>
          <p:cNvSpPr txBox="1"/>
          <p:nvPr/>
        </p:nvSpPr>
        <p:spPr>
          <a:xfrm>
            <a:off x="369888" y="836613"/>
            <a:ext cx="8424862" cy="573087"/>
          </a:xfrm>
          <a:prstGeom prst="rect">
            <a:avLst/>
          </a:prstGeom>
          <a:noFill/>
          <a:ln w="9525">
            <a:noFill/>
          </a:ln>
        </p:spPr>
        <p:txBody>
          <a:bodyPr anchor="t">
            <a:spAutoFit/>
          </a:bodyPr>
          <a:p>
            <a:pPr>
              <a:lnSpc>
                <a:spcPct val="120000"/>
              </a:lnSpc>
              <a:spcBef>
                <a:spcPct val="50000"/>
              </a:spcBef>
            </a:pPr>
            <a:r>
              <a:rPr lang="zh-CN" altLang="en-US" sz="2600" b="1" dirty="0">
                <a:solidFill>
                  <a:srgbClr val="FF00FF"/>
                </a:solidFill>
                <a:latin typeface="宋体" pitchFamily="2" charset="-122"/>
                <a:ea typeface="宋体" pitchFamily="2" charset="-122"/>
              </a:rPr>
              <a:t>（</a:t>
            </a:r>
            <a:r>
              <a:rPr lang="en-US" altLang="zh-CN" sz="2600" b="1" dirty="0">
                <a:solidFill>
                  <a:srgbClr val="FF00FF"/>
                </a:solidFill>
                <a:latin typeface="宋体" pitchFamily="2" charset="-122"/>
                <a:ea typeface="宋体" pitchFamily="2" charset="-122"/>
              </a:rPr>
              <a:t>5</a:t>
            </a:r>
            <a:r>
              <a:rPr lang="zh-CN" altLang="en-US" sz="2600" b="1" dirty="0">
                <a:solidFill>
                  <a:srgbClr val="FF00FF"/>
                </a:solidFill>
                <a:latin typeface="宋体" pitchFamily="2" charset="-122"/>
                <a:ea typeface="宋体" pitchFamily="2" charset="-122"/>
              </a:rPr>
              <a:t>）拿破仑帝国的灭亡</a:t>
            </a:r>
            <a:endParaRPr lang="zh-CN" altLang="en-US" sz="2600" b="1" dirty="0">
              <a:solidFill>
                <a:srgbClr val="FF00FF"/>
              </a:solidFill>
              <a:latin typeface="宋体" pitchFamily="2" charset="-122"/>
              <a:ea typeface="宋体" pitchFamily="2" charset="-122"/>
            </a:endParaRPr>
          </a:p>
        </p:txBody>
      </p:sp>
      <p:sp>
        <p:nvSpPr>
          <p:cNvPr id="4" name="Rectangle 4"/>
          <p:cNvSpPr/>
          <p:nvPr/>
        </p:nvSpPr>
        <p:spPr>
          <a:xfrm>
            <a:off x="5148263" y="3211513"/>
            <a:ext cx="3527425" cy="2676525"/>
          </a:xfrm>
          <a:prstGeom prst="rect">
            <a:avLst/>
          </a:prstGeom>
          <a:noFill/>
          <a:ln w="9525">
            <a:noFill/>
          </a:ln>
        </p:spPr>
        <p:txBody>
          <a:bodyPr anchor="t">
            <a:spAutoFit/>
          </a:bodyPr>
          <a:p>
            <a:pPr>
              <a:lnSpc>
                <a:spcPct val="150000"/>
              </a:lnSpc>
            </a:pPr>
            <a:r>
              <a:rPr lang="en-US" altLang="zh-CN" sz="2800" b="1" dirty="0">
                <a:latin typeface="Arial" pitchFamily="34" charset="0"/>
                <a:ea typeface="宋体" pitchFamily="2" charset="-122"/>
              </a:rPr>
              <a:t>        1814</a:t>
            </a:r>
            <a:r>
              <a:rPr lang="zh-CN" altLang="en-US" sz="2800" b="1" dirty="0">
                <a:latin typeface="Arial" pitchFamily="34" charset="0"/>
                <a:ea typeface="宋体" pitchFamily="2" charset="-122"/>
              </a:rPr>
              <a:t>年，拿破仑被赶下台后，法兰西第一帝国也走到了尽头。</a:t>
            </a:r>
            <a:endParaRPr lang="zh-CN" altLang="en-US" sz="2800" b="1" dirty="0">
              <a:latin typeface="Arial" pitchFamily="34" charset="0"/>
              <a:ea typeface="宋体" pitchFamily="2" charset="-122"/>
            </a:endParaRPr>
          </a:p>
        </p:txBody>
      </p:sp>
      <p:pic>
        <p:nvPicPr>
          <p:cNvPr id="36867" name="Picture 3" descr="幽禁中的拿破仑"/>
          <p:cNvPicPr>
            <a:picLocks noChangeAspect="1"/>
          </p:cNvPicPr>
          <p:nvPr/>
        </p:nvPicPr>
        <p:blipFill>
          <a:blip r:embed="rId1"/>
          <a:stretch>
            <a:fillRect/>
          </a:stretch>
        </p:blipFill>
        <p:spPr>
          <a:xfrm>
            <a:off x="827088" y="1552575"/>
            <a:ext cx="3770312" cy="3963988"/>
          </a:xfrm>
          <a:prstGeom prst="rect">
            <a:avLst/>
          </a:prstGeom>
          <a:noFill/>
          <a:ln w="9525">
            <a:noFill/>
          </a:ln>
        </p:spPr>
      </p:pic>
      <p:sp>
        <p:nvSpPr>
          <p:cNvPr id="36868" name="Text Box 4"/>
          <p:cNvSpPr txBox="1"/>
          <p:nvPr/>
        </p:nvSpPr>
        <p:spPr>
          <a:xfrm>
            <a:off x="827088" y="5589588"/>
            <a:ext cx="3776662" cy="646112"/>
          </a:xfrm>
          <a:prstGeom prst="rect">
            <a:avLst/>
          </a:prstGeom>
          <a:noFill/>
          <a:ln w="9525">
            <a:noFill/>
          </a:ln>
        </p:spPr>
        <p:txBody>
          <a:bodyPr wrap="square" anchor="t">
            <a:spAutoFit/>
          </a:bodyPr>
          <a:p>
            <a:pPr algn="ctr" defTabSz="914400">
              <a:spcBef>
                <a:spcPct val="50000"/>
              </a:spcBef>
            </a:pPr>
            <a:r>
              <a:rPr lang="zh-CN" altLang="en-US" sz="3600" b="1">
                <a:solidFill>
                  <a:srgbClr val="0000CC"/>
                </a:solidFill>
                <a:latin typeface="楷体" panose="02010609060101010101" pitchFamily="49" charset="-122"/>
                <a:ea typeface="楷体" panose="02010609060101010101" pitchFamily="49" charset="-122"/>
              </a:rPr>
              <a:t>流放中的拿破仑</a:t>
            </a:r>
            <a:endParaRPr lang="zh-CN" altLang="en-US" sz="3600" b="1">
              <a:solidFill>
                <a:srgbClr val="0000CC"/>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3"/>
          <p:cNvSpPr txBox="1"/>
          <p:nvPr/>
        </p:nvSpPr>
        <p:spPr>
          <a:xfrm>
            <a:off x="611188" y="2565400"/>
            <a:ext cx="8281987" cy="2892425"/>
          </a:xfrm>
          <a:prstGeom prst="rect">
            <a:avLst/>
          </a:prstGeom>
          <a:noFill/>
          <a:ln w="9525">
            <a:noFill/>
          </a:ln>
        </p:spPr>
        <p:txBody>
          <a:bodyPr anchor="t">
            <a:spAutoFit/>
          </a:bodyPr>
          <a:p>
            <a:pPr>
              <a:lnSpc>
                <a:spcPct val="150000"/>
              </a:lnSpc>
              <a:spcBef>
                <a:spcPct val="50000"/>
              </a:spcBef>
              <a:buChar char="Ø"/>
            </a:pPr>
            <a:r>
              <a:rPr lang="en-US" altLang="en-US" sz="2600" b="1" dirty="0">
                <a:latin typeface="宋体" pitchFamily="2" charset="-122"/>
                <a:ea typeface="宋体" pitchFamily="2" charset="-122"/>
              </a:rPr>
              <a:t>欧洲民族意识的觉醒；</a:t>
            </a:r>
            <a:endParaRPr lang="en-US" altLang="en-US" sz="2600" b="1" dirty="0">
              <a:latin typeface="宋体" pitchFamily="2" charset="-122"/>
              <a:ea typeface="宋体" pitchFamily="2" charset="-122"/>
            </a:endParaRPr>
          </a:p>
          <a:p>
            <a:pPr>
              <a:lnSpc>
                <a:spcPct val="150000"/>
              </a:lnSpc>
              <a:spcBef>
                <a:spcPct val="50000"/>
              </a:spcBef>
              <a:buChar char="Ø"/>
            </a:pPr>
            <a:r>
              <a:rPr lang="en-US" altLang="en-US" sz="2600" b="1" dirty="0">
                <a:latin typeface="宋体" pitchFamily="2" charset="-122"/>
                <a:ea typeface="宋体" pitchFamily="2" charset="-122"/>
              </a:rPr>
              <a:t>战争使法国国内矛盾激化；</a:t>
            </a:r>
            <a:endParaRPr lang="en-US" altLang="en-US" sz="2600" b="1" dirty="0">
              <a:latin typeface="宋体" pitchFamily="2" charset="-122"/>
              <a:ea typeface="宋体" pitchFamily="2" charset="-122"/>
            </a:endParaRPr>
          </a:p>
          <a:p>
            <a:pPr>
              <a:lnSpc>
                <a:spcPct val="150000"/>
              </a:lnSpc>
              <a:spcBef>
                <a:spcPct val="50000"/>
              </a:spcBef>
              <a:buChar char="Ø"/>
            </a:pPr>
            <a:r>
              <a:rPr lang="en-US" altLang="en-US" sz="2600" b="1" dirty="0">
                <a:latin typeface="宋体" pitchFamily="2" charset="-122"/>
                <a:ea typeface="宋体" pitchFamily="2" charset="-122"/>
              </a:rPr>
              <a:t>根本原因：当时欧洲大陆的封建势力远远大于资产阶级势力。 </a:t>
            </a:r>
            <a:endParaRPr lang="en-US" altLang="en-US" sz="2600" b="1" dirty="0">
              <a:latin typeface="宋体" pitchFamily="2" charset="-122"/>
              <a:ea typeface="宋体" pitchFamily="2" charset="-122"/>
            </a:endParaRPr>
          </a:p>
        </p:txBody>
      </p:sp>
      <p:pic>
        <p:nvPicPr>
          <p:cNvPr id="37890" name="Picture 5" descr="拿破仑2 的副本 (2)"/>
          <p:cNvPicPr>
            <a:picLocks noChangeAspect="1"/>
          </p:cNvPicPr>
          <p:nvPr/>
        </p:nvPicPr>
        <p:blipFill>
          <a:blip r:embed="rId1"/>
          <a:stretch>
            <a:fillRect/>
          </a:stretch>
        </p:blipFill>
        <p:spPr>
          <a:xfrm>
            <a:off x="6516688" y="549275"/>
            <a:ext cx="1900237" cy="2092325"/>
          </a:xfrm>
          <a:prstGeom prst="rect">
            <a:avLst/>
          </a:prstGeom>
          <a:noFill/>
          <a:ln w="9525">
            <a:noFill/>
          </a:ln>
        </p:spPr>
      </p:pic>
      <p:sp>
        <p:nvSpPr>
          <p:cNvPr id="4" name="Text Box 2"/>
          <p:cNvSpPr txBox="1"/>
          <p:nvPr/>
        </p:nvSpPr>
        <p:spPr>
          <a:xfrm>
            <a:off x="677863" y="1403350"/>
            <a:ext cx="5334000" cy="585788"/>
          </a:xfrm>
          <a:prstGeom prst="rect">
            <a:avLst/>
          </a:prstGeom>
          <a:solidFill>
            <a:schemeClr val="accent5"/>
          </a:solidFill>
          <a:ln w="9525">
            <a:noFill/>
            <a:miter/>
          </a:ln>
        </p:spPr>
        <p:txBody>
          <a:bodyPr>
            <a:spAutoFit/>
          </a:bodyPr>
          <a:lstStyle/>
          <a:p>
            <a:pPr marR="0" defTabSz="914400">
              <a:spcBef>
                <a:spcPct val="50000"/>
              </a:spcBef>
              <a:buClrTx/>
              <a:buSzTx/>
              <a:buFont typeface="Arial" pitchFamily="34" charset="0"/>
              <a:buNone/>
              <a:defRPr/>
            </a:pPr>
            <a:r>
              <a:rPr kumimoji="0" lang="zh-CN" altLang="en-US" sz="3200" b="1" kern="1200" cap="none" spc="0" normalizeH="0" baseline="0" noProof="1">
                <a:solidFill>
                  <a:srgbClr val="FF0000"/>
                </a:solidFill>
                <a:latin typeface="宋体" pitchFamily="2" charset="-122"/>
                <a:ea typeface="宋体" pitchFamily="2" charset="-122"/>
                <a:cs typeface="+mn-cs"/>
              </a:rPr>
              <a:t>拿破仑帝国灭亡的原因 </a:t>
            </a:r>
            <a:endParaRPr kumimoji="0" lang="zh-CN" altLang="en-US" sz="3200" b="1" kern="1200" cap="none" spc="0" normalizeH="0" baseline="0" noProof="1">
              <a:solidFill>
                <a:srgbClr val="FF0000"/>
              </a:solidFill>
              <a:latin typeface="宋体" pitchFamily="2" charset="-122"/>
              <a:ea typeface="宋体"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Text Box 2" descr="蓝色面巾纸"/>
          <p:cNvSpPr txBox="1"/>
          <p:nvPr/>
        </p:nvSpPr>
        <p:spPr>
          <a:xfrm>
            <a:off x="684213" y="908050"/>
            <a:ext cx="1981200" cy="647700"/>
          </a:xfrm>
          <a:prstGeom prst="rect">
            <a:avLst/>
          </a:prstGeom>
          <a:solidFill>
            <a:schemeClr val="accent5">
              <a:lumMod val="90000"/>
            </a:schemeClr>
          </a:solidFill>
          <a:ln w="9525">
            <a:noFill/>
            <a:miter/>
          </a:ln>
        </p:spPr>
        <p:txBody>
          <a:bodyPr>
            <a:spAutoFit/>
          </a:bodyPr>
          <a:lstStyle/>
          <a:p>
            <a:pPr marR="0" algn="ctr" defTabSz="914400">
              <a:spcBef>
                <a:spcPct val="50000"/>
              </a:spcBef>
              <a:buClrTx/>
              <a:buSzTx/>
              <a:buFont typeface="Arial" pitchFamily="34" charset="0"/>
              <a:buNone/>
              <a:defRPr/>
            </a:pPr>
            <a:r>
              <a:rPr kumimoji="0" lang="zh-CN" altLang="en-US" sz="3600" b="1" kern="1200" cap="none" spc="0" normalizeH="0" baseline="0" noProof="1">
                <a:solidFill>
                  <a:srgbClr val="FF0000"/>
                </a:solidFill>
                <a:latin typeface="宋体" pitchFamily="2" charset="-122"/>
                <a:ea typeface="宋体" pitchFamily="2" charset="-122"/>
                <a:cs typeface="+mn-cs"/>
              </a:rPr>
              <a:t>比一比</a:t>
            </a:r>
            <a:endParaRPr kumimoji="0" lang="zh-CN" altLang="en-US" sz="3600" b="1" kern="1200" cap="none" spc="0" normalizeH="0" baseline="0" noProof="1">
              <a:solidFill>
                <a:srgbClr val="FF0000"/>
              </a:solidFill>
              <a:latin typeface="宋体" pitchFamily="2" charset="-122"/>
              <a:ea typeface="宋体" pitchFamily="2" charset="-122"/>
              <a:cs typeface="+mn-cs"/>
            </a:endParaRPr>
          </a:p>
        </p:txBody>
      </p:sp>
      <p:pic>
        <p:nvPicPr>
          <p:cNvPr id="38914" name="Picture 3" descr="ipalif0000672"/>
          <p:cNvPicPr>
            <a:picLocks noChangeAspect="1"/>
          </p:cNvPicPr>
          <p:nvPr/>
        </p:nvPicPr>
        <p:blipFill>
          <a:blip r:embed="rId1"/>
          <a:stretch>
            <a:fillRect/>
          </a:stretch>
        </p:blipFill>
        <p:spPr>
          <a:xfrm>
            <a:off x="4926013" y="4365625"/>
            <a:ext cx="1408112" cy="2009775"/>
          </a:xfrm>
          <a:prstGeom prst="rect">
            <a:avLst/>
          </a:prstGeom>
          <a:noFill/>
          <a:ln w="9525">
            <a:noFill/>
          </a:ln>
        </p:spPr>
      </p:pic>
      <p:sp>
        <p:nvSpPr>
          <p:cNvPr id="38915" name="Text Box 5"/>
          <p:cNvSpPr txBox="1"/>
          <p:nvPr/>
        </p:nvSpPr>
        <p:spPr>
          <a:xfrm>
            <a:off x="611188" y="1844675"/>
            <a:ext cx="8064500" cy="2030413"/>
          </a:xfrm>
          <a:prstGeom prst="rect">
            <a:avLst/>
          </a:prstGeom>
          <a:noFill/>
          <a:ln w="9525">
            <a:noFill/>
          </a:ln>
        </p:spPr>
        <p:txBody>
          <a:bodyPr anchor="t">
            <a:spAutoFit/>
          </a:bodyPr>
          <a:p>
            <a:pPr>
              <a:lnSpc>
                <a:spcPct val="150000"/>
              </a:lnSpc>
              <a:spcBef>
                <a:spcPct val="50000"/>
              </a:spcBef>
            </a:pPr>
            <a:r>
              <a:rPr lang="en-US" altLang="en-US" sz="2800" b="1" dirty="0">
                <a:latin typeface="宋体" pitchFamily="2" charset="-122"/>
                <a:ea typeface="宋体" pitchFamily="2" charset="-122"/>
              </a:rPr>
              <a:t>    英国资产阶级革命和法国大革命是</a:t>
            </a:r>
            <a:r>
              <a:rPr lang="en-US" altLang="zh-CN" sz="2800" b="1" dirty="0">
                <a:latin typeface="宋体" pitchFamily="2" charset="-122"/>
                <a:ea typeface="宋体" pitchFamily="2" charset="-122"/>
              </a:rPr>
              <a:t>17</a:t>
            </a:r>
            <a:r>
              <a:rPr lang="en-US" altLang="en-US" sz="2800" b="1" dirty="0">
                <a:latin typeface="宋体" pitchFamily="2" charset="-122"/>
                <a:ea typeface="宋体" pitchFamily="2" charset="-122"/>
              </a:rPr>
              <a:t>、</a:t>
            </a:r>
            <a:r>
              <a:rPr lang="en-US" altLang="zh-CN" sz="2800" b="1" dirty="0">
                <a:latin typeface="宋体" pitchFamily="2" charset="-122"/>
                <a:ea typeface="宋体" pitchFamily="2" charset="-122"/>
              </a:rPr>
              <a:t>18</a:t>
            </a:r>
            <a:r>
              <a:rPr lang="en-US" altLang="en-US" sz="2800" b="1" dirty="0">
                <a:latin typeface="宋体" pitchFamily="2" charset="-122"/>
                <a:ea typeface="宋体" pitchFamily="2" charset="-122"/>
              </a:rPr>
              <a:t>世纪两大重要历史事件，请你想一想，它们有哪些相同点和不同点？</a:t>
            </a:r>
            <a:endParaRPr lang="en-US" altLang="en-US" sz="2800" b="1" dirty="0">
              <a:latin typeface="宋体" pitchFamily="2" charset="-122"/>
              <a:ea typeface="宋体" pitchFamily="2" charset="-122"/>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Rectangle 2"/>
          <p:cNvSpPr/>
          <p:nvPr/>
        </p:nvSpPr>
        <p:spPr>
          <a:xfrm>
            <a:off x="377825" y="1763713"/>
            <a:ext cx="8686800" cy="3968750"/>
          </a:xfrm>
          <a:prstGeom prst="rect">
            <a:avLst/>
          </a:prstGeom>
          <a:noFill/>
          <a:ln w="9525">
            <a:noFill/>
          </a:ln>
        </p:spPr>
        <p:txBody>
          <a:bodyPr anchor="ctr">
            <a:spAutoFit/>
          </a:bodyPr>
          <a:p>
            <a:pPr defTabSz="0">
              <a:lnSpc>
                <a:spcPct val="150000"/>
              </a:lnSpc>
              <a:tabLst>
                <a:tab pos="76200" algn="l"/>
              </a:tabLst>
            </a:pPr>
            <a:r>
              <a:rPr lang="zh-CN" altLang="en-US" sz="2400" b="1" dirty="0">
                <a:solidFill>
                  <a:srgbClr val="FF0000"/>
                </a:solidFill>
                <a:latin typeface="宋体" pitchFamily="2" charset="-122"/>
                <a:ea typeface="宋体" pitchFamily="2" charset="-122"/>
              </a:rPr>
              <a:t>相同点：</a:t>
            </a:r>
            <a:endParaRPr lang="zh-CN" altLang="en-US" sz="2400" b="1" dirty="0">
              <a:solidFill>
                <a:srgbClr val="FF0000"/>
              </a:solidFill>
              <a:latin typeface="宋体" pitchFamily="2" charset="-122"/>
              <a:ea typeface="宋体" pitchFamily="2" charset="-122"/>
            </a:endParaRPr>
          </a:p>
          <a:p>
            <a:pPr marL="0" lvl="1" indent="0" defTabSz="0" eaLnBrk="0" hangingPunct="0">
              <a:lnSpc>
                <a:spcPct val="150000"/>
              </a:lnSpc>
              <a:buFont typeface="Wingdings" pitchFamily="2" charset="2"/>
              <a:buChar char=""/>
              <a:tabLst>
                <a:tab pos="76200" algn="l"/>
              </a:tabLst>
            </a:pPr>
            <a:r>
              <a:rPr lang="zh-CN" altLang="en-US" sz="2400" b="1" dirty="0">
                <a:latin typeface="宋体" pitchFamily="2" charset="-122"/>
                <a:ea typeface="宋体" pitchFamily="2" charset="-122"/>
              </a:rPr>
              <a:t>原因相同</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资产阶级都想掌权，为其发展扫清道路上的障碍</a:t>
            </a:r>
            <a:endParaRPr lang="zh-CN" altLang="en-US" sz="2400" b="1" dirty="0">
              <a:latin typeface="宋体" pitchFamily="2" charset="-122"/>
              <a:ea typeface="宋体" pitchFamily="2" charset="-122"/>
            </a:endParaRPr>
          </a:p>
          <a:p>
            <a:pPr marL="0" lvl="1" indent="0" defTabSz="0" eaLnBrk="0" hangingPunct="0">
              <a:lnSpc>
                <a:spcPct val="150000"/>
              </a:lnSpc>
              <a:buFont typeface="Wingdings" pitchFamily="2" charset="2"/>
              <a:buChar char=""/>
              <a:tabLst>
                <a:tab pos="76200" algn="l"/>
              </a:tabLst>
            </a:pPr>
            <a:r>
              <a:rPr lang="zh-CN" altLang="en-US" sz="2400" b="1" dirty="0">
                <a:latin typeface="宋体" pitchFamily="2" charset="-122"/>
                <a:ea typeface="宋体" pitchFamily="2" charset="-122"/>
              </a:rPr>
              <a:t>领导阶级相同</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都由资产阶级领导。</a:t>
            </a:r>
            <a:endParaRPr lang="zh-CN" altLang="en-US" sz="2400" b="1" dirty="0">
              <a:latin typeface="宋体" pitchFamily="2" charset="-122"/>
              <a:ea typeface="宋体" pitchFamily="2" charset="-122"/>
            </a:endParaRPr>
          </a:p>
          <a:p>
            <a:pPr marL="0" lvl="1" indent="0" defTabSz="0" eaLnBrk="0" hangingPunct="0">
              <a:lnSpc>
                <a:spcPct val="150000"/>
              </a:lnSpc>
              <a:buFont typeface="Wingdings" pitchFamily="2" charset="2"/>
              <a:buChar char=""/>
              <a:tabLst>
                <a:tab pos="76200" algn="l"/>
              </a:tabLst>
            </a:pPr>
            <a:r>
              <a:rPr lang="zh-CN" altLang="en-US" sz="2400" b="1" dirty="0">
                <a:latin typeface="宋体" pitchFamily="2" charset="-122"/>
                <a:ea typeface="宋体" pitchFamily="2" charset="-122"/>
              </a:rPr>
              <a:t>革命动力相同</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人民群众在两国革命中都起了推动作用。</a:t>
            </a:r>
            <a:endParaRPr lang="zh-CN" altLang="en-US" sz="2400" b="1" dirty="0">
              <a:latin typeface="宋体" pitchFamily="2" charset="-122"/>
              <a:ea typeface="宋体" pitchFamily="2" charset="-122"/>
            </a:endParaRPr>
          </a:p>
          <a:p>
            <a:pPr marL="0" lvl="1" indent="0" defTabSz="0" eaLnBrk="0" hangingPunct="0">
              <a:lnSpc>
                <a:spcPct val="150000"/>
              </a:lnSpc>
              <a:buFont typeface="Wingdings" pitchFamily="2" charset="2"/>
              <a:buChar char=""/>
              <a:tabLst>
                <a:tab pos="76200" algn="l"/>
              </a:tabLst>
            </a:pPr>
            <a:r>
              <a:rPr lang="zh-CN" altLang="en-US" sz="2400" b="1" dirty="0">
                <a:latin typeface="宋体" pitchFamily="2" charset="-122"/>
                <a:ea typeface="宋体" pitchFamily="2" charset="-122"/>
              </a:rPr>
              <a:t>影响相同</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都促进了本国资本主义发展，都对其他国家的  革命产生了刺激和推动的作用。</a:t>
            </a:r>
            <a:endParaRPr lang="en-US" altLang="zh-CN" sz="2000" b="1" dirty="0">
              <a:latin typeface="宋体" pitchFamily="2" charset="-122"/>
              <a:ea typeface="宋体" pitchFamily="2" charset="-122"/>
            </a:endParaRPr>
          </a:p>
        </p:txBody>
      </p:sp>
      <p:sp>
        <p:nvSpPr>
          <p:cNvPr id="28674" name="Rectangle 3"/>
          <p:cNvSpPr>
            <a:spLocks noGrp="1" noRot="1" noChangeArrowheads="1"/>
          </p:cNvSpPr>
          <p:nvPr>
            <p:ph type="title" idx="4294967295"/>
          </p:nvPr>
        </p:nvSpPr>
        <p:spPr>
          <a:xfrm>
            <a:off x="377825" y="850900"/>
            <a:ext cx="7439025" cy="508000"/>
          </a:xfrm>
          <a:prstGeom prst="rect">
            <a:avLst/>
          </a:prstGeom>
          <a:solidFill>
            <a:schemeClr val="accent5">
              <a:lumMod val="90000"/>
            </a:schemeClr>
          </a:solidFill>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0" cap="none" spc="0" normalizeH="0" baseline="0" noProof="0" dirty="0" smtClean="0">
                <a:ln>
                  <a:noFill/>
                </a:ln>
                <a:solidFill>
                  <a:srgbClr val="FF0000"/>
                </a:solidFill>
                <a:effectLst/>
                <a:uLnTx/>
                <a:uFillTx/>
                <a:latin typeface="+mj-lt"/>
                <a:ea typeface="+mj-ea"/>
                <a:cs typeface="+mj-cs"/>
              </a:rPr>
              <a:t>法国大革命与英国资产阶级革命相同点和不同</a:t>
            </a:r>
            <a:endParaRPr kumimoji="0" lang="zh-CN" altLang="en-US" sz="2800" b="1" i="0" u="none" strike="noStrike" kern="0" cap="none" spc="0" normalizeH="0" baseline="0" noProof="0" dirty="0" smtClean="0">
              <a:ln>
                <a:noFill/>
              </a:ln>
              <a:solidFill>
                <a:srgbClr val="FF0000"/>
              </a:solidFill>
              <a:effectLst/>
              <a:uLnTx/>
              <a:uFillTx/>
              <a:latin typeface="+mj-lt"/>
              <a:ea typeface="+mj-ea"/>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0722">
                                            <p:txEl>
                                              <p:charRg st="5" end="33"/>
                                            </p:txEl>
                                          </p:spTgt>
                                        </p:tgtEl>
                                        <p:attrNameLst>
                                          <p:attrName>style.visibility</p:attrName>
                                        </p:attrNameLst>
                                      </p:cBhvr>
                                      <p:to>
                                        <p:strVal val="visible"/>
                                      </p:to>
                                    </p:set>
                                    <p:anim calcmode="lin" valueType="num">
                                      <p:cBhvr>
                                        <p:cTn id="7" dur="2000" fill="hold"/>
                                        <p:tgtEl>
                                          <p:spTgt spid="30722">
                                            <p:txEl>
                                              <p:charRg st="5" end="33"/>
                                            </p:txEl>
                                          </p:spTgt>
                                        </p:tgtEl>
                                        <p:attrNameLst>
                                          <p:attrName>ppt_x</p:attrName>
                                        </p:attrNameLst>
                                      </p:cBhvr>
                                      <p:tavLst>
                                        <p:tav tm="0">
                                          <p:val>
                                            <p:strVal val="0-#ppt_w/2"/>
                                          </p:val>
                                        </p:tav>
                                        <p:tav tm="100000">
                                          <p:val>
                                            <p:strVal val="#ppt_x"/>
                                          </p:val>
                                        </p:tav>
                                      </p:tavLst>
                                    </p:anim>
                                    <p:anim calcmode="lin" valueType="num">
                                      <p:cBhvr>
                                        <p:cTn id="8" dur="2000" fill="hold"/>
                                        <p:tgtEl>
                                          <p:spTgt spid="30722">
                                            <p:txEl>
                                              <p:charRg st="5" end="33"/>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0722">
                                            <p:txEl>
                                              <p:charRg st="33" end="51"/>
                                            </p:txEl>
                                          </p:spTgt>
                                        </p:tgtEl>
                                        <p:attrNameLst>
                                          <p:attrName>style.visibility</p:attrName>
                                        </p:attrNameLst>
                                      </p:cBhvr>
                                      <p:to>
                                        <p:strVal val="visible"/>
                                      </p:to>
                                    </p:set>
                                    <p:anim calcmode="lin" valueType="num">
                                      <p:cBhvr>
                                        <p:cTn id="11" dur="2000" fill="hold"/>
                                        <p:tgtEl>
                                          <p:spTgt spid="30722">
                                            <p:txEl>
                                              <p:charRg st="33" end="51"/>
                                            </p:txEl>
                                          </p:spTgt>
                                        </p:tgtEl>
                                        <p:attrNameLst>
                                          <p:attrName>ppt_x</p:attrName>
                                        </p:attrNameLst>
                                      </p:cBhvr>
                                      <p:tavLst>
                                        <p:tav tm="0">
                                          <p:val>
                                            <p:strVal val="0-#ppt_w/2"/>
                                          </p:val>
                                        </p:tav>
                                        <p:tav tm="100000">
                                          <p:val>
                                            <p:strVal val="#ppt_x"/>
                                          </p:val>
                                        </p:tav>
                                      </p:tavLst>
                                    </p:anim>
                                    <p:anim calcmode="lin" valueType="num">
                                      <p:cBhvr>
                                        <p:cTn id="12" dur="2000" fill="hold"/>
                                        <p:tgtEl>
                                          <p:spTgt spid="30722">
                                            <p:txEl>
                                              <p:charRg st="33" end="51"/>
                                            </p:txEl>
                                          </p:spTgt>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30722">
                                            <p:txEl>
                                              <p:charRg st="51" end="78"/>
                                            </p:txEl>
                                          </p:spTgt>
                                        </p:tgtEl>
                                        <p:attrNameLst>
                                          <p:attrName>style.visibility</p:attrName>
                                        </p:attrNameLst>
                                      </p:cBhvr>
                                      <p:to>
                                        <p:strVal val="visible"/>
                                      </p:to>
                                    </p:set>
                                    <p:anim calcmode="lin" valueType="num">
                                      <p:cBhvr>
                                        <p:cTn id="15" dur="2000" fill="hold"/>
                                        <p:tgtEl>
                                          <p:spTgt spid="30722">
                                            <p:txEl>
                                              <p:charRg st="51" end="78"/>
                                            </p:txEl>
                                          </p:spTgt>
                                        </p:tgtEl>
                                        <p:attrNameLst>
                                          <p:attrName>ppt_x</p:attrName>
                                        </p:attrNameLst>
                                      </p:cBhvr>
                                      <p:tavLst>
                                        <p:tav tm="0">
                                          <p:val>
                                            <p:strVal val="0-#ppt_w/2"/>
                                          </p:val>
                                        </p:tav>
                                        <p:tav tm="100000">
                                          <p:val>
                                            <p:strVal val="#ppt_x"/>
                                          </p:val>
                                        </p:tav>
                                      </p:tavLst>
                                    </p:anim>
                                    <p:anim calcmode="lin" valueType="num">
                                      <p:cBhvr>
                                        <p:cTn id="16" dur="2000" fill="hold"/>
                                        <p:tgtEl>
                                          <p:spTgt spid="30722">
                                            <p:txEl>
                                              <p:charRg st="51" end="78"/>
                                            </p:txEl>
                                          </p:spTgt>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30722">
                                            <p:txEl>
                                              <p:charRg st="78" end="121"/>
                                            </p:txEl>
                                          </p:spTgt>
                                        </p:tgtEl>
                                        <p:attrNameLst>
                                          <p:attrName>style.visibility</p:attrName>
                                        </p:attrNameLst>
                                      </p:cBhvr>
                                      <p:to>
                                        <p:strVal val="visible"/>
                                      </p:to>
                                    </p:set>
                                    <p:anim calcmode="lin" valueType="num">
                                      <p:cBhvr>
                                        <p:cTn id="19" dur="2000" fill="hold"/>
                                        <p:tgtEl>
                                          <p:spTgt spid="30722">
                                            <p:txEl>
                                              <p:charRg st="78" end="121"/>
                                            </p:txEl>
                                          </p:spTgt>
                                        </p:tgtEl>
                                        <p:attrNameLst>
                                          <p:attrName>ppt_x</p:attrName>
                                        </p:attrNameLst>
                                      </p:cBhvr>
                                      <p:tavLst>
                                        <p:tav tm="0">
                                          <p:val>
                                            <p:strVal val="0-#ppt_w/2"/>
                                          </p:val>
                                        </p:tav>
                                        <p:tav tm="100000">
                                          <p:val>
                                            <p:strVal val="#ppt_x"/>
                                          </p:val>
                                        </p:tav>
                                      </p:tavLst>
                                    </p:anim>
                                    <p:anim calcmode="lin" valueType="num">
                                      <p:cBhvr>
                                        <p:cTn id="20" dur="2000" fill="hold"/>
                                        <p:tgtEl>
                                          <p:spTgt spid="30722">
                                            <p:txEl>
                                              <p:charRg st="78" end="12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Rectangle 2"/>
          <p:cNvSpPr>
            <a:spLocks noGrp="1" noRot="1" noChangeArrowheads="1"/>
          </p:cNvSpPr>
          <p:nvPr>
            <p:ph type="title" idx="4294967295"/>
          </p:nvPr>
        </p:nvSpPr>
        <p:spPr>
          <a:xfrm>
            <a:off x="411163" y="627063"/>
            <a:ext cx="2081213" cy="731838"/>
          </a:xfrm>
          <a:prstGeom prst="rect">
            <a:avLst/>
          </a:prstGeom>
          <a:solidFill>
            <a:schemeClr val="accent5">
              <a:lumMod val="90000"/>
            </a:schemeClr>
          </a:solidFill>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600" b="1" i="0" u="none" strike="noStrike" kern="0" cap="none" spc="0" normalizeH="0" baseline="0" noProof="0" dirty="0" smtClean="0">
                <a:ln>
                  <a:noFill/>
                </a:ln>
                <a:solidFill>
                  <a:srgbClr val="FF0000"/>
                </a:solidFill>
                <a:effectLst/>
                <a:uLnTx/>
                <a:uFillTx/>
                <a:latin typeface="+mj-lt"/>
                <a:ea typeface="+mj-ea"/>
                <a:cs typeface="+mj-cs"/>
              </a:rPr>
              <a:t>不同点：</a:t>
            </a:r>
            <a:endParaRPr kumimoji="0" lang="zh-CN" altLang="en-US" sz="3600" b="1" i="0" u="none" strike="noStrike" kern="0" cap="none" spc="0" normalizeH="0" baseline="0" noProof="0" dirty="0" smtClean="0">
              <a:ln>
                <a:noFill/>
              </a:ln>
              <a:solidFill>
                <a:srgbClr val="FF0000"/>
              </a:solidFill>
              <a:effectLst/>
              <a:uLnTx/>
              <a:uFillTx/>
              <a:latin typeface="+mj-lt"/>
              <a:ea typeface="+mj-ea"/>
              <a:cs typeface="+mj-cs"/>
            </a:endParaRPr>
          </a:p>
        </p:txBody>
      </p:sp>
      <p:graphicFrame>
        <p:nvGraphicFramePr>
          <p:cNvPr id="31747" name="内容占位符 31746"/>
          <p:cNvGraphicFramePr>
            <a:graphicFrameLocks noGrp="1"/>
          </p:cNvGraphicFramePr>
          <p:nvPr>
            <p:ph idx="4294967295"/>
          </p:nvPr>
        </p:nvGraphicFramePr>
        <p:xfrm>
          <a:off x="863600" y="1693863"/>
          <a:ext cx="8280921" cy="4244975"/>
        </p:xfrm>
        <a:graphic>
          <a:graphicData uri="http://schemas.openxmlformats.org/drawingml/2006/table">
            <a:tbl>
              <a:tblPr/>
              <a:tblGrid>
                <a:gridCol w="592111"/>
                <a:gridCol w="1409700"/>
                <a:gridCol w="2759719"/>
                <a:gridCol w="3519391"/>
              </a:tblGrid>
              <a:tr h="846369">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itchFamily="2" charset="2"/>
                        <a:buChar char="v"/>
                        <a:defRPr sz="2800" b="0" i="0" u="none" kern="1200" baseline="0">
                          <a:solidFill>
                            <a:schemeClr val="tx1"/>
                          </a:solidFill>
                          <a:latin typeface="Arial" pitchFamily="34" charset="0"/>
                          <a:ea typeface="宋体"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algn="ctr" eaLnBrk="1" hangingPunct="1">
                        <a:spcBef>
                          <a:spcPct val="0"/>
                        </a:spcBef>
                        <a:buNone/>
                      </a:pPr>
                      <a:r>
                        <a:rPr lang="zh-CN" altLang="en-US" sz="2200" b="1" dirty="0">
                          <a:solidFill>
                            <a:srgbClr val="FF0000"/>
                          </a:solidFill>
                          <a:latin typeface="宋体" pitchFamily="2" charset="-122"/>
                          <a:ea typeface="宋体" pitchFamily="2" charset="-122"/>
                        </a:rPr>
                        <a:t>国别</a:t>
                      </a:r>
                      <a:endParaRPr lang="zh-CN" altLang="en-US" sz="2200" b="1" dirty="0">
                        <a:solidFill>
                          <a:srgbClr val="FF0000"/>
                        </a:solidFill>
                        <a:latin typeface="宋体" pitchFamily="2" charset="-122"/>
                        <a:ea typeface="宋体"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itchFamily="2" charset="2"/>
                        <a:buChar char="v"/>
                        <a:defRPr sz="2800" b="0" i="0" u="none" kern="1200" baseline="0">
                          <a:solidFill>
                            <a:schemeClr val="tx1"/>
                          </a:solidFill>
                          <a:latin typeface="Arial" pitchFamily="34" charset="0"/>
                          <a:ea typeface="宋体"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algn="l" eaLnBrk="1" hangingPunct="1">
                        <a:spcBef>
                          <a:spcPct val="0"/>
                        </a:spcBef>
                        <a:buNone/>
                      </a:pPr>
                      <a:r>
                        <a:rPr lang="zh-CN" altLang="en-US" sz="2200" b="1" dirty="0">
                          <a:solidFill>
                            <a:srgbClr val="FF0000"/>
                          </a:solidFill>
                          <a:latin typeface="宋体" pitchFamily="2" charset="-122"/>
                          <a:ea typeface="宋体" pitchFamily="2" charset="-122"/>
                        </a:rPr>
                        <a:t>领导阶级不完全相同</a:t>
                      </a:r>
                      <a:endParaRPr lang="zh-CN" altLang="en-US" sz="2200" b="1" dirty="0">
                        <a:solidFill>
                          <a:srgbClr val="FF0000"/>
                        </a:solidFill>
                        <a:latin typeface="宋体" pitchFamily="2" charset="-122"/>
                        <a:ea typeface="宋体"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itchFamily="2" charset="2"/>
                        <a:buChar char="v"/>
                        <a:defRPr sz="2800" b="0" i="0" u="none" kern="1200" baseline="0">
                          <a:solidFill>
                            <a:schemeClr val="tx1"/>
                          </a:solidFill>
                          <a:latin typeface="Arial" pitchFamily="34" charset="0"/>
                          <a:ea typeface="宋体"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algn="l" eaLnBrk="1" hangingPunct="1">
                        <a:spcBef>
                          <a:spcPct val="0"/>
                        </a:spcBef>
                        <a:buNone/>
                      </a:pPr>
                      <a:r>
                        <a:rPr lang="zh-CN" altLang="en-US" sz="2200" b="1" dirty="0">
                          <a:solidFill>
                            <a:srgbClr val="FF0000"/>
                          </a:solidFill>
                          <a:latin typeface="宋体" pitchFamily="2" charset="-122"/>
                          <a:ea typeface="宋体" pitchFamily="2" charset="-122"/>
                        </a:rPr>
                        <a:t>特点不同</a:t>
                      </a:r>
                      <a:endParaRPr lang="zh-CN" altLang="en-US" sz="2200" b="1" dirty="0">
                        <a:solidFill>
                          <a:srgbClr val="FF0000"/>
                        </a:solidFill>
                        <a:latin typeface="宋体" pitchFamily="2" charset="-122"/>
                        <a:ea typeface="宋体"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itchFamily="2" charset="2"/>
                        <a:buChar char="v"/>
                        <a:defRPr sz="2800" b="0" i="0" u="none" kern="1200" baseline="0">
                          <a:solidFill>
                            <a:schemeClr val="tx1"/>
                          </a:solidFill>
                          <a:latin typeface="Arial" pitchFamily="34" charset="0"/>
                          <a:ea typeface="宋体"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algn="l" eaLnBrk="1" hangingPunct="1">
                        <a:spcBef>
                          <a:spcPct val="0"/>
                        </a:spcBef>
                        <a:buNone/>
                      </a:pPr>
                      <a:r>
                        <a:rPr lang="zh-CN" altLang="en-US" sz="2200" b="1" dirty="0">
                          <a:solidFill>
                            <a:srgbClr val="FF0000"/>
                          </a:solidFill>
                          <a:latin typeface="宋体" pitchFamily="2" charset="-122"/>
                          <a:ea typeface="宋体" pitchFamily="2" charset="-122"/>
                        </a:rPr>
                        <a:t>意义不同</a:t>
                      </a:r>
                      <a:endParaRPr lang="zh-CN" altLang="en-US" sz="2200" b="1" dirty="0">
                        <a:solidFill>
                          <a:srgbClr val="FF0000"/>
                        </a:solidFill>
                        <a:latin typeface="宋体" pitchFamily="2" charset="-122"/>
                        <a:ea typeface="宋体"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538096">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itchFamily="2" charset="2"/>
                        <a:buChar char="v"/>
                        <a:defRPr sz="2800" b="0" i="0" u="none" kern="1200" baseline="0">
                          <a:solidFill>
                            <a:schemeClr val="tx1"/>
                          </a:solidFill>
                          <a:latin typeface="Arial" pitchFamily="34" charset="0"/>
                          <a:ea typeface="宋体"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algn="ctr" eaLnBrk="1" hangingPunct="1">
                        <a:spcBef>
                          <a:spcPct val="0"/>
                        </a:spcBef>
                        <a:buNone/>
                      </a:pPr>
                      <a:r>
                        <a:rPr lang="zh-CN" altLang="en-US" sz="2200" b="1" dirty="0">
                          <a:solidFill>
                            <a:srgbClr val="0000FF"/>
                          </a:solidFill>
                          <a:latin typeface="宋体" pitchFamily="2" charset="-122"/>
                          <a:ea typeface="宋体" pitchFamily="2" charset="-122"/>
                        </a:rPr>
                        <a:t>英国</a:t>
                      </a:r>
                      <a:endParaRPr lang="zh-CN" altLang="en-US" sz="2200" b="1" dirty="0">
                        <a:solidFill>
                          <a:srgbClr val="0000FF"/>
                        </a:solidFill>
                        <a:latin typeface="宋体" pitchFamily="2" charset="-122"/>
                        <a:ea typeface="宋体"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itchFamily="2" charset="2"/>
                        <a:buChar char="v"/>
                        <a:defRPr sz="2800" b="0" i="0" u="none" kern="1200" baseline="0">
                          <a:solidFill>
                            <a:schemeClr val="tx1"/>
                          </a:solidFill>
                          <a:latin typeface="Arial" pitchFamily="34" charset="0"/>
                          <a:ea typeface="宋体"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algn="l" eaLnBrk="1" hangingPunct="1">
                        <a:spcBef>
                          <a:spcPct val="0"/>
                        </a:spcBef>
                        <a:buNone/>
                      </a:pPr>
                      <a:r>
                        <a:rPr lang="zh-CN" altLang="en-US" sz="2200" b="1" dirty="0">
                          <a:latin typeface="宋体" pitchFamily="2" charset="-122"/>
                          <a:ea typeface="宋体" pitchFamily="2" charset="-122"/>
                        </a:rPr>
                        <a:t>除了资产阶级，还有新贵族</a:t>
                      </a:r>
                      <a:endParaRPr lang="zh-CN" altLang="en-US" sz="2200" b="1" dirty="0">
                        <a:latin typeface="宋体" pitchFamily="2" charset="-122"/>
                        <a:ea typeface="宋体"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itchFamily="2" charset="2"/>
                        <a:buChar char="v"/>
                        <a:defRPr sz="2800" b="0" i="0" u="none" kern="1200" baseline="0">
                          <a:solidFill>
                            <a:schemeClr val="tx1"/>
                          </a:solidFill>
                          <a:latin typeface="Arial" pitchFamily="34" charset="0"/>
                          <a:ea typeface="宋体"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algn="l" eaLnBrk="1" hangingPunct="1">
                        <a:spcBef>
                          <a:spcPct val="0"/>
                        </a:spcBef>
                        <a:buNone/>
                      </a:pPr>
                      <a:r>
                        <a:rPr lang="zh-CN" altLang="en-US" sz="2200" b="1" dirty="0">
                          <a:latin typeface="宋体" pitchFamily="2" charset="-122"/>
                          <a:ea typeface="宋体" pitchFamily="2" charset="-122"/>
                        </a:rPr>
                        <a:t>经过反复曲折的过程，建立了资产阶级和新贵族共同执政的君主立宪制。</a:t>
                      </a:r>
                      <a:endParaRPr lang="zh-CN" altLang="en-US" sz="2200" b="1" dirty="0">
                        <a:latin typeface="宋体" pitchFamily="2" charset="-122"/>
                        <a:ea typeface="宋体"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itchFamily="2" charset="2"/>
                        <a:buChar char="v"/>
                        <a:defRPr sz="2800" b="0" i="0" u="none" kern="1200" baseline="0">
                          <a:solidFill>
                            <a:schemeClr val="tx1"/>
                          </a:solidFill>
                          <a:latin typeface="Arial" pitchFamily="34" charset="0"/>
                          <a:ea typeface="宋体"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algn="l" eaLnBrk="1" hangingPunct="1">
                        <a:spcBef>
                          <a:spcPct val="0"/>
                        </a:spcBef>
                        <a:buNone/>
                      </a:pPr>
                      <a:r>
                        <a:rPr lang="zh-CN" altLang="en-US" sz="2200" b="1" dirty="0">
                          <a:latin typeface="宋体" pitchFamily="2" charset="-122"/>
                          <a:ea typeface="宋体" pitchFamily="2" charset="-122"/>
                        </a:rPr>
                        <a:t>揭开了欧美资产阶级革命的序幕，开辟了资产阶级革命的新时代。</a:t>
                      </a:r>
                      <a:endParaRPr lang="zh-CN" altLang="en-US" sz="2200" b="1" dirty="0">
                        <a:latin typeface="宋体" pitchFamily="2" charset="-122"/>
                        <a:ea typeface="宋体"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10354">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itchFamily="2" charset="2"/>
                        <a:buChar char="v"/>
                        <a:defRPr sz="2800" b="0" i="0" u="none" kern="1200" baseline="0">
                          <a:solidFill>
                            <a:schemeClr val="tx1"/>
                          </a:solidFill>
                          <a:latin typeface="Arial" pitchFamily="34" charset="0"/>
                          <a:ea typeface="宋体"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algn="ctr" eaLnBrk="1" hangingPunct="1">
                        <a:spcBef>
                          <a:spcPct val="0"/>
                        </a:spcBef>
                        <a:buNone/>
                      </a:pPr>
                      <a:r>
                        <a:rPr lang="zh-CN" altLang="en-US" sz="2200" b="1" dirty="0">
                          <a:solidFill>
                            <a:srgbClr val="0000FF"/>
                          </a:solidFill>
                          <a:latin typeface="宋体" pitchFamily="2" charset="-122"/>
                          <a:ea typeface="宋体" pitchFamily="2" charset="-122"/>
                        </a:rPr>
                        <a:t>法国</a:t>
                      </a:r>
                      <a:endParaRPr lang="zh-CN" altLang="en-US" sz="2200" b="1" dirty="0">
                        <a:solidFill>
                          <a:srgbClr val="0000FF"/>
                        </a:solidFill>
                        <a:latin typeface="宋体" pitchFamily="2" charset="-122"/>
                        <a:ea typeface="宋体"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itchFamily="2" charset="2"/>
                        <a:buChar char="v"/>
                        <a:defRPr sz="2800" b="0" i="0" u="none" kern="1200" baseline="0">
                          <a:solidFill>
                            <a:schemeClr val="tx1"/>
                          </a:solidFill>
                          <a:latin typeface="Arial" pitchFamily="34" charset="0"/>
                          <a:ea typeface="宋体"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algn="l" eaLnBrk="1" hangingPunct="1">
                        <a:spcBef>
                          <a:spcPct val="0"/>
                        </a:spcBef>
                        <a:buNone/>
                      </a:pPr>
                      <a:r>
                        <a:rPr lang="zh-CN" altLang="en-US" sz="2200" b="1">
                          <a:latin typeface="宋体" pitchFamily="2" charset="-122"/>
                          <a:ea typeface="宋体" pitchFamily="2" charset="-122"/>
                        </a:rPr>
                        <a:t>资产阶级各政治派别</a:t>
                      </a:r>
                      <a:endParaRPr lang="zh-CN" altLang="en-US" sz="2200" b="1">
                        <a:latin typeface="宋体" pitchFamily="2" charset="-122"/>
                        <a:ea typeface="宋体"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itchFamily="2" charset="2"/>
                        <a:buChar char="v"/>
                        <a:defRPr sz="2800" b="0" i="0" u="none" kern="1200" baseline="0">
                          <a:solidFill>
                            <a:schemeClr val="tx1"/>
                          </a:solidFill>
                          <a:latin typeface="Arial" pitchFamily="34" charset="0"/>
                          <a:ea typeface="宋体"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algn="l" eaLnBrk="1" hangingPunct="1">
                        <a:spcBef>
                          <a:spcPct val="0"/>
                        </a:spcBef>
                        <a:buNone/>
                      </a:pPr>
                      <a:r>
                        <a:rPr lang="zh-CN" altLang="en-US" sz="2200" b="1" dirty="0">
                          <a:latin typeface="宋体" pitchFamily="2" charset="-122"/>
                          <a:ea typeface="宋体" pitchFamily="2" charset="-122"/>
                        </a:rPr>
                        <a:t>资产阶级革命时代最大、最彻底、最典型的资产阶级革命。</a:t>
                      </a:r>
                      <a:endParaRPr lang="zh-CN" altLang="en-US" sz="2200" b="1" dirty="0">
                        <a:latin typeface="宋体" pitchFamily="2" charset="-122"/>
                        <a:ea typeface="宋体"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itchFamily="2" charset="2"/>
                        <a:buChar char="v"/>
                        <a:defRPr sz="2800" b="0" i="0" u="none" kern="1200" baseline="0">
                          <a:solidFill>
                            <a:schemeClr val="tx1"/>
                          </a:solidFill>
                          <a:latin typeface="Arial" pitchFamily="34" charset="0"/>
                          <a:ea typeface="宋体"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algn="l" eaLnBrk="1" hangingPunct="1">
                        <a:spcBef>
                          <a:spcPct val="0"/>
                        </a:spcBef>
                        <a:buNone/>
                      </a:pPr>
                      <a:r>
                        <a:rPr lang="zh-CN" altLang="en-US" sz="2200" b="1" dirty="0">
                          <a:latin typeface="宋体" pitchFamily="2" charset="-122"/>
                          <a:ea typeface="宋体" pitchFamily="2" charset="-122"/>
                        </a:rPr>
                        <a:t>扫荡了国内的封建势力，动摇了欧洲其他国家封建制度的基础。</a:t>
                      </a:r>
                      <a:endParaRPr lang="zh-CN" altLang="en-US" sz="2200" b="1" dirty="0">
                        <a:latin typeface="宋体" pitchFamily="2" charset="-122"/>
                        <a:ea typeface="宋体"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1747"/>
                                        </p:tgtEl>
                                        <p:attrNameLst>
                                          <p:attrName>style.visibility</p:attrName>
                                        </p:attrNameLst>
                                      </p:cBhvr>
                                      <p:to>
                                        <p:strVal val="visible"/>
                                      </p:to>
                                    </p:set>
                                    <p:anim calcmode="lin" valueType="num">
                                      <p:cBhvr>
                                        <p:cTn id="7" dur="500" fill="hold"/>
                                        <p:tgtEl>
                                          <p:spTgt spid="31747"/>
                                        </p:tgtEl>
                                        <p:attrNameLst>
                                          <p:attrName>ppt_x</p:attrName>
                                        </p:attrNameLst>
                                      </p:cBhvr>
                                      <p:tavLst>
                                        <p:tav tm="0">
                                          <p:val>
                                            <p:strVal val="0-#ppt_w/2"/>
                                          </p:val>
                                        </p:tav>
                                        <p:tav tm="100000">
                                          <p:val>
                                            <p:strVal val="#ppt_x"/>
                                          </p:val>
                                        </p:tav>
                                      </p:tavLst>
                                    </p:anim>
                                    <p:anim calcmode="lin" valueType="num">
                                      <p:cBhvr>
                                        <p:cTn id="8" dur="500" fill="hold"/>
                                        <p:tgtEl>
                                          <p:spTgt spid="317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6866" name="内容占位符 36865"/>
          <p:cNvGraphicFramePr/>
          <p:nvPr>
            <p:ph idx="4294967295"/>
          </p:nvPr>
        </p:nvGraphicFramePr>
        <p:xfrm>
          <a:off x="0" y="1901825"/>
          <a:ext cx="8610600" cy="4119563"/>
        </p:xfrm>
        <a:graphic>
          <a:graphicData uri="http://schemas.openxmlformats.org/drawingml/2006/table">
            <a:tbl>
              <a:tblPr/>
              <a:tblGrid>
                <a:gridCol w="703263"/>
                <a:gridCol w="1839912"/>
                <a:gridCol w="2986088"/>
                <a:gridCol w="3081337"/>
              </a:tblGrid>
              <a:tr h="576263">
                <a:tc>
                  <a:txBody>
                    <a:bodyPr/>
                    <a:lstStyle>
                      <a:lvl1pPr marL="0" lvl="0" indent="0" algn="l" defTabSz="914400" rtl="0" eaLnBrk="0" fontAlgn="base" latinLnBrk="0" hangingPunct="0">
                        <a:lnSpc>
                          <a:spcPct val="100000"/>
                        </a:lnSpc>
                        <a:spcBef>
                          <a:spcPct val="0"/>
                        </a:spcBef>
                        <a:spcAft>
                          <a:spcPct val="0"/>
                        </a:spcAft>
                        <a:buFont typeface="Arial" pitchFamily="34" charset="0"/>
                        <a:buNone/>
                        <a:defRPr sz="1800" b="0" i="0" u="none" kern="1200" baseline="0">
                          <a:solidFill>
                            <a:schemeClr val="tx1"/>
                          </a:solidFill>
                          <a:latin typeface="Arial" pitchFamily="34" charset="0"/>
                          <a:ea typeface="宋体" pitchFamily="2" charset="-122"/>
                        </a:defRPr>
                      </a:lvl1pPr>
                      <a:lvl2pPr marL="457200" lvl="1"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5pPr>
                    </a:lstStyle>
                    <a:p>
                      <a:pPr lvl="0" algn="ctr" eaLnBrk="1" hangingPunct="1">
                        <a:buClr>
                          <a:schemeClr val="hlink"/>
                        </a:buClr>
                        <a:buSzPct val="75000"/>
                        <a:buFont typeface="Wingdings" pitchFamily="2" charset="2"/>
                        <a:buNone/>
                      </a:pPr>
                      <a:r>
                        <a:rPr lang="zh-CN" altLang="en-US" sz="2000" b="1" dirty="0">
                          <a:solidFill>
                            <a:schemeClr val="tx2"/>
                          </a:solidFill>
                          <a:latin typeface="Times New Roman" pitchFamily="18" charset="0"/>
                        </a:rPr>
                        <a:t>项目</a:t>
                      </a:r>
                      <a:endParaRPr lang="zh-CN" altLang="en-US" sz="2000" b="1" dirty="0">
                        <a:solidFill>
                          <a:schemeClr val="tx2"/>
                        </a:solidFill>
                        <a:latin typeface="Times New Roman" pitchFamily="18" charset="0"/>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itchFamily="34" charset="0"/>
                        <a:buNone/>
                        <a:defRPr sz="1800" b="0" i="0" u="none" kern="1200" baseline="0">
                          <a:solidFill>
                            <a:schemeClr val="tx1"/>
                          </a:solidFill>
                          <a:latin typeface="Arial" pitchFamily="34" charset="0"/>
                          <a:ea typeface="宋体" pitchFamily="2" charset="-122"/>
                        </a:defRPr>
                      </a:lvl1pPr>
                      <a:lvl2pPr marL="457200" lvl="1"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5pPr>
                    </a:lstStyle>
                    <a:p>
                      <a:pPr lvl="0" algn="ctr" eaLnBrk="1" hangingPunct="1">
                        <a:buClr>
                          <a:schemeClr val="hlink"/>
                        </a:buClr>
                        <a:buSzPct val="75000"/>
                        <a:buFont typeface="Wingdings" pitchFamily="2" charset="2"/>
                        <a:buNone/>
                      </a:pPr>
                      <a:r>
                        <a:rPr lang="en-US" altLang="zh-CN" sz="2000" b="1" dirty="0">
                          <a:solidFill>
                            <a:srgbClr val="FF0000"/>
                          </a:solidFill>
                          <a:latin typeface="Times New Roman" pitchFamily="18" charset="0"/>
                        </a:rPr>
                        <a:t>《</a:t>
                      </a:r>
                      <a:r>
                        <a:rPr lang="zh-CN" altLang="en-US" sz="2000" b="1" dirty="0">
                          <a:solidFill>
                            <a:srgbClr val="FF0000"/>
                          </a:solidFill>
                          <a:latin typeface="Times New Roman" pitchFamily="18" charset="0"/>
                        </a:rPr>
                        <a:t>权利法案</a:t>
                      </a:r>
                      <a:r>
                        <a:rPr lang="en-US" altLang="zh-CN" sz="2000" b="1" dirty="0">
                          <a:solidFill>
                            <a:srgbClr val="FF0000"/>
                          </a:solidFill>
                          <a:latin typeface="Times New Roman" pitchFamily="18" charset="0"/>
                        </a:rPr>
                        <a:t>》</a:t>
                      </a:r>
                      <a:endParaRPr lang="en-US" altLang="zh-CN" sz="2000" b="1" dirty="0">
                        <a:solidFill>
                          <a:srgbClr val="FF0000"/>
                        </a:solidFill>
                        <a:latin typeface="Times New Roman" pitchFamily="18" charset="0"/>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itchFamily="34" charset="0"/>
                        <a:buNone/>
                        <a:defRPr sz="1800" b="0" i="0" u="none" kern="1200" baseline="0">
                          <a:solidFill>
                            <a:schemeClr val="tx1"/>
                          </a:solidFill>
                          <a:latin typeface="Arial" pitchFamily="34" charset="0"/>
                          <a:ea typeface="宋体" pitchFamily="2" charset="-122"/>
                        </a:defRPr>
                      </a:lvl1pPr>
                      <a:lvl2pPr marL="457200" lvl="1"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5pPr>
                    </a:lstStyle>
                    <a:p>
                      <a:pPr lvl="0" algn="ctr" eaLnBrk="1" hangingPunct="1">
                        <a:buClr>
                          <a:schemeClr val="hlink"/>
                        </a:buClr>
                        <a:buSzPct val="75000"/>
                        <a:buFont typeface="Wingdings" pitchFamily="2" charset="2"/>
                        <a:buNone/>
                      </a:pPr>
                      <a:r>
                        <a:rPr lang="en-US" altLang="zh-CN" sz="2000" b="1" dirty="0">
                          <a:solidFill>
                            <a:srgbClr val="FF0000"/>
                          </a:solidFill>
                          <a:latin typeface="Times New Roman" pitchFamily="18" charset="0"/>
                        </a:rPr>
                        <a:t>《</a:t>
                      </a:r>
                      <a:r>
                        <a:rPr lang="zh-CN" altLang="en-US" sz="2000" b="1" dirty="0">
                          <a:solidFill>
                            <a:srgbClr val="FF0000"/>
                          </a:solidFill>
                          <a:latin typeface="Times New Roman" pitchFamily="18" charset="0"/>
                        </a:rPr>
                        <a:t>独立宣言</a:t>
                      </a:r>
                      <a:r>
                        <a:rPr lang="en-US" altLang="zh-CN" sz="2000" b="1" dirty="0">
                          <a:solidFill>
                            <a:srgbClr val="FF0000"/>
                          </a:solidFill>
                          <a:latin typeface="Times New Roman" pitchFamily="18" charset="0"/>
                        </a:rPr>
                        <a:t>》</a:t>
                      </a:r>
                      <a:endParaRPr lang="en-US" altLang="zh-CN" sz="2000" b="1" dirty="0">
                        <a:solidFill>
                          <a:srgbClr val="FF0000"/>
                        </a:solidFill>
                        <a:latin typeface="Times New Roman" pitchFamily="18" charset="0"/>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itchFamily="34" charset="0"/>
                        <a:buNone/>
                        <a:defRPr sz="1800" b="0" i="0" u="none" kern="1200" baseline="0">
                          <a:solidFill>
                            <a:schemeClr val="tx1"/>
                          </a:solidFill>
                          <a:latin typeface="Arial" pitchFamily="34" charset="0"/>
                          <a:ea typeface="宋体" pitchFamily="2" charset="-122"/>
                        </a:defRPr>
                      </a:lvl1pPr>
                      <a:lvl2pPr marL="457200" lvl="1"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5pPr>
                    </a:lstStyle>
                    <a:p>
                      <a:pPr lvl="0" algn="ctr" eaLnBrk="1" hangingPunct="1">
                        <a:buClr>
                          <a:schemeClr val="hlink"/>
                        </a:buClr>
                        <a:buSzPct val="75000"/>
                        <a:buFont typeface="Wingdings" pitchFamily="2" charset="2"/>
                        <a:buNone/>
                      </a:pPr>
                      <a:r>
                        <a:rPr lang="en-US" altLang="zh-CN" sz="2000" b="1" dirty="0">
                          <a:solidFill>
                            <a:srgbClr val="FF0000"/>
                          </a:solidFill>
                          <a:latin typeface="Times New Roman" pitchFamily="18" charset="0"/>
                        </a:rPr>
                        <a:t>《</a:t>
                      </a:r>
                      <a:r>
                        <a:rPr lang="zh-CN" altLang="en-US" sz="2000" b="1" dirty="0">
                          <a:solidFill>
                            <a:srgbClr val="FF0000"/>
                          </a:solidFill>
                          <a:latin typeface="Times New Roman" pitchFamily="18" charset="0"/>
                        </a:rPr>
                        <a:t>人权宣言</a:t>
                      </a:r>
                      <a:r>
                        <a:rPr lang="en-US" altLang="zh-CN" sz="2000" b="1" dirty="0">
                          <a:solidFill>
                            <a:srgbClr val="FF0000"/>
                          </a:solidFill>
                          <a:latin typeface="Times New Roman" pitchFamily="18" charset="0"/>
                        </a:rPr>
                        <a:t>》</a:t>
                      </a:r>
                      <a:endParaRPr lang="en-US" altLang="zh-CN" sz="2000" b="1" dirty="0">
                        <a:solidFill>
                          <a:srgbClr val="FF0000"/>
                        </a:solidFill>
                        <a:latin typeface="Times New Roman" pitchFamily="18" charset="0"/>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96875">
                <a:tc>
                  <a:txBody>
                    <a:bodyPr/>
                    <a:lstStyle>
                      <a:lvl1pPr marL="0" lvl="0" indent="0" algn="l" defTabSz="914400" rtl="0" eaLnBrk="0" fontAlgn="base" latinLnBrk="0" hangingPunct="0">
                        <a:lnSpc>
                          <a:spcPct val="100000"/>
                        </a:lnSpc>
                        <a:spcBef>
                          <a:spcPct val="0"/>
                        </a:spcBef>
                        <a:spcAft>
                          <a:spcPct val="0"/>
                        </a:spcAft>
                        <a:buFont typeface="Arial" pitchFamily="34" charset="0"/>
                        <a:buNone/>
                        <a:defRPr sz="1800" b="0" i="0" u="none" kern="1200" baseline="0">
                          <a:solidFill>
                            <a:schemeClr val="tx1"/>
                          </a:solidFill>
                          <a:latin typeface="Arial" pitchFamily="34" charset="0"/>
                          <a:ea typeface="宋体" pitchFamily="2" charset="-122"/>
                        </a:defRPr>
                      </a:lvl1pPr>
                      <a:lvl2pPr marL="457200" lvl="1"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5pPr>
                    </a:lstStyle>
                    <a:p>
                      <a:pPr lvl="0" algn="ctr" eaLnBrk="1" hangingPunct="1">
                        <a:buClr>
                          <a:schemeClr val="hlink"/>
                        </a:buClr>
                        <a:buSzPct val="75000"/>
                        <a:buFont typeface="Wingdings" pitchFamily="2" charset="2"/>
                        <a:buNone/>
                      </a:pPr>
                      <a:r>
                        <a:rPr lang="zh-CN" altLang="en-US" sz="2000" b="1" dirty="0">
                          <a:latin typeface="Times New Roman" pitchFamily="18" charset="0"/>
                        </a:rPr>
                        <a:t>国</a:t>
                      </a:r>
                      <a:r>
                        <a:rPr lang="zh-CN" altLang="en-US" sz="2000" b="1" dirty="0">
                          <a:latin typeface="Times New Roman" pitchFamily="18" charset="0"/>
                          <a:sym typeface="+mn-ea"/>
                        </a:rPr>
                        <a:t>家</a:t>
                      </a:r>
                      <a:r>
                        <a:rPr lang="zh-CN" altLang="en-US" sz="2000" b="1" dirty="0">
                          <a:latin typeface="Times New Roman" pitchFamily="18" charset="0"/>
                        </a:rPr>
                        <a:t>   </a:t>
                      </a:r>
                      <a:endParaRPr lang="zh-CN" altLang="en-US" sz="2000" b="1" dirty="0">
                        <a:latin typeface="Times New Roman" pitchFamily="18" charset="0"/>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itchFamily="34" charset="0"/>
                        <a:buNone/>
                        <a:defRPr sz="1800" b="0" i="0" u="none" kern="1200" baseline="0">
                          <a:solidFill>
                            <a:schemeClr val="tx1"/>
                          </a:solidFill>
                          <a:latin typeface="Arial" pitchFamily="34" charset="0"/>
                          <a:ea typeface="宋体" pitchFamily="2" charset="-122"/>
                        </a:defRPr>
                      </a:lvl1pPr>
                      <a:lvl2pPr marL="457200" lvl="1"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5pPr>
                    </a:lstStyle>
                    <a:p>
                      <a:pPr lvl="0" algn="ctr" eaLnBrk="1" hangingPunct="1">
                        <a:buClr>
                          <a:schemeClr val="hlink"/>
                        </a:buClr>
                        <a:buSzPct val="75000"/>
                        <a:buFont typeface="Wingdings" pitchFamily="2" charset="2"/>
                        <a:buNone/>
                      </a:pPr>
                      <a:r>
                        <a:rPr lang="zh-CN" altLang="en-US" sz="2000" b="1" dirty="0">
                          <a:latin typeface="Times New Roman" pitchFamily="18" charset="0"/>
                        </a:rPr>
                        <a:t>英国</a:t>
                      </a:r>
                      <a:endParaRPr lang="zh-CN" altLang="en-US" sz="2000" b="1" dirty="0">
                        <a:latin typeface="Times New Roman" pitchFamily="18" charset="0"/>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itchFamily="34" charset="0"/>
                        <a:buNone/>
                        <a:defRPr sz="1800" b="0" i="0" u="none" kern="1200" baseline="0">
                          <a:solidFill>
                            <a:schemeClr val="tx1"/>
                          </a:solidFill>
                          <a:latin typeface="Arial" pitchFamily="34" charset="0"/>
                          <a:ea typeface="宋体" pitchFamily="2" charset="-122"/>
                        </a:defRPr>
                      </a:lvl1pPr>
                      <a:lvl2pPr marL="457200" lvl="1"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5pPr>
                    </a:lstStyle>
                    <a:p>
                      <a:pPr lvl="0" algn="ctr" eaLnBrk="1" hangingPunct="1">
                        <a:buClr>
                          <a:schemeClr val="hlink"/>
                        </a:buClr>
                        <a:buSzPct val="75000"/>
                        <a:buFont typeface="Wingdings" pitchFamily="2" charset="2"/>
                        <a:buNone/>
                      </a:pPr>
                      <a:r>
                        <a:rPr lang="zh-CN" altLang="en-US" sz="2000" b="1" dirty="0">
                          <a:latin typeface="Times New Roman" pitchFamily="18" charset="0"/>
                        </a:rPr>
                        <a:t>美国</a:t>
                      </a:r>
                      <a:endParaRPr lang="zh-CN" altLang="en-US" sz="2000" b="1" dirty="0">
                        <a:latin typeface="Times New Roman" pitchFamily="18" charset="0"/>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itchFamily="34" charset="0"/>
                        <a:buNone/>
                        <a:defRPr sz="1800" b="0" i="0" u="none" kern="1200" baseline="0">
                          <a:solidFill>
                            <a:schemeClr val="tx1"/>
                          </a:solidFill>
                          <a:latin typeface="Arial" pitchFamily="34" charset="0"/>
                          <a:ea typeface="宋体" pitchFamily="2" charset="-122"/>
                        </a:defRPr>
                      </a:lvl1pPr>
                      <a:lvl2pPr marL="457200" lvl="1"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5pPr>
                    </a:lstStyle>
                    <a:p>
                      <a:pPr lvl="0" algn="ctr" eaLnBrk="1" hangingPunct="1">
                        <a:buClr>
                          <a:schemeClr val="hlink"/>
                        </a:buClr>
                        <a:buSzPct val="75000"/>
                        <a:buFont typeface="Wingdings" pitchFamily="2" charset="2"/>
                        <a:buNone/>
                      </a:pPr>
                      <a:r>
                        <a:rPr lang="zh-CN" altLang="en-US" sz="2000" b="1" dirty="0">
                          <a:latin typeface="Times New Roman" pitchFamily="18" charset="0"/>
                        </a:rPr>
                        <a:t>法国</a:t>
                      </a:r>
                      <a:endParaRPr lang="zh-CN" altLang="en-US" sz="2000" b="1" dirty="0">
                        <a:latin typeface="Times New Roman" pitchFamily="18" charset="0"/>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920875">
                <a:tc>
                  <a:txBody>
                    <a:bodyPr/>
                    <a:lstStyle>
                      <a:lvl1pPr marL="0" lvl="0" indent="0" algn="l" defTabSz="914400" rtl="0" eaLnBrk="0" fontAlgn="base" latinLnBrk="0" hangingPunct="0">
                        <a:lnSpc>
                          <a:spcPct val="100000"/>
                        </a:lnSpc>
                        <a:spcBef>
                          <a:spcPct val="0"/>
                        </a:spcBef>
                        <a:spcAft>
                          <a:spcPct val="0"/>
                        </a:spcAft>
                        <a:buFont typeface="Arial" pitchFamily="34" charset="0"/>
                        <a:buNone/>
                        <a:defRPr sz="1800" b="0" i="0" u="none" kern="1200" baseline="0">
                          <a:solidFill>
                            <a:schemeClr val="tx1"/>
                          </a:solidFill>
                          <a:latin typeface="Arial" pitchFamily="34" charset="0"/>
                          <a:ea typeface="宋体" pitchFamily="2" charset="-122"/>
                        </a:defRPr>
                      </a:lvl1pPr>
                      <a:lvl2pPr marL="457200" lvl="1"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5pPr>
                    </a:lstStyle>
                    <a:p>
                      <a:pPr lvl="0" algn="ctr" eaLnBrk="1" hangingPunct="1">
                        <a:buClr>
                          <a:schemeClr val="hlink"/>
                        </a:buClr>
                        <a:buSzPct val="75000"/>
                        <a:buFont typeface="Wingdings" pitchFamily="2" charset="2"/>
                        <a:buNone/>
                      </a:pPr>
                      <a:r>
                        <a:rPr lang="zh-CN" altLang="en-US" sz="2000" b="1" dirty="0">
                          <a:latin typeface="Times New Roman" pitchFamily="18" charset="0"/>
                        </a:rPr>
                        <a:t>主要内</a:t>
                      </a:r>
                      <a:r>
                        <a:rPr lang="zh-CN" altLang="en-US" sz="2000" b="1" dirty="0">
                          <a:latin typeface="Times New Roman" pitchFamily="18" charset="0"/>
                          <a:sym typeface="+mn-ea"/>
                        </a:rPr>
                        <a:t>容</a:t>
                      </a:r>
                      <a:endParaRPr lang="zh-CN" altLang="en-US" sz="2000" b="1" dirty="0">
                        <a:latin typeface="Times New Roman" pitchFamily="18" charset="0"/>
                        <a:sym typeface="+mn-ea"/>
                      </a:endParaRPr>
                    </a:p>
                    <a:p>
                      <a:pPr lvl="0" algn="ctr" eaLnBrk="1" hangingPunct="1">
                        <a:buClr>
                          <a:schemeClr val="hlink"/>
                        </a:buClr>
                        <a:buSzPct val="75000"/>
                        <a:buFont typeface="Wingdings" pitchFamily="2" charset="2"/>
                        <a:buNone/>
                      </a:pPr>
                      <a:r>
                        <a:rPr lang="zh-CN" altLang="en-US" sz="2000" b="1" dirty="0">
                          <a:latin typeface="Times New Roman" pitchFamily="18" charset="0"/>
                        </a:rPr>
                        <a:t>　　   </a:t>
                      </a:r>
                      <a:endParaRPr lang="zh-CN" altLang="en-US" sz="2000" b="1" dirty="0">
                        <a:latin typeface="Times New Roman" pitchFamily="18" charset="0"/>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itchFamily="34" charset="0"/>
                        <a:buNone/>
                        <a:defRPr sz="1800" b="0" i="0" u="none" kern="1200" baseline="0">
                          <a:solidFill>
                            <a:schemeClr val="tx1"/>
                          </a:solidFill>
                          <a:latin typeface="Arial" pitchFamily="34" charset="0"/>
                          <a:ea typeface="宋体" pitchFamily="2" charset="-122"/>
                        </a:defRPr>
                      </a:lvl1pPr>
                      <a:lvl2pPr marL="457200" lvl="1"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5pPr>
                    </a:lstStyle>
                    <a:p>
                      <a:pPr lvl="0" eaLnBrk="1" hangingPunct="1">
                        <a:buClr>
                          <a:schemeClr val="hlink"/>
                        </a:buClr>
                        <a:buSzPct val="75000"/>
                        <a:buFont typeface="Wingdings" pitchFamily="2" charset="2"/>
                        <a:buNone/>
                      </a:pPr>
                      <a:r>
                        <a:rPr lang="zh-CN" altLang="en-US" sz="2000" b="1" dirty="0">
                          <a:latin typeface="Times New Roman" pitchFamily="18" charset="0"/>
                        </a:rPr>
                        <a:t>法律由议会制定，法律一旦制定，国王就不能中止。</a:t>
                      </a:r>
                      <a:endParaRPr lang="zh-CN" altLang="en-US" sz="2000" b="1" dirty="0">
                        <a:latin typeface="Times New Roman" pitchFamily="18" charset="0"/>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itchFamily="34" charset="0"/>
                        <a:buNone/>
                        <a:defRPr sz="1800" b="0" i="0" u="none" kern="1200" baseline="0">
                          <a:solidFill>
                            <a:schemeClr val="tx1"/>
                          </a:solidFill>
                          <a:latin typeface="Arial" pitchFamily="34" charset="0"/>
                          <a:ea typeface="宋体" pitchFamily="2" charset="-122"/>
                        </a:defRPr>
                      </a:lvl1pPr>
                      <a:lvl2pPr marL="457200" lvl="1"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5pPr>
                    </a:lstStyle>
                    <a:p>
                      <a:pPr lvl="0" eaLnBrk="1" hangingPunct="1">
                        <a:buClr>
                          <a:schemeClr val="hlink"/>
                        </a:buClr>
                        <a:buSzPct val="75000"/>
                        <a:buFont typeface="Wingdings" pitchFamily="2" charset="2"/>
                        <a:buNone/>
                      </a:pPr>
                      <a:r>
                        <a:rPr lang="zh-CN" altLang="en-US" sz="2000" b="1" dirty="0">
                          <a:latin typeface="Times New Roman" pitchFamily="18" charset="0"/>
                        </a:rPr>
                        <a:t>痛斥英国的殖民暴政，宣布人们生而平等，有生存、自由和追求幸福等不可转让的权利。宣告美国脱离英国独立</a:t>
                      </a:r>
                      <a:endParaRPr lang="zh-CN" altLang="en-US" sz="2000" b="1" dirty="0">
                        <a:latin typeface="Times New Roman" pitchFamily="18" charset="0"/>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itchFamily="34" charset="0"/>
                        <a:buNone/>
                        <a:defRPr sz="1800" b="0" i="0" u="none" kern="1200" baseline="0">
                          <a:solidFill>
                            <a:schemeClr val="tx1"/>
                          </a:solidFill>
                          <a:latin typeface="Arial" pitchFamily="34" charset="0"/>
                          <a:ea typeface="宋体" pitchFamily="2" charset="-122"/>
                        </a:defRPr>
                      </a:lvl1pPr>
                      <a:lvl2pPr marL="457200" lvl="1"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5pPr>
                    </a:lstStyle>
                    <a:p>
                      <a:pPr lvl="0" eaLnBrk="1" hangingPunct="1">
                        <a:buClr>
                          <a:schemeClr val="hlink"/>
                        </a:buClr>
                        <a:buSzPct val="75000"/>
                        <a:buFont typeface="Wingdings" pitchFamily="2" charset="2"/>
                        <a:buNone/>
                      </a:pPr>
                      <a:r>
                        <a:rPr lang="zh-CN" altLang="en-US" sz="2000" b="1" dirty="0">
                          <a:latin typeface="宋体" pitchFamily="2" charset="-122"/>
                        </a:rPr>
                        <a:t>在权利方面，人们生来是而且始终是自由平等的。</a:t>
                      </a:r>
                      <a:r>
                        <a:rPr lang="zh-CN" altLang="en-US" sz="2000" b="1" dirty="0">
                          <a:latin typeface="Arial" pitchFamily="34" charset="0"/>
                          <a:cs typeface="Tunga" panose="020B0502040204020203" pitchFamily="34" charset="0"/>
                        </a:rPr>
                        <a:t>法律是公共意志的表现，所有公民有权参与法律的制定。</a:t>
                      </a:r>
                      <a:endParaRPr lang="zh-CN" altLang="en-US" sz="2000" b="1" dirty="0">
                        <a:latin typeface="Times New Roman" pitchFamily="18" charset="0"/>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25550">
                <a:tc>
                  <a:txBody>
                    <a:bodyPr/>
                    <a:lstStyle>
                      <a:lvl1pPr marL="0" lvl="0" indent="0" algn="l" defTabSz="914400" rtl="0" eaLnBrk="0" fontAlgn="base" latinLnBrk="0" hangingPunct="0">
                        <a:lnSpc>
                          <a:spcPct val="100000"/>
                        </a:lnSpc>
                        <a:spcBef>
                          <a:spcPct val="0"/>
                        </a:spcBef>
                        <a:spcAft>
                          <a:spcPct val="0"/>
                        </a:spcAft>
                        <a:buFont typeface="Arial" pitchFamily="34" charset="0"/>
                        <a:buNone/>
                        <a:defRPr sz="1800" b="0" i="0" u="none" kern="1200" baseline="0">
                          <a:solidFill>
                            <a:schemeClr val="tx1"/>
                          </a:solidFill>
                          <a:latin typeface="Arial" pitchFamily="34" charset="0"/>
                          <a:ea typeface="宋体" pitchFamily="2" charset="-122"/>
                        </a:defRPr>
                      </a:lvl1pPr>
                      <a:lvl2pPr marL="457200" lvl="1"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5pPr>
                    </a:lstStyle>
                    <a:p>
                      <a:pPr lvl="0" algn="ctr" eaLnBrk="1" hangingPunct="1">
                        <a:buClr>
                          <a:schemeClr val="hlink"/>
                        </a:buClr>
                        <a:buSzPct val="75000"/>
                        <a:buFont typeface="Wingdings" pitchFamily="2" charset="2"/>
                        <a:buNone/>
                      </a:pPr>
                      <a:r>
                        <a:rPr lang="zh-CN" altLang="en-US" sz="2000" b="1" dirty="0">
                          <a:latin typeface="Times New Roman" pitchFamily="18" charset="0"/>
                        </a:rPr>
                        <a:t>历史意</a:t>
                      </a:r>
                      <a:r>
                        <a:rPr lang="zh-CN" altLang="en-US" sz="2000" b="1" dirty="0">
                          <a:latin typeface="Times New Roman" pitchFamily="18" charset="0"/>
                          <a:sym typeface="+mn-ea"/>
                        </a:rPr>
                        <a:t>义</a:t>
                      </a:r>
                      <a:r>
                        <a:rPr lang="zh-CN" altLang="en-US" sz="2000" b="1" dirty="0">
                          <a:latin typeface="Times New Roman" pitchFamily="18" charset="0"/>
                        </a:rPr>
                        <a:t>　　</a:t>
                      </a:r>
                      <a:endParaRPr lang="zh-CN" altLang="en-US" sz="2000" b="1" dirty="0">
                        <a:latin typeface="Times New Roman" pitchFamily="18" charset="0"/>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3">
                  <a:txBody>
                    <a:bodyPr/>
                    <a:lstStyle>
                      <a:lvl1pPr marL="0" lvl="0" indent="0" algn="l" defTabSz="914400" rtl="0" eaLnBrk="0" fontAlgn="base" latinLnBrk="0" hangingPunct="0">
                        <a:lnSpc>
                          <a:spcPct val="100000"/>
                        </a:lnSpc>
                        <a:spcBef>
                          <a:spcPct val="0"/>
                        </a:spcBef>
                        <a:spcAft>
                          <a:spcPct val="0"/>
                        </a:spcAft>
                        <a:buFont typeface="Arial" pitchFamily="34" charset="0"/>
                        <a:buNone/>
                        <a:defRPr sz="1800" b="0" i="0" u="none" kern="1200" baseline="0">
                          <a:solidFill>
                            <a:schemeClr val="tx1"/>
                          </a:solidFill>
                          <a:latin typeface="Arial" pitchFamily="34" charset="0"/>
                          <a:ea typeface="宋体" pitchFamily="2" charset="-122"/>
                        </a:defRPr>
                      </a:lvl1pPr>
                      <a:lvl2pPr marL="457200" lvl="1"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itchFamily="34" charset="0"/>
                        <a:buNone/>
                        <a:defRPr b="0" i="0" u="none" kern="1200" baseline="0">
                          <a:solidFill>
                            <a:schemeClr val="tx1"/>
                          </a:solidFill>
                          <a:latin typeface="Arial" pitchFamily="34" charset="0"/>
                          <a:ea typeface="宋体" pitchFamily="2" charset="-122"/>
                          <a:cs typeface="+mn-cs"/>
                        </a:defRPr>
                      </a:lvl5pPr>
                    </a:lstStyle>
                    <a:p>
                      <a:pPr lvl="0" eaLnBrk="1" hangingPunct="1">
                        <a:lnSpc>
                          <a:spcPct val="150000"/>
                        </a:lnSpc>
                        <a:buClr>
                          <a:schemeClr val="hlink"/>
                        </a:buClr>
                        <a:buSzPct val="75000"/>
                        <a:buFont typeface="Wingdings" pitchFamily="2" charset="2"/>
                        <a:buNone/>
                      </a:pPr>
                      <a:r>
                        <a:rPr lang="zh-CN" altLang="en-US" sz="2000" b="1" dirty="0">
                          <a:latin typeface="Times New Roman" pitchFamily="18" charset="0"/>
                        </a:rPr>
                        <a:t>反对封建统治或者殖民统治，反映了当时当地资产阶级和民众的要求，具有明显的进步性。</a:t>
                      </a:r>
                      <a:endParaRPr lang="zh-CN" altLang="en-US" sz="2000" b="1" dirty="0">
                        <a:latin typeface="Times New Roman" pitchFamily="18" charset="0"/>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sp>
        <p:nvSpPr>
          <p:cNvPr id="42010" name="Text Box 28"/>
          <p:cNvSpPr txBox="1"/>
          <p:nvPr/>
        </p:nvSpPr>
        <p:spPr>
          <a:xfrm>
            <a:off x="539750" y="962025"/>
            <a:ext cx="7777163" cy="522288"/>
          </a:xfrm>
          <a:prstGeom prst="rect">
            <a:avLst/>
          </a:prstGeom>
          <a:noFill/>
          <a:ln w="9525">
            <a:noFill/>
          </a:ln>
        </p:spPr>
        <p:txBody>
          <a:bodyPr anchor="t">
            <a:spAutoFit/>
          </a:bodyPr>
          <a:p>
            <a:pPr>
              <a:spcBef>
                <a:spcPct val="50000"/>
              </a:spcBef>
            </a:pPr>
            <a:r>
              <a:rPr lang="zh-CN" altLang="en-US" sz="2800" b="1" dirty="0">
                <a:solidFill>
                  <a:srgbClr val="FF0000"/>
                </a:solidFill>
                <a:latin typeface="Arial" pitchFamily="34" charset="0"/>
                <a:ea typeface="宋体" pitchFamily="2" charset="-122"/>
              </a:rPr>
              <a:t>英、法、美资产阶级革命时期的法律文献的比较</a:t>
            </a:r>
            <a:endParaRPr lang="zh-CN" altLang="en-US" sz="2800" b="1" dirty="0">
              <a:solidFill>
                <a:srgbClr val="FF0000"/>
              </a:solidFill>
              <a:latin typeface="Arial" pitchFamily="34" charset="0"/>
              <a:ea typeface="宋体" pitchFamily="2"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Text Box 4"/>
          <p:cNvSpPr txBox="1"/>
          <p:nvPr/>
        </p:nvSpPr>
        <p:spPr>
          <a:xfrm>
            <a:off x="1585913" y="1189038"/>
            <a:ext cx="719137" cy="4832350"/>
          </a:xfrm>
          <a:prstGeom prst="rect">
            <a:avLst/>
          </a:prstGeom>
          <a:noFill/>
          <a:ln w="9525">
            <a:noFill/>
          </a:ln>
        </p:spPr>
        <p:txBody>
          <a:bodyPr anchor="t">
            <a:spAutoFit/>
          </a:bodyPr>
          <a:p>
            <a:pPr algn="ctr">
              <a:spcBef>
                <a:spcPct val="50000"/>
              </a:spcBef>
            </a:pPr>
            <a:r>
              <a:rPr lang="zh-CN" altLang="en-US" sz="2800" b="1" dirty="0">
                <a:solidFill>
                  <a:srgbClr val="FF0000"/>
                </a:solidFill>
                <a:latin typeface="黑体" pitchFamily="49" charset="-122"/>
                <a:ea typeface="黑体" pitchFamily="49" charset="-122"/>
              </a:rPr>
              <a:t>法国大革命和拿破仑帝国</a:t>
            </a:r>
            <a:endParaRPr lang="zh-CN" altLang="en-US" sz="2800" b="1" dirty="0">
              <a:solidFill>
                <a:srgbClr val="FF0000"/>
              </a:solidFill>
              <a:latin typeface="黑体" pitchFamily="49" charset="-122"/>
              <a:ea typeface="黑体" pitchFamily="49" charset="-122"/>
            </a:endParaRPr>
          </a:p>
        </p:txBody>
      </p:sp>
      <p:sp>
        <p:nvSpPr>
          <p:cNvPr id="43010" name="AutoShape 5"/>
          <p:cNvSpPr/>
          <p:nvPr/>
        </p:nvSpPr>
        <p:spPr>
          <a:xfrm>
            <a:off x="2374900" y="1536700"/>
            <a:ext cx="214313" cy="4211638"/>
          </a:xfrm>
          <a:prstGeom prst="leftBrace">
            <a:avLst>
              <a:gd name="adj1" fmla="val 124643"/>
              <a:gd name="adj2" fmla="val 50000"/>
            </a:avLst>
          </a:prstGeom>
          <a:noFill/>
          <a:ln w="19050" cap="flat" cmpd="sng">
            <a:solidFill>
              <a:schemeClr val="tx1"/>
            </a:solidFill>
            <a:prstDash val="solid"/>
            <a:round/>
            <a:headEnd type="none" w="med" len="med"/>
            <a:tailEnd type="none" w="med" len="med"/>
          </a:ln>
        </p:spPr>
        <p:txBody>
          <a:bodyPr wrap="none" anchor="ctr"/>
          <a:p>
            <a:endParaRPr lang="zh-CN" altLang="en-US" dirty="0">
              <a:latin typeface="黑体" pitchFamily="49" charset="-122"/>
              <a:ea typeface="黑体" pitchFamily="49" charset="-122"/>
            </a:endParaRPr>
          </a:p>
        </p:txBody>
      </p:sp>
      <p:sp>
        <p:nvSpPr>
          <p:cNvPr id="36868" name="Text Box 6"/>
          <p:cNvSpPr txBox="1"/>
          <p:nvPr/>
        </p:nvSpPr>
        <p:spPr>
          <a:xfrm>
            <a:off x="2446338" y="2052638"/>
            <a:ext cx="2016125" cy="461962"/>
          </a:xfrm>
          <a:prstGeom prst="rect">
            <a:avLst/>
          </a:prstGeom>
          <a:noFill/>
          <a:ln w="9525">
            <a:noFill/>
          </a:ln>
        </p:spPr>
        <p:txBody>
          <a:bodyPr anchor="t">
            <a:spAutoFit/>
          </a:bodyPr>
          <a:p>
            <a:pPr>
              <a:spcBef>
                <a:spcPct val="50000"/>
              </a:spcBef>
            </a:pPr>
            <a:r>
              <a:rPr lang="zh-CN" altLang="en-US" sz="2400" b="1" dirty="0">
                <a:latin typeface="黑体" pitchFamily="49" charset="-122"/>
                <a:ea typeface="黑体" pitchFamily="49" charset="-122"/>
              </a:rPr>
              <a:t>法国大革命</a:t>
            </a:r>
            <a:endParaRPr lang="zh-CN" altLang="en-US" sz="2400" b="1" dirty="0">
              <a:latin typeface="黑体" pitchFamily="49" charset="-122"/>
              <a:ea typeface="黑体" pitchFamily="49" charset="-122"/>
            </a:endParaRPr>
          </a:p>
        </p:txBody>
      </p:sp>
      <p:grpSp>
        <p:nvGrpSpPr>
          <p:cNvPr id="43012" name="组合 1"/>
          <p:cNvGrpSpPr/>
          <p:nvPr/>
        </p:nvGrpSpPr>
        <p:grpSpPr>
          <a:xfrm>
            <a:off x="257175" y="271463"/>
            <a:ext cx="1989138" cy="536575"/>
            <a:chOff x="405" y="428"/>
            <a:chExt cx="3133" cy="845"/>
          </a:xfrm>
        </p:grpSpPr>
        <p:pic>
          <p:nvPicPr>
            <p:cNvPr id="43013" name="图片 1"/>
            <p:cNvPicPr>
              <a:picLocks noChangeAspect="1"/>
            </p:cNvPicPr>
            <p:nvPr/>
          </p:nvPicPr>
          <p:blipFill>
            <a:blip r:embed="rId1">
              <a:clrChange>
                <a:clrFrom>
                  <a:srgbClr val="FFFEFD"/>
                </a:clrFrom>
                <a:clrTo>
                  <a:srgbClr val="FFFEFD">
                    <a:alpha val="0"/>
                  </a:srgbClr>
                </a:clrTo>
              </a:clrChange>
            </a:blip>
            <a:stretch>
              <a:fillRect/>
            </a:stretch>
          </p:blipFill>
          <p:spPr>
            <a:xfrm>
              <a:off x="405" y="428"/>
              <a:ext cx="3133" cy="845"/>
            </a:xfrm>
            <a:prstGeom prst="rect">
              <a:avLst/>
            </a:prstGeom>
            <a:noFill/>
            <a:ln w="9525">
              <a:noFill/>
            </a:ln>
          </p:spPr>
        </p:pic>
        <p:sp>
          <p:nvSpPr>
            <p:cNvPr id="43014" name="文本框 2"/>
            <p:cNvSpPr txBox="1"/>
            <p:nvPr/>
          </p:nvSpPr>
          <p:spPr>
            <a:xfrm>
              <a:off x="405" y="428"/>
              <a:ext cx="2700" cy="815"/>
            </a:xfrm>
            <a:prstGeom prst="rect">
              <a:avLst/>
            </a:prstGeom>
            <a:noFill/>
            <a:ln w="9525">
              <a:noFill/>
            </a:ln>
          </p:spPr>
          <p:txBody>
            <a:bodyPr anchor="t">
              <a:spAutoFit/>
            </a:bodyPr>
            <a:p>
              <a:pPr algn="ctr"/>
              <a:r>
                <a:rPr lang="zh-CN" altLang="en-US" sz="2800" b="1" dirty="0">
                  <a:solidFill>
                    <a:srgbClr val="0070C0"/>
                  </a:solidFill>
                  <a:latin typeface="黑体" pitchFamily="49" charset="-122"/>
                  <a:ea typeface="黑体" pitchFamily="49" charset="-122"/>
                </a:rPr>
                <a:t>课堂小结</a:t>
              </a:r>
              <a:endParaRPr lang="zh-CN" altLang="en-US" sz="2800" b="1" dirty="0">
                <a:solidFill>
                  <a:srgbClr val="0070C0"/>
                </a:solidFill>
                <a:latin typeface="黑体" pitchFamily="49" charset="-122"/>
                <a:ea typeface="黑体" pitchFamily="49" charset="-122"/>
              </a:endParaRPr>
            </a:p>
          </p:txBody>
        </p:sp>
      </p:grpSp>
      <p:sp>
        <p:nvSpPr>
          <p:cNvPr id="8" name="Text Box 6"/>
          <p:cNvSpPr txBox="1"/>
          <p:nvPr/>
        </p:nvSpPr>
        <p:spPr>
          <a:xfrm>
            <a:off x="2590800" y="4286250"/>
            <a:ext cx="2016125" cy="460375"/>
          </a:xfrm>
          <a:prstGeom prst="rect">
            <a:avLst/>
          </a:prstGeom>
          <a:noFill/>
          <a:ln w="9525">
            <a:noFill/>
          </a:ln>
        </p:spPr>
        <p:txBody>
          <a:bodyPr anchor="t">
            <a:spAutoFit/>
          </a:bodyPr>
          <a:p>
            <a:pPr>
              <a:spcBef>
                <a:spcPct val="50000"/>
              </a:spcBef>
            </a:pPr>
            <a:r>
              <a:rPr lang="zh-CN" altLang="en-US" sz="2400" b="1" dirty="0">
                <a:latin typeface="黑体" pitchFamily="49" charset="-122"/>
                <a:ea typeface="黑体" pitchFamily="49" charset="-122"/>
              </a:rPr>
              <a:t>拿破仑帝国</a:t>
            </a:r>
            <a:endParaRPr lang="zh-CN" altLang="en-US" sz="2400" b="1" dirty="0">
              <a:latin typeface="黑体" pitchFamily="49" charset="-122"/>
              <a:ea typeface="黑体" pitchFamily="49" charset="-122"/>
            </a:endParaRPr>
          </a:p>
        </p:txBody>
      </p:sp>
      <p:sp>
        <p:nvSpPr>
          <p:cNvPr id="43016" name="AutoShape 5"/>
          <p:cNvSpPr/>
          <p:nvPr/>
        </p:nvSpPr>
        <p:spPr>
          <a:xfrm>
            <a:off x="4175125" y="1333500"/>
            <a:ext cx="144463" cy="1906588"/>
          </a:xfrm>
          <a:prstGeom prst="leftBrace">
            <a:avLst>
              <a:gd name="adj1" fmla="val 124278"/>
              <a:gd name="adj2" fmla="val 50000"/>
            </a:avLst>
          </a:prstGeom>
          <a:noFill/>
          <a:ln w="19050" cap="flat" cmpd="sng">
            <a:solidFill>
              <a:schemeClr val="tx1"/>
            </a:solidFill>
            <a:prstDash val="solid"/>
            <a:round/>
            <a:headEnd type="none" w="med" len="med"/>
            <a:tailEnd type="none" w="med" len="med"/>
          </a:ln>
        </p:spPr>
        <p:txBody>
          <a:bodyPr wrap="none" anchor="ctr"/>
          <a:p>
            <a:endParaRPr lang="zh-CN" altLang="en-US" dirty="0">
              <a:latin typeface="黑体" pitchFamily="49" charset="-122"/>
              <a:ea typeface="黑体" pitchFamily="49" charset="-122"/>
            </a:endParaRPr>
          </a:p>
        </p:txBody>
      </p:sp>
      <p:sp>
        <p:nvSpPr>
          <p:cNvPr id="10" name="Text Box 6"/>
          <p:cNvSpPr txBox="1"/>
          <p:nvPr/>
        </p:nvSpPr>
        <p:spPr>
          <a:xfrm>
            <a:off x="4437063" y="1333500"/>
            <a:ext cx="1152525" cy="460375"/>
          </a:xfrm>
          <a:prstGeom prst="rect">
            <a:avLst/>
          </a:prstGeom>
          <a:noFill/>
          <a:ln w="9525">
            <a:noFill/>
          </a:ln>
        </p:spPr>
        <p:txBody>
          <a:bodyPr anchor="t">
            <a:spAutoFit/>
          </a:bodyPr>
          <a:p>
            <a:pPr>
              <a:spcBef>
                <a:spcPct val="50000"/>
              </a:spcBef>
            </a:pPr>
            <a:r>
              <a:rPr lang="zh-CN" altLang="en-US" sz="2400" b="1" dirty="0">
                <a:latin typeface="黑体" pitchFamily="49" charset="-122"/>
                <a:ea typeface="黑体" pitchFamily="49" charset="-122"/>
              </a:rPr>
              <a:t>原因</a:t>
            </a:r>
            <a:endParaRPr lang="zh-CN" altLang="en-US" sz="2400" b="1" dirty="0">
              <a:latin typeface="黑体" pitchFamily="49" charset="-122"/>
              <a:ea typeface="黑体" pitchFamily="49" charset="-122"/>
            </a:endParaRPr>
          </a:p>
        </p:txBody>
      </p:sp>
      <p:sp>
        <p:nvSpPr>
          <p:cNvPr id="11" name="Text Box 6"/>
          <p:cNvSpPr txBox="1"/>
          <p:nvPr/>
        </p:nvSpPr>
        <p:spPr>
          <a:xfrm>
            <a:off x="4437063" y="1693863"/>
            <a:ext cx="1152525" cy="460375"/>
          </a:xfrm>
          <a:prstGeom prst="rect">
            <a:avLst/>
          </a:prstGeom>
          <a:noFill/>
          <a:ln w="9525">
            <a:noFill/>
          </a:ln>
        </p:spPr>
        <p:txBody>
          <a:bodyPr anchor="t">
            <a:spAutoFit/>
          </a:bodyPr>
          <a:p>
            <a:pPr>
              <a:spcBef>
                <a:spcPct val="50000"/>
              </a:spcBef>
            </a:pPr>
            <a:r>
              <a:rPr lang="zh-CN" altLang="en-US" sz="2400" b="1" dirty="0">
                <a:latin typeface="黑体" pitchFamily="49" charset="-122"/>
                <a:ea typeface="黑体" pitchFamily="49" charset="-122"/>
              </a:rPr>
              <a:t>开始</a:t>
            </a:r>
            <a:endParaRPr lang="zh-CN" altLang="en-US" sz="2400" b="1" dirty="0">
              <a:latin typeface="黑体" pitchFamily="49" charset="-122"/>
              <a:ea typeface="黑体" pitchFamily="49" charset="-122"/>
            </a:endParaRPr>
          </a:p>
        </p:txBody>
      </p:sp>
      <p:sp>
        <p:nvSpPr>
          <p:cNvPr id="23" name="Text Box 6"/>
          <p:cNvSpPr txBox="1"/>
          <p:nvPr/>
        </p:nvSpPr>
        <p:spPr>
          <a:xfrm>
            <a:off x="4437063" y="2060575"/>
            <a:ext cx="3455987" cy="461963"/>
          </a:xfrm>
          <a:prstGeom prst="rect">
            <a:avLst/>
          </a:prstGeom>
          <a:noFill/>
          <a:ln w="9525">
            <a:noFill/>
          </a:ln>
        </p:spPr>
        <p:txBody>
          <a:bodyPr anchor="t">
            <a:spAutoFit/>
          </a:bodyPr>
          <a:p>
            <a:pPr>
              <a:spcBef>
                <a:spcPct val="50000"/>
              </a:spcBef>
            </a:pPr>
            <a:r>
              <a:rPr lang="zh-CN" altLang="en-US" sz="2400" b="1" dirty="0">
                <a:latin typeface="黑体" pitchFamily="49" charset="-122"/>
                <a:ea typeface="黑体" pitchFamily="49" charset="-122"/>
              </a:rPr>
              <a:t>法兰西第一共和国      </a:t>
            </a:r>
            <a:endParaRPr lang="zh-CN" altLang="en-US" sz="2400" b="1" dirty="0">
              <a:latin typeface="黑体" pitchFamily="49" charset="-122"/>
              <a:ea typeface="黑体" pitchFamily="49" charset="-122"/>
            </a:endParaRPr>
          </a:p>
        </p:txBody>
      </p:sp>
      <p:sp>
        <p:nvSpPr>
          <p:cNvPr id="26" name="Text Box 6"/>
          <p:cNvSpPr txBox="1"/>
          <p:nvPr/>
        </p:nvSpPr>
        <p:spPr>
          <a:xfrm>
            <a:off x="4462463" y="2446338"/>
            <a:ext cx="3457575" cy="461962"/>
          </a:xfrm>
          <a:prstGeom prst="rect">
            <a:avLst/>
          </a:prstGeom>
          <a:noFill/>
          <a:ln w="9525">
            <a:noFill/>
          </a:ln>
        </p:spPr>
        <p:txBody>
          <a:bodyPr anchor="t">
            <a:spAutoFit/>
          </a:bodyPr>
          <a:p>
            <a:pPr>
              <a:spcBef>
                <a:spcPct val="50000"/>
              </a:spcBef>
            </a:pPr>
            <a:r>
              <a:rPr lang="zh-CN" altLang="en-US" sz="2400" b="1" dirty="0">
                <a:latin typeface="黑体" pitchFamily="49" charset="-122"/>
                <a:ea typeface="黑体" pitchFamily="49" charset="-122"/>
              </a:rPr>
              <a:t>革命高潮</a:t>
            </a:r>
            <a:endParaRPr lang="zh-CN" altLang="en-US" sz="2400" b="1" dirty="0">
              <a:latin typeface="黑体" pitchFamily="49" charset="-122"/>
              <a:ea typeface="黑体" pitchFamily="49" charset="-122"/>
            </a:endParaRPr>
          </a:p>
        </p:txBody>
      </p:sp>
      <p:sp>
        <p:nvSpPr>
          <p:cNvPr id="27" name="Text Box 6"/>
          <p:cNvSpPr txBox="1"/>
          <p:nvPr/>
        </p:nvSpPr>
        <p:spPr>
          <a:xfrm>
            <a:off x="4427538" y="2806700"/>
            <a:ext cx="3457575" cy="461963"/>
          </a:xfrm>
          <a:prstGeom prst="rect">
            <a:avLst/>
          </a:prstGeom>
          <a:noFill/>
          <a:ln w="9525">
            <a:noFill/>
          </a:ln>
        </p:spPr>
        <p:txBody>
          <a:bodyPr anchor="t">
            <a:spAutoFit/>
          </a:bodyPr>
          <a:p>
            <a:pPr>
              <a:spcBef>
                <a:spcPct val="50000"/>
              </a:spcBef>
            </a:pPr>
            <a:r>
              <a:rPr lang="zh-CN" altLang="en-US" sz="2400" b="1" dirty="0">
                <a:latin typeface="黑体" pitchFamily="49" charset="-122"/>
                <a:ea typeface="黑体" pitchFamily="49" charset="-122"/>
              </a:rPr>
              <a:t>革命结束</a:t>
            </a:r>
            <a:endParaRPr lang="zh-CN" altLang="en-US" sz="2400" b="1" dirty="0">
              <a:latin typeface="黑体" pitchFamily="49" charset="-122"/>
              <a:ea typeface="黑体" pitchFamily="49" charset="-122"/>
            </a:endParaRPr>
          </a:p>
        </p:txBody>
      </p:sp>
      <p:sp>
        <p:nvSpPr>
          <p:cNvPr id="43022" name="AutoShape 5"/>
          <p:cNvSpPr/>
          <p:nvPr/>
        </p:nvSpPr>
        <p:spPr>
          <a:xfrm>
            <a:off x="4462463" y="3890963"/>
            <a:ext cx="144462" cy="1690687"/>
          </a:xfrm>
          <a:prstGeom prst="leftBrace">
            <a:avLst>
              <a:gd name="adj1" fmla="val 124293"/>
              <a:gd name="adj2" fmla="val 50000"/>
            </a:avLst>
          </a:prstGeom>
          <a:noFill/>
          <a:ln w="19050" cap="flat" cmpd="sng">
            <a:solidFill>
              <a:schemeClr val="tx1"/>
            </a:solidFill>
            <a:prstDash val="solid"/>
            <a:round/>
            <a:headEnd type="none" w="med" len="med"/>
            <a:tailEnd type="none" w="med" len="med"/>
          </a:ln>
        </p:spPr>
        <p:txBody>
          <a:bodyPr wrap="none" anchor="ctr"/>
          <a:p>
            <a:endParaRPr lang="zh-CN" altLang="en-US" dirty="0">
              <a:latin typeface="黑体" pitchFamily="49" charset="-122"/>
              <a:ea typeface="黑体" pitchFamily="49" charset="-122"/>
            </a:endParaRPr>
          </a:p>
        </p:txBody>
      </p:sp>
      <p:sp>
        <p:nvSpPr>
          <p:cNvPr id="33" name="Text Box 6"/>
          <p:cNvSpPr txBox="1"/>
          <p:nvPr/>
        </p:nvSpPr>
        <p:spPr>
          <a:xfrm>
            <a:off x="4725988" y="3905250"/>
            <a:ext cx="1150937" cy="461963"/>
          </a:xfrm>
          <a:prstGeom prst="rect">
            <a:avLst/>
          </a:prstGeom>
          <a:noFill/>
          <a:ln w="9525">
            <a:noFill/>
          </a:ln>
        </p:spPr>
        <p:txBody>
          <a:bodyPr anchor="t">
            <a:spAutoFit/>
          </a:bodyPr>
          <a:p>
            <a:pPr>
              <a:spcBef>
                <a:spcPct val="50000"/>
              </a:spcBef>
            </a:pPr>
            <a:r>
              <a:rPr lang="zh-CN" altLang="en-US" sz="2400" b="1" dirty="0">
                <a:latin typeface="黑体" pitchFamily="49" charset="-122"/>
                <a:ea typeface="黑体" pitchFamily="49" charset="-122"/>
              </a:rPr>
              <a:t>夺权</a:t>
            </a:r>
            <a:endParaRPr lang="zh-CN" altLang="en-US" sz="2400" b="1" dirty="0">
              <a:latin typeface="黑体" pitchFamily="49" charset="-122"/>
              <a:ea typeface="黑体" pitchFamily="49" charset="-122"/>
            </a:endParaRPr>
          </a:p>
        </p:txBody>
      </p:sp>
      <p:sp>
        <p:nvSpPr>
          <p:cNvPr id="34" name="Text Box 6"/>
          <p:cNvSpPr txBox="1"/>
          <p:nvPr/>
        </p:nvSpPr>
        <p:spPr>
          <a:xfrm>
            <a:off x="4706938" y="4292600"/>
            <a:ext cx="1825625" cy="461963"/>
          </a:xfrm>
          <a:prstGeom prst="rect">
            <a:avLst/>
          </a:prstGeom>
          <a:noFill/>
          <a:ln w="9525">
            <a:noFill/>
          </a:ln>
        </p:spPr>
        <p:txBody>
          <a:bodyPr anchor="t">
            <a:spAutoFit/>
          </a:bodyPr>
          <a:p>
            <a:pPr>
              <a:spcBef>
                <a:spcPct val="50000"/>
              </a:spcBef>
            </a:pPr>
            <a:r>
              <a:rPr lang="zh-CN" altLang="en-US" sz="2400" b="1" dirty="0">
                <a:latin typeface="黑体" pitchFamily="49" charset="-122"/>
                <a:ea typeface="黑体" pitchFamily="49" charset="-122"/>
              </a:rPr>
              <a:t>建立帝国</a:t>
            </a:r>
            <a:endParaRPr lang="zh-CN" altLang="en-US" sz="2400" b="1" dirty="0">
              <a:latin typeface="黑体" pitchFamily="49" charset="-122"/>
              <a:ea typeface="黑体" pitchFamily="49" charset="-122"/>
            </a:endParaRPr>
          </a:p>
        </p:txBody>
      </p:sp>
      <p:sp>
        <p:nvSpPr>
          <p:cNvPr id="35" name="Text Box 6"/>
          <p:cNvSpPr txBox="1"/>
          <p:nvPr/>
        </p:nvSpPr>
        <p:spPr>
          <a:xfrm>
            <a:off x="4716463" y="4697413"/>
            <a:ext cx="3455987" cy="461962"/>
          </a:xfrm>
          <a:prstGeom prst="rect">
            <a:avLst/>
          </a:prstGeom>
          <a:noFill/>
          <a:ln w="9525">
            <a:noFill/>
          </a:ln>
        </p:spPr>
        <p:txBody>
          <a:bodyPr anchor="t">
            <a:spAutoFit/>
          </a:bodyPr>
          <a:p>
            <a:pPr>
              <a:spcBef>
                <a:spcPct val="50000"/>
              </a:spcBef>
            </a:pPr>
            <a:r>
              <a:rPr lang="zh-CN" altLang="en-US" sz="2400" b="1" dirty="0">
                <a:latin typeface="黑体" pitchFamily="49" charset="-122"/>
                <a:ea typeface="黑体" pitchFamily="49" charset="-122"/>
              </a:rPr>
              <a:t>颁布文献</a:t>
            </a:r>
            <a:endParaRPr lang="zh-CN" altLang="en-US" sz="2400" b="1" dirty="0">
              <a:latin typeface="黑体" pitchFamily="49" charset="-122"/>
              <a:ea typeface="黑体" pitchFamily="49" charset="-122"/>
            </a:endParaRPr>
          </a:p>
        </p:txBody>
      </p:sp>
      <p:sp>
        <p:nvSpPr>
          <p:cNvPr id="36" name="Text Box 6"/>
          <p:cNvSpPr txBox="1"/>
          <p:nvPr/>
        </p:nvSpPr>
        <p:spPr>
          <a:xfrm>
            <a:off x="4706938" y="5119688"/>
            <a:ext cx="3455987" cy="461962"/>
          </a:xfrm>
          <a:prstGeom prst="rect">
            <a:avLst/>
          </a:prstGeom>
          <a:noFill/>
          <a:ln w="9525">
            <a:noFill/>
          </a:ln>
        </p:spPr>
        <p:txBody>
          <a:bodyPr anchor="t">
            <a:spAutoFit/>
          </a:bodyPr>
          <a:p>
            <a:pPr>
              <a:spcBef>
                <a:spcPct val="50000"/>
              </a:spcBef>
            </a:pPr>
            <a:r>
              <a:rPr lang="zh-CN" altLang="en-US" sz="2400" b="1" dirty="0">
                <a:latin typeface="黑体" pitchFamily="49" charset="-122"/>
                <a:ea typeface="黑体" pitchFamily="49" charset="-122"/>
              </a:rPr>
              <a:t>下 台</a:t>
            </a:r>
            <a:endParaRPr lang="zh-CN" altLang="en-US" sz="2400" b="1" dirty="0">
              <a:latin typeface="黑体" pitchFamily="49" charset="-122"/>
              <a:ea typeface="黑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6868">
                                            <p:txEl>
                                              <p:charRg st="0" end="6"/>
                                            </p:txEl>
                                          </p:spTgt>
                                        </p:tgtEl>
                                        <p:attrNameLst>
                                          <p:attrName>style.visibility</p:attrName>
                                        </p:attrNameLst>
                                      </p:cBhvr>
                                      <p:to>
                                        <p:strVal val="visible"/>
                                      </p:to>
                                    </p:set>
                                    <p:anim calcmode="lin" valueType="num">
                                      <p:cBhvr>
                                        <p:cTn id="7" dur="1000" fill="hold"/>
                                        <p:tgtEl>
                                          <p:spTgt spid="36868">
                                            <p:txEl>
                                              <p:charRg st="0" end="6"/>
                                            </p:txEl>
                                          </p:spTgt>
                                        </p:tgtEl>
                                        <p:attrNameLst>
                                          <p:attrName>ppt_w</p:attrName>
                                        </p:attrNameLst>
                                      </p:cBhvr>
                                      <p:tavLst>
                                        <p:tav tm="0">
                                          <p:val>
                                            <p:strVal val="#ppt_w*0.70"/>
                                          </p:val>
                                        </p:tav>
                                        <p:tav tm="100000">
                                          <p:val>
                                            <p:strVal val="#ppt_w"/>
                                          </p:val>
                                        </p:tav>
                                      </p:tavLst>
                                    </p:anim>
                                    <p:anim calcmode="lin" valueType="num">
                                      <p:cBhvr>
                                        <p:cTn id="8" dur="1000" fill="hold"/>
                                        <p:tgtEl>
                                          <p:spTgt spid="36868">
                                            <p:txEl>
                                              <p:charRg st="0" end="6"/>
                                            </p:txEl>
                                          </p:spTgt>
                                        </p:tgtEl>
                                        <p:attrNameLst>
                                          <p:attrName>ppt_h</p:attrName>
                                        </p:attrNameLst>
                                      </p:cBhvr>
                                      <p:tavLst>
                                        <p:tav tm="0">
                                          <p:val>
                                            <p:strVal val="#ppt_h"/>
                                          </p:val>
                                        </p:tav>
                                        <p:tav tm="100000">
                                          <p:val>
                                            <p:strVal val="#ppt_h"/>
                                          </p:val>
                                        </p:tav>
                                      </p:tavLst>
                                    </p:anim>
                                    <p:animEffect transition="in" filter="fade">
                                      <p:cBhvr>
                                        <p:cTn id="9" dur="1000"/>
                                        <p:tgtEl>
                                          <p:spTgt spid="36868">
                                            <p:txEl>
                                              <p:charRg st="0" end="6"/>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8">
                                            <p:txEl>
                                              <p:charRg st="0" end="9"/>
                                            </p:txEl>
                                          </p:spTgt>
                                        </p:tgtEl>
                                        <p:attrNameLst>
                                          <p:attrName>style.visibility</p:attrName>
                                        </p:attrNameLst>
                                      </p:cBhvr>
                                      <p:to>
                                        <p:strVal val="visible"/>
                                      </p:to>
                                    </p:set>
                                    <p:anim calcmode="lin" valueType="num">
                                      <p:cBhvr>
                                        <p:cTn id="14" dur="1000" fill="hold"/>
                                        <p:tgtEl>
                                          <p:spTgt spid="8">
                                            <p:txEl>
                                              <p:charRg st="0" end="9"/>
                                            </p:txEl>
                                          </p:spTgt>
                                        </p:tgtEl>
                                        <p:attrNameLst>
                                          <p:attrName>ppt_w</p:attrName>
                                        </p:attrNameLst>
                                      </p:cBhvr>
                                      <p:tavLst>
                                        <p:tav tm="0">
                                          <p:val>
                                            <p:strVal val="#ppt_w*0.70"/>
                                          </p:val>
                                        </p:tav>
                                        <p:tav tm="100000">
                                          <p:val>
                                            <p:strVal val="#ppt_w"/>
                                          </p:val>
                                        </p:tav>
                                      </p:tavLst>
                                    </p:anim>
                                    <p:anim calcmode="lin" valueType="num">
                                      <p:cBhvr>
                                        <p:cTn id="15" dur="1000" fill="hold"/>
                                        <p:tgtEl>
                                          <p:spTgt spid="8">
                                            <p:txEl>
                                              <p:charRg st="0" end="9"/>
                                            </p:txEl>
                                          </p:spTgt>
                                        </p:tgtEl>
                                        <p:attrNameLst>
                                          <p:attrName>ppt_h</p:attrName>
                                        </p:attrNameLst>
                                      </p:cBhvr>
                                      <p:tavLst>
                                        <p:tav tm="0">
                                          <p:val>
                                            <p:strVal val="#ppt_h"/>
                                          </p:val>
                                        </p:tav>
                                        <p:tav tm="100000">
                                          <p:val>
                                            <p:strVal val="#ppt_h"/>
                                          </p:val>
                                        </p:tav>
                                      </p:tavLst>
                                    </p:anim>
                                    <p:animEffect transition="in" filter="fade">
                                      <p:cBhvr>
                                        <p:cTn id="16" dur="1000"/>
                                        <p:tgtEl>
                                          <p:spTgt spid="8">
                                            <p:txEl>
                                              <p:charRg st="0" end="9"/>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10">
                                            <p:txEl>
                                              <p:charRg st="0" end="4"/>
                                            </p:txEl>
                                          </p:spTgt>
                                        </p:tgtEl>
                                        <p:attrNameLst>
                                          <p:attrName>style.visibility</p:attrName>
                                        </p:attrNameLst>
                                      </p:cBhvr>
                                      <p:to>
                                        <p:strVal val="visible"/>
                                      </p:to>
                                    </p:set>
                                    <p:anim calcmode="lin" valueType="num">
                                      <p:cBhvr>
                                        <p:cTn id="21" dur="1000" fill="hold"/>
                                        <p:tgtEl>
                                          <p:spTgt spid="10">
                                            <p:txEl>
                                              <p:charRg st="0" end="4"/>
                                            </p:txEl>
                                          </p:spTgt>
                                        </p:tgtEl>
                                        <p:attrNameLst>
                                          <p:attrName>ppt_w</p:attrName>
                                        </p:attrNameLst>
                                      </p:cBhvr>
                                      <p:tavLst>
                                        <p:tav tm="0">
                                          <p:val>
                                            <p:strVal val="#ppt_w*0.70"/>
                                          </p:val>
                                        </p:tav>
                                        <p:tav tm="100000">
                                          <p:val>
                                            <p:strVal val="#ppt_w"/>
                                          </p:val>
                                        </p:tav>
                                      </p:tavLst>
                                    </p:anim>
                                    <p:anim calcmode="lin" valueType="num">
                                      <p:cBhvr>
                                        <p:cTn id="22" dur="1000" fill="hold"/>
                                        <p:tgtEl>
                                          <p:spTgt spid="10">
                                            <p:txEl>
                                              <p:charRg st="0" end="4"/>
                                            </p:txEl>
                                          </p:spTgt>
                                        </p:tgtEl>
                                        <p:attrNameLst>
                                          <p:attrName>ppt_h</p:attrName>
                                        </p:attrNameLst>
                                      </p:cBhvr>
                                      <p:tavLst>
                                        <p:tav tm="0">
                                          <p:val>
                                            <p:strVal val="#ppt_h"/>
                                          </p:val>
                                        </p:tav>
                                        <p:tav tm="100000">
                                          <p:val>
                                            <p:strVal val="#ppt_h"/>
                                          </p:val>
                                        </p:tav>
                                      </p:tavLst>
                                    </p:anim>
                                    <p:animEffect transition="in" filter="fade">
                                      <p:cBhvr>
                                        <p:cTn id="23" dur="1000"/>
                                        <p:tgtEl>
                                          <p:spTgt spid="10">
                                            <p:txEl>
                                              <p:charRg st="0"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nodeType="clickEffect">
                                  <p:stCondLst>
                                    <p:cond delay="0"/>
                                  </p:stCondLst>
                                  <p:childTnLst>
                                    <p:set>
                                      <p:cBhvr>
                                        <p:cTn id="27" dur="1" fill="hold">
                                          <p:stCondLst>
                                            <p:cond delay="0"/>
                                          </p:stCondLst>
                                        </p:cTn>
                                        <p:tgtEl>
                                          <p:spTgt spid="11">
                                            <p:txEl>
                                              <p:charRg st="0" end="3"/>
                                            </p:txEl>
                                          </p:spTgt>
                                        </p:tgtEl>
                                        <p:attrNameLst>
                                          <p:attrName>style.visibility</p:attrName>
                                        </p:attrNameLst>
                                      </p:cBhvr>
                                      <p:to>
                                        <p:strVal val="visible"/>
                                      </p:to>
                                    </p:set>
                                    <p:anim calcmode="lin" valueType="num">
                                      <p:cBhvr>
                                        <p:cTn id="28" dur="1000" fill="hold"/>
                                        <p:tgtEl>
                                          <p:spTgt spid="11">
                                            <p:txEl>
                                              <p:charRg st="0" end="3"/>
                                            </p:txEl>
                                          </p:spTgt>
                                        </p:tgtEl>
                                        <p:attrNameLst>
                                          <p:attrName>ppt_w</p:attrName>
                                        </p:attrNameLst>
                                      </p:cBhvr>
                                      <p:tavLst>
                                        <p:tav tm="0">
                                          <p:val>
                                            <p:strVal val="#ppt_w*0.70"/>
                                          </p:val>
                                        </p:tav>
                                        <p:tav tm="100000">
                                          <p:val>
                                            <p:strVal val="#ppt_w"/>
                                          </p:val>
                                        </p:tav>
                                      </p:tavLst>
                                    </p:anim>
                                    <p:anim calcmode="lin" valueType="num">
                                      <p:cBhvr>
                                        <p:cTn id="29" dur="1000" fill="hold"/>
                                        <p:tgtEl>
                                          <p:spTgt spid="11">
                                            <p:txEl>
                                              <p:charRg st="0" end="3"/>
                                            </p:txEl>
                                          </p:spTgt>
                                        </p:tgtEl>
                                        <p:attrNameLst>
                                          <p:attrName>ppt_h</p:attrName>
                                        </p:attrNameLst>
                                      </p:cBhvr>
                                      <p:tavLst>
                                        <p:tav tm="0">
                                          <p:val>
                                            <p:strVal val="#ppt_h"/>
                                          </p:val>
                                        </p:tav>
                                        <p:tav tm="100000">
                                          <p:val>
                                            <p:strVal val="#ppt_h"/>
                                          </p:val>
                                        </p:tav>
                                      </p:tavLst>
                                    </p:anim>
                                    <p:animEffect transition="in" filter="fade">
                                      <p:cBhvr>
                                        <p:cTn id="30" dur="1000"/>
                                        <p:tgtEl>
                                          <p:spTgt spid="11">
                                            <p:txEl>
                                              <p:charRg st="0"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nodeType="clickEffect">
                                  <p:stCondLst>
                                    <p:cond delay="0"/>
                                  </p:stCondLst>
                                  <p:childTnLst>
                                    <p:set>
                                      <p:cBhvr>
                                        <p:cTn id="34" dur="1" fill="hold">
                                          <p:stCondLst>
                                            <p:cond delay="0"/>
                                          </p:stCondLst>
                                        </p:cTn>
                                        <p:tgtEl>
                                          <p:spTgt spid="23">
                                            <p:txEl>
                                              <p:charRg st="0" end="15"/>
                                            </p:txEl>
                                          </p:spTgt>
                                        </p:tgtEl>
                                        <p:attrNameLst>
                                          <p:attrName>style.visibility</p:attrName>
                                        </p:attrNameLst>
                                      </p:cBhvr>
                                      <p:to>
                                        <p:strVal val="visible"/>
                                      </p:to>
                                    </p:set>
                                    <p:anim calcmode="lin" valueType="num">
                                      <p:cBhvr>
                                        <p:cTn id="35" dur="1000" fill="hold"/>
                                        <p:tgtEl>
                                          <p:spTgt spid="23">
                                            <p:txEl>
                                              <p:charRg st="0" end="15"/>
                                            </p:txEl>
                                          </p:spTgt>
                                        </p:tgtEl>
                                        <p:attrNameLst>
                                          <p:attrName>ppt_w</p:attrName>
                                        </p:attrNameLst>
                                      </p:cBhvr>
                                      <p:tavLst>
                                        <p:tav tm="0">
                                          <p:val>
                                            <p:strVal val="#ppt_w*0.70"/>
                                          </p:val>
                                        </p:tav>
                                        <p:tav tm="100000">
                                          <p:val>
                                            <p:strVal val="#ppt_w"/>
                                          </p:val>
                                        </p:tav>
                                      </p:tavLst>
                                    </p:anim>
                                    <p:anim calcmode="lin" valueType="num">
                                      <p:cBhvr>
                                        <p:cTn id="36" dur="1000" fill="hold"/>
                                        <p:tgtEl>
                                          <p:spTgt spid="23">
                                            <p:txEl>
                                              <p:charRg st="0" end="15"/>
                                            </p:txEl>
                                          </p:spTgt>
                                        </p:tgtEl>
                                        <p:attrNameLst>
                                          <p:attrName>ppt_h</p:attrName>
                                        </p:attrNameLst>
                                      </p:cBhvr>
                                      <p:tavLst>
                                        <p:tav tm="0">
                                          <p:val>
                                            <p:strVal val="#ppt_h"/>
                                          </p:val>
                                        </p:tav>
                                        <p:tav tm="100000">
                                          <p:val>
                                            <p:strVal val="#ppt_h"/>
                                          </p:val>
                                        </p:tav>
                                      </p:tavLst>
                                    </p:anim>
                                    <p:animEffect transition="in" filter="fade">
                                      <p:cBhvr>
                                        <p:cTn id="37" dur="1000"/>
                                        <p:tgtEl>
                                          <p:spTgt spid="23">
                                            <p:txEl>
                                              <p:charRg st="0" end="1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5" presetClass="entr" presetSubtype="0" fill="hold" nodeType="clickEffect">
                                  <p:stCondLst>
                                    <p:cond delay="0"/>
                                  </p:stCondLst>
                                  <p:childTnLst>
                                    <p:set>
                                      <p:cBhvr>
                                        <p:cTn id="41" dur="1" fill="hold">
                                          <p:stCondLst>
                                            <p:cond delay="0"/>
                                          </p:stCondLst>
                                        </p:cTn>
                                        <p:tgtEl>
                                          <p:spTgt spid="26">
                                            <p:txEl>
                                              <p:charRg st="0" end="5"/>
                                            </p:txEl>
                                          </p:spTgt>
                                        </p:tgtEl>
                                        <p:attrNameLst>
                                          <p:attrName>style.visibility</p:attrName>
                                        </p:attrNameLst>
                                      </p:cBhvr>
                                      <p:to>
                                        <p:strVal val="visible"/>
                                      </p:to>
                                    </p:set>
                                    <p:anim calcmode="lin" valueType="num">
                                      <p:cBhvr>
                                        <p:cTn id="42" dur="1000" fill="hold"/>
                                        <p:tgtEl>
                                          <p:spTgt spid="26">
                                            <p:txEl>
                                              <p:charRg st="0" end="5"/>
                                            </p:txEl>
                                          </p:spTgt>
                                        </p:tgtEl>
                                        <p:attrNameLst>
                                          <p:attrName>ppt_w</p:attrName>
                                        </p:attrNameLst>
                                      </p:cBhvr>
                                      <p:tavLst>
                                        <p:tav tm="0">
                                          <p:val>
                                            <p:strVal val="#ppt_w*0.70"/>
                                          </p:val>
                                        </p:tav>
                                        <p:tav tm="100000">
                                          <p:val>
                                            <p:strVal val="#ppt_w"/>
                                          </p:val>
                                        </p:tav>
                                      </p:tavLst>
                                    </p:anim>
                                    <p:anim calcmode="lin" valueType="num">
                                      <p:cBhvr>
                                        <p:cTn id="43" dur="1000" fill="hold"/>
                                        <p:tgtEl>
                                          <p:spTgt spid="26">
                                            <p:txEl>
                                              <p:charRg st="0" end="5"/>
                                            </p:txEl>
                                          </p:spTgt>
                                        </p:tgtEl>
                                        <p:attrNameLst>
                                          <p:attrName>ppt_h</p:attrName>
                                        </p:attrNameLst>
                                      </p:cBhvr>
                                      <p:tavLst>
                                        <p:tav tm="0">
                                          <p:val>
                                            <p:strVal val="#ppt_h"/>
                                          </p:val>
                                        </p:tav>
                                        <p:tav tm="100000">
                                          <p:val>
                                            <p:strVal val="#ppt_h"/>
                                          </p:val>
                                        </p:tav>
                                      </p:tavLst>
                                    </p:anim>
                                    <p:animEffect transition="in" filter="fade">
                                      <p:cBhvr>
                                        <p:cTn id="44" dur="1000"/>
                                        <p:tgtEl>
                                          <p:spTgt spid="26">
                                            <p:txEl>
                                              <p:charRg st="0"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5" presetClass="entr" presetSubtype="0" fill="hold" nodeType="clickEffect">
                                  <p:stCondLst>
                                    <p:cond delay="0"/>
                                  </p:stCondLst>
                                  <p:childTnLst>
                                    <p:set>
                                      <p:cBhvr>
                                        <p:cTn id="48" dur="1" fill="hold">
                                          <p:stCondLst>
                                            <p:cond delay="0"/>
                                          </p:stCondLst>
                                        </p:cTn>
                                        <p:tgtEl>
                                          <p:spTgt spid="27">
                                            <p:txEl>
                                              <p:charRg st="0" end="5"/>
                                            </p:txEl>
                                          </p:spTgt>
                                        </p:tgtEl>
                                        <p:attrNameLst>
                                          <p:attrName>style.visibility</p:attrName>
                                        </p:attrNameLst>
                                      </p:cBhvr>
                                      <p:to>
                                        <p:strVal val="visible"/>
                                      </p:to>
                                    </p:set>
                                    <p:anim calcmode="lin" valueType="num">
                                      <p:cBhvr>
                                        <p:cTn id="49" dur="1000" fill="hold"/>
                                        <p:tgtEl>
                                          <p:spTgt spid="27">
                                            <p:txEl>
                                              <p:charRg st="0" end="5"/>
                                            </p:txEl>
                                          </p:spTgt>
                                        </p:tgtEl>
                                        <p:attrNameLst>
                                          <p:attrName>ppt_w</p:attrName>
                                        </p:attrNameLst>
                                      </p:cBhvr>
                                      <p:tavLst>
                                        <p:tav tm="0">
                                          <p:val>
                                            <p:strVal val="#ppt_w*0.70"/>
                                          </p:val>
                                        </p:tav>
                                        <p:tav tm="100000">
                                          <p:val>
                                            <p:strVal val="#ppt_w"/>
                                          </p:val>
                                        </p:tav>
                                      </p:tavLst>
                                    </p:anim>
                                    <p:anim calcmode="lin" valueType="num">
                                      <p:cBhvr>
                                        <p:cTn id="50" dur="1000" fill="hold"/>
                                        <p:tgtEl>
                                          <p:spTgt spid="27">
                                            <p:txEl>
                                              <p:charRg st="0" end="5"/>
                                            </p:txEl>
                                          </p:spTgt>
                                        </p:tgtEl>
                                        <p:attrNameLst>
                                          <p:attrName>ppt_h</p:attrName>
                                        </p:attrNameLst>
                                      </p:cBhvr>
                                      <p:tavLst>
                                        <p:tav tm="0">
                                          <p:val>
                                            <p:strVal val="#ppt_h"/>
                                          </p:val>
                                        </p:tav>
                                        <p:tav tm="100000">
                                          <p:val>
                                            <p:strVal val="#ppt_h"/>
                                          </p:val>
                                        </p:tav>
                                      </p:tavLst>
                                    </p:anim>
                                    <p:animEffect transition="in" filter="fade">
                                      <p:cBhvr>
                                        <p:cTn id="51" dur="1000"/>
                                        <p:tgtEl>
                                          <p:spTgt spid="27">
                                            <p:txEl>
                                              <p:charRg st="0" end="5"/>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55" presetClass="entr" presetSubtype="0" fill="hold" nodeType="clickEffect">
                                  <p:stCondLst>
                                    <p:cond delay="0"/>
                                  </p:stCondLst>
                                  <p:childTnLst>
                                    <p:set>
                                      <p:cBhvr>
                                        <p:cTn id="55" dur="1" fill="hold">
                                          <p:stCondLst>
                                            <p:cond delay="0"/>
                                          </p:stCondLst>
                                        </p:cTn>
                                        <p:tgtEl>
                                          <p:spTgt spid="33">
                                            <p:txEl>
                                              <p:charRg st="0" end="3"/>
                                            </p:txEl>
                                          </p:spTgt>
                                        </p:tgtEl>
                                        <p:attrNameLst>
                                          <p:attrName>style.visibility</p:attrName>
                                        </p:attrNameLst>
                                      </p:cBhvr>
                                      <p:to>
                                        <p:strVal val="visible"/>
                                      </p:to>
                                    </p:set>
                                    <p:anim calcmode="lin" valueType="num">
                                      <p:cBhvr>
                                        <p:cTn id="56" dur="1000" fill="hold"/>
                                        <p:tgtEl>
                                          <p:spTgt spid="33">
                                            <p:txEl>
                                              <p:charRg st="0" end="3"/>
                                            </p:txEl>
                                          </p:spTgt>
                                        </p:tgtEl>
                                        <p:attrNameLst>
                                          <p:attrName>ppt_w</p:attrName>
                                        </p:attrNameLst>
                                      </p:cBhvr>
                                      <p:tavLst>
                                        <p:tav tm="0">
                                          <p:val>
                                            <p:strVal val="#ppt_w*0.70"/>
                                          </p:val>
                                        </p:tav>
                                        <p:tav tm="100000">
                                          <p:val>
                                            <p:strVal val="#ppt_w"/>
                                          </p:val>
                                        </p:tav>
                                      </p:tavLst>
                                    </p:anim>
                                    <p:anim calcmode="lin" valueType="num">
                                      <p:cBhvr>
                                        <p:cTn id="57" dur="1000" fill="hold"/>
                                        <p:tgtEl>
                                          <p:spTgt spid="33">
                                            <p:txEl>
                                              <p:charRg st="0" end="3"/>
                                            </p:txEl>
                                          </p:spTgt>
                                        </p:tgtEl>
                                        <p:attrNameLst>
                                          <p:attrName>ppt_h</p:attrName>
                                        </p:attrNameLst>
                                      </p:cBhvr>
                                      <p:tavLst>
                                        <p:tav tm="0">
                                          <p:val>
                                            <p:strVal val="#ppt_h"/>
                                          </p:val>
                                        </p:tav>
                                        <p:tav tm="100000">
                                          <p:val>
                                            <p:strVal val="#ppt_h"/>
                                          </p:val>
                                        </p:tav>
                                      </p:tavLst>
                                    </p:anim>
                                    <p:animEffect transition="in" filter="fade">
                                      <p:cBhvr>
                                        <p:cTn id="58" dur="1000"/>
                                        <p:tgtEl>
                                          <p:spTgt spid="33">
                                            <p:txEl>
                                              <p:charRg st="0" end="3"/>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55" presetClass="entr" presetSubtype="0" fill="hold" nodeType="clickEffect">
                                  <p:stCondLst>
                                    <p:cond delay="0"/>
                                  </p:stCondLst>
                                  <p:childTnLst>
                                    <p:set>
                                      <p:cBhvr>
                                        <p:cTn id="62" dur="1" fill="hold">
                                          <p:stCondLst>
                                            <p:cond delay="0"/>
                                          </p:stCondLst>
                                        </p:cTn>
                                        <p:tgtEl>
                                          <p:spTgt spid="34">
                                            <p:txEl>
                                              <p:charRg st="0" end="5"/>
                                            </p:txEl>
                                          </p:spTgt>
                                        </p:tgtEl>
                                        <p:attrNameLst>
                                          <p:attrName>style.visibility</p:attrName>
                                        </p:attrNameLst>
                                      </p:cBhvr>
                                      <p:to>
                                        <p:strVal val="visible"/>
                                      </p:to>
                                    </p:set>
                                    <p:anim calcmode="lin" valueType="num">
                                      <p:cBhvr>
                                        <p:cTn id="63" dur="1000" fill="hold"/>
                                        <p:tgtEl>
                                          <p:spTgt spid="34">
                                            <p:txEl>
                                              <p:charRg st="0" end="5"/>
                                            </p:txEl>
                                          </p:spTgt>
                                        </p:tgtEl>
                                        <p:attrNameLst>
                                          <p:attrName>ppt_w</p:attrName>
                                        </p:attrNameLst>
                                      </p:cBhvr>
                                      <p:tavLst>
                                        <p:tav tm="0">
                                          <p:val>
                                            <p:strVal val="#ppt_w*0.70"/>
                                          </p:val>
                                        </p:tav>
                                        <p:tav tm="100000">
                                          <p:val>
                                            <p:strVal val="#ppt_w"/>
                                          </p:val>
                                        </p:tav>
                                      </p:tavLst>
                                    </p:anim>
                                    <p:anim calcmode="lin" valueType="num">
                                      <p:cBhvr>
                                        <p:cTn id="64" dur="1000" fill="hold"/>
                                        <p:tgtEl>
                                          <p:spTgt spid="34">
                                            <p:txEl>
                                              <p:charRg st="0" end="5"/>
                                            </p:txEl>
                                          </p:spTgt>
                                        </p:tgtEl>
                                        <p:attrNameLst>
                                          <p:attrName>ppt_h</p:attrName>
                                        </p:attrNameLst>
                                      </p:cBhvr>
                                      <p:tavLst>
                                        <p:tav tm="0">
                                          <p:val>
                                            <p:strVal val="#ppt_h"/>
                                          </p:val>
                                        </p:tav>
                                        <p:tav tm="100000">
                                          <p:val>
                                            <p:strVal val="#ppt_h"/>
                                          </p:val>
                                        </p:tav>
                                      </p:tavLst>
                                    </p:anim>
                                    <p:animEffect transition="in" filter="fade">
                                      <p:cBhvr>
                                        <p:cTn id="65" dur="1000"/>
                                        <p:tgtEl>
                                          <p:spTgt spid="34">
                                            <p:txEl>
                                              <p:charRg st="0" end="5"/>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55" presetClass="entr" presetSubtype="0" fill="hold" nodeType="clickEffect">
                                  <p:stCondLst>
                                    <p:cond delay="0"/>
                                  </p:stCondLst>
                                  <p:childTnLst>
                                    <p:set>
                                      <p:cBhvr>
                                        <p:cTn id="69" dur="1" fill="hold">
                                          <p:stCondLst>
                                            <p:cond delay="0"/>
                                          </p:stCondLst>
                                        </p:cTn>
                                        <p:tgtEl>
                                          <p:spTgt spid="35">
                                            <p:txEl>
                                              <p:charRg st="0" end="5"/>
                                            </p:txEl>
                                          </p:spTgt>
                                        </p:tgtEl>
                                        <p:attrNameLst>
                                          <p:attrName>style.visibility</p:attrName>
                                        </p:attrNameLst>
                                      </p:cBhvr>
                                      <p:to>
                                        <p:strVal val="visible"/>
                                      </p:to>
                                    </p:set>
                                    <p:anim calcmode="lin" valueType="num">
                                      <p:cBhvr>
                                        <p:cTn id="70" dur="1000" fill="hold"/>
                                        <p:tgtEl>
                                          <p:spTgt spid="35">
                                            <p:txEl>
                                              <p:charRg st="0" end="5"/>
                                            </p:txEl>
                                          </p:spTgt>
                                        </p:tgtEl>
                                        <p:attrNameLst>
                                          <p:attrName>ppt_w</p:attrName>
                                        </p:attrNameLst>
                                      </p:cBhvr>
                                      <p:tavLst>
                                        <p:tav tm="0">
                                          <p:val>
                                            <p:strVal val="#ppt_w*0.70"/>
                                          </p:val>
                                        </p:tav>
                                        <p:tav tm="100000">
                                          <p:val>
                                            <p:strVal val="#ppt_w"/>
                                          </p:val>
                                        </p:tav>
                                      </p:tavLst>
                                    </p:anim>
                                    <p:anim calcmode="lin" valueType="num">
                                      <p:cBhvr>
                                        <p:cTn id="71" dur="1000" fill="hold"/>
                                        <p:tgtEl>
                                          <p:spTgt spid="35">
                                            <p:txEl>
                                              <p:charRg st="0" end="5"/>
                                            </p:txEl>
                                          </p:spTgt>
                                        </p:tgtEl>
                                        <p:attrNameLst>
                                          <p:attrName>ppt_h</p:attrName>
                                        </p:attrNameLst>
                                      </p:cBhvr>
                                      <p:tavLst>
                                        <p:tav tm="0">
                                          <p:val>
                                            <p:strVal val="#ppt_h"/>
                                          </p:val>
                                        </p:tav>
                                        <p:tav tm="100000">
                                          <p:val>
                                            <p:strVal val="#ppt_h"/>
                                          </p:val>
                                        </p:tav>
                                      </p:tavLst>
                                    </p:anim>
                                    <p:animEffect transition="in" filter="fade">
                                      <p:cBhvr>
                                        <p:cTn id="72" dur="1000"/>
                                        <p:tgtEl>
                                          <p:spTgt spid="35">
                                            <p:txEl>
                                              <p:charRg st="0" end="5"/>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55" presetClass="entr" presetSubtype="0" fill="hold" nodeType="clickEffect">
                                  <p:stCondLst>
                                    <p:cond delay="0"/>
                                  </p:stCondLst>
                                  <p:childTnLst>
                                    <p:set>
                                      <p:cBhvr>
                                        <p:cTn id="76" dur="1" fill="hold">
                                          <p:stCondLst>
                                            <p:cond delay="0"/>
                                          </p:stCondLst>
                                        </p:cTn>
                                        <p:tgtEl>
                                          <p:spTgt spid="36">
                                            <p:txEl>
                                              <p:charRg st="0" end="4"/>
                                            </p:txEl>
                                          </p:spTgt>
                                        </p:tgtEl>
                                        <p:attrNameLst>
                                          <p:attrName>style.visibility</p:attrName>
                                        </p:attrNameLst>
                                      </p:cBhvr>
                                      <p:to>
                                        <p:strVal val="visible"/>
                                      </p:to>
                                    </p:set>
                                    <p:anim calcmode="lin" valueType="num">
                                      <p:cBhvr>
                                        <p:cTn id="77" dur="1000" fill="hold"/>
                                        <p:tgtEl>
                                          <p:spTgt spid="36">
                                            <p:txEl>
                                              <p:charRg st="0" end="4"/>
                                            </p:txEl>
                                          </p:spTgt>
                                        </p:tgtEl>
                                        <p:attrNameLst>
                                          <p:attrName>ppt_w</p:attrName>
                                        </p:attrNameLst>
                                      </p:cBhvr>
                                      <p:tavLst>
                                        <p:tav tm="0">
                                          <p:val>
                                            <p:strVal val="#ppt_w*0.70"/>
                                          </p:val>
                                        </p:tav>
                                        <p:tav tm="100000">
                                          <p:val>
                                            <p:strVal val="#ppt_w"/>
                                          </p:val>
                                        </p:tav>
                                      </p:tavLst>
                                    </p:anim>
                                    <p:anim calcmode="lin" valueType="num">
                                      <p:cBhvr>
                                        <p:cTn id="78" dur="1000" fill="hold"/>
                                        <p:tgtEl>
                                          <p:spTgt spid="36">
                                            <p:txEl>
                                              <p:charRg st="0" end="4"/>
                                            </p:txEl>
                                          </p:spTgt>
                                        </p:tgtEl>
                                        <p:attrNameLst>
                                          <p:attrName>ppt_h</p:attrName>
                                        </p:attrNameLst>
                                      </p:cBhvr>
                                      <p:tavLst>
                                        <p:tav tm="0">
                                          <p:val>
                                            <p:strVal val="#ppt_h"/>
                                          </p:val>
                                        </p:tav>
                                        <p:tav tm="100000">
                                          <p:val>
                                            <p:strVal val="#ppt_h"/>
                                          </p:val>
                                        </p:tav>
                                      </p:tavLst>
                                    </p:anim>
                                    <p:animEffect transition="in" filter="fade">
                                      <p:cBhvr>
                                        <p:cTn id="79" dur="1000"/>
                                        <p:tgtEl>
                                          <p:spTgt spid="36">
                                            <p:txEl>
                                              <p:charRg st="0"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文本框 99"/>
          <p:cNvSpPr txBox="1"/>
          <p:nvPr/>
        </p:nvSpPr>
        <p:spPr>
          <a:xfrm>
            <a:off x="427038" y="1435100"/>
            <a:ext cx="7827962" cy="584200"/>
          </a:xfrm>
          <a:prstGeom prst="rect">
            <a:avLst/>
          </a:prstGeom>
          <a:noFill/>
          <a:ln w="9525">
            <a:noFill/>
          </a:ln>
        </p:spPr>
        <p:txBody>
          <a:bodyPr wrap="square" anchor="t">
            <a:spAutoFit/>
          </a:bodyPr>
          <a:p>
            <a:r>
              <a:rPr lang="zh-CN" altLang="zh-CN" sz="3200" b="1">
                <a:solidFill>
                  <a:srgbClr val="FF0000"/>
                </a:solidFill>
                <a:latin typeface="Arial" pitchFamily="34" charset="0"/>
                <a:ea typeface="宋体" pitchFamily="2" charset="-122"/>
              </a:rPr>
              <a:t>一、旧制度的危机</a:t>
            </a:r>
            <a:r>
              <a:rPr lang="en-US" altLang="zh-CN" sz="3200" b="1">
                <a:solidFill>
                  <a:srgbClr val="FF0000"/>
                </a:solidFill>
                <a:latin typeface="Arial" pitchFamily="34" charset="0"/>
                <a:ea typeface="宋体" pitchFamily="2" charset="-122"/>
              </a:rPr>
              <a:t>——</a:t>
            </a:r>
            <a:r>
              <a:rPr lang="en-US" altLang="zh-CN" sz="3200" b="1">
                <a:solidFill>
                  <a:srgbClr val="FF0000"/>
                </a:solidFill>
                <a:latin typeface="EU-FZ" panose="03000509000000000000" charset="-122"/>
                <a:ea typeface="宋体" pitchFamily="2" charset="-122"/>
              </a:rPr>
              <a:t> </a:t>
            </a:r>
            <a:r>
              <a:rPr lang="zh-CN" altLang="zh-CN" sz="3200" b="1">
                <a:solidFill>
                  <a:srgbClr val="FF0000"/>
                </a:solidFill>
                <a:latin typeface="Arial" pitchFamily="34" charset="0"/>
                <a:ea typeface="宋体" pitchFamily="2" charset="-122"/>
              </a:rPr>
              <a:t>大革命爆发的原因</a:t>
            </a:r>
            <a:endParaRPr lang="zh-CN" altLang="en-US" sz="3200" b="1">
              <a:solidFill>
                <a:srgbClr val="FF0000"/>
              </a:solidFill>
              <a:latin typeface="Arial" pitchFamily="34" charset="0"/>
              <a:ea typeface="宋体" pitchFamily="2" charset="-122"/>
            </a:endParaRPr>
          </a:p>
        </p:txBody>
      </p:sp>
      <p:sp>
        <p:nvSpPr>
          <p:cNvPr id="6146" name="文本框 1"/>
          <p:cNvSpPr txBox="1"/>
          <p:nvPr/>
        </p:nvSpPr>
        <p:spPr>
          <a:xfrm>
            <a:off x="549275" y="2489200"/>
            <a:ext cx="8154988" cy="2062163"/>
          </a:xfrm>
          <a:prstGeom prst="rect">
            <a:avLst/>
          </a:prstGeom>
          <a:noFill/>
          <a:ln w="9525">
            <a:noFill/>
          </a:ln>
        </p:spPr>
        <p:txBody>
          <a:bodyPr wrap="square" anchor="t">
            <a:spAutoFit/>
          </a:bodyPr>
          <a:p>
            <a:pPr indent="254000"/>
            <a:r>
              <a:rPr lang="en-US" altLang="zh-CN" sz="3200" b="1">
                <a:latin typeface="Arial" pitchFamily="34" charset="0"/>
                <a:ea typeface="方正书宋_GBK" panose="03000509000000000000" charset="-122"/>
              </a:rPr>
              <a:t>    18</a:t>
            </a:r>
            <a:r>
              <a:rPr lang="zh-CN" altLang="zh-CN" sz="3200" b="1">
                <a:latin typeface="Arial" pitchFamily="34" charset="0"/>
                <a:ea typeface="方正书宋_GBK" panose="03000509000000000000" charset="-122"/>
              </a:rPr>
              <a:t>世纪开始</a:t>
            </a:r>
            <a:r>
              <a:rPr lang="en-US" altLang="zh-CN" sz="3200" b="1">
                <a:latin typeface="EU-BZ" panose="03000509000000000000" charset="-122"/>
                <a:ea typeface="宋体" pitchFamily="2" charset="-122"/>
              </a:rPr>
              <a:t>，</a:t>
            </a:r>
            <a:r>
              <a:rPr lang="zh-CN" altLang="zh-CN" sz="3200" b="1">
                <a:latin typeface="Arial" pitchFamily="34" charset="0"/>
                <a:ea typeface="方正书宋_GBK" panose="03000509000000000000" charset="-122"/>
              </a:rPr>
              <a:t>法国封建制度进入了腐朽没落的时期</a:t>
            </a:r>
            <a:r>
              <a:rPr lang="en-US" altLang="zh-CN" sz="3200" b="1">
                <a:latin typeface="EU-BZ" panose="03000509000000000000" charset="-122"/>
                <a:ea typeface="宋体" pitchFamily="2" charset="-122"/>
              </a:rPr>
              <a:t>，</a:t>
            </a:r>
            <a:r>
              <a:rPr lang="zh-CN" altLang="zh-CN" sz="3200" b="1">
                <a:latin typeface="Arial" pitchFamily="34" charset="0"/>
                <a:ea typeface="方正书宋_GBK" panose="03000509000000000000" charset="-122"/>
              </a:rPr>
              <a:t>也就是旧制度时期</a:t>
            </a:r>
            <a:r>
              <a:rPr lang="en-US" altLang="zh-CN" sz="3200" b="1">
                <a:latin typeface="EU-BZ" panose="03000509000000000000" charset="-122"/>
                <a:ea typeface="宋体" pitchFamily="2" charset="-122"/>
              </a:rPr>
              <a:t>。</a:t>
            </a:r>
            <a:r>
              <a:rPr lang="zh-CN" altLang="zh-CN" sz="3200" b="1">
                <a:latin typeface="Arial" pitchFamily="34" charset="0"/>
                <a:ea typeface="方正书宋_GBK" panose="03000509000000000000" charset="-122"/>
              </a:rPr>
              <a:t>这一时期法国是一个君主专制国家，国王占绝对统治地位</a:t>
            </a:r>
            <a:r>
              <a:rPr lang="en-US" altLang="zh-CN" sz="3200" b="1">
                <a:latin typeface="EU-BZ" panose="03000509000000000000" charset="-122"/>
                <a:ea typeface="宋体" pitchFamily="2" charset="-122"/>
              </a:rPr>
              <a:t>，</a:t>
            </a:r>
            <a:r>
              <a:rPr lang="zh-CN" altLang="zh-CN" sz="3200" b="1">
                <a:latin typeface="Arial" pitchFamily="34" charset="0"/>
                <a:ea typeface="方正书宋_GBK" panose="03000509000000000000" charset="-122"/>
              </a:rPr>
              <a:t>王权至上</a:t>
            </a:r>
            <a:r>
              <a:rPr lang="en-US" altLang="zh-CN" sz="3200" b="1">
                <a:latin typeface="EU-BZ" panose="03000509000000000000" charset="-122"/>
                <a:ea typeface="宋体" pitchFamily="2" charset="-122"/>
              </a:rPr>
              <a:t>。</a:t>
            </a:r>
            <a:endParaRPr lang="zh-CN" altLang="en-US" sz="3200" b="1">
              <a:latin typeface="Arial" pitchFamily="34" charset="0"/>
              <a:ea typeface="宋体" pitchFamily="2" charset="-122"/>
            </a:endParaRPr>
          </a:p>
        </p:txBody>
      </p:sp>
      <p:sp>
        <p:nvSpPr>
          <p:cNvPr id="2" name="文本框 1"/>
          <p:cNvSpPr txBox="1"/>
          <p:nvPr/>
        </p:nvSpPr>
        <p:spPr>
          <a:xfrm>
            <a:off x="2628900" y="5091113"/>
            <a:ext cx="5626100" cy="522288"/>
          </a:xfrm>
          <a:prstGeom prst="rect">
            <a:avLst/>
          </a:prstGeom>
          <a:solidFill>
            <a:schemeClr val="accent5"/>
          </a:solidFill>
        </p:spPr>
        <p:txBody>
          <a:bodyPr wrap="square" rtlCol="0">
            <a:spAutoFit/>
          </a:bodyPr>
          <a:p>
            <a:r>
              <a:rPr lang="zh-CN" altLang="zh-CN" sz="2800" b="1" noProof="1">
                <a:latin typeface="Arial" pitchFamily="34" charset="0"/>
                <a:ea typeface="方正楷体_GBK" panose="03000509000000000000" charset="-122"/>
                <a:cs typeface="+mn-cs"/>
                <a:sym typeface="+mn-ea"/>
              </a:rPr>
              <a:t>朕即国家。               </a:t>
            </a:r>
            <a:r>
              <a:rPr lang="en-US" altLang="zh-CN" sz="2800" b="1" noProof="1">
                <a:latin typeface="Arial" pitchFamily="34" charset="0"/>
                <a:ea typeface="方正楷体_GBK" panose="03000509000000000000" charset="-122"/>
                <a:cs typeface="+mn-cs"/>
                <a:sym typeface="+mn-ea"/>
              </a:rPr>
              <a:t>——</a:t>
            </a:r>
            <a:r>
              <a:rPr lang="zh-CN" altLang="en-US" sz="2800" b="1" noProof="1">
                <a:latin typeface="Arial" pitchFamily="34" charset="0"/>
                <a:ea typeface="方正楷体_GBK" panose="03000509000000000000" charset="-122"/>
                <a:cs typeface="+mn-cs"/>
                <a:sym typeface="+mn-ea"/>
              </a:rPr>
              <a:t>路易十四</a:t>
            </a:r>
            <a:endParaRPr lang="zh-CN" altLang="en-US" sz="2800" b="1" noProof="1">
              <a:ea typeface="方正楷体_GBK" panose="03000509000000000000" charset="-122"/>
              <a:sym typeface="+mn-ea"/>
            </a:endParaRPr>
          </a:p>
        </p:txBody>
      </p:sp>
      <p:grpSp>
        <p:nvGrpSpPr>
          <p:cNvPr id="7172" name="组合 1"/>
          <p:cNvGrpSpPr/>
          <p:nvPr/>
        </p:nvGrpSpPr>
        <p:grpSpPr>
          <a:xfrm>
            <a:off x="257175" y="271463"/>
            <a:ext cx="1989138" cy="536575"/>
            <a:chOff x="405" y="428"/>
            <a:chExt cx="3133" cy="845"/>
          </a:xfrm>
        </p:grpSpPr>
        <p:pic>
          <p:nvPicPr>
            <p:cNvPr id="7173" name="图片 1"/>
            <p:cNvPicPr>
              <a:picLocks noChangeAspect="1"/>
            </p:cNvPicPr>
            <p:nvPr/>
          </p:nvPicPr>
          <p:blipFill>
            <a:blip r:embed="rId1">
              <a:clrChange>
                <a:clrFrom>
                  <a:srgbClr val="FFFEFD"/>
                </a:clrFrom>
                <a:clrTo>
                  <a:srgbClr val="FFFEFD">
                    <a:alpha val="0"/>
                  </a:srgbClr>
                </a:clrTo>
              </a:clrChange>
            </a:blip>
            <a:stretch>
              <a:fillRect/>
            </a:stretch>
          </p:blipFill>
          <p:spPr>
            <a:xfrm>
              <a:off x="405" y="428"/>
              <a:ext cx="3133" cy="845"/>
            </a:xfrm>
            <a:prstGeom prst="rect">
              <a:avLst/>
            </a:prstGeom>
            <a:noFill/>
            <a:ln w="9525">
              <a:noFill/>
            </a:ln>
          </p:spPr>
        </p:pic>
        <p:sp>
          <p:nvSpPr>
            <p:cNvPr id="7174" name="文本框 2"/>
            <p:cNvSpPr txBox="1"/>
            <p:nvPr/>
          </p:nvSpPr>
          <p:spPr>
            <a:xfrm>
              <a:off x="405" y="428"/>
              <a:ext cx="2700" cy="815"/>
            </a:xfrm>
            <a:prstGeom prst="rect">
              <a:avLst/>
            </a:prstGeom>
            <a:noFill/>
            <a:ln w="9525">
              <a:noFill/>
            </a:ln>
          </p:spPr>
          <p:txBody>
            <a:bodyPr anchor="t">
              <a:spAutoFit/>
            </a:bodyPr>
            <a:p>
              <a:pPr algn="ctr"/>
              <a:r>
                <a:rPr lang="zh-CN" altLang="en-US" sz="2800" b="1" dirty="0">
                  <a:solidFill>
                    <a:srgbClr val="0070C0"/>
                  </a:solidFill>
                  <a:latin typeface="黑体" pitchFamily="49" charset="-122"/>
                  <a:ea typeface="黑体" pitchFamily="49" charset="-122"/>
                </a:rPr>
                <a:t>课文讲解</a:t>
              </a:r>
              <a:endParaRPr lang="zh-CN" altLang="en-US" sz="2800" b="1" dirty="0">
                <a:solidFill>
                  <a:srgbClr val="0070C0"/>
                </a:solidFill>
                <a:latin typeface="黑体" pitchFamily="49" charset="-122"/>
                <a:ea typeface="黑体"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fill="hold"/>
                                        <p:tgtEl>
                                          <p:spTgt spid="6146"/>
                                        </p:tgtEl>
                                        <p:attrNameLst>
                                          <p:attrName>ppt_x</p:attrName>
                                        </p:attrNameLst>
                                      </p:cBhvr>
                                      <p:tavLst>
                                        <p:tav tm="0">
                                          <p:val>
                                            <p:strVal val="#ppt_x"/>
                                          </p:val>
                                        </p:tav>
                                        <p:tav tm="100000">
                                          <p:val>
                                            <p:strVal val="#ppt_x"/>
                                          </p:val>
                                        </p:tav>
                                      </p:tavLst>
                                    </p:anim>
                                    <p:anim calcmode="lin" valueType="num">
                                      <p:cBhvr additive="base">
                                        <p:cTn id="8"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P spid="2"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3" name="Rectangle 2"/>
          <p:cNvSpPr/>
          <p:nvPr/>
        </p:nvSpPr>
        <p:spPr>
          <a:xfrm>
            <a:off x="323850" y="1193800"/>
            <a:ext cx="8569325" cy="4156075"/>
          </a:xfrm>
          <a:prstGeom prst="rect">
            <a:avLst/>
          </a:prstGeom>
          <a:noFill/>
          <a:ln w="9525">
            <a:noFill/>
          </a:ln>
        </p:spPr>
        <p:txBody>
          <a:bodyPr lIns="0" tIns="0" rIns="0" bIns="0" anchor="t">
            <a:spAutoFit/>
          </a:bodyPr>
          <a:p>
            <a:pPr>
              <a:lnSpc>
                <a:spcPct val="140000"/>
              </a:lnSpc>
              <a:spcBef>
                <a:spcPct val="40000"/>
              </a:spcBef>
            </a:pPr>
            <a:r>
              <a:rPr lang="en-US" altLang="zh-CN" sz="2600" b="1" dirty="0">
                <a:latin typeface="宋体" pitchFamily="2" charset="-122"/>
                <a:ea typeface="宋体" pitchFamily="2" charset="-122"/>
              </a:rPr>
              <a:t>1.</a:t>
            </a:r>
            <a:r>
              <a:rPr lang="zh-CN" altLang="en-US" sz="2600" b="1" dirty="0">
                <a:latin typeface="宋体" pitchFamily="2" charset="-122"/>
                <a:ea typeface="宋体" pitchFamily="2" charset="-122"/>
              </a:rPr>
              <a:t>法国国庆日是（    ）</a:t>
            </a:r>
            <a:endParaRPr lang="zh-CN" altLang="en-US" sz="2600" b="1" dirty="0">
              <a:latin typeface="宋体" pitchFamily="2" charset="-122"/>
              <a:ea typeface="宋体" pitchFamily="2" charset="-122"/>
            </a:endParaRPr>
          </a:p>
          <a:p>
            <a:pPr>
              <a:lnSpc>
                <a:spcPct val="140000"/>
              </a:lnSpc>
              <a:spcBef>
                <a:spcPct val="40000"/>
              </a:spcBef>
            </a:pPr>
            <a:r>
              <a:rPr lang="en-US" altLang="zh-CN" sz="2600" b="1" dirty="0">
                <a:latin typeface="宋体" pitchFamily="2" charset="-122"/>
                <a:ea typeface="宋体" pitchFamily="2" charset="-122"/>
              </a:rPr>
              <a:t>A</a:t>
            </a:r>
            <a:r>
              <a:rPr lang="zh-CN" altLang="en-US" sz="2600" b="1" dirty="0">
                <a:latin typeface="宋体" pitchFamily="2" charset="-122"/>
                <a:ea typeface="宋体" pitchFamily="2" charset="-122"/>
              </a:rPr>
              <a:t>、</a:t>
            </a:r>
            <a:r>
              <a:rPr lang="en-US" altLang="zh-CN" sz="2600" b="1" dirty="0">
                <a:latin typeface="宋体" pitchFamily="2" charset="-122"/>
                <a:ea typeface="宋体" pitchFamily="2" charset="-122"/>
              </a:rPr>
              <a:t>7</a:t>
            </a:r>
            <a:r>
              <a:rPr lang="zh-CN" altLang="en-US" sz="2600" b="1" dirty="0">
                <a:latin typeface="宋体" pitchFamily="2" charset="-122"/>
                <a:ea typeface="宋体" pitchFamily="2" charset="-122"/>
              </a:rPr>
              <a:t>月</a:t>
            </a:r>
            <a:r>
              <a:rPr lang="en-US" altLang="zh-CN" sz="2600" b="1" dirty="0">
                <a:latin typeface="宋体" pitchFamily="2" charset="-122"/>
                <a:ea typeface="宋体" pitchFamily="2" charset="-122"/>
              </a:rPr>
              <a:t>4</a:t>
            </a:r>
            <a:r>
              <a:rPr lang="zh-CN" altLang="en-US" sz="2600" b="1" dirty="0">
                <a:latin typeface="宋体" pitchFamily="2" charset="-122"/>
                <a:ea typeface="宋体" pitchFamily="2" charset="-122"/>
              </a:rPr>
              <a:t>日     </a:t>
            </a:r>
            <a:r>
              <a:rPr lang="en-US" altLang="zh-CN" sz="2600" b="1" dirty="0">
                <a:latin typeface="宋体" pitchFamily="2" charset="-122"/>
                <a:ea typeface="宋体" pitchFamily="2" charset="-122"/>
              </a:rPr>
              <a:t>B</a:t>
            </a:r>
            <a:r>
              <a:rPr lang="zh-CN" altLang="en-US" sz="2600" b="1" dirty="0">
                <a:latin typeface="宋体" pitchFamily="2" charset="-122"/>
                <a:ea typeface="宋体" pitchFamily="2" charset="-122"/>
              </a:rPr>
              <a:t>、</a:t>
            </a:r>
            <a:r>
              <a:rPr lang="en-US" altLang="zh-CN" sz="2600" b="1" dirty="0">
                <a:latin typeface="宋体" pitchFamily="2" charset="-122"/>
                <a:ea typeface="宋体" pitchFamily="2" charset="-122"/>
              </a:rPr>
              <a:t>7</a:t>
            </a:r>
            <a:r>
              <a:rPr lang="zh-CN" altLang="en-US" sz="2600" b="1" dirty="0">
                <a:latin typeface="宋体" pitchFamily="2" charset="-122"/>
                <a:ea typeface="宋体" pitchFamily="2" charset="-122"/>
              </a:rPr>
              <a:t>月</a:t>
            </a:r>
            <a:r>
              <a:rPr lang="en-US" altLang="zh-CN" sz="2600" b="1" dirty="0">
                <a:latin typeface="宋体" pitchFamily="2" charset="-122"/>
                <a:ea typeface="宋体" pitchFamily="2" charset="-122"/>
              </a:rPr>
              <a:t>14</a:t>
            </a:r>
            <a:r>
              <a:rPr lang="zh-CN" altLang="en-US" sz="2600" b="1" dirty="0">
                <a:latin typeface="宋体" pitchFamily="2" charset="-122"/>
                <a:ea typeface="宋体" pitchFamily="2" charset="-122"/>
              </a:rPr>
              <a:t>日    </a:t>
            </a:r>
            <a:r>
              <a:rPr lang="en-US" altLang="zh-CN" sz="2600" b="1" dirty="0">
                <a:latin typeface="宋体" pitchFamily="2" charset="-122"/>
                <a:ea typeface="宋体" pitchFamily="2" charset="-122"/>
              </a:rPr>
              <a:t>C</a:t>
            </a:r>
            <a:r>
              <a:rPr lang="zh-CN" altLang="en-US" sz="2600" b="1" dirty="0">
                <a:latin typeface="宋体" pitchFamily="2" charset="-122"/>
                <a:ea typeface="宋体" pitchFamily="2" charset="-122"/>
              </a:rPr>
              <a:t>、</a:t>
            </a:r>
            <a:r>
              <a:rPr lang="en-US" altLang="zh-CN" sz="2600" b="1" dirty="0">
                <a:latin typeface="宋体" pitchFamily="2" charset="-122"/>
                <a:ea typeface="宋体" pitchFamily="2" charset="-122"/>
              </a:rPr>
              <a:t>9</a:t>
            </a:r>
            <a:r>
              <a:rPr lang="zh-CN" altLang="en-US" sz="2600" b="1" dirty="0">
                <a:latin typeface="宋体" pitchFamily="2" charset="-122"/>
                <a:ea typeface="宋体" pitchFamily="2" charset="-122"/>
              </a:rPr>
              <a:t>月</a:t>
            </a:r>
            <a:r>
              <a:rPr lang="en-US" altLang="zh-CN" sz="2600" b="1" dirty="0">
                <a:latin typeface="宋体" pitchFamily="2" charset="-122"/>
                <a:ea typeface="宋体" pitchFamily="2" charset="-122"/>
              </a:rPr>
              <a:t>20</a:t>
            </a:r>
            <a:r>
              <a:rPr lang="zh-CN" altLang="en-US" sz="2600" b="1" dirty="0">
                <a:latin typeface="宋体" pitchFamily="2" charset="-122"/>
                <a:ea typeface="宋体" pitchFamily="2" charset="-122"/>
              </a:rPr>
              <a:t>日   </a:t>
            </a:r>
            <a:r>
              <a:rPr lang="en-US" altLang="zh-CN" sz="2600" b="1" dirty="0">
                <a:latin typeface="宋体" pitchFamily="2" charset="-122"/>
                <a:ea typeface="宋体" pitchFamily="2" charset="-122"/>
              </a:rPr>
              <a:t>D</a:t>
            </a:r>
            <a:r>
              <a:rPr lang="zh-CN" altLang="en-US" sz="2600" b="1" dirty="0">
                <a:latin typeface="宋体" pitchFamily="2" charset="-122"/>
                <a:ea typeface="宋体" pitchFamily="2" charset="-122"/>
              </a:rPr>
              <a:t>、</a:t>
            </a:r>
            <a:r>
              <a:rPr lang="en-US" altLang="zh-CN" sz="2600" b="1" dirty="0">
                <a:latin typeface="宋体" pitchFamily="2" charset="-122"/>
                <a:ea typeface="宋体" pitchFamily="2" charset="-122"/>
              </a:rPr>
              <a:t>9</a:t>
            </a:r>
            <a:r>
              <a:rPr lang="zh-CN" altLang="en-US" sz="2600" b="1" dirty="0">
                <a:latin typeface="宋体" pitchFamily="2" charset="-122"/>
                <a:ea typeface="宋体" pitchFamily="2" charset="-122"/>
              </a:rPr>
              <a:t>月</a:t>
            </a:r>
            <a:r>
              <a:rPr lang="en-US" altLang="zh-CN" sz="2600" b="1" dirty="0">
                <a:latin typeface="宋体" pitchFamily="2" charset="-122"/>
                <a:ea typeface="宋体" pitchFamily="2" charset="-122"/>
              </a:rPr>
              <a:t>22</a:t>
            </a:r>
            <a:r>
              <a:rPr lang="zh-CN" altLang="en-US" sz="2600" b="1" dirty="0">
                <a:latin typeface="宋体" pitchFamily="2" charset="-122"/>
                <a:ea typeface="宋体" pitchFamily="2" charset="-122"/>
              </a:rPr>
              <a:t>日</a:t>
            </a:r>
            <a:endParaRPr lang="zh-CN" altLang="en-US" sz="2600" b="1" dirty="0">
              <a:latin typeface="宋体" pitchFamily="2" charset="-122"/>
              <a:ea typeface="宋体" pitchFamily="2" charset="-122"/>
            </a:endParaRPr>
          </a:p>
          <a:p>
            <a:pPr>
              <a:lnSpc>
                <a:spcPct val="140000"/>
              </a:lnSpc>
              <a:spcBef>
                <a:spcPct val="40000"/>
              </a:spcBef>
            </a:pPr>
            <a:endParaRPr lang="en-US" altLang="zh-CN" sz="2600" b="1" dirty="0">
              <a:latin typeface="宋体" pitchFamily="2" charset="-122"/>
              <a:ea typeface="宋体" pitchFamily="2" charset="-122"/>
            </a:endParaRPr>
          </a:p>
          <a:p>
            <a:pPr>
              <a:lnSpc>
                <a:spcPct val="140000"/>
              </a:lnSpc>
              <a:spcBef>
                <a:spcPct val="40000"/>
              </a:spcBef>
            </a:pPr>
            <a:r>
              <a:rPr lang="en-US" altLang="zh-CN" sz="2600" b="1" dirty="0">
                <a:latin typeface="宋体" pitchFamily="2" charset="-122"/>
                <a:ea typeface="宋体" pitchFamily="2" charset="-122"/>
              </a:rPr>
              <a:t>2.</a:t>
            </a:r>
            <a:r>
              <a:rPr lang="zh-CN" altLang="en-US" sz="2600" b="1" dirty="0">
                <a:latin typeface="宋体" pitchFamily="2" charset="-122"/>
                <a:ea typeface="宋体" pitchFamily="2" charset="-122"/>
              </a:rPr>
              <a:t>法国革命期间，被推上断头台的国王是（   ）</a:t>
            </a:r>
            <a:endParaRPr lang="zh-CN" altLang="en-US" sz="2600" b="1" dirty="0">
              <a:latin typeface="宋体" pitchFamily="2" charset="-122"/>
              <a:ea typeface="宋体" pitchFamily="2" charset="-122"/>
            </a:endParaRPr>
          </a:p>
          <a:p>
            <a:pPr>
              <a:lnSpc>
                <a:spcPct val="140000"/>
              </a:lnSpc>
              <a:spcBef>
                <a:spcPct val="40000"/>
              </a:spcBef>
            </a:pPr>
            <a:r>
              <a:rPr lang="en-US" altLang="zh-CN" sz="2600" b="1" dirty="0">
                <a:latin typeface="宋体" pitchFamily="2" charset="-122"/>
                <a:ea typeface="宋体" pitchFamily="2" charset="-122"/>
              </a:rPr>
              <a:t>A</a:t>
            </a:r>
            <a:r>
              <a:rPr lang="zh-CN" altLang="en-US" sz="2600" b="1" dirty="0">
                <a:latin typeface="宋体" pitchFamily="2" charset="-122"/>
                <a:ea typeface="宋体" pitchFamily="2" charset="-122"/>
              </a:rPr>
              <a:t>、查理一世      </a:t>
            </a:r>
            <a:r>
              <a:rPr lang="en-US" altLang="zh-CN" sz="2600" b="1" dirty="0">
                <a:latin typeface="宋体" pitchFamily="2" charset="-122"/>
                <a:ea typeface="宋体" pitchFamily="2" charset="-122"/>
              </a:rPr>
              <a:t>B</a:t>
            </a:r>
            <a:r>
              <a:rPr lang="zh-CN" altLang="en-US" sz="2600" b="1" dirty="0">
                <a:latin typeface="宋体" pitchFamily="2" charset="-122"/>
                <a:ea typeface="宋体" pitchFamily="2" charset="-122"/>
              </a:rPr>
              <a:t>、路易十六  </a:t>
            </a:r>
            <a:endParaRPr lang="en-US" altLang="zh-CN" sz="2600" b="1" dirty="0">
              <a:latin typeface="宋体" pitchFamily="2" charset="-122"/>
              <a:ea typeface="宋体" pitchFamily="2" charset="-122"/>
            </a:endParaRPr>
          </a:p>
          <a:p>
            <a:pPr>
              <a:lnSpc>
                <a:spcPct val="140000"/>
              </a:lnSpc>
              <a:spcBef>
                <a:spcPct val="40000"/>
              </a:spcBef>
            </a:pPr>
            <a:r>
              <a:rPr lang="en-US" altLang="zh-CN" sz="2600" b="1" dirty="0">
                <a:latin typeface="宋体" pitchFamily="2" charset="-122"/>
                <a:ea typeface="宋体" pitchFamily="2" charset="-122"/>
              </a:rPr>
              <a:t>C</a:t>
            </a:r>
            <a:r>
              <a:rPr lang="zh-CN" altLang="en-US" sz="2600" b="1" dirty="0">
                <a:latin typeface="宋体" pitchFamily="2" charset="-122"/>
                <a:ea typeface="宋体" pitchFamily="2" charset="-122"/>
              </a:rPr>
              <a:t>、詹姆士二世    </a:t>
            </a:r>
            <a:r>
              <a:rPr lang="en-US" altLang="zh-CN" sz="2600" b="1" dirty="0">
                <a:latin typeface="宋体" pitchFamily="2" charset="-122"/>
                <a:ea typeface="宋体" pitchFamily="2" charset="-122"/>
              </a:rPr>
              <a:t>D</a:t>
            </a:r>
            <a:r>
              <a:rPr lang="zh-CN" altLang="en-US" sz="2600" b="1" dirty="0">
                <a:latin typeface="宋体" pitchFamily="2" charset="-122"/>
                <a:ea typeface="宋体" pitchFamily="2" charset="-122"/>
              </a:rPr>
              <a:t>、路易十八</a:t>
            </a:r>
            <a:endParaRPr lang="zh-CN" altLang="en-US" sz="2600" b="1" dirty="0">
              <a:latin typeface="宋体" pitchFamily="2" charset="-122"/>
              <a:ea typeface="宋体" pitchFamily="2" charset="-122"/>
            </a:endParaRPr>
          </a:p>
        </p:txBody>
      </p:sp>
      <p:sp>
        <p:nvSpPr>
          <p:cNvPr id="44035" name="Rectangle 3"/>
          <p:cNvSpPr/>
          <p:nvPr/>
        </p:nvSpPr>
        <p:spPr>
          <a:xfrm>
            <a:off x="3132138" y="1196975"/>
            <a:ext cx="500062" cy="609600"/>
          </a:xfrm>
          <a:prstGeom prst="rect">
            <a:avLst/>
          </a:prstGeom>
          <a:noFill/>
          <a:ln w="9525">
            <a:noFill/>
          </a:ln>
        </p:spPr>
        <p:txBody>
          <a:bodyPr lIns="0" tIns="0" rIns="0" bIns="0" anchor="ctr" anchorCtr="1">
            <a:spAutoFit/>
          </a:bodyPr>
          <a:p>
            <a:pPr algn="ctr"/>
            <a:r>
              <a:rPr lang="en-US" altLang="zh-CN" sz="4000" b="1" dirty="0">
                <a:solidFill>
                  <a:srgbClr val="FF0000"/>
                </a:solidFill>
                <a:latin typeface="宋体" pitchFamily="2" charset="-122"/>
                <a:ea typeface="宋体" pitchFamily="2" charset="-122"/>
              </a:rPr>
              <a:t>B</a:t>
            </a:r>
            <a:endParaRPr lang="en-US" altLang="zh-CN" sz="4000" b="1" dirty="0">
              <a:solidFill>
                <a:srgbClr val="FF0000"/>
              </a:solidFill>
              <a:latin typeface="宋体" pitchFamily="2" charset="-122"/>
              <a:ea typeface="宋体" pitchFamily="2" charset="-122"/>
            </a:endParaRPr>
          </a:p>
        </p:txBody>
      </p:sp>
      <p:sp>
        <p:nvSpPr>
          <p:cNvPr id="44036" name="Rectangle 4"/>
          <p:cNvSpPr/>
          <p:nvPr/>
        </p:nvSpPr>
        <p:spPr>
          <a:xfrm>
            <a:off x="6659563" y="3281363"/>
            <a:ext cx="457200" cy="677862"/>
          </a:xfrm>
          <a:prstGeom prst="rect">
            <a:avLst/>
          </a:prstGeom>
          <a:noFill/>
          <a:ln w="9525">
            <a:noFill/>
          </a:ln>
        </p:spPr>
        <p:txBody>
          <a:bodyPr lIns="0" tIns="0" rIns="0" bIns="0" anchor="ctr" anchorCtr="1">
            <a:spAutoFit/>
          </a:bodyPr>
          <a:p>
            <a:pPr algn="ctr"/>
            <a:r>
              <a:rPr lang="en-US" altLang="zh-CN" sz="4400" b="1" dirty="0">
                <a:solidFill>
                  <a:srgbClr val="FF0000"/>
                </a:solidFill>
                <a:latin typeface="宋体" pitchFamily="2" charset="-122"/>
                <a:ea typeface="宋体" pitchFamily="2" charset="-122"/>
              </a:rPr>
              <a:t>B</a:t>
            </a:r>
            <a:endParaRPr lang="en-US" altLang="zh-CN" sz="4400" b="1" dirty="0">
              <a:solidFill>
                <a:srgbClr val="FF0000"/>
              </a:solidFill>
              <a:latin typeface="宋体" pitchFamily="2" charset="-122"/>
              <a:ea typeface="宋体" pitchFamily="2" charset="-122"/>
            </a:endParaRPr>
          </a:p>
        </p:txBody>
      </p:sp>
      <p:grpSp>
        <p:nvGrpSpPr>
          <p:cNvPr id="2" name="组合 1"/>
          <p:cNvGrpSpPr/>
          <p:nvPr/>
        </p:nvGrpSpPr>
        <p:grpSpPr>
          <a:xfrm>
            <a:off x="257175" y="271463"/>
            <a:ext cx="1989138" cy="536575"/>
            <a:chOff x="405" y="428"/>
            <a:chExt cx="3133" cy="845"/>
          </a:xfrm>
        </p:grpSpPr>
        <p:pic>
          <p:nvPicPr>
            <p:cNvPr id="44037" name="图片 1"/>
            <p:cNvPicPr>
              <a:picLocks noChangeAspect="1"/>
            </p:cNvPicPr>
            <p:nvPr/>
          </p:nvPicPr>
          <p:blipFill>
            <a:blip r:embed="rId1">
              <a:clrChange>
                <a:clrFrom>
                  <a:srgbClr val="FFFEFD"/>
                </a:clrFrom>
                <a:clrTo>
                  <a:srgbClr val="FFFEFD">
                    <a:alpha val="0"/>
                  </a:srgbClr>
                </a:clrTo>
              </a:clrChange>
            </a:blip>
            <a:stretch>
              <a:fillRect/>
            </a:stretch>
          </p:blipFill>
          <p:spPr>
            <a:xfrm>
              <a:off x="405" y="428"/>
              <a:ext cx="3133" cy="845"/>
            </a:xfrm>
            <a:prstGeom prst="rect">
              <a:avLst/>
            </a:prstGeom>
            <a:noFill/>
            <a:ln w="9525">
              <a:noFill/>
            </a:ln>
          </p:spPr>
        </p:pic>
        <p:sp>
          <p:nvSpPr>
            <p:cNvPr id="44038" name="文本框 2"/>
            <p:cNvSpPr txBox="1"/>
            <p:nvPr/>
          </p:nvSpPr>
          <p:spPr>
            <a:xfrm>
              <a:off x="405" y="428"/>
              <a:ext cx="2700" cy="815"/>
            </a:xfrm>
            <a:prstGeom prst="rect">
              <a:avLst/>
            </a:prstGeom>
            <a:noFill/>
            <a:ln w="9525">
              <a:noFill/>
            </a:ln>
          </p:spPr>
          <p:txBody>
            <a:bodyPr anchor="t">
              <a:spAutoFit/>
            </a:bodyPr>
            <a:p>
              <a:pPr algn="ctr"/>
              <a:r>
                <a:rPr lang="zh-CN" altLang="en-US" sz="2800" b="1" dirty="0">
                  <a:solidFill>
                    <a:srgbClr val="0070C0"/>
                  </a:solidFill>
                  <a:latin typeface="黑体" pitchFamily="49" charset="-122"/>
                  <a:ea typeface="黑体" pitchFamily="49" charset="-122"/>
                </a:rPr>
                <a:t>随堂演练</a:t>
              </a:r>
              <a:endParaRPr lang="zh-CN" altLang="en-US" sz="2800" b="1" dirty="0">
                <a:solidFill>
                  <a:srgbClr val="0070C0"/>
                </a:solidFill>
                <a:latin typeface="黑体" pitchFamily="49" charset="-122"/>
                <a:ea typeface="黑体" pitchFamily="49"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4035"/>
                                        </p:tgtEl>
                                        <p:attrNameLst>
                                          <p:attrName>style.visibility</p:attrName>
                                        </p:attrNameLst>
                                      </p:cBhvr>
                                      <p:to>
                                        <p:strVal val="visible"/>
                                      </p:to>
                                    </p:set>
                                    <p:anim calcmode="lin" valueType="num">
                                      <p:cBhvr>
                                        <p:cTn id="7" dur="500" fill="hold"/>
                                        <p:tgtEl>
                                          <p:spTgt spid="44035"/>
                                        </p:tgtEl>
                                        <p:attrNameLst>
                                          <p:attrName>ppt_x</p:attrName>
                                        </p:attrNameLst>
                                      </p:cBhvr>
                                      <p:tavLst>
                                        <p:tav tm="0">
                                          <p:val>
                                            <p:strVal val="#ppt_x"/>
                                          </p:val>
                                        </p:tav>
                                        <p:tav tm="100000">
                                          <p:val>
                                            <p:strVal val="#ppt_x"/>
                                          </p:val>
                                        </p:tav>
                                      </p:tavLst>
                                    </p:anim>
                                    <p:anim calcmode="lin" valueType="num">
                                      <p:cBhvr>
                                        <p:cTn id="8" dur="500" fill="hold"/>
                                        <p:tgtEl>
                                          <p:spTgt spid="4403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4036"/>
                                        </p:tgtEl>
                                        <p:attrNameLst>
                                          <p:attrName>style.visibility</p:attrName>
                                        </p:attrNameLst>
                                      </p:cBhvr>
                                      <p:to>
                                        <p:strVal val="visible"/>
                                      </p:to>
                                    </p:set>
                                    <p:anim calcmode="lin" valueType="num">
                                      <p:cBhvr>
                                        <p:cTn id="13" dur="500" fill="hold"/>
                                        <p:tgtEl>
                                          <p:spTgt spid="44036"/>
                                        </p:tgtEl>
                                        <p:attrNameLst>
                                          <p:attrName>ppt_x</p:attrName>
                                        </p:attrNameLst>
                                      </p:cBhvr>
                                      <p:tavLst>
                                        <p:tav tm="0">
                                          <p:val>
                                            <p:strVal val="#ppt_x"/>
                                          </p:val>
                                        </p:tav>
                                        <p:tav tm="100000">
                                          <p:val>
                                            <p:strVal val="#ppt_x"/>
                                          </p:val>
                                        </p:tav>
                                      </p:tavLst>
                                    </p:anim>
                                    <p:anim calcmode="lin" valueType="num">
                                      <p:cBhvr>
                                        <p:cTn id="14" dur="500" fill="hold"/>
                                        <p:tgtEl>
                                          <p:spTgt spid="440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p:bldP spid="4403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7" name="Rectangle 2"/>
          <p:cNvSpPr/>
          <p:nvPr/>
        </p:nvSpPr>
        <p:spPr>
          <a:xfrm>
            <a:off x="396875" y="981075"/>
            <a:ext cx="8351838" cy="3359150"/>
          </a:xfrm>
          <a:prstGeom prst="rect">
            <a:avLst/>
          </a:prstGeom>
          <a:noFill/>
          <a:ln w="9525">
            <a:noFill/>
          </a:ln>
        </p:spPr>
        <p:txBody>
          <a:bodyPr lIns="0" tIns="0" rIns="0" bIns="0" anchor="t">
            <a:spAutoFit/>
          </a:bodyPr>
          <a:p>
            <a:pPr>
              <a:lnSpc>
                <a:spcPct val="210000"/>
              </a:lnSpc>
            </a:pPr>
            <a:r>
              <a:rPr lang="en-US" altLang="zh-CN" sz="2600" b="1" dirty="0">
                <a:latin typeface="宋体" pitchFamily="2" charset="-122"/>
                <a:ea typeface="宋体" pitchFamily="2" charset="-122"/>
              </a:rPr>
              <a:t>3.</a:t>
            </a:r>
            <a:r>
              <a:rPr lang="zh-CN" altLang="en-US" sz="2600" b="1" dirty="0">
                <a:latin typeface="宋体" pitchFamily="2" charset="-122"/>
                <a:ea typeface="宋体" pitchFamily="2" charset="-122"/>
              </a:rPr>
              <a:t>法国大革命期间颁布的体现反对封建专制和封建等级制度思想的文件是（    ）</a:t>
            </a:r>
            <a:endParaRPr lang="zh-CN" altLang="en-US" sz="2600" b="1" dirty="0">
              <a:latin typeface="宋体" pitchFamily="2" charset="-122"/>
              <a:ea typeface="宋体" pitchFamily="2" charset="-122"/>
            </a:endParaRPr>
          </a:p>
          <a:p>
            <a:pPr>
              <a:lnSpc>
                <a:spcPct val="210000"/>
              </a:lnSpc>
            </a:pPr>
            <a:r>
              <a:rPr lang="en-US" altLang="zh-CN" sz="2600" b="1" dirty="0">
                <a:latin typeface="宋体" pitchFamily="2" charset="-122"/>
                <a:ea typeface="宋体" pitchFamily="2" charset="-122"/>
              </a:rPr>
              <a:t>A</a:t>
            </a:r>
            <a:r>
              <a:rPr lang="zh-CN" altLang="en-US" sz="2600" b="1" dirty="0">
                <a:latin typeface="宋体" pitchFamily="2" charset="-122"/>
                <a:ea typeface="宋体" pitchFamily="2" charset="-122"/>
              </a:rPr>
              <a:t>、</a:t>
            </a:r>
            <a:r>
              <a:rPr lang="en-US" altLang="zh-CN" sz="2600" b="1" dirty="0">
                <a:latin typeface="宋体" pitchFamily="2" charset="-122"/>
                <a:ea typeface="宋体" pitchFamily="2" charset="-122"/>
              </a:rPr>
              <a:t>《</a:t>
            </a:r>
            <a:r>
              <a:rPr lang="zh-CN" altLang="en-US" sz="2600" b="1" dirty="0">
                <a:latin typeface="宋体" pitchFamily="2" charset="-122"/>
                <a:ea typeface="宋体" pitchFamily="2" charset="-122"/>
              </a:rPr>
              <a:t>权利法案</a:t>
            </a:r>
            <a:r>
              <a:rPr lang="en-US" altLang="zh-CN" sz="2600" b="1" dirty="0">
                <a:latin typeface="宋体" pitchFamily="2" charset="-122"/>
                <a:ea typeface="宋体" pitchFamily="2" charset="-122"/>
              </a:rPr>
              <a:t>》     B《</a:t>
            </a:r>
            <a:r>
              <a:rPr lang="zh-CN" altLang="en-US" sz="2600" b="1" dirty="0">
                <a:latin typeface="宋体" pitchFamily="2" charset="-122"/>
                <a:ea typeface="宋体" pitchFamily="2" charset="-122"/>
              </a:rPr>
              <a:t>人权宣言</a:t>
            </a:r>
            <a:r>
              <a:rPr lang="en-US" altLang="zh-CN" sz="2600" b="1" dirty="0">
                <a:latin typeface="宋体" pitchFamily="2" charset="-122"/>
                <a:ea typeface="宋体" pitchFamily="2" charset="-122"/>
              </a:rPr>
              <a:t>》</a:t>
            </a:r>
            <a:endParaRPr lang="en-US" altLang="zh-CN" sz="2600" b="1" dirty="0">
              <a:latin typeface="宋体" pitchFamily="2" charset="-122"/>
              <a:ea typeface="宋体" pitchFamily="2" charset="-122"/>
            </a:endParaRPr>
          </a:p>
          <a:p>
            <a:pPr>
              <a:lnSpc>
                <a:spcPct val="210000"/>
              </a:lnSpc>
            </a:pPr>
            <a:r>
              <a:rPr lang="en-US" altLang="zh-CN" sz="2600" b="1" dirty="0">
                <a:latin typeface="宋体" pitchFamily="2" charset="-122"/>
                <a:ea typeface="宋体" pitchFamily="2" charset="-122"/>
              </a:rPr>
              <a:t>C《</a:t>
            </a:r>
            <a:r>
              <a:rPr lang="zh-CN" altLang="en-US" sz="2600" b="1" dirty="0">
                <a:latin typeface="宋体" pitchFamily="2" charset="-122"/>
                <a:ea typeface="宋体" pitchFamily="2" charset="-122"/>
              </a:rPr>
              <a:t>独立宣言</a:t>
            </a:r>
            <a:r>
              <a:rPr lang="en-US" altLang="zh-CN" sz="2600" b="1" dirty="0">
                <a:latin typeface="宋体" pitchFamily="2" charset="-122"/>
                <a:ea typeface="宋体" pitchFamily="2" charset="-122"/>
              </a:rPr>
              <a:t>》       D《</a:t>
            </a:r>
            <a:r>
              <a:rPr lang="zh-CN" altLang="en-US" sz="2600" b="1" dirty="0">
                <a:latin typeface="宋体" pitchFamily="2" charset="-122"/>
                <a:ea typeface="宋体" pitchFamily="2" charset="-122"/>
              </a:rPr>
              <a:t>拿破仑法典</a:t>
            </a:r>
            <a:r>
              <a:rPr lang="en-US" altLang="zh-CN" sz="2600" b="1" dirty="0">
                <a:latin typeface="宋体" pitchFamily="2" charset="-122"/>
                <a:ea typeface="宋体" pitchFamily="2" charset="-122"/>
              </a:rPr>
              <a:t>》</a:t>
            </a:r>
            <a:endParaRPr lang="en-US" altLang="zh-CN" sz="2600" b="1" dirty="0">
              <a:latin typeface="宋体" pitchFamily="2" charset="-122"/>
              <a:ea typeface="宋体" pitchFamily="2" charset="-122"/>
            </a:endParaRPr>
          </a:p>
        </p:txBody>
      </p:sp>
      <p:sp>
        <p:nvSpPr>
          <p:cNvPr id="45060" name="Rectangle 4"/>
          <p:cNvSpPr/>
          <p:nvPr/>
        </p:nvSpPr>
        <p:spPr>
          <a:xfrm>
            <a:off x="3132138" y="2060575"/>
            <a:ext cx="493712" cy="609600"/>
          </a:xfrm>
          <a:prstGeom prst="rect">
            <a:avLst/>
          </a:prstGeom>
          <a:noFill/>
          <a:ln w="9525">
            <a:noFill/>
          </a:ln>
        </p:spPr>
        <p:txBody>
          <a:bodyPr lIns="0" tIns="0" rIns="0" bIns="0" anchor="ctr" anchorCtr="1">
            <a:spAutoFit/>
          </a:bodyPr>
          <a:p>
            <a:pPr algn="ctr"/>
            <a:r>
              <a:rPr lang="en-US" altLang="zh-CN" sz="4000" b="1" dirty="0">
                <a:solidFill>
                  <a:srgbClr val="FF0000"/>
                </a:solidFill>
                <a:latin typeface="宋体" pitchFamily="2" charset="-122"/>
                <a:ea typeface="宋体" pitchFamily="2" charset="-122"/>
              </a:rPr>
              <a:t>B</a:t>
            </a:r>
            <a:endParaRPr lang="en-US" altLang="zh-CN" sz="4000" b="1" dirty="0">
              <a:solidFill>
                <a:srgbClr val="FF0000"/>
              </a:solidFill>
              <a:latin typeface="宋体" pitchFamily="2" charset="-122"/>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060"/>
                                        </p:tgtEl>
                                        <p:attrNameLst>
                                          <p:attrName>style.visibility</p:attrName>
                                        </p:attrNameLst>
                                      </p:cBhvr>
                                      <p:to>
                                        <p:strVal val="visible"/>
                                      </p:to>
                                    </p:set>
                                    <p:anim calcmode="lin" valueType="num">
                                      <p:cBhvr>
                                        <p:cTn id="7" dur="500" fill="hold"/>
                                        <p:tgtEl>
                                          <p:spTgt spid="45060"/>
                                        </p:tgtEl>
                                        <p:attrNameLst>
                                          <p:attrName>ppt_x</p:attrName>
                                        </p:attrNameLst>
                                      </p:cBhvr>
                                      <p:tavLst>
                                        <p:tav tm="0">
                                          <p:val>
                                            <p:strVal val="#ppt_x"/>
                                          </p:val>
                                        </p:tav>
                                        <p:tav tm="100000">
                                          <p:val>
                                            <p:strVal val="#ppt_x"/>
                                          </p:val>
                                        </p:tav>
                                      </p:tavLst>
                                    </p:anim>
                                    <p:anim calcmode="lin" valueType="num">
                                      <p:cBhvr>
                                        <p:cTn id="8" dur="500" fill="hold"/>
                                        <p:tgtEl>
                                          <p:spTgt spid="450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1" name="Text Box 2"/>
          <p:cNvSpPr txBox="1"/>
          <p:nvPr/>
        </p:nvSpPr>
        <p:spPr>
          <a:xfrm>
            <a:off x="827088" y="955675"/>
            <a:ext cx="7129462" cy="4200525"/>
          </a:xfrm>
          <a:prstGeom prst="rect">
            <a:avLst/>
          </a:prstGeom>
          <a:noFill/>
          <a:ln w="9525">
            <a:noFill/>
          </a:ln>
        </p:spPr>
        <p:txBody>
          <a:bodyPr lIns="0" tIns="0" rIns="0" bIns="0" anchor="t">
            <a:spAutoFit/>
          </a:bodyPr>
          <a:p>
            <a:pPr>
              <a:lnSpc>
                <a:spcPct val="210000"/>
              </a:lnSpc>
            </a:pPr>
            <a:r>
              <a:rPr lang="en-US" altLang="zh-CN" sz="2600" b="1" dirty="0">
                <a:latin typeface="宋体" pitchFamily="2" charset="-122"/>
                <a:ea typeface="宋体" pitchFamily="2" charset="-122"/>
              </a:rPr>
              <a:t>4.19</a:t>
            </a:r>
            <a:r>
              <a:rPr lang="zh-CN" altLang="en-US" sz="2600" b="1" dirty="0">
                <a:latin typeface="宋体" pitchFamily="2" charset="-122"/>
                <a:ea typeface="宋体" pitchFamily="2" charset="-122"/>
              </a:rPr>
              <a:t>世纪初拿破仑对外战争的意义是（   ）</a:t>
            </a:r>
            <a:endParaRPr lang="zh-CN" altLang="en-US" sz="2600" b="1" dirty="0">
              <a:latin typeface="宋体" pitchFamily="2" charset="-122"/>
              <a:ea typeface="宋体" pitchFamily="2" charset="-122"/>
            </a:endParaRPr>
          </a:p>
          <a:p>
            <a:pPr>
              <a:lnSpc>
                <a:spcPct val="210000"/>
              </a:lnSpc>
            </a:pPr>
            <a:r>
              <a:rPr lang="en-US" altLang="zh-CN" sz="2600" b="1" dirty="0">
                <a:latin typeface="宋体" pitchFamily="2" charset="-122"/>
                <a:ea typeface="宋体" pitchFamily="2" charset="-122"/>
              </a:rPr>
              <a:t>A</a:t>
            </a:r>
            <a:r>
              <a:rPr lang="zh-CN" altLang="en-US" sz="2600" b="1" dirty="0">
                <a:latin typeface="宋体" pitchFamily="2" charset="-122"/>
                <a:ea typeface="宋体" pitchFamily="2" charset="-122"/>
              </a:rPr>
              <a:t>、拓展了法国疆域    </a:t>
            </a:r>
            <a:endParaRPr lang="en-US" altLang="zh-CN" sz="2600" b="1" dirty="0">
              <a:latin typeface="宋体" pitchFamily="2" charset="-122"/>
              <a:ea typeface="宋体" pitchFamily="2" charset="-122"/>
            </a:endParaRPr>
          </a:p>
          <a:p>
            <a:pPr>
              <a:lnSpc>
                <a:spcPct val="210000"/>
              </a:lnSpc>
            </a:pPr>
            <a:r>
              <a:rPr lang="en-US" altLang="zh-CN" sz="2600" b="1" dirty="0">
                <a:latin typeface="宋体" pitchFamily="2" charset="-122"/>
                <a:ea typeface="宋体" pitchFamily="2" charset="-122"/>
              </a:rPr>
              <a:t>B</a:t>
            </a:r>
            <a:r>
              <a:rPr lang="zh-CN" altLang="en-US" sz="2600" b="1" dirty="0">
                <a:latin typeface="宋体" pitchFamily="2" charset="-122"/>
                <a:ea typeface="宋体" pitchFamily="2" charset="-122"/>
              </a:rPr>
              <a:t>、打击了欧洲封建势力</a:t>
            </a:r>
            <a:endParaRPr lang="zh-CN" altLang="en-US" sz="2600" b="1" dirty="0">
              <a:latin typeface="宋体" pitchFamily="2" charset="-122"/>
              <a:ea typeface="宋体" pitchFamily="2" charset="-122"/>
            </a:endParaRPr>
          </a:p>
          <a:p>
            <a:pPr>
              <a:lnSpc>
                <a:spcPct val="210000"/>
              </a:lnSpc>
            </a:pPr>
            <a:r>
              <a:rPr lang="en-US" altLang="zh-CN" sz="2600" b="1" dirty="0">
                <a:latin typeface="宋体" pitchFamily="2" charset="-122"/>
                <a:ea typeface="宋体" pitchFamily="2" charset="-122"/>
              </a:rPr>
              <a:t>C</a:t>
            </a:r>
            <a:r>
              <a:rPr lang="zh-CN" altLang="en-US" sz="2600" b="1" dirty="0">
                <a:latin typeface="宋体" pitchFamily="2" charset="-122"/>
                <a:ea typeface="宋体" pitchFamily="2" charset="-122"/>
              </a:rPr>
              <a:t>、把法国大革命推向高潮    </a:t>
            </a:r>
            <a:endParaRPr lang="en-US" altLang="zh-CN" sz="2600" b="1" dirty="0">
              <a:latin typeface="宋体" pitchFamily="2" charset="-122"/>
              <a:ea typeface="宋体" pitchFamily="2" charset="-122"/>
            </a:endParaRPr>
          </a:p>
          <a:p>
            <a:pPr>
              <a:lnSpc>
                <a:spcPct val="210000"/>
              </a:lnSpc>
            </a:pPr>
            <a:r>
              <a:rPr lang="en-US" altLang="zh-CN" sz="2600" b="1" dirty="0">
                <a:latin typeface="宋体" pitchFamily="2" charset="-122"/>
                <a:ea typeface="宋体" pitchFamily="2" charset="-122"/>
              </a:rPr>
              <a:t>D</a:t>
            </a:r>
            <a:r>
              <a:rPr lang="zh-CN" altLang="en-US" sz="2600" b="1" dirty="0">
                <a:latin typeface="宋体" pitchFamily="2" charset="-122"/>
                <a:ea typeface="宋体" pitchFamily="2" charset="-122"/>
              </a:rPr>
              <a:t>、确立了欧洲各国资产阶级统治</a:t>
            </a:r>
            <a:endParaRPr lang="zh-CN" altLang="en-US" sz="2600" b="1" dirty="0">
              <a:latin typeface="宋体" pitchFamily="2" charset="-122"/>
              <a:ea typeface="宋体" pitchFamily="2" charset="-122"/>
            </a:endParaRPr>
          </a:p>
        </p:txBody>
      </p:sp>
      <p:sp>
        <p:nvSpPr>
          <p:cNvPr id="46084" name="Text Box 4"/>
          <p:cNvSpPr txBox="1"/>
          <p:nvPr/>
        </p:nvSpPr>
        <p:spPr>
          <a:xfrm>
            <a:off x="6516688" y="1196975"/>
            <a:ext cx="488950" cy="641350"/>
          </a:xfrm>
          <a:prstGeom prst="rect">
            <a:avLst/>
          </a:prstGeom>
          <a:noFill/>
          <a:ln w="9525">
            <a:noFill/>
          </a:ln>
        </p:spPr>
        <p:txBody>
          <a:bodyPr anchor="t">
            <a:spAutoFit/>
          </a:bodyPr>
          <a:p>
            <a:pPr algn="ctr"/>
            <a:r>
              <a:rPr lang="en-US" altLang="zh-CN" sz="3600" b="1" dirty="0">
                <a:solidFill>
                  <a:srgbClr val="FF0000"/>
                </a:solidFill>
                <a:latin typeface="宋体" pitchFamily="2" charset="-122"/>
                <a:ea typeface="宋体" pitchFamily="2" charset="-122"/>
              </a:rPr>
              <a:t>B</a:t>
            </a:r>
            <a:endParaRPr lang="en-US" altLang="zh-CN" sz="3600" b="1" dirty="0">
              <a:solidFill>
                <a:srgbClr val="FF0000"/>
              </a:solidFill>
              <a:latin typeface="宋体" pitchFamily="2" charset="-122"/>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6084"/>
                                        </p:tgtEl>
                                        <p:attrNameLst>
                                          <p:attrName>style.visibility</p:attrName>
                                        </p:attrNameLst>
                                      </p:cBhvr>
                                      <p:to>
                                        <p:strVal val="visible"/>
                                      </p:to>
                                    </p:set>
                                    <p:anim calcmode="lin" valueType="num">
                                      <p:cBhvr>
                                        <p:cTn id="7" dur="500" fill="hold"/>
                                        <p:tgtEl>
                                          <p:spTgt spid="46084"/>
                                        </p:tgtEl>
                                        <p:attrNameLst>
                                          <p:attrName>ppt_x</p:attrName>
                                        </p:attrNameLst>
                                      </p:cBhvr>
                                      <p:tavLst>
                                        <p:tav tm="0">
                                          <p:val>
                                            <p:strVal val="#ppt_x"/>
                                          </p:val>
                                        </p:tav>
                                        <p:tav tm="100000">
                                          <p:val>
                                            <p:strVal val="#ppt_x"/>
                                          </p:val>
                                        </p:tav>
                                      </p:tavLst>
                                    </p:anim>
                                    <p:anim calcmode="lin" valueType="num">
                                      <p:cBhvr>
                                        <p:cTn id="8" dur="500" fill="hold"/>
                                        <p:tgtEl>
                                          <p:spTgt spid="460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5" name="矩形 1"/>
          <p:cNvSpPr/>
          <p:nvPr/>
        </p:nvSpPr>
        <p:spPr>
          <a:xfrm>
            <a:off x="468313" y="1125538"/>
            <a:ext cx="8280400" cy="4092575"/>
          </a:xfrm>
          <a:prstGeom prst="rect">
            <a:avLst/>
          </a:prstGeom>
          <a:noFill/>
          <a:ln w="9525">
            <a:noFill/>
          </a:ln>
        </p:spPr>
        <p:txBody>
          <a:bodyPr anchor="t">
            <a:spAutoFit/>
          </a:bodyPr>
          <a:p>
            <a:r>
              <a:rPr lang="en-US" altLang="zh-CN" sz="2600" b="1" dirty="0">
                <a:latin typeface="宋体" pitchFamily="2" charset="-122"/>
                <a:ea typeface="宋体" pitchFamily="2" charset="-122"/>
              </a:rPr>
              <a:t>5.</a:t>
            </a:r>
            <a:r>
              <a:rPr lang="zh-CN" altLang="en-US" sz="2600" b="1" dirty="0">
                <a:latin typeface="宋体" pitchFamily="2" charset="-122"/>
                <a:ea typeface="宋体" pitchFamily="2" charset="-122"/>
              </a:rPr>
              <a:t>下列关于英法美资产阶级革命成功的表述，正确的是（    ）</a:t>
            </a:r>
            <a:endParaRPr lang="zh-CN" altLang="en-US" sz="2600" b="1" dirty="0">
              <a:latin typeface="宋体" pitchFamily="2" charset="-122"/>
              <a:ea typeface="宋体" pitchFamily="2" charset="-122"/>
            </a:endParaRPr>
          </a:p>
          <a:p>
            <a:r>
              <a:rPr lang="zh-CN" altLang="en-US" sz="2600" b="1" dirty="0">
                <a:latin typeface="宋体" pitchFamily="2" charset="-122"/>
                <a:ea typeface="宋体" pitchFamily="2" charset="-122"/>
              </a:rPr>
              <a:t> </a:t>
            </a:r>
            <a:endParaRPr lang="zh-CN" altLang="en-US" sz="2600" b="1" dirty="0">
              <a:latin typeface="宋体" pitchFamily="2" charset="-122"/>
              <a:ea typeface="宋体" pitchFamily="2" charset="-122"/>
            </a:endParaRPr>
          </a:p>
          <a:p>
            <a:r>
              <a:rPr lang="en-US" altLang="zh-CN" sz="2600" b="1" dirty="0">
                <a:latin typeface="宋体" pitchFamily="2" charset="-122"/>
                <a:ea typeface="宋体" pitchFamily="2" charset="-122"/>
              </a:rPr>
              <a:t>A</a:t>
            </a:r>
            <a:r>
              <a:rPr lang="zh-CN" altLang="en-US" sz="2600" b="1" dirty="0">
                <a:latin typeface="宋体" pitchFamily="2" charset="-122"/>
                <a:ea typeface="宋体" pitchFamily="2" charset="-122"/>
              </a:rPr>
              <a:t>、 英国资产阶级革命完全是通过武装斗争完成的</a:t>
            </a:r>
            <a:endParaRPr lang="zh-CN" altLang="en-US" sz="2600" b="1" dirty="0">
              <a:latin typeface="宋体" pitchFamily="2" charset="-122"/>
              <a:ea typeface="宋体" pitchFamily="2" charset="-122"/>
            </a:endParaRPr>
          </a:p>
          <a:p>
            <a:r>
              <a:rPr lang="zh-CN" altLang="en-US" sz="2600" b="1" dirty="0">
                <a:latin typeface="宋体" pitchFamily="2" charset="-122"/>
                <a:ea typeface="宋体" pitchFamily="2" charset="-122"/>
              </a:rPr>
              <a:t> </a:t>
            </a:r>
            <a:endParaRPr lang="zh-CN" altLang="en-US" sz="2600" b="1" dirty="0">
              <a:latin typeface="宋体" pitchFamily="2" charset="-122"/>
              <a:ea typeface="宋体" pitchFamily="2" charset="-122"/>
            </a:endParaRPr>
          </a:p>
          <a:p>
            <a:r>
              <a:rPr lang="en-US" altLang="zh-CN" sz="2600" b="1" dirty="0">
                <a:latin typeface="宋体" pitchFamily="2" charset="-122"/>
                <a:ea typeface="宋体" pitchFamily="2" charset="-122"/>
              </a:rPr>
              <a:t>B</a:t>
            </a:r>
            <a:r>
              <a:rPr lang="zh-CN" altLang="en-US" sz="2600" b="1" dirty="0">
                <a:latin typeface="宋体" pitchFamily="2" charset="-122"/>
                <a:ea typeface="宋体" pitchFamily="2" charset="-122"/>
              </a:rPr>
              <a:t>、美国大陆军攻克英军最后据点，宣布独立</a:t>
            </a:r>
            <a:endParaRPr lang="zh-CN" altLang="en-US" sz="2600" b="1" dirty="0">
              <a:latin typeface="宋体" pitchFamily="2" charset="-122"/>
              <a:ea typeface="宋体" pitchFamily="2" charset="-122"/>
            </a:endParaRPr>
          </a:p>
          <a:p>
            <a:r>
              <a:rPr lang="zh-CN" altLang="en-US" sz="2600" b="1" dirty="0">
                <a:latin typeface="宋体" pitchFamily="2" charset="-122"/>
                <a:ea typeface="宋体" pitchFamily="2" charset="-122"/>
              </a:rPr>
              <a:t> </a:t>
            </a:r>
            <a:endParaRPr lang="zh-CN" altLang="en-US" sz="2600" b="1" dirty="0">
              <a:latin typeface="宋体" pitchFamily="2" charset="-122"/>
              <a:ea typeface="宋体" pitchFamily="2" charset="-122"/>
            </a:endParaRPr>
          </a:p>
          <a:p>
            <a:r>
              <a:rPr lang="en-US" altLang="zh-CN" sz="2600" b="1" dirty="0">
                <a:latin typeface="宋体" pitchFamily="2" charset="-122"/>
                <a:ea typeface="宋体" pitchFamily="2" charset="-122"/>
              </a:rPr>
              <a:t>C</a:t>
            </a:r>
            <a:r>
              <a:rPr lang="zh-CN" altLang="en-US" sz="2600" b="1" dirty="0">
                <a:latin typeface="宋体" pitchFamily="2" charset="-122"/>
                <a:ea typeface="宋体" pitchFamily="2" charset="-122"/>
              </a:rPr>
              <a:t>、法国革命胜利是由人民群众积极参与，推动完成的</a:t>
            </a:r>
            <a:endParaRPr lang="zh-CN" altLang="en-US" sz="2600" b="1" dirty="0">
              <a:latin typeface="宋体" pitchFamily="2" charset="-122"/>
              <a:ea typeface="宋体" pitchFamily="2" charset="-122"/>
            </a:endParaRPr>
          </a:p>
          <a:p>
            <a:r>
              <a:rPr lang="zh-CN" altLang="en-US" sz="2600" b="1" dirty="0">
                <a:latin typeface="宋体" pitchFamily="2" charset="-122"/>
                <a:ea typeface="宋体" pitchFamily="2" charset="-122"/>
              </a:rPr>
              <a:t> </a:t>
            </a:r>
            <a:endParaRPr lang="zh-CN" altLang="en-US" sz="2600" b="1" dirty="0">
              <a:latin typeface="宋体" pitchFamily="2" charset="-122"/>
              <a:ea typeface="宋体" pitchFamily="2" charset="-122"/>
            </a:endParaRPr>
          </a:p>
          <a:p>
            <a:r>
              <a:rPr lang="en-US" altLang="zh-CN" sz="2600" b="1" dirty="0">
                <a:latin typeface="宋体" pitchFamily="2" charset="-122"/>
                <a:ea typeface="宋体" pitchFamily="2" charset="-122"/>
              </a:rPr>
              <a:t>D</a:t>
            </a:r>
            <a:r>
              <a:rPr lang="zh-CN" altLang="en-US" sz="2600" b="1" dirty="0">
                <a:latin typeface="宋体" pitchFamily="2" charset="-122"/>
                <a:ea typeface="宋体" pitchFamily="2" charset="-122"/>
              </a:rPr>
              <a:t>、三个国家都以颁布宪法作为革命成功的标志</a:t>
            </a:r>
            <a:endParaRPr lang="zh-CN" altLang="en-US" sz="2600" b="1" dirty="0">
              <a:latin typeface="宋体" pitchFamily="2" charset="-122"/>
              <a:ea typeface="宋体" pitchFamily="2" charset="-122"/>
            </a:endParaRPr>
          </a:p>
        </p:txBody>
      </p:sp>
      <p:sp>
        <p:nvSpPr>
          <p:cNvPr id="3" name="Text Box 4"/>
          <p:cNvSpPr txBox="1"/>
          <p:nvPr/>
        </p:nvSpPr>
        <p:spPr>
          <a:xfrm>
            <a:off x="900113" y="1484313"/>
            <a:ext cx="488950" cy="641350"/>
          </a:xfrm>
          <a:prstGeom prst="rect">
            <a:avLst/>
          </a:prstGeom>
          <a:noFill/>
          <a:ln w="9525">
            <a:noFill/>
          </a:ln>
        </p:spPr>
        <p:txBody>
          <a:bodyPr anchor="t">
            <a:spAutoFit/>
          </a:bodyPr>
          <a:p>
            <a:pPr algn="ctr"/>
            <a:r>
              <a:rPr lang="en-US" altLang="zh-CN" sz="3600" b="1" dirty="0">
                <a:solidFill>
                  <a:srgbClr val="FF0000"/>
                </a:solidFill>
                <a:latin typeface="宋体" pitchFamily="2" charset="-122"/>
                <a:ea typeface="宋体" pitchFamily="2" charset="-122"/>
              </a:rPr>
              <a:t>B</a:t>
            </a:r>
            <a:endParaRPr lang="en-US" altLang="zh-CN" sz="3600" b="1" dirty="0">
              <a:solidFill>
                <a:srgbClr val="FF0000"/>
              </a:solidFill>
              <a:latin typeface="宋体" pitchFamily="2" charset="-122"/>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文本框 99"/>
          <p:cNvSpPr txBox="1"/>
          <p:nvPr/>
        </p:nvSpPr>
        <p:spPr>
          <a:xfrm>
            <a:off x="228600" y="282575"/>
            <a:ext cx="8097838" cy="3635375"/>
          </a:xfrm>
          <a:prstGeom prst="rect">
            <a:avLst/>
          </a:prstGeom>
          <a:noFill/>
          <a:ln w="9525">
            <a:noFill/>
          </a:ln>
        </p:spPr>
        <p:txBody>
          <a:bodyPr wrap="square" anchor="t">
            <a:spAutoFit/>
          </a:bodyPr>
          <a:p>
            <a:pPr>
              <a:lnSpc>
                <a:spcPct val="120000"/>
              </a:lnSpc>
              <a:spcBef>
                <a:spcPts val="600"/>
              </a:spcBef>
            </a:pPr>
            <a:r>
              <a:rPr lang="zh-CN" altLang="zh-CN" sz="2400" b="1">
                <a:latin typeface="Arial" pitchFamily="34" charset="0"/>
                <a:ea typeface="方正黑体_GBK" panose="03000509000000000000" charset="-122"/>
              </a:rPr>
              <a:t>史料</a:t>
            </a:r>
            <a:r>
              <a:rPr lang="en-US" altLang="zh-CN" sz="2400" b="1">
                <a:latin typeface="Arial" pitchFamily="34" charset="0"/>
                <a:ea typeface="方正黑体_GBK" panose="03000509000000000000" charset="-122"/>
              </a:rPr>
              <a:t>1</a:t>
            </a:r>
            <a:r>
              <a:rPr lang="en-US" altLang="zh-CN" sz="2400" b="1">
                <a:latin typeface="宋体" pitchFamily="2" charset="-122"/>
                <a:ea typeface="宋体" pitchFamily="2" charset="-122"/>
              </a:rPr>
              <a:t>    </a:t>
            </a:r>
            <a:r>
              <a:rPr lang="en-US" altLang="zh-CN" sz="2400" b="1">
                <a:latin typeface="Arial" pitchFamily="34" charset="0"/>
                <a:ea typeface="EU-BZ" panose="03000509000000000000" charset="-122"/>
              </a:rPr>
              <a:t>18</a:t>
            </a:r>
            <a:r>
              <a:rPr lang="zh-CN" altLang="zh-CN" sz="2400" b="1">
                <a:latin typeface="Arial" pitchFamily="34" charset="0"/>
                <a:ea typeface="方正楷体_GBK" panose="03000509000000000000" charset="-122"/>
              </a:rPr>
              <a:t>世纪末</a:t>
            </a:r>
            <a:r>
              <a:rPr lang="en-US" altLang="zh-CN" sz="2400" b="1">
                <a:latin typeface="EU-B6" panose="03000509000000000000" charset="-122"/>
                <a:ea typeface="宋体" pitchFamily="2" charset="-122"/>
              </a:rPr>
              <a:t>，</a:t>
            </a:r>
            <a:r>
              <a:rPr lang="zh-CN" altLang="zh-CN" sz="2400" b="1">
                <a:latin typeface="Arial" pitchFamily="34" charset="0"/>
                <a:ea typeface="方正楷体_GBK" panose="03000509000000000000" charset="-122"/>
              </a:rPr>
              <a:t>法国的工场手工业已经有了较大的发展</a:t>
            </a:r>
            <a:r>
              <a:rPr lang="en-US" altLang="zh-CN" sz="2400" b="1">
                <a:latin typeface="EU-B6" panose="03000509000000000000" charset="-122"/>
                <a:ea typeface="宋体" pitchFamily="2" charset="-122"/>
              </a:rPr>
              <a:t>，</a:t>
            </a:r>
            <a:r>
              <a:rPr lang="zh-CN" altLang="zh-CN" sz="2400" b="1">
                <a:latin typeface="Arial" pitchFamily="34" charset="0"/>
                <a:ea typeface="方正楷体_GBK" panose="03000509000000000000" charset="-122"/>
              </a:rPr>
              <a:t>其中</a:t>
            </a:r>
            <a:r>
              <a:rPr lang="en-US" altLang="zh-CN" sz="2400" b="1">
                <a:latin typeface="EU-B6" panose="03000509000000000000" charset="-122"/>
                <a:ea typeface="宋体" pitchFamily="2" charset="-122"/>
              </a:rPr>
              <a:t>，</a:t>
            </a:r>
            <a:r>
              <a:rPr lang="zh-CN" altLang="zh-CN" sz="2400" b="1">
                <a:latin typeface="Arial" pitchFamily="34" charset="0"/>
                <a:ea typeface="方正楷体_GBK" panose="03000509000000000000" charset="-122"/>
              </a:rPr>
              <a:t>采矿业、冶金业、奢侈品工业和纺织业最为发达</a:t>
            </a:r>
            <a:r>
              <a:rPr lang="en-US" altLang="zh-CN" sz="2400" b="1">
                <a:latin typeface="EU-B6" panose="03000509000000000000" charset="-122"/>
                <a:ea typeface="宋体" pitchFamily="2" charset="-122"/>
              </a:rPr>
              <a:t>。</a:t>
            </a:r>
            <a:r>
              <a:rPr lang="zh-CN" altLang="zh-CN" sz="2400" b="1">
                <a:latin typeface="Arial" pitchFamily="34" charset="0"/>
                <a:ea typeface="方正楷体_GBK" panose="03000509000000000000" charset="-122"/>
              </a:rPr>
              <a:t>在经济发展的基础上</a:t>
            </a:r>
            <a:r>
              <a:rPr lang="en-US" altLang="zh-CN" sz="2400" b="1">
                <a:latin typeface="EU-B6" panose="03000509000000000000" charset="-122"/>
                <a:ea typeface="宋体" pitchFamily="2" charset="-122"/>
              </a:rPr>
              <a:t>，</a:t>
            </a:r>
            <a:r>
              <a:rPr lang="zh-CN" altLang="zh-CN" sz="2400" b="1">
                <a:latin typeface="Arial" pitchFamily="34" charset="0"/>
                <a:ea typeface="方正楷体_GBK" panose="03000509000000000000" charset="-122"/>
              </a:rPr>
              <a:t>对外贸易也大幅度的增长</a:t>
            </a:r>
            <a:r>
              <a:rPr lang="en-US" altLang="zh-CN" sz="2400" b="1">
                <a:latin typeface="Arial" pitchFamily="34" charset="0"/>
                <a:ea typeface="方正楷体_GBK" panose="03000509000000000000" charset="-122"/>
              </a:rPr>
              <a:t>1716-1789</a:t>
            </a:r>
            <a:r>
              <a:rPr lang="zh-CN" altLang="zh-CN" sz="2400" b="1">
                <a:latin typeface="Arial" pitchFamily="34" charset="0"/>
                <a:ea typeface="方正楷体_GBK" panose="03000509000000000000" charset="-122"/>
              </a:rPr>
              <a:t>年</a:t>
            </a:r>
            <a:r>
              <a:rPr lang="en-US" altLang="zh-CN" sz="2400" b="1">
                <a:latin typeface="EU-B6" panose="03000509000000000000" charset="-122"/>
                <a:ea typeface="宋体" pitchFamily="2" charset="-122"/>
              </a:rPr>
              <a:t>，</a:t>
            </a:r>
            <a:r>
              <a:rPr lang="zh-CN" altLang="zh-CN" sz="2400" b="1">
                <a:latin typeface="Arial" pitchFamily="34" charset="0"/>
                <a:ea typeface="方正楷体_GBK" panose="03000509000000000000" charset="-122"/>
              </a:rPr>
              <a:t>出口额从</a:t>
            </a:r>
            <a:r>
              <a:rPr lang="en-US" altLang="zh-CN" sz="2400" b="1">
                <a:latin typeface="Arial" pitchFamily="34" charset="0"/>
                <a:ea typeface="EU-BZ" panose="03000509000000000000" charset="-122"/>
              </a:rPr>
              <a:t>8900</a:t>
            </a:r>
            <a:r>
              <a:rPr lang="zh-CN" altLang="zh-CN" sz="2400" b="1">
                <a:latin typeface="Arial" pitchFamily="34" charset="0"/>
                <a:ea typeface="方正楷体_GBK" panose="03000509000000000000" charset="-122"/>
              </a:rPr>
              <a:t>万锂增加到</a:t>
            </a:r>
            <a:r>
              <a:rPr lang="en-US" altLang="zh-CN" sz="2400" b="1">
                <a:latin typeface="Arial" pitchFamily="34" charset="0"/>
                <a:ea typeface="EU-BZ" panose="03000509000000000000" charset="-122"/>
              </a:rPr>
              <a:t>2.26</a:t>
            </a:r>
            <a:r>
              <a:rPr lang="en-US" altLang="zh-CN" sz="2400" b="1">
                <a:latin typeface="EU-BZ" panose="03000509000000000000" charset="-122"/>
                <a:ea typeface="宋体" pitchFamily="2" charset="-122"/>
              </a:rPr>
              <a:t> </a:t>
            </a:r>
            <a:r>
              <a:rPr lang="zh-CN" altLang="zh-CN" sz="2400" b="1">
                <a:latin typeface="Arial" pitchFamily="34" charset="0"/>
                <a:ea typeface="方正楷体_GBK" panose="03000509000000000000" charset="-122"/>
              </a:rPr>
              <a:t>亿锂</a:t>
            </a:r>
            <a:r>
              <a:rPr lang="en-US" altLang="zh-CN" sz="2400" b="1">
                <a:latin typeface="EU-B6" panose="03000509000000000000" charset="-122"/>
                <a:ea typeface="宋体" pitchFamily="2" charset="-122"/>
              </a:rPr>
              <a:t>(</a:t>
            </a:r>
            <a:r>
              <a:rPr lang="zh-CN" altLang="zh-CN" sz="2400" b="1">
                <a:latin typeface="Arial" pitchFamily="34" charset="0"/>
                <a:ea typeface="方正楷体_GBK" panose="03000509000000000000" charset="-122"/>
              </a:rPr>
              <a:t>法国货币单位</a:t>
            </a:r>
            <a:r>
              <a:rPr lang="en-US" altLang="zh-CN" sz="2400" b="1">
                <a:latin typeface="EU-B6" panose="03000509000000000000" charset="-122"/>
                <a:ea typeface="宋体" pitchFamily="2" charset="-122"/>
              </a:rPr>
              <a:t>)。 </a:t>
            </a:r>
            <a:r>
              <a:rPr lang="zh-CN" altLang="zh-CN" sz="2400" b="1">
                <a:latin typeface="Arial" pitchFamily="34" charset="0"/>
                <a:ea typeface="方正楷体_GBK" panose="03000509000000000000" charset="-122"/>
              </a:rPr>
              <a:t>但法国工商业的发展面临制度束缚</a:t>
            </a:r>
            <a:r>
              <a:rPr lang="en-US" altLang="zh-CN" sz="2400" b="1">
                <a:latin typeface="EU-B6" panose="03000509000000000000" charset="-122"/>
                <a:ea typeface="宋体" pitchFamily="2" charset="-122"/>
              </a:rPr>
              <a:t>。</a:t>
            </a:r>
            <a:r>
              <a:rPr lang="zh-CN" altLang="zh-CN" sz="2400" b="1">
                <a:latin typeface="Arial" pitchFamily="34" charset="0"/>
                <a:ea typeface="方正楷体_GBK" panose="03000509000000000000" charset="-122"/>
              </a:rPr>
              <a:t>如，专制王朝为解决财政危机</a:t>
            </a:r>
            <a:r>
              <a:rPr lang="en-US" altLang="zh-CN" sz="2400" b="1">
                <a:latin typeface="EU-B6" panose="03000509000000000000" charset="-122"/>
                <a:ea typeface="宋体" pitchFamily="2" charset="-122"/>
              </a:rPr>
              <a:t>，</a:t>
            </a:r>
            <a:r>
              <a:rPr lang="zh-CN" altLang="zh-CN" sz="2400" b="1">
                <a:latin typeface="Arial" pitchFamily="34" charset="0"/>
                <a:ea typeface="方正楷体_GBK" panose="03000509000000000000" charset="-122"/>
              </a:rPr>
              <a:t>日益加重剥削</a:t>
            </a:r>
            <a:r>
              <a:rPr lang="en-US" altLang="zh-CN" sz="2400" b="1">
                <a:latin typeface="EU-B6" panose="03000509000000000000" charset="-122"/>
                <a:ea typeface="宋体" pitchFamily="2" charset="-122"/>
              </a:rPr>
              <a:t>，</a:t>
            </a:r>
            <a:r>
              <a:rPr lang="zh-CN" altLang="zh-CN" sz="2400" b="1">
                <a:latin typeface="Arial" pitchFamily="34" charset="0"/>
                <a:ea typeface="方正楷体_GBK" panose="03000509000000000000" charset="-122"/>
              </a:rPr>
              <a:t>动辄封闭银行</a:t>
            </a:r>
            <a:r>
              <a:rPr lang="en-US" altLang="zh-CN" sz="2400" b="1">
                <a:latin typeface="EU-B6" panose="03000509000000000000" charset="-122"/>
                <a:ea typeface="宋体" pitchFamily="2" charset="-122"/>
              </a:rPr>
              <a:t>，</a:t>
            </a:r>
            <a:r>
              <a:rPr lang="zh-CN" altLang="zh-CN" sz="2400" b="1">
                <a:latin typeface="Arial" pitchFamily="34" charset="0"/>
                <a:ea typeface="方正楷体_GBK" panose="03000509000000000000" charset="-122"/>
              </a:rPr>
              <a:t>国内关卡林立</a:t>
            </a:r>
            <a:r>
              <a:rPr lang="en-US" altLang="zh-CN" sz="2400" b="1">
                <a:latin typeface="EU-B6" panose="03000509000000000000" charset="-122"/>
                <a:ea typeface="宋体" pitchFamily="2" charset="-122"/>
              </a:rPr>
              <a:t>，</a:t>
            </a:r>
            <a:r>
              <a:rPr lang="zh-CN" altLang="zh-CN" sz="2400" b="1">
                <a:latin typeface="Arial" pitchFamily="34" charset="0"/>
                <a:ea typeface="方正楷体_GBK" panose="03000509000000000000" charset="-122"/>
              </a:rPr>
              <a:t>贸易垄断制度也很盛行</a:t>
            </a:r>
            <a:r>
              <a:rPr lang="en-US" altLang="zh-CN" sz="2400" b="1">
                <a:latin typeface="EU-B6" panose="03000509000000000000" charset="-122"/>
                <a:ea typeface="宋体" pitchFamily="2" charset="-122"/>
              </a:rPr>
              <a:t>。</a:t>
            </a:r>
            <a:endParaRPr lang="zh-CN" altLang="zh-CN" sz="2400" b="1">
              <a:latin typeface="Arial" pitchFamily="34" charset="0"/>
              <a:ea typeface="方正书宋_GBK" panose="03000509000000000000" charset="-122"/>
            </a:endParaRPr>
          </a:p>
          <a:p>
            <a:pPr>
              <a:lnSpc>
                <a:spcPct val="120000"/>
              </a:lnSpc>
              <a:spcBef>
                <a:spcPts val="600"/>
              </a:spcBef>
            </a:pPr>
            <a:r>
              <a:rPr lang="zh-CN" altLang="zh-CN" sz="2400" b="1">
                <a:latin typeface="Arial" pitchFamily="34" charset="0"/>
                <a:ea typeface="方正书宋_GBK" panose="03000509000000000000" charset="-122"/>
              </a:rPr>
              <a:t>        </a:t>
            </a:r>
            <a:r>
              <a:rPr lang="zh-CN" altLang="zh-CN" sz="2400" b="1">
                <a:solidFill>
                  <a:srgbClr val="0000FF"/>
                </a:solidFill>
                <a:latin typeface="Arial" pitchFamily="34" charset="0"/>
                <a:ea typeface="方正书宋_GBK" panose="03000509000000000000" charset="-122"/>
              </a:rPr>
              <a:t>这则史料说明了什么</a:t>
            </a:r>
            <a:r>
              <a:rPr lang="en-US" altLang="zh-CN" sz="2400" b="1">
                <a:solidFill>
                  <a:srgbClr val="0000FF"/>
                </a:solidFill>
                <a:latin typeface="EU-BZ" panose="03000509000000000000" charset="-122"/>
                <a:ea typeface="宋体" pitchFamily="2" charset="-122"/>
              </a:rPr>
              <a:t>?</a:t>
            </a:r>
            <a:endParaRPr lang="en-US" altLang="en-US" sz="2400" b="1">
              <a:solidFill>
                <a:srgbClr val="0000FF"/>
              </a:solidFill>
              <a:latin typeface="EU-BZ" panose="03000509000000000000" charset="-122"/>
              <a:ea typeface="宋体" pitchFamily="2" charset="-122"/>
            </a:endParaRPr>
          </a:p>
        </p:txBody>
      </p:sp>
      <p:sp>
        <p:nvSpPr>
          <p:cNvPr id="3" name="文本框 2"/>
          <p:cNvSpPr txBox="1"/>
          <p:nvPr/>
        </p:nvSpPr>
        <p:spPr>
          <a:xfrm>
            <a:off x="228600" y="4140200"/>
            <a:ext cx="8274050" cy="1641475"/>
          </a:xfrm>
          <a:prstGeom prst="rect">
            <a:avLst/>
          </a:prstGeom>
          <a:noFill/>
          <a:ln w="9525">
            <a:noFill/>
          </a:ln>
        </p:spPr>
        <p:txBody>
          <a:bodyPr wrap="square" anchor="t">
            <a:spAutoFit/>
          </a:bodyPr>
          <a:p>
            <a:pPr>
              <a:lnSpc>
                <a:spcPct val="120000"/>
              </a:lnSpc>
            </a:pPr>
            <a:r>
              <a:rPr lang="en-US" altLang="zh-CN" sz="2800" b="1">
                <a:latin typeface="Arial" pitchFamily="34" charset="0"/>
                <a:ea typeface="宋体" pitchFamily="2" charset="-122"/>
              </a:rPr>
              <a:t>       </a:t>
            </a:r>
            <a:r>
              <a:rPr lang="zh-CN" altLang="en-US" sz="2800" b="1">
                <a:latin typeface="Arial" pitchFamily="34" charset="0"/>
                <a:ea typeface="宋体" pitchFamily="2" charset="-122"/>
              </a:rPr>
              <a:t>18世纪，法国资本主义经济已有相当发展，但是封建王朝的专制统治阻碍了资本主义经济的发展，这是法国大革命爆发的根本原因。</a:t>
            </a:r>
            <a:endParaRPr lang="zh-CN" altLang="en-US" sz="2800" b="1">
              <a:latin typeface="Arial" pitchFamily="34"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文本框 99"/>
          <p:cNvSpPr txBox="1"/>
          <p:nvPr/>
        </p:nvSpPr>
        <p:spPr>
          <a:xfrm>
            <a:off x="506413" y="715963"/>
            <a:ext cx="8131175" cy="3192462"/>
          </a:xfrm>
          <a:prstGeom prst="rect">
            <a:avLst/>
          </a:prstGeom>
          <a:noFill/>
          <a:ln w="9525">
            <a:noFill/>
          </a:ln>
        </p:spPr>
        <p:txBody>
          <a:bodyPr wrap="square" anchor="t">
            <a:spAutoFit/>
          </a:bodyPr>
          <a:p>
            <a:pPr>
              <a:lnSpc>
                <a:spcPct val="120000"/>
              </a:lnSpc>
            </a:pPr>
            <a:r>
              <a:rPr lang="zh-CN" altLang="zh-CN" sz="2400" b="1">
                <a:latin typeface="Arial" pitchFamily="34" charset="0"/>
                <a:ea typeface="方正黑体_GBK" panose="03000509000000000000" charset="-122"/>
              </a:rPr>
              <a:t>史料</a:t>
            </a:r>
            <a:r>
              <a:rPr lang="en-US" altLang="zh-CN" sz="2400" b="1">
                <a:latin typeface="Arial" pitchFamily="34" charset="0"/>
                <a:ea typeface="方正黑体_GBK" panose="03000509000000000000" charset="-122"/>
              </a:rPr>
              <a:t>2</a:t>
            </a:r>
            <a:r>
              <a:rPr lang="en-US" altLang="zh-CN" sz="2400" b="1">
                <a:latin typeface="宋体" pitchFamily="2" charset="-122"/>
                <a:ea typeface="宋体" pitchFamily="2" charset="-122"/>
              </a:rPr>
              <a:t>   18</a:t>
            </a:r>
            <a:r>
              <a:rPr lang="zh-CN" altLang="zh-CN" sz="2400" b="1">
                <a:latin typeface="Arial" pitchFamily="34" charset="0"/>
                <a:ea typeface="方正楷体_GBK" panose="03000509000000000000" charset="-122"/>
              </a:rPr>
              <a:t>世纪</a:t>
            </a:r>
            <a:r>
              <a:rPr lang="en-US" altLang="zh-CN" sz="2400" b="1">
                <a:latin typeface="EU-B6" panose="03000509000000000000" charset="-122"/>
                <a:ea typeface="宋体" pitchFamily="2" charset="-122"/>
              </a:rPr>
              <a:t>，</a:t>
            </a:r>
            <a:r>
              <a:rPr lang="zh-CN" altLang="zh-CN" sz="2400" b="1">
                <a:latin typeface="Arial" pitchFamily="34" charset="0"/>
                <a:ea typeface="方正楷体_GBK" panose="03000509000000000000" charset="-122"/>
              </a:rPr>
              <a:t>法国旧制度的弊端日益显露</a:t>
            </a:r>
            <a:r>
              <a:rPr lang="en-US" altLang="zh-CN" sz="2400" b="1">
                <a:latin typeface="EU-B6" panose="03000509000000000000" charset="-122"/>
                <a:ea typeface="宋体" pitchFamily="2" charset="-122"/>
              </a:rPr>
              <a:t>，</a:t>
            </a:r>
            <a:r>
              <a:rPr lang="zh-CN" altLang="zh-CN" sz="2400" b="1">
                <a:latin typeface="Arial" pitchFamily="34" charset="0"/>
                <a:ea typeface="方正楷体_GBK" panose="03000509000000000000" charset="-122"/>
              </a:rPr>
              <a:t>社会矛盾激化</a:t>
            </a:r>
            <a:r>
              <a:rPr lang="en-US" altLang="zh-CN" sz="2400" b="1">
                <a:latin typeface="EU-B6" panose="03000509000000000000" charset="-122"/>
                <a:ea typeface="宋体" pitchFamily="2" charset="-122"/>
              </a:rPr>
              <a:t>，</a:t>
            </a:r>
            <a:r>
              <a:rPr lang="zh-CN" altLang="zh-CN" sz="2400" b="1">
                <a:latin typeface="Arial" pitchFamily="34" charset="0"/>
                <a:ea typeface="方正楷体_GBK" panose="03000509000000000000" charset="-122"/>
              </a:rPr>
              <a:t>出现了一批启蒙思想家</a:t>
            </a:r>
            <a:r>
              <a:rPr lang="en-US" altLang="zh-CN" sz="2400" b="1">
                <a:latin typeface="EU-B6" panose="03000509000000000000" charset="-122"/>
                <a:ea typeface="宋体" pitchFamily="2" charset="-122"/>
              </a:rPr>
              <a:t>，</a:t>
            </a:r>
            <a:r>
              <a:rPr lang="zh-CN" altLang="zh-CN" sz="2400" b="1">
                <a:latin typeface="Arial" pitchFamily="34" charset="0"/>
                <a:ea typeface="方正楷体_GBK" panose="03000509000000000000" charset="-122"/>
              </a:rPr>
              <a:t>如伏尔泰孟德斯鸠等</a:t>
            </a:r>
            <a:r>
              <a:rPr lang="en-US" altLang="zh-CN" sz="2400" b="1">
                <a:latin typeface="EU-B6" panose="03000509000000000000" charset="-122"/>
                <a:ea typeface="宋体" pitchFamily="2" charset="-122"/>
              </a:rPr>
              <a:t>。</a:t>
            </a:r>
            <a:r>
              <a:rPr lang="zh-CN" altLang="zh-CN" sz="2400" b="1">
                <a:latin typeface="Arial" pitchFamily="34" charset="0"/>
                <a:ea typeface="方正楷体_GBK" panose="03000509000000000000" charset="-122"/>
              </a:rPr>
              <a:t>他们著书立说</a:t>
            </a:r>
            <a:r>
              <a:rPr lang="en-US" altLang="zh-CN" sz="2400" b="1">
                <a:latin typeface="EU-B6" panose="03000509000000000000" charset="-122"/>
                <a:ea typeface="宋体" pitchFamily="2" charset="-122"/>
              </a:rPr>
              <a:t>，</a:t>
            </a:r>
            <a:r>
              <a:rPr lang="zh-CN" altLang="zh-CN" sz="2400" b="1">
                <a:latin typeface="Arial" pitchFamily="34" charset="0"/>
                <a:ea typeface="方正楷体_GBK" panose="03000509000000000000" charset="-122"/>
              </a:rPr>
              <a:t>宣传自由平等和民主</a:t>
            </a:r>
            <a:r>
              <a:rPr lang="en-US" altLang="zh-CN" sz="2400" b="1">
                <a:latin typeface="EU-B6" panose="03000509000000000000" charset="-122"/>
                <a:ea typeface="宋体" pitchFamily="2" charset="-122"/>
              </a:rPr>
              <a:t>，</a:t>
            </a:r>
            <a:r>
              <a:rPr lang="zh-CN" altLang="zh-CN" sz="2400" b="1">
                <a:latin typeface="Arial" pitchFamily="34" charset="0"/>
                <a:ea typeface="方正楷体_GBK" panose="03000509000000000000" charset="-122"/>
              </a:rPr>
              <a:t>提倡对民众进行启蒙教育</a:t>
            </a:r>
            <a:r>
              <a:rPr lang="en-US" altLang="zh-CN" sz="2400" b="1">
                <a:latin typeface="EU-B6" panose="03000509000000000000" charset="-122"/>
                <a:ea typeface="宋体" pitchFamily="2" charset="-122"/>
              </a:rPr>
              <a:t>，</a:t>
            </a:r>
            <a:r>
              <a:rPr lang="zh-CN" altLang="zh-CN" sz="2400" b="1">
                <a:latin typeface="Arial" pitchFamily="34" charset="0"/>
                <a:ea typeface="方正楷体_GBK" panose="03000509000000000000" charset="-122"/>
              </a:rPr>
              <a:t>用理性之光驱散愚昧的黑暗</a:t>
            </a:r>
            <a:r>
              <a:rPr lang="en-US" altLang="zh-CN" sz="2400" b="1">
                <a:latin typeface="EU-B6" panose="03000509000000000000" charset="-122"/>
                <a:ea typeface="宋体" pitchFamily="2" charset="-122"/>
              </a:rPr>
              <a:t>，</a:t>
            </a:r>
            <a:r>
              <a:rPr lang="zh-CN" altLang="zh-CN" sz="2400" b="1">
                <a:latin typeface="Arial" pitchFamily="34" charset="0"/>
                <a:ea typeface="方正楷体_GBK" panose="03000509000000000000" charset="-122"/>
              </a:rPr>
              <a:t>开展了一场反对旧制度的思想文化运动</a:t>
            </a:r>
            <a:r>
              <a:rPr lang="en-US" altLang="zh-CN" sz="2400" b="1">
                <a:latin typeface="Arial" pitchFamily="34" charset="0"/>
                <a:ea typeface="宋体" pitchFamily="2" charset="-122"/>
              </a:rPr>
              <a:t>———</a:t>
            </a:r>
            <a:r>
              <a:rPr lang="zh-CN" altLang="zh-CN" sz="2400" b="1">
                <a:latin typeface="Arial" pitchFamily="34" charset="0"/>
                <a:ea typeface="方正楷体_GBK" panose="03000509000000000000" charset="-122"/>
              </a:rPr>
              <a:t>启蒙运动</a:t>
            </a:r>
            <a:r>
              <a:rPr lang="en-US" altLang="zh-CN" sz="2400" b="1">
                <a:latin typeface="EU-B6" panose="03000509000000000000" charset="-122"/>
                <a:ea typeface="宋体" pitchFamily="2" charset="-122"/>
              </a:rPr>
              <a:t>。</a:t>
            </a:r>
            <a:endParaRPr lang="en-US" altLang="zh-CN" sz="2400" b="1">
              <a:latin typeface="EU-B6" panose="03000509000000000000" charset="-122"/>
              <a:ea typeface="宋体" pitchFamily="2" charset="-122"/>
            </a:endParaRPr>
          </a:p>
          <a:p>
            <a:pPr>
              <a:lnSpc>
                <a:spcPct val="120000"/>
              </a:lnSpc>
            </a:pPr>
            <a:endParaRPr lang="zh-CN" altLang="zh-CN" sz="2400" b="1">
              <a:latin typeface="Arial" pitchFamily="34" charset="0"/>
              <a:ea typeface="方正书宋_GBK" panose="03000509000000000000" charset="-122"/>
            </a:endParaRPr>
          </a:p>
          <a:p>
            <a:pPr>
              <a:lnSpc>
                <a:spcPct val="120000"/>
              </a:lnSpc>
            </a:pPr>
            <a:r>
              <a:rPr lang="zh-CN" altLang="zh-CN" sz="2400" b="1">
                <a:solidFill>
                  <a:srgbClr val="0000FF"/>
                </a:solidFill>
                <a:latin typeface="Arial" pitchFamily="34" charset="0"/>
                <a:ea typeface="方正书宋_GBK" panose="03000509000000000000" charset="-122"/>
              </a:rPr>
              <a:t>        启蒙运动对法国大革命产生了什么影响</a:t>
            </a:r>
            <a:r>
              <a:rPr lang="en-US" altLang="zh-CN" sz="2400" b="1">
                <a:solidFill>
                  <a:srgbClr val="0000FF"/>
                </a:solidFill>
                <a:latin typeface="EU-BZ" panose="03000509000000000000" charset="-122"/>
                <a:ea typeface="宋体" pitchFamily="2" charset="-122"/>
              </a:rPr>
              <a:t>?</a:t>
            </a:r>
            <a:endParaRPr lang="en-US" altLang="en-US" sz="2400" b="1">
              <a:solidFill>
                <a:srgbClr val="0000FF"/>
              </a:solidFill>
              <a:latin typeface="EU-BZ" panose="03000509000000000000" charset="-122"/>
              <a:ea typeface="宋体" pitchFamily="2" charset="-122"/>
            </a:endParaRPr>
          </a:p>
        </p:txBody>
      </p:sp>
      <p:sp>
        <p:nvSpPr>
          <p:cNvPr id="2" name="文本框 1"/>
          <p:cNvSpPr txBox="1"/>
          <p:nvPr/>
        </p:nvSpPr>
        <p:spPr>
          <a:xfrm>
            <a:off x="506413" y="4159250"/>
            <a:ext cx="8131175" cy="1641475"/>
          </a:xfrm>
          <a:prstGeom prst="rect">
            <a:avLst/>
          </a:prstGeom>
          <a:noFill/>
          <a:ln w="9525">
            <a:noFill/>
          </a:ln>
        </p:spPr>
        <p:txBody>
          <a:bodyPr wrap="square" anchor="t">
            <a:spAutoFit/>
          </a:bodyPr>
          <a:p>
            <a:pPr>
              <a:lnSpc>
                <a:spcPct val="120000"/>
              </a:lnSpc>
            </a:pPr>
            <a:r>
              <a:rPr lang="en-US" altLang="zh-CN" sz="2800" b="1">
                <a:latin typeface="Arial" pitchFamily="34" charset="0"/>
                <a:ea typeface="宋体" pitchFamily="2" charset="-122"/>
              </a:rPr>
              <a:t>       </a:t>
            </a:r>
            <a:r>
              <a:rPr lang="zh-CN" altLang="en-US" sz="2800" b="1">
                <a:latin typeface="Arial" pitchFamily="34" charset="0"/>
                <a:ea typeface="宋体" pitchFamily="2" charset="-122"/>
              </a:rPr>
              <a:t>启蒙运动中优秀的启蒙思想家用自己的理论和学说，促进了人们的思想解放，促进了欧洲的社会进步，为法国大革命做好了充分的思想舆论准备。</a:t>
            </a:r>
            <a:endParaRPr lang="zh-CN" altLang="en-US" sz="2800" b="1">
              <a:latin typeface="Arial" pitchFamily="34"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Rectangle 3"/>
          <p:cNvSpPr/>
          <p:nvPr/>
        </p:nvSpPr>
        <p:spPr>
          <a:xfrm>
            <a:off x="417513" y="919163"/>
            <a:ext cx="3290887" cy="631825"/>
          </a:xfrm>
          <a:prstGeom prst="rect">
            <a:avLst/>
          </a:prstGeom>
          <a:noFill/>
          <a:ln w="9525">
            <a:noFill/>
          </a:ln>
        </p:spPr>
        <p:txBody>
          <a:bodyPr anchor="t">
            <a:spAutoFit/>
          </a:bodyPr>
          <a:p>
            <a:pPr>
              <a:lnSpc>
                <a:spcPct val="110000"/>
              </a:lnSpc>
            </a:pPr>
            <a:r>
              <a:rPr lang="zh-CN" altLang="en-US" sz="3200" b="1" dirty="0">
                <a:solidFill>
                  <a:srgbClr val="FF0000"/>
                </a:solidFill>
                <a:latin typeface="黑体" pitchFamily="49" charset="-122"/>
                <a:ea typeface="黑体" pitchFamily="49" charset="-122"/>
              </a:rPr>
              <a:t>二、法国大革命 </a:t>
            </a:r>
            <a:endParaRPr lang="zh-CN" altLang="en-US" sz="3200" b="1" dirty="0">
              <a:solidFill>
                <a:srgbClr val="FF0000"/>
              </a:solidFill>
              <a:latin typeface="黑体" pitchFamily="49" charset="-122"/>
              <a:ea typeface="黑体" pitchFamily="49" charset="-122"/>
            </a:endParaRPr>
          </a:p>
        </p:txBody>
      </p:sp>
      <p:sp>
        <p:nvSpPr>
          <p:cNvPr id="10242" name="文本框 6151"/>
          <p:cNvSpPr txBox="1"/>
          <p:nvPr/>
        </p:nvSpPr>
        <p:spPr>
          <a:xfrm>
            <a:off x="252413" y="1700213"/>
            <a:ext cx="4751387" cy="523875"/>
          </a:xfrm>
          <a:prstGeom prst="rect">
            <a:avLst/>
          </a:prstGeom>
          <a:noFill/>
          <a:ln w="9525">
            <a:noFill/>
          </a:ln>
        </p:spPr>
        <p:txBody>
          <a:bodyPr anchor="t">
            <a:spAutoFit/>
          </a:bodyPr>
          <a:p>
            <a:pPr>
              <a:spcBef>
                <a:spcPct val="50000"/>
              </a:spcBef>
            </a:pPr>
            <a:r>
              <a:rPr lang="zh-CN" altLang="en-US" sz="2800" b="1" dirty="0">
                <a:solidFill>
                  <a:srgbClr val="0000FF"/>
                </a:solidFill>
                <a:latin typeface="Arial" pitchFamily="34" charset="0"/>
                <a:ea typeface="黑体" pitchFamily="49" charset="-122"/>
              </a:rPr>
              <a:t>（一）法国大革命的原因</a:t>
            </a:r>
            <a:endParaRPr lang="zh-CN" altLang="en-US" sz="2800" b="1" dirty="0">
              <a:solidFill>
                <a:srgbClr val="0000FF"/>
              </a:solidFill>
              <a:latin typeface="Arial" pitchFamily="34" charset="0"/>
              <a:ea typeface="黑体" pitchFamily="49" charset="-122"/>
            </a:endParaRPr>
          </a:p>
        </p:txBody>
      </p:sp>
      <p:sp>
        <p:nvSpPr>
          <p:cNvPr id="6154" name="文本框 6153"/>
          <p:cNvSpPr txBox="1"/>
          <p:nvPr/>
        </p:nvSpPr>
        <p:spPr>
          <a:xfrm>
            <a:off x="395288" y="2239963"/>
            <a:ext cx="8424862" cy="1292225"/>
          </a:xfrm>
          <a:prstGeom prst="rect">
            <a:avLst/>
          </a:prstGeom>
          <a:noFill/>
          <a:ln w="9525">
            <a:noFill/>
          </a:ln>
        </p:spPr>
        <p:txBody>
          <a:bodyPr anchor="t">
            <a:spAutoFit/>
          </a:bodyPr>
          <a:p>
            <a:pPr>
              <a:lnSpc>
                <a:spcPct val="150000"/>
              </a:lnSpc>
              <a:spcBef>
                <a:spcPct val="50000"/>
              </a:spcBef>
            </a:pPr>
            <a:r>
              <a:rPr lang="en-US" altLang="zh-CN" sz="2600" b="1" dirty="0">
                <a:latin typeface="宋体" pitchFamily="2" charset="-122"/>
                <a:ea typeface="宋体" pitchFamily="2" charset="-122"/>
              </a:rPr>
              <a:t>1.</a:t>
            </a:r>
            <a:r>
              <a:rPr lang="zh-CN" altLang="en-US" sz="2600" b="1" dirty="0">
                <a:solidFill>
                  <a:srgbClr val="000000"/>
                </a:solidFill>
                <a:latin typeface="宋体" pitchFamily="2" charset="-122"/>
                <a:ea typeface="宋体" pitchFamily="2" charset="-122"/>
              </a:rPr>
              <a:t>封建专制统治阻碍了资本主义的发展</a:t>
            </a:r>
            <a:r>
              <a:rPr lang="zh-CN" altLang="en-US" sz="2600" b="1" dirty="0">
                <a:latin typeface="宋体" pitchFamily="2" charset="-122"/>
                <a:ea typeface="宋体" pitchFamily="2" charset="-122"/>
              </a:rPr>
              <a:t>，是法国大革命爆发的根本原因。</a:t>
            </a:r>
            <a:endParaRPr lang="zh-CN" altLang="en-US" sz="2600" b="1" dirty="0">
              <a:latin typeface="宋体" pitchFamily="2" charset="-122"/>
              <a:ea typeface="宋体" pitchFamily="2" charset="-122"/>
            </a:endParaRPr>
          </a:p>
        </p:txBody>
      </p:sp>
      <p:sp>
        <p:nvSpPr>
          <p:cNvPr id="6155" name="文本框 6154"/>
          <p:cNvSpPr txBox="1"/>
          <p:nvPr/>
        </p:nvSpPr>
        <p:spPr>
          <a:xfrm>
            <a:off x="403225" y="3502025"/>
            <a:ext cx="8280400" cy="692150"/>
          </a:xfrm>
          <a:prstGeom prst="rect">
            <a:avLst/>
          </a:prstGeom>
          <a:noFill/>
          <a:ln w="9525">
            <a:noFill/>
          </a:ln>
        </p:spPr>
        <p:txBody>
          <a:bodyPr anchor="t">
            <a:spAutoFit/>
          </a:bodyPr>
          <a:p>
            <a:pPr>
              <a:lnSpc>
                <a:spcPct val="150000"/>
              </a:lnSpc>
              <a:spcBef>
                <a:spcPct val="50000"/>
              </a:spcBef>
            </a:pPr>
            <a:r>
              <a:rPr lang="en-US" altLang="zh-CN" sz="2600" b="1" dirty="0">
                <a:latin typeface="宋体" pitchFamily="2" charset="-122"/>
                <a:ea typeface="宋体" pitchFamily="2" charset="-122"/>
              </a:rPr>
              <a:t>2.三级会议的召开</a:t>
            </a:r>
            <a:r>
              <a:rPr lang="zh-CN" altLang="en-US" sz="2600" b="1" dirty="0">
                <a:latin typeface="宋体" pitchFamily="2" charset="-122"/>
                <a:ea typeface="宋体" pitchFamily="2" charset="-122"/>
              </a:rPr>
              <a:t>，是</a:t>
            </a:r>
            <a:r>
              <a:rPr lang="en-US" altLang="zh-CN" sz="2600" b="1" dirty="0">
                <a:latin typeface="宋体" pitchFamily="2" charset="-122"/>
                <a:ea typeface="宋体" pitchFamily="2" charset="-122"/>
              </a:rPr>
              <a:t>法国大革命的导火线</a:t>
            </a:r>
            <a:r>
              <a:rPr lang="zh-CN" altLang="en-US" sz="2600" b="1" dirty="0">
                <a:latin typeface="宋体" pitchFamily="2" charset="-122"/>
                <a:ea typeface="宋体" pitchFamily="2" charset="-122"/>
              </a:rPr>
              <a:t>。</a:t>
            </a:r>
            <a:endParaRPr lang="zh-CN" altLang="en-US" sz="2600" b="1" dirty="0">
              <a:latin typeface="宋体" pitchFamily="2" charset="-122"/>
              <a:ea typeface="宋体" pitchFamily="2" charset="-122"/>
            </a:endParaRPr>
          </a:p>
        </p:txBody>
      </p:sp>
      <p:sp>
        <p:nvSpPr>
          <p:cNvPr id="6160" name="文本框 6159"/>
          <p:cNvSpPr txBox="1"/>
          <p:nvPr/>
        </p:nvSpPr>
        <p:spPr>
          <a:xfrm>
            <a:off x="417513" y="4319588"/>
            <a:ext cx="8281987" cy="692150"/>
          </a:xfrm>
          <a:prstGeom prst="rect">
            <a:avLst/>
          </a:prstGeom>
          <a:noFill/>
          <a:ln w="9525">
            <a:noFill/>
          </a:ln>
        </p:spPr>
        <p:txBody>
          <a:bodyPr anchor="t">
            <a:spAutoFit/>
          </a:bodyPr>
          <a:p>
            <a:pPr>
              <a:lnSpc>
                <a:spcPct val="150000"/>
              </a:lnSpc>
              <a:spcBef>
                <a:spcPct val="50000"/>
              </a:spcBef>
            </a:pPr>
            <a:r>
              <a:rPr lang="en-US" altLang="zh-CN" sz="2600" b="1" dirty="0">
                <a:latin typeface="宋体" pitchFamily="2" charset="-122"/>
                <a:ea typeface="宋体" pitchFamily="2" charset="-122"/>
              </a:rPr>
              <a:t>3.</a:t>
            </a:r>
            <a:r>
              <a:rPr lang="zh-CN" altLang="en-US" sz="2600" b="1" dirty="0">
                <a:latin typeface="宋体" pitchFamily="2" charset="-122"/>
                <a:ea typeface="宋体" pitchFamily="2" charset="-122"/>
              </a:rPr>
              <a:t>财政危机严重，</a:t>
            </a:r>
            <a:r>
              <a:rPr lang="zh-CN" altLang="en-US" sz="2600" b="1" dirty="0">
                <a:solidFill>
                  <a:srgbClr val="000000"/>
                </a:solidFill>
                <a:latin typeface="宋体" pitchFamily="2" charset="-122"/>
                <a:ea typeface="宋体" pitchFamily="2" charset="-122"/>
              </a:rPr>
              <a:t>阶级矛盾激化</a:t>
            </a:r>
            <a:r>
              <a:rPr lang="zh-CN" altLang="en-US" sz="2600" b="1" dirty="0">
                <a:latin typeface="宋体" pitchFamily="2" charset="-122"/>
                <a:ea typeface="宋体" pitchFamily="2" charset="-122"/>
              </a:rPr>
              <a:t>。</a:t>
            </a:r>
            <a:endParaRPr lang="zh-CN" altLang="en-US" sz="2600" b="1" dirty="0">
              <a:latin typeface="宋体" pitchFamily="2" charset="-122"/>
              <a:ea typeface="宋体" pitchFamily="2" charset="-122"/>
            </a:endParaRPr>
          </a:p>
        </p:txBody>
      </p:sp>
      <p:grpSp>
        <p:nvGrpSpPr>
          <p:cNvPr id="10246" name="组合 1"/>
          <p:cNvGrpSpPr/>
          <p:nvPr/>
        </p:nvGrpSpPr>
        <p:grpSpPr>
          <a:xfrm>
            <a:off x="257175" y="271463"/>
            <a:ext cx="1989138" cy="536575"/>
            <a:chOff x="405" y="428"/>
            <a:chExt cx="3133" cy="845"/>
          </a:xfrm>
        </p:grpSpPr>
        <p:pic>
          <p:nvPicPr>
            <p:cNvPr id="10247" name="图片 1"/>
            <p:cNvPicPr>
              <a:picLocks noChangeAspect="1"/>
            </p:cNvPicPr>
            <p:nvPr/>
          </p:nvPicPr>
          <p:blipFill>
            <a:blip r:embed="rId1">
              <a:clrChange>
                <a:clrFrom>
                  <a:srgbClr val="FFFEFD"/>
                </a:clrFrom>
                <a:clrTo>
                  <a:srgbClr val="FFFEFD">
                    <a:alpha val="0"/>
                  </a:srgbClr>
                </a:clrTo>
              </a:clrChange>
            </a:blip>
            <a:stretch>
              <a:fillRect/>
            </a:stretch>
          </p:blipFill>
          <p:spPr>
            <a:xfrm>
              <a:off x="405" y="428"/>
              <a:ext cx="3133" cy="845"/>
            </a:xfrm>
            <a:prstGeom prst="rect">
              <a:avLst/>
            </a:prstGeom>
            <a:noFill/>
            <a:ln w="9525">
              <a:noFill/>
            </a:ln>
          </p:spPr>
        </p:pic>
        <p:sp>
          <p:nvSpPr>
            <p:cNvPr id="10248" name="文本框 2"/>
            <p:cNvSpPr txBox="1"/>
            <p:nvPr/>
          </p:nvSpPr>
          <p:spPr>
            <a:xfrm>
              <a:off x="405" y="428"/>
              <a:ext cx="2700" cy="815"/>
            </a:xfrm>
            <a:prstGeom prst="rect">
              <a:avLst/>
            </a:prstGeom>
            <a:noFill/>
            <a:ln w="9525">
              <a:noFill/>
            </a:ln>
          </p:spPr>
          <p:txBody>
            <a:bodyPr anchor="t">
              <a:spAutoFit/>
            </a:bodyPr>
            <a:p>
              <a:pPr algn="ctr"/>
              <a:r>
                <a:rPr lang="zh-CN" altLang="en-US" sz="2800" b="1" dirty="0">
                  <a:solidFill>
                    <a:srgbClr val="0070C0"/>
                  </a:solidFill>
                  <a:latin typeface="黑体" pitchFamily="49" charset="-122"/>
                  <a:ea typeface="黑体" pitchFamily="49" charset="-122"/>
                </a:rPr>
                <a:t>课文讲解</a:t>
              </a:r>
              <a:endParaRPr lang="zh-CN" altLang="en-US" sz="2800" b="1" dirty="0">
                <a:solidFill>
                  <a:srgbClr val="0070C0"/>
                </a:solidFill>
                <a:latin typeface="黑体" pitchFamily="49" charset="-122"/>
                <a:ea typeface="黑体" pitchFamily="49"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154"/>
                                        </p:tgtEl>
                                        <p:attrNameLst>
                                          <p:attrName>style.visibility</p:attrName>
                                        </p:attrNameLst>
                                      </p:cBhvr>
                                      <p:to>
                                        <p:strVal val="visible"/>
                                      </p:to>
                                    </p:set>
                                    <p:animEffect transition="in" filter="slide(fromBottom)">
                                      <p:cBhvr>
                                        <p:cTn id="7" dur="500"/>
                                        <p:tgtEl>
                                          <p:spTgt spid="615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6155"/>
                                        </p:tgtEl>
                                        <p:attrNameLst>
                                          <p:attrName>style.visibility</p:attrName>
                                        </p:attrNameLst>
                                      </p:cBhvr>
                                      <p:to>
                                        <p:strVal val="visible"/>
                                      </p:to>
                                    </p:set>
                                    <p:animEffect transition="in" filter="slide(fromBottom)">
                                      <p:cBhvr>
                                        <p:cTn id="12" dur="500"/>
                                        <p:tgtEl>
                                          <p:spTgt spid="615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6160"/>
                                        </p:tgtEl>
                                        <p:attrNameLst>
                                          <p:attrName>style.visibility</p:attrName>
                                        </p:attrNameLst>
                                      </p:cBhvr>
                                      <p:to>
                                        <p:strVal val="visible"/>
                                      </p:to>
                                    </p:set>
                                    <p:animEffect transition="in" filter="slide(fromBottom)">
                                      <p:cBhvr>
                                        <p:cTn id="17" dur="500"/>
                                        <p:tgtEl>
                                          <p:spTgt spid="6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4" grpId="0"/>
      <p:bldP spid="6155" grpId="0"/>
      <p:bldP spid="616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265" name="图片 10241" descr="001"/>
          <p:cNvPicPr>
            <a:picLocks noChangeAspect="1"/>
          </p:cNvPicPr>
          <p:nvPr/>
        </p:nvPicPr>
        <p:blipFill>
          <a:blip r:embed="rId1"/>
          <a:srcRect l="1201" t="6317" r="33049" b="13597"/>
          <a:stretch>
            <a:fillRect/>
          </a:stretch>
        </p:blipFill>
        <p:spPr>
          <a:xfrm>
            <a:off x="1835150" y="765175"/>
            <a:ext cx="5473700" cy="3651250"/>
          </a:xfrm>
          <a:prstGeom prst="rect">
            <a:avLst/>
          </a:prstGeom>
          <a:noFill/>
          <a:ln w="9525">
            <a:noFill/>
          </a:ln>
        </p:spPr>
      </p:pic>
      <p:sp>
        <p:nvSpPr>
          <p:cNvPr id="3" name="文本框 6151"/>
          <p:cNvSpPr txBox="1"/>
          <p:nvPr/>
        </p:nvSpPr>
        <p:spPr>
          <a:xfrm>
            <a:off x="395288" y="4799013"/>
            <a:ext cx="8424862" cy="1384300"/>
          </a:xfrm>
          <a:prstGeom prst="rect">
            <a:avLst/>
          </a:prstGeom>
          <a:noFill/>
          <a:ln w="9525">
            <a:noFill/>
          </a:ln>
        </p:spPr>
        <p:txBody>
          <a:bodyPr anchor="t">
            <a:spAutoFit/>
          </a:bodyPr>
          <a:p>
            <a:pPr>
              <a:lnSpc>
                <a:spcPct val="150000"/>
              </a:lnSpc>
              <a:spcBef>
                <a:spcPct val="50000"/>
              </a:spcBef>
            </a:pPr>
            <a:r>
              <a:rPr lang="zh-CN" altLang="en-US" sz="2800" b="1" dirty="0">
                <a:solidFill>
                  <a:srgbClr val="0000FF"/>
                </a:solidFill>
                <a:latin typeface="Arial" pitchFamily="34" charset="0"/>
                <a:ea typeface="黑体" pitchFamily="49" charset="-122"/>
              </a:rPr>
              <a:t>       三级会议是法国封建社会等级代表会议，由教士、贵族和平民三个等级代表参加，故得名。</a:t>
            </a:r>
            <a:endParaRPr lang="zh-CN" altLang="en-US" sz="2800" b="1" dirty="0">
              <a:solidFill>
                <a:srgbClr val="0000FF"/>
              </a:solidFill>
              <a:latin typeface="Arial" pitchFamily="34" charset="0"/>
              <a:ea typeface="黑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nvGraphicFramePr>
        <p:xfrm>
          <a:off x="161925" y="1989138"/>
          <a:ext cx="8839200" cy="3895725"/>
        </p:xfrm>
        <a:graphic>
          <a:graphicData uri="http://schemas.openxmlformats.org/drawingml/2006/table">
            <a:tbl>
              <a:tblPr/>
              <a:tblGrid>
                <a:gridCol w="1055370"/>
                <a:gridCol w="1708046"/>
                <a:gridCol w="1224136"/>
                <a:gridCol w="1224136"/>
                <a:gridCol w="1440160"/>
                <a:gridCol w="2187352"/>
              </a:tblGrid>
              <a:tr h="682625">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itchFamily="34" charset="0"/>
                          <a:ea typeface="宋体"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zh-CN" altLang="en-US" b="1" dirty="0">
                          <a:solidFill>
                            <a:srgbClr val="0000FF"/>
                          </a:solidFill>
                        </a:rPr>
                        <a:t>等级</a:t>
                      </a:r>
                      <a:endParaRPr lang="zh-CN" altLang="en-US" b="1" dirty="0">
                        <a:solidFill>
                          <a:srgbClr val="0000FF"/>
                        </a:solidFill>
                      </a:endParaRPr>
                    </a:p>
                  </a:txBody>
                  <a:tcPr marL="90170" marR="90170" marT="46990" marB="469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50000"/>
                      </a:schemeClr>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itchFamily="34" charset="0"/>
                          <a:ea typeface="宋体"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zh-CN" altLang="en-US" b="1" dirty="0">
                          <a:solidFill>
                            <a:srgbClr val="0000FF"/>
                          </a:solidFill>
                        </a:rPr>
                        <a:t>人员组成</a:t>
                      </a:r>
                      <a:endParaRPr lang="zh-CN" altLang="en-US" b="1" dirty="0">
                        <a:solidFill>
                          <a:srgbClr val="0000FF"/>
                        </a:solidFill>
                      </a:endParaRPr>
                    </a:p>
                  </a:txBody>
                  <a:tcPr marL="90170" marR="90170" marT="46990" marB="469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50000"/>
                      </a:schemeClr>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itchFamily="34" charset="0"/>
                          <a:ea typeface="宋体"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zh-CN" altLang="en-US" b="1" dirty="0">
                          <a:solidFill>
                            <a:srgbClr val="0000FF"/>
                          </a:solidFill>
                        </a:rPr>
                        <a:t>人口</a:t>
                      </a:r>
                      <a:endParaRPr lang="zh-CN" altLang="en-US" b="1" dirty="0">
                        <a:solidFill>
                          <a:srgbClr val="0000FF"/>
                        </a:solidFill>
                      </a:endParaRPr>
                    </a:p>
                  </a:txBody>
                  <a:tcPr marL="90170" marR="90170" marT="46990" marB="469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50000"/>
                      </a:schemeClr>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itchFamily="34" charset="0"/>
                          <a:ea typeface="宋体"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zh-CN" altLang="en-US" b="1" dirty="0">
                          <a:solidFill>
                            <a:srgbClr val="0000FF"/>
                          </a:solidFill>
                        </a:rPr>
                        <a:t>纳税</a:t>
                      </a:r>
                      <a:endParaRPr lang="zh-CN" altLang="en-US" b="1" dirty="0">
                        <a:solidFill>
                          <a:srgbClr val="0000FF"/>
                        </a:solidFill>
                      </a:endParaRPr>
                    </a:p>
                  </a:txBody>
                  <a:tcPr marL="90170" marR="90170" marT="46990" marB="469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50000"/>
                      </a:schemeClr>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itchFamily="34" charset="0"/>
                          <a:ea typeface="宋体"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zh-CN" altLang="en-US" b="1">
                          <a:solidFill>
                            <a:srgbClr val="0000FF"/>
                          </a:solidFill>
                        </a:rPr>
                        <a:t>特权</a:t>
                      </a:r>
                      <a:endParaRPr lang="zh-CN" altLang="en-US" b="1">
                        <a:solidFill>
                          <a:srgbClr val="0000FF"/>
                        </a:solidFill>
                      </a:endParaRPr>
                    </a:p>
                  </a:txBody>
                  <a:tcPr marL="90170" marR="90170" marT="46990" marB="469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50000"/>
                      </a:schemeClr>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itchFamily="34" charset="0"/>
                          <a:ea typeface="宋体"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zh-CN" altLang="en-US" b="1" dirty="0">
                          <a:solidFill>
                            <a:srgbClr val="0000FF"/>
                          </a:solidFill>
                        </a:rPr>
                        <a:t>土地</a:t>
                      </a:r>
                      <a:endParaRPr lang="zh-CN" altLang="en-US" b="1" dirty="0">
                        <a:solidFill>
                          <a:srgbClr val="0000FF"/>
                        </a:solidFill>
                      </a:endParaRPr>
                    </a:p>
                  </a:txBody>
                  <a:tcPr marL="90170" marR="90170" marT="46990" marB="4699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50000"/>
                      </a:schemeClr>
                    </a:solidFill>
                  </a:tcPr>
                </a:tc>
              </a:tr>
              <a:tr h="898525">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itchFamily="34" charset="0"/>
                          <a:ea typeface="宋体"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zh-CN" altLang="en-US" sz="2600" b="1" kern="1200" dirty="0">
                          <a:solidFill>
                            <a:srgbClr val="FF0000"/>
                          </a:solidFill>
                          <a:latin typeface="宋体" pitchFamily="2" charset="-122"/>
                          <a:ea typeface="宋体" pitchFamily="2" charset="-122"/>
                          <a:cs typeface="+mn-cs"/>
                        </a:rPr>
                        <a:t>第一等级</a:t>
                      </a:r>
                      <a:endParaRPr lang="zh-CN" altLang="en-US" sz="2600" b="1" kern="1200" dirty="0">
                        <a:solidFill>
                          <a:srgbClr val="FF0000"/>
                        </a:solidFill>
                        <a:latin typeface="宋体" pitchFamily="2" charset="-122"/>
                        <a:ea typeface="宋体" pitchFamily="2" charset="-122"/>
                        <a:cs typeface="+mn-cs"/>
                      </a:endParaRPr>
                    </a:p>
                  </a:txBody>
                  <a:tcPr marL="90170" marR="90170" marT="46990" marB="469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50000"/>
                      </a:schemeClr>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itchFamily="34" charset="0"/>
                          <a:ea typeface="宋体"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zh-CN" altLang="en-US" sz="2600" b="1" kern="1200" dirty="0">
                          <a:solidFill>
                            <a:srgbClr val="FF0000"/>
                          </a:solidFill>
                          <a:latin typeface="宋体" pitchFamily="2" charset="-122"/>
                          <a:ea typeface="宋体" pitchFamily="2" charset="-122"/>
                          <a:cs typeface="+mn-cs"/>
                        </a:rPr>
                        <a:t>教士</a:t>
                      </a:r>
                      <a:endParaRPr lang="zh-CN" altLang="en-US" sz="2600" b="1" kern="1200" dirty="0">
                        <a:solidFill>
                          <a:srgbClr val="FF0000"/>
                        </a:solidFill>
                        <a:latin typeface="宋体" pitchFamily="2" charset="-122"/>
                        <a:ea typeface="宋体" pitchFamily="2" charset="-122"/>
                        <a:cs typeface="+mn-cs"/>
                      </a:endParaRPr>
                    </a:p>
                  </a:txBody>
                  <a:tcPr marL="90170" marR="90170" marT="46990" marB="469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50000"/>
                      </a:schemeClr>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itchFamily="34" charset="0"/>
                          <a:ea typeface="宋体"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en-US" altLang="zh-CN" sz="2600" b="1" kern="1200" dirty="0">
                          <a:solidFill>
                            <a:srgbClr val="FF0000"/>
                          </a:solidFill>
                          <a:latin typeface="宋体" pitchFamily="2" charset="-122"/>
                          <a:ea typeface="宋体" pitchFamily="2" charset="-122"/>
                          <a:cs typeface="+mn-cs"/>
                        </a:rPr>
                        <a:t>12</a:t>
                      </a:r>
                      <a:r>
                        <a:rPr lang="zh-CN" altLang="en-US" sz="2600" b="1" kern="1200" dirty="0">
                          <a:solidFill>
                            <a:srgbClr val="FF0000"/>
                          </a:solidFill>
                          <a:latin typeface="宋体" pitchFamily="2" charset="-122"/>
                          <a:ea typeface="宋体" pitchFamily="2" charset="-122"/>
                          <a:cs typeface="+mn-cs"/>
                        </a:rPr>
                        <a:t>万</a:t>
                      </a:r>
                      <a:endParaRPr lang="zh-CN" altLang="en-US" sz="2600" b="1" kern="1200" dirty="0">
                        <a:solidFill>
                          <a:srgbClr val="FF0000"/>
                        </a:solidFill>
                        <a:latin typeface="宋体" pitchFamily="2" charset="-122"/>
                        <a:ea typeface="宋体" pitchFamily="2" charset="-122"/>
                        <a:cs typeface="+mn-cs"/>
                      </a:endParaRPr>
                    </a:p>
                  </a:txBody>
                  <a:tcPr marL="90170" marR="90170" marT="46990" marB="469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50000"/>
                      </a:schemeClr>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itchFamily="34" charset="0"/>
                          <a:ea typeface="宋体"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zh-CN" altLang="en-US" sz="2600" b="1" kern="1200">
                          <a:solidFill>
                            <a:srgbClr val="FF0000"/>
                          </a:solidFill>
                          <a:latin typeface="宋体" pitchFamily="2" charset="-122"/>
                          <a:ea typeface="宋体" pitchFamily="2" charset="-122"/>
                          <a:cs typeface="+mn-cs"/>
                        </a:rPr>
                        <a:t>不纳税</a:t>
                      </a:r>
                      <a:endParaRPr lang="zh-CN" altLang="en-US" sz="2600" b="1" kern="1200">
                        <a:solidFill>
                          <a:srgbClr val="FF0000"/>
                        </a:solidFill>
                        <a:latin typeface="宋体" pitchFamily="2" charset="-122"/>
                        <a:ea typeface="宋体" pitchFamily="2" charset="-122"/>
                        <a:cs typeface="+mn-cs"/>
                      </a:endParaRPr>
                    </a:p>
                    <a:p>
                      <a:pPr marL="0" lvl="0" indent="0" algn="ctr">
                        <a:buNone/>
                      </a:pPr>
                      <a:endParaRPr lang="zh-CN" altLang="en-US" sz="2600" b="1" kern="1200">
                        <a:solidFill>
                          <a:srgbClr val="FF0000"/>
                        </a:solidFill>
                        <a:latin typeface="宋体" pitchFamily="2" charset="-122"/>
                        <a:ea typeface="宋体" pitchFamily="2" charset="-122"/>
                        <a:cs typeface="+mn-cs"/>
                      </a:endParaRPr>
                    </a:p>
                  </a:txBody>
                  <a:tcPr marL="90170" marR="90170" marT="46990" marB="469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50000"/>
                      </a:schemeClr>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itchFamily="34" charset="0"/>
                          <a:ea typeface="宋体"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zh-CN" altLang="en-US" sz="2400" b="1" kern="1200" dirty="0">
                          <a:solidFill>
                            <a:srgbClr val="FF0000"/>
                          </a:solidFill>
                          <a:latin typeface="宋体" pitchFamily="2" charset="-122"/>
                          <a:ea typeface="宋体" pitchFamily="2" charset="-122"/>
                          <a:cs typeface="+mn-cs"/>
                        </a:rPr>
                        <a:t>征收什一税</a:t>
                      </a:r>
                      <a:endParaRPr lang="zh-CN" altLang="en-US" sz="2400" b="1" kern="1200" dirty="0">
                        <a:solidFill>
                          <a:srgbClr val="FF0000"/>
                        </a:solidFill>
                        <a:latin typeface="宋体" pitchFamily="2" charset="-122"/>
                        <a:ea typeface="宋体" pitchFamily="2" charset="-122"/>
                        <a:cs typeface="+mn-cs"/>
                      </a:endParaRPr>
                    </a:p>
                  </a:txBody>
                  <a:tcPr marL="90170" marR="90170" marT="46990" marB="469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50000"/>
                      </a:schemeClr>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itchFamily="34" charset="0"/>
                          <a:ea typeface="宋体"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zh-CN" altLang="en-US" sz="2400" b="1" kern="1200" dirty="0">
                          <a:solidFill>
                            <a:srgbClr val="FF0000"/>
                          </a:solidFill>
                          <a:latin typeface="宋体" pitchFamily="2" charset="-122"/>
                          <a:ea typeface="宋体" pitchFamily="2" charset="-122"/>
                          <a:cs typeface="+mn-cs"/>
                        </a:rPr>
                        <a:t>占有全国耕地的</a:t>
                      </a:r>
                      <a:r>
                        <a:rPr lang="en-US" altLang="zh-CN" sz="2400" b="1" kern="1200" dirty="0">
                          <a:solidFill>
                            <a:srgbClr val="FF0000"/>
                          </a:solidFill>
                          <a:latin typeface="宋体" pitchFamily="2" charset="-122"/>
                          <a:ea typeface="宋体" pitchFamily="2" charset="-122"/>
                          <a:cs typeface="+mn-cs"/>
                        </a:rPr>
                        <a:t>10%</a:t>
                      </a:r>
                      <a:endParaRPr lang="zh-CN" altLang="en-US" sz="2400" b="1" kern="1200" dirty="0">
                        <a:solidFill>
                          <a:srgbClr val="FF0000"/>
                        </a:solidFill>
                        <a:latin typeface="宋体" pitchFamily="2" charset="-122"/>
                        <a:ea typeface="宋体" pitchFamily="2" charset="-122"/>
                        <a:cs typeface="+mn-cs"/>
                      </a:endParaRPr>
                    </a:p>
                  </a:txBody>
                  <a:tcPr marL="90170" marR="90170" marT="46990" marB="4699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50000"/>
                      </a:schemeClr>
                    </a:solidFill>
                  </a:tcPr>
                </a:tc>
              </a:tr>
              <a:tr h="808248">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itchFamily="34" charset="0"/>
                          <a:ea typeface="宋体"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zh-CN" altLang="en-US" sz="2600" b="1" kern="1200">
                          <a:solidFill>
                            <a:srgbClr val="FF0000"/>
                          </a:solidFill>
                          <a:latin typeface="宋体" pitchFamily="2" charset="-122"/>
                          <a:ea typeface="宋体" pitchFamily="2" charset="-122"/>
                          <a:cs typeface="+mn-cs"/>
                        </a:rPr>
                        <a:t>第二等级</a:t>
                      </a:r>
                      <a:endParaRPr lang="zh-CN" altLang="en-US" sz="2600" b="1" kern="1200">
                        <a:solidFill>
                          <a:srgbClr val="FF0000"/>
                        </a:solidFill>
                        <a:latin typeface="宋体" pitchFamily="2" charset="-122"/>
                        <a:ea typeface="宋体" pitchFamily="2" charset="-122"/>
                        <a:cs typeface="+mn-cs"/>
                      </a:endParaRPr>
                    </a:p>
                  </a:txBody>
                  <a:tcPr marL="90170" marR="90170" marT="46990" marB="469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50000"/>
                      </a:schemeClr>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itchFamily="34" charset="0"/>
                          <a:ea typeface="宋体"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zh-CN" altLang="en-US" sz="2600" b="1" kern="1200" dirty="0">
                          <a:solidFill>
                            <a:srgbClr val="FF0000"/>
                          </a:solidFill>
                          <a:latin typeface="宋体" pitchFamily="2" charset="-122"/>
                          <a:ea typeface="宋体" pitchFamily="2" charset="-122"/>
                          <a:cs typeface="+mn-cs"/>
                        </a:rPr>
                        <a:t>贵族</a:t>
                      </a:r>
                      <a:endParaRPr lang="zh-CN" altLang="en-US" sz="2600" b="1" kern="1200" dirty="0">
                        <a:solidFill>
                          <a:srgbClr val="FF0000"/>
                        </a:solidFill>
                        <a:latin typeface="宋体" pitchFamily="2" charset="-122"/>
                        <a:ea typeface="宋体" pitchFamily="2" charset="-122"/>
                        <a:cs typeface="+mn-cs"/>
                      </a:endParaRPr>
                    </a:p>
                  </a:txBody>
                  <a:tcPr marL="90170" marR="90170" marT="46990" marB="469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50000"/>
                      </a:schemeClr>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itchFamily="34" charset="0"/>
                          <a:ea typeface="宋体"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en-US" altLang="zh-CN" sz="2600" b="1" kern="1200" dirty="0">
                          <a:solidFill>
                            <a:srgbClr val="FF0000"/>
                          </a:solidFill>
                          <a:latin typeface="宋体" pitchFamily="2" charset="-122"/>
                          <a:ea typeface="宋体" pitchFamily="2" charset="-122"/>
                          <a:cs typeface="+mn-cs"/>
                        </a:rPr>
                        <a:t>35</a:t>
                      </a:r>
                      <a:r>
                        <a:rPr lang="zh-CN" altLang="en-US" sz="2600" b="1" kern="1200" dirty="0">
                          <a:solidFill>
                            <a:srgbClr val="FF0000"/>
                          </a:solidFill>
                          <a:latin typeface="宋体" pitchFamily="2" charset="-122"/>
                          <a:ea typeface="宋体" pitchFamily="2" charset="-122"/>
                          <a:cs typeface="+mn-cs"/>
                        </a:rPr>
                        <a:t>万</a:t>
                      </a:r>
                      <a:endParaRPr lang="zh-CN" altLang="en-US" sz="2600" b="1" kern="1200" dirty="0">
                        <a:solidFill>
                          <a:srgbClr val="FF0000"/>
                        </a:solidFill>
                        <a:latin typeface="宋体" pitchFamily="2" charset="-122"/>
                        <a:ea typeface="宋体" pitchFamily="2" charset="-122"/>
                        <a:cs typeface="+mn-cs"/>
                      </a:endParaRPr>
                    </a:p>
                  </a:txBody>
                  <a:tcPr marL="90170" marR="90170" marT="46990" marB="469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50000"/>
                      </a:schemeClr>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itchFamily="34" charset="0"/>
                          <a:ea typeface="宋体"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zh-CN" altLang="en-US" sz="2600" b="1" kern="1200" dirty="0">
                          <a:solidFill>
                            <a:srgbClr val="FF0000"/>
                          </a:solidFill>
                          <a:latin typeface="宋体" pitchFamily="2" charset="-122"/>
                          <a:ea typeface="宋体" pitchFamily="2" charset="-122"/>
                          <a:cs typeface="+mn-cs"/>
                        </a:rPr>
                        <a:t>不纳税</a:t>
                      </a:r>
                      <a:endParaRPr lang="zh-CN" altLang="en-US" sz="2600" b="1" kern="1200" dirty="0">
                        <a:solidFill>
                          <a:srgbClr val="FF0000"/>
                        </a:solidFill>
                        <a:latin typeface="宋体" pitchFamily="2" charset="-122"/>
                        <a:ea typeface="宋体" pitchFamily="2" charset="-122"/>
                        <a:cs typeface="+mn-cs"/>
                      </a:endParaRPr>
                    </a:p>
                  </a:txBody>
                  <a:tcPr marL="90170" marR="90170" marT="46990" marB="469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50000"/>
                      </a:schemeClr>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itchFamily="34" charset="0"/>
                          <a:ea typeface="宋体"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zh-CN" altLang="en-US" sz="2400" b="1" kern="1200" dirty="0">
                          <a:solidFill>
                            <a:srgbClr val="FF0000"/>
                          </a:solidFill>
                          <a:latin typeface="宋体" pitchFamily="2" charset="-122"/>
                          <a:ea typeface="宋体" pitchFamily="2" charset="-122"/>
                          <a:cs typeface="+mn-cs"/>
                        </a:rPr>
                        <a:t>享有特权</a:t>
                      </a:r>
                      <a:endParaRPr lang="zh-CN" altLang="en-US" sz="2400" b="1" kern="1200" dirty="0">
                        <a:solidFill>
                          <a:srgbClr val="FF0000"/>
                        </a:solidFill>
                        <a:latin typeface="宋体" pitchFamily="2" charset="-122"/>
                        <a:ea typeface="宋体" pitchFamily="2" charset="-122"/>
                        <a:cs typeface="+mn-cs"/>
                      </a:endParaRPr>
                    </a:p>
                  </a:txBody>
                  <a:tcPr marL="90170" marR="90170" marT="46990" marB="469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50000"/>
                      </a:schemeClr>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itchFamily="34" charset="0"/>
                          <a:ea typeface="宋体"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zh-CN" altLang="en-US" sz="2400" b="1" kern="1200" dirty="0">
                          <a:solidFill>
                            <a:srgbClr val="FF0000"/>
                          </a:solidFill>
                          <a:latin typeface="宋体" pitchFamily="2" charset="-122"/>
                          <a:ea typeface="宋体" pitchFamily="2" charset="-122"/>
                          <a:cs typeface="+mn-cs"/>
                        </a:rPr>
                        <a:t>占有全国耕地的</a:t>
                      </a:r>
                      <a:r>
                        <a:rPr lang="en-US" altLang="zh-CN" sz="2400" b="1" kern="1200" dirty="0">
                          <a:solidFill>
                            <a:srgbClr val="FF0000"/>
                          </a:solidFill>
                          <a:latin typeface="宋体" pitchFamily="2" charset="-122"/>
                          <a:ea typeface="宋体" pitchFamily="2" charset="-122"/>
                          <a:cs typeface="+mn-cs"/>
                        </a:rPr>
                        <a:t>25%</a:t>
                      </a:r>
                      <a:endParaRPr lang="zh-CN" altLang="en-US" sz="2400" b="1" kern="1200" dirty="0">
                        <a:solidFill>
                          <a:srgbClr val="FF0000"/>
                        </a:solidFill>
                        <a:latin typeface="宋体" pitchFamily="2" charset="-122"/>
                        <a:ea typeface="宋体" pitchFamily="2" charset="-122"/>
                        <a:cs typeface="+mn-cs"/>
                      </a:endParaRPr>
                    </a:p>
                  </a:txBody>
                  <a:tcPr marL="90170" marR="90170" marT="46990" marB="4699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bg1">
                        <a:alpha val="50000"/>
                      </a:schemeClr>
                    </a:solidFill>
                  </a:tcPr>
                </a:tc>
              </a:tr>
              <a:tr h="1307304">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itchFamily="34" charset="0"/>
                          <a:ea typeface="宋体"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zh-CN" altLang="en-US" sz="2600" b="1" kern="1200">
                          <a:solidFill>
                            <a:srgbClr val="FF0000"/>
                          </a:solidFill>
                          <a:latin typeface="宋体" pitchFamily="2" charset="-122"/>
                          <a:ea typeface="宋体" pitchFamily="2" charset="-122"/>
                          <a:cs typeface="+mn-cs"/>
                        </a:rPr>
                        <a:t>第三等级</a:t>
                      </a:r>
                      <a:endParaRPr lang="zh-CN" altLang="en-US" sz="2600" b="1" kern="1200">
                        <a:solidFill>
                          <a:srgbClr val="FF0000"/>
                        </a:solidFill>
                        <a:latin typeface="宋体" pitchFamily="2" charset="-122"/>
                        <a:ea typeface="宋体" pitchFamily="2" charset="-122"/>
                        <a:cs typeface="+mn-cs"/>
                      </a:endParaRPr>
                    </a:p>
                    <a:p>
                      <a:pPr marL="0" lvl="0" indent="0" algn="ctr">
                        <a:buNone/>
                      </a:pPr>
                      <a:endParaRPr lang="zh-CN" altLang="en-US" sz="2600" b="1" kern="1200">
                        <a:solidFill>
                          <a:srgbClr val="FF0000"/>
                        </a:solidFill>
                        <a:latin typeface="宋体" pitchFamily="2" charset="-122"/>
                        <a:ea typeface="宋体" pitchFamily="2" charset="-122"/>
                        <a:cs typeface="+mn-cs"/>
                      </a:endParaRPr>
                    </a:p>
                  </a:txBody>
                  <a:tcPr marL="90170" marR="90170" marT="46990" marB="469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solidFill>
                      <a:schemeClr val="bg1">
                        <a:alpha val="50000"/>
                      </a:schemeClr>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itchFamily="34" charset="0"/>
                          <a:ea typeface="宋体"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r>
                        <a:rPr lang="zh-CN" altLang="en-US" sz="2400" b="1" kern="1200" dirty="0">
                          <a:solidFill>
                            <a:srgbClr val="FF0000"/>
                          </a:solidFill>
                          <a:latin typeface="宋体" pitchFamily="2" charset="-122"/>
                          <a:ea typeface="宋体" pitchFamily="2" charset="-122"/>
                          <a:cs typeface="+mn-cs"/>
                        </a:rPr>
                        <a:t>资产阶级、农民、工人和市民</a:t>
                      </a:r>
                      <a:endParaRPr lang="zh-CN" altLang="en-US" sz="2400" b="1" kern="1200" dirty="0">
                        <a:solidFill>
                          <a:srgbClr val="FF0000"/>
                        </a:solidFill>
                        <a:latin typeface="宋体" pitchFamily="2" charset="-122"/>
                        <a:ea typeface="宋体" pitchFamily="2" charset="-122"/>
                        <a:cs typeface="+mn-cs"/>
                      </a:endParaRPr>
                    </a:p>
                  </a:txBody>
                  <a:tcPr marL="90170" marR="90170" marT="46990" marB="469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solidFill>
                      <a:schemeClr val="bg1">
                        <a:alpha val="50000"/>
                      </a:schemeClr>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itchFamily="34" charset="0"/>
                          <a:ea typeface="宋体"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en-US" altLang="zh-CN" sz="2600" b="1" kern="1200" dirty="0">
                          <a:solidFill>
                            <a:srgbClr val="FF0000"/>
                          </a:solidFill>
                          <a:latin typeface="宋体" pitchFamily="2" charset="-122"/>
                          <a:ea typeface="宋体" pitchFamily="2" charset="-122"/>
                          <a:cs typeface="+mn-cs"/>
                        </a:rPr>
                        <a:t>2600</a:t>
                      </a:r>
                      <a:r>
                        <a:rPr lang="zh-CN" altLang="en-US" sz="2600" b="1" kern="1200" dirty="0">
                          <a:solidFill>
                            <a:srgbClr val="FF0000"/>
                          </a:solidFill>
                          <a:latin typeface="宋体" pitchFamily="2" charset="-122"/>
                          <a:ea typeface="宋体" pitchFamily="2" charset="-122"/>
                          <a:cs typeface="+mn-cs"/>
                        </a:rPr>
                        <a:t>万</a:t>
                      </a:r>
                      <a:endParaRPr lang="zh-CN" altLang="en-US" sz="2600" b="1" kern="1200" dirty="0">
                        <a:solidFill>
                          <a:srgbClr val="FF0000"/>
                        </a:solidFill>
                        <a:latin typeface="宋体" pitchFamily="2" charset="-122"/>
                        <a:ea typeface="宋体" pitchFamily="2" charset="-122"/>
                        <a:cs typeface="+mn-cs"/>
                      </a:endParaRPr>
                    </a:p>
                  </a:txBody>
                  <a:tcPr marL="90170" marR="90170" marT="46990" marB="469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solidFill>
                      <a:schemeClr val="bg1">
                        <a:alpha val="50000"/>
                      </a:schemeClr>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itchFamily="34" charset="0"/>
                          <a:ea typeface="宋体"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zh-CN" altLang="en-US" sz="2600" b="1" kern="1200">
                          <a:solidFill>
                            <a:srgbClr val="FF0000"/>
                          </a:solidFill>
                          <a:latin typeface="宋体" pitchFamily="2" charset="-122"/>
                          <a:ea typeface="宋体" pitchFamily="2" charset="-122"/>
                          <a:cs typeface="+mn-cs"/>
                        </a:rPr>
                        <a:t>纳税</a:t>
                      </a:r>
                      <a:endParaRPr lang="zh-CN" altLang="en-US" sz="2600" b="1" kern="1200">
                        <a:solidFill>
                          <a:srgbClr val="FF0000"/>
                        </a:solidFill>
                        <a:latin typeface="宋体" pitchFamily="2" charset="-122"/>
                        <a:ea typeface="宋体" pitchFamily="2" charset="-122"/>
                        <a:cs typeface="+mn-cs"/>
                      </a:endParaRPr>
                    </a:p>
                  </a:txBody>
                  <a:tcPr marL="90170" marR="90170" marT="46990" marB="469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solidFill>
                      <a:schemeClr val="bg1">
                        <a:alpha val="50000"/>
                      </a:schemeClr>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itchFamily="34" charset="0"/>
                          <a:ea typeface="宋体"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zh-CN" altLang="en-US" sz="2400" b="1" kern="1200" dirty="0">
                          <a:solidFill>
                            <a:srgbClr val="FF0000"/>
                          </a:solidFill>
                          <a:latin typeface="宋体" pitchFamily="2" charset="-122"/>
                          <a:ea typeface="宋体" pitchFamily="2" charset="-122"/>
                          <a:cs typeface="+mn-cs"/>
                        </a:rPr>
                        <a:t>无</a:t>
                      </a:r>
                      <a:endParaRPr lang="zh-CN" altLang="en-US" sz="2400" b="1" kern="1200" dirty="0">
                        <a:solidFill>
                          <a:srgbClr val="FF0000"/>
                        </a:solidFill>
                        <a:latin typeface="宋体" pitchFamily="2" charset="-122"/>
                        <a:ea typeface="宋体" pitchFamily="2" charset="-122"/>
                        <a:cs typeface="+mn-cs"/>
                      </a:endParaRPr>
                    </a:p>
                  </a:txBody>
                  <a:tcPr marL="90170" marR="90170" marT="46990" marB="469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solidFill>
                      <a:schemeClr val="bg1">
                        <a:alpha val="50000"/>
                      </a:schemeClr>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itchFamily="34" charset="0"/>
                          <a:ea typeface="宋体"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zh-CN" altLang="en-US" sz="2400" b="1" kern="1200" dirty="0">
                          <a:solidFill>
                            <a:srgbClr val="FF0000"/>
                          </a:solidFill>
                          <a:latin typeface="宋体" pitchFamily="2" charset="-122"/>
                          <a:ea typeface="宋体" pitchFamily="2" charset="-122"/>
                          <a:cs typeface="+mn-cs"/>
                        </a:rPr>
                        <a:t>农民占</a:t>
                      </a:r>
                      <a:r>
                        <a:rPr lang="en-US" altLang="zh-CN" sz="2400" b="1" kern="1200" dirty="0">
                          <a:solidFill>
                            <a:srgbClr val="FF0000"/>
                          </a:solidFill>
                          <a:latin typeface="宋体" pitchFamily="2" charset="-122"/>
                          <a:ea typeface="宋体" pitchFamily="2" charset="-122"/>
                          <a:cs typeface="+mn-cs"/>
                        </a:rPr>
                        <a:t>35 % </a:t>
                      </a:r>
                      <a:r>
                        <a:rPr lang="zh-CN" altLang="en-US" sz="2400" b="1" kern="1200" dirty="0">
                          <a:solidFill>
                            <a:srgbClr val="FF0000"/>
                          </a:solidFill>
                          <a:latin typeface="宋体" pitchFamily="2" charset="-122"/>
                          <a:ea typeface="宋体" pitchFamily="2" charset="-122"/>
                          <a:cs typeface="+mn-cs"/>
                        </a:rPr>
                        <a:t>资产阶级占</a:t>
                      </a:r>
                      <a:r>
                        <a:rPr lang="en-US" altLang="zh-CN" sz="2400" b="1" kern="1200" dirty="0">
                          <a:solidFill>
                            <a:srgbClr val="FF0000"/>
                          </a:solidFill>
                          <a:latin typeface="宋体" pitchFamily="2" charset="-122"/>
                          <a:ea typeface="宋体" pitchFamily="2" charset="-122"/>
                          <a:cs typeface="+mn-cs"/>
                        </a:rPr>
                        <a:t>30%</a:t>
                      </a:r>
                      <a:r>
                        <a:rPr lang="zh-CN" altLang="en-US" sz="2400" b="1" kern="1200" dirty="0">
                          <a:solidFill>
                            <a:srgbClr val="FF0000"/>
                          </a:solidFill>
                          <a:latin typeface="宋体" pitchFamily="2" charset="-122"/>
                          <a:ea typeface="宋体" pitchFamily="2" charset="-122"/>
                          <a:cs typeface="+mn-cs"/>
                        </a:rPr>
                        <a:t>。</a:t>
                      </a:r>
                      <a:endParaRPr lang="zh-CN" altLang="en-US" sz="2400" b="1" kern="1200" dirty="0">
                        <a:solidFill>
                          <a:srgbClr val="FF0000"/>
                        </a:solidFill>
                        <a:latin typeface="宋体" pitchFamily="2" charset="-122"/>
                        <a:ea typeface="宋体" pitchFamily="2" charset="-122"/>
                        <a:cs typeface="+mn-cs"/>
                      </a:endParaRPr>
                    </a:p>
                  </a:txBody>
                  <a:tcPr marL="90170" marR="90170" marT="46990" marB="4699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solidFill>
                      <a:schemeClr val="bg1">
                        <a:alpha val="50000"/>
                      </a:schemeClr>
                    </a:solidFill>
                  </a:tcPr>
                </a:tc>
              </a:tr>
            </a:tbl>
          </a:graphicData>
        </a:graphic>
      </p:graphicFrame>
      <p:sp>
        <p:nvSpPr>
          <p:cNvPr id="3" name="文本框 6151"/>
          <p:cNvSpPr txBox="1">
            <a:spLocks noChangeArrowheads="1"/>
          </p:cNvSpPr>
          <p:nvPr/>
        </p:nvSpPr>
        <p:spPr bwMode="auto">
          <a:xfrm>
            <a:off x="1692275" y="709613"/>
            <a:ext cx="5588000" cy="738188"/>
          </a:xfrm>
          <a:prstGeom prst="rect">
            <a:avLst/>
          </a:prstGeom>
          <a:solidFill>
            <a:schemeClr val="accent5">
              <a:lumMod val="90000"/>
            </a:schemeClr>
          </a:solidFill>
          <a:ln w="9525">
            <a:noFill/>
            <a:miter lim="800000"/>
          </a:ln>
        </p:spPr>
        <p:txBody>
          <a:bodyPr wrap="square">
            <a:spAutoFit/>
          </a:bodyPr>
          <a:lstStyle/>
          <a:p>
            <a:pPr marR="0" defTabSz="914400">
              <a:lnSpc>
                <a:spcPct val="150000"/>
              </a:lnSpc>
              <a:spcBef>
                <a:spcPct val="50000"/>
              </a:spcBef>
              <a:buClrTx/>
              <a:buSzTx/>
              <a:buFont typeface="Arial" pitchFamily="34" charset="0"/>
              <a:buNone/>
              <a:defRPr/>
            </a:pPr>
            <a:r>
              <a:rPr kumimoji="0" lang="zh-CN" altLang="en-US" sz="2800" b="1" kern="1200" cap="none" spc="0" normalizeH="0" baseline="0" noProof="0" dirty="0" smtClean="0">
                <a:solidFill>
                  <a:srgbClr val="0000FF"/>
                </a:solidFill>
                <a:latin typeface="Arial" pitchFamily="34" charset="0"/>
                <a:ea typeface="黑体" pitchFamily="49" charset="-122"/>
                <a:cs typeface="+mn-cs"/>
              </a:rPr>
              <a:t>法国大革命前夕等级制度情况简表</a:t>
            </a:r>
            <a:endParaRPr kumimoji="0" lang="zh-CN" altLang="en-US" sz="2800" b="1" kern="1200" cap="none" spc="0" normalizeH="0" baseline="0" noProof="0" dirty="0" smtClean="0">
              <a:solidFill>
                <a:srgbClr val="0000FF"/>
              </a:solidFill>
              <a:latin typeface="Arial" pitchFamily="34" charset="0"/>
              <a:ea typeface="黑体"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heme/theme1.xml><?xml version="1.0" encoding="utf-8"?>
<a:theme xmlns:a="http://schemas.openxmlformats.org/drawingml/2006/main" name="商务合作">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4425</Words>
  <PresentationFormat>全屏显示(4:3)</PresentationFormat>
  <Paragraphs>462</Paragraphs>
  <Slides>43</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43</vt:i4>
      </vt:variant>
    </vt:vector>
  </HeadingPairs>
  <TitlesOfParts>
    <vt:vector size="45" baseType="lpstr">
      <vt:lpstr>商务合作</vt:lpstr>
      <vt:lpstr>PBrush</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法国大革命与英国资产阶级革命相同点和不同</vt:lpstr>
      <vt:lpstr>不同点：</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dcterms:created xsi:type="dcterms:W3CDTF">2015-07-09T08:14:00Z</dcterms:created>
  <dcterms:modified xsi:type="dcterms:W3CDTF">2018-10-22T01:41:56Z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