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 id="2147483671" r:id="rId3"/>
    <p:sldMasterId id="2147483684" r:id="rId4"/>
  </p:sldMasterIdLst>
  <p:notesMasterIdLst>
    <p:notesMasterId r:id="rId29"/>
  </p:notesMasterIdLst>
  <p:sldIdLst>
    <p:sldId id="256" r:id="rId5"/>
    <p:sldId id="257" r:id="rId6"/>
    <p:sldId id="258" r:id="rId7"/>
    <p:sldId id="259" r:id="rId8"/>
    <p:sldId id="260" r:id="rId9"/>
    <p:sldId id="261"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20"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2018/9/24</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lstStyle/>
          <a:p>
            <a:pPr lvl="0" indent="0" algn="r"/>
            <a:fld id="{9A0DB2DC-4C9A-4742-B13C-FB6460FD3503}" type="slidenum">
              <a:rPr lang="en-US" altLang="zh-CN" sz="1200" b="0" dirty="0">
                <a:solidFill>
                  <a:schemeClr val="tx1"/>
                </a:solidFill>
                <a:ea typeface="宋体" panose="02010600030101010101" pitchFamily="2" charset="-122"/>
              </a:rPr>
              <a:pPr lvl="0" indent="0" algn="r"/>
              <a:t>9</a:t>
            </a:fld>
            <a:endParaRPr lang="en-US" altLang="zh-CN" sz="1200" b="0" dirty="0">
              <a:solidFill>
                <a:schemeClr val="tx1"/>
              </a:solidFill>
              <a:ea typeface="宋体" panose="02010600030101010101" pitchFamily="2" charset="-122"/>
            </a:endParaRPr>
          </a:p>
        </p:txBody>
      </p:sp>
      <p:sp>
        <p:nvSpPr>
          <p:cNvPr id="11266" name="幻灯片图像占位符 1"/>
          <p:cNvSpPr>
            <a:spLocks noGrp="1" noRot="1" noChangeAspect="1" noTextEdit="1"/>
          </p:cNvSpPr>
          <p:nvPr>
            <p:ph type="sldImg"/>
          </p:nvPr>
        </p:nvSpPr>
        <p:spPr/>
      </p:sp>
      <p:sp>
        <p:nvSpPr>
          <p:cNvPr id="11267" name="备注占位符 2"/>
          <p:cNvSpPr>
            <a:spLocks noGrp="1"/>
          </p:cNvSpPr>
          <p:nvPr>
            <p:ph type="body"/>
          </p:nvPr>
        </p:nvSpPr>
        <p:spPr/>
        <p:txBody>
          <a:bodyPr wrap="square" lIns="91440" tIns="45720" rIns="91440" bIns="45720" anchor="t"/>
          <a:lstStyle/>
          <a:p>
            <a:pPr lvl="0" eaLnBrk="1" hangingPunct="1"/>
            <a:r>
              <a:rPr lang="zh-CN" altLang="en-US" dirty="0"/>
              <a:t>本资料来自于资源最齐全的２１世纪教育网</a:t>
            </a:r>
            <a:r>
              <a:rPr lang="en-US" altLang="zh-CN" dirty="0"/>
              <a:t>www.21cnjy.com</a:t>
            </a:r>
          </a:p>
        </p:txBody>
      </p:sp>
      <p:sp>
        <p:nvSpPr>
          <p:cNvPr id="11268" name="灯片编号占位符 3"/>
          <p:cNvSpPr txBox="1">
            <a:spLocks noGrp="1"/>
          </p:cNvSpPr>
          <p:nvPr/>
        </p:nvSpPr>
        <p:spPr>
          <a:xfrm>
            <a:off x="3884613" y="8685213"/>
            <a:ext cx="2971800" cy="457200"/>
          </a:xfrm>
          <a:prstGeom prst="rect">
            <a:avLst/>
          </a:prstGeom>
          <a:noFill/>
          <a:ln w="9525">
            <a:noFill/>
          </a:ln>
        </p:spPr>
        <p:txBody>
          <a:bodyPr anchor="b"/>
          <a:lstStyle/>
          <a:p>
            <a:pPr lvl="0" indent="0" algn="r"/>
            <a:fld id="{9A0DB2DC-4C9A-4742-B13C-FB6460FD3503}" type="slidenum">
              <a:rPr lang="en-US" altLang="zh-CN" sz="1200" b="0" dirty="0">
                <a:solidFill>
                  <a:schemeClr val="tx1"/>
                </a:solidFill>
                <a:latin typeface="Comic Sans MS" panose="030F0702030302020204" pitchFamily="66" charset="0"/>
                <a:ea typeface="宋体" panose="02010600030101010101" pitchFamily="2" charset="-122"/>
              </a:rPr>
              <a:pPr lvl="0" indent="0" algn="r"/>
              <a:t>9</a:t>
            </a:fld>
            <a:endParaRPr lang="en-US" altLang="zh-CN" sz="1200" b="0" dirty="0">
              <a:solidFill>
                <a:schemeClr val="tx1"/>
              </a:solidFill>
              <a:latin typeface="Comic Sans MS" panose="030F0702030302020204" pitchFamily="66"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lstStyle/>
          <a:p>
            <a:pPr lvl="0" indent="0" algn="r"/>
            <a:fld id="{9A0DB2DC-4C9A-4742-B13C-FB6460FD3503}" type="slidenum">
              <a:rPr lang="en-US" altLang="zh-CN" sz="1200" b="0" dirty="0">
                <a:solidFill>
                  <a:schemeClr val="tx1"/>
                </a:solidFill>
                <a:ea typeface="宋体" panose="02010600030101010101" pitchFamily="2" charset="-122"/>
              </a:rPr>
              <a:pPr lvl="0" indent="0" algn="r"/>
              <a:t>11</a:t>
            </a:fld>
            <a:endParaRPr lang="en-US" altLang="zh-CN" sz="1200" b="0" dirty="0">
              <a:solidFill>
                <a:schemeClr val="tx1"/>
              </a:solidFill>
              <a:ea typeface="宋体" panose="02010600030101010101" pitchFamily="2" charset="-122"/>
            </a:endParaRPr>
          </a:p>
        </p:txBody>
      </p:sp>
      <p:sp>
        <p:nvSpPr>
          <p:cNvPr id="14338" name="幻灯片图像占位符 1"/>
          <p:cNvSpPr>
            <a:spLocks noGrp="1" noRot="1" noChangeAspect="1" noTextEdit="1"/>
          </p:cNvSpPr>
          <p:nvPr>
            <p:ph type="sldImg"/>
          </p:nvPr>
        </p:nvSpPr>
        <p:spPr/>
      </p:sp>
      <p:sp>
        <p:nvSpPr>
          <p:cNvPr id="14339" name="备注占位符 2"/>
          <p:cNvSpPr>
            <a:spLocks noGrp="1"/>
          </p:cNvSpPr>
          <p:nvPr>
            <p:ph type="body"/>
          </p:nvPr>
        </p:nvSpPr>
        <p:spPr/>
        <p:txBody>
          <a:bodyPr wrap="square" lIns="91440" tIns="45720" rIns="91440" bIns="45720" anchor="t"/>
          <a:lstStyle/>
          <a:p>
            <a:pPr lvl="0" eaLnBrk="1" hangingPunct="1"/>
            <a:r>
              <a:rPr lang="zh-CN" altLang="en-US" dirty="0"/>
              <a:t>本资料来自于资源最齐全的２１世纪教育网</a:t>
            </a:r>
            <a:r>
              <a:rPr lang="en-US" altLang="zh-CN" dirty="0"/>
              <a:t>www.21cnjy.com</a:t>
            </a:r>
          </a:p>
        </p:txBody>
      </p:sp>
      <p:sp>
        <p:nvSpPr>
          <p:cNvPr id="14340" name="灯片编号占位符 3"/>
          <p:cNvSpPr txBox="1">
            <a:spLocks noGrp="1"/>
          </p:cNvSpPr>
          <p:nvPr/>
        </p:nvSpPr>
        <p:spPr>
          <a:xfrm>
            <a:off x="3884613" y="8685213"/>
            <a:ext cx="2971800" cy="457200"/>
          </a:xfrm>
          <a:prstGeom prst="rect">
            <a:avLst/>
          </a:prstGeom>
          <a:noFill/>
          <a:ln w="9525">
            <a:noFill/>
          </a:ln>
        </p:spPr>
        <p:txBody>
          <a:bodyPr anchor="b"/>
          <a:lstStyle/>
          <a:p>
            <a:pPr lvl="0" indent="0" algn="r"/>
            <a:fld id="{9A0DB2DC-4C9A-4742-B13C-FB6460FD3503}" type="slidenum">
              <a:rPr lang="en-US" altLang="zh-CN" sz="1200" b="0" dirty="0">
                <a:solidFill>
                  <a:schemeClr val="tx1"/>
                </a:solidFill>
                <a:latin typeface="Comic Sans MS" panose="030F0702030302020204" pitchFamily="66" charset="0"/>
                <a:ea typeface="宋体" panose="02010600030101010101" pitchFamily="2" charset="-122"/>
              </a:rPr>
              <a:pPr lvl="0" indent="0" algn="r"/>
              <a:t>11</a:t>
            </a:fld>
            <a:endParaRPr lang="en-US" altLang="zh-CN" sz="1200" b="0" dirty="0">
              <a:solidFill>
                <a:schemeClr val="tx1"/>
              </a:solidFill>
              <a:latin typeface="Comic Sans MS" panose="030F0702030302020204" pitchFamily="66"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lstStyle/>
          <a:p>
            <a:pPr lvl="0" indent="0" algn="r"/>
            <a:fld id="{9A0DB2DC-4C9A-4742-B13C-FB6460FD3503}" type="slidenum">
              <a:rPr lang="en-US" altLang="zh-CN" sz="1200" b="0" dirty="0">
                <a:solidFill>
                  <a:schemeClr val="tx1"/>
                </a:solidFill>
                <a:ea typeface="宋体" panose="02010600030101010101" pitchFamily="2" charset="-122"/>
              </a:rPr>
              <a:pPr lvl="0" indent="0" algn="r"/>
              <a:t>12</a:t>
            </a:fld>
            <a:endParaRPr lang="en-US" altLang="zh-CN" sz="1200" b="0" dirty="0">
              <a:solidFill>
                <a:schemeClr val="tx1"/>
              </a:solidFill>
              <a:ea typeface="宋体" panose="02010600030101010101" pitchFamily="2" charset="-122"/>
            </a:endParaRPr>
          </a:p>
        </p:txBody>
      </p:sp>
      <p:sp>
        <p:nvSpPr>
          <p:cNvPr id="16386" name="幻灯片图像占位符 1"/>
          <p:cNvSpPr>
            <a:spLocks noGrp="1" noRot="1" noChangeAspect="1" noTextEdit="1"/>
          </p:cNvSpPr>
          <p:nvPr>
            <p:ph type="sldImg"/>
          </p:nvPr>
        </p:nvSpPr>
        <p:spPr>
          <a:xfrm>
            <a:off x="481013" y="1279525"/>
            <a:ext cx="6140450" cy="3454400"/>
          </a:xfrm>
        </p:spPr>
      </p:sp>
      <p:sp>
        <p:nvSpPr>
          <p:cNvPr id="16387" name="备注占位符 2"/>
          <p:cNvSpPr>
            <a:spLocks noGrp="1"/>
          </p:cNvSpPr>
          <p:nvPr>
            <p:ph type="body"/>
          </p:nvPr>
        </p:nvSpPr>
        <p:spPr/>
        <p:txBody>
          <a:bodyPr wrap="square" lIns="91440" tIns="45720" rIns="91440" bIns="45720" anchor="t"/>
          <a:lstStyle/>
          <a:p>
            <a:pPr lvl="0" eaLnBrk="1" hangingPunct="1"/>
            <a:r>
              <a:rPr lang="zh-CN" altLang="en-US" dirty="0"/>
              <a:t>本资料来自于资源最齐全的２１世纪教育网</a:t>
            </a:r>
            <a:r>
              <a:rPr lang="en-US" altLang="zh-CN" dirty="0"/>
              <a:t>www.21cnjy.com</a:t>
            </a:r>
          </a:p>
        </p:txBody>
      </p:sp>
      <p:sp>
        <p:nvSpPr>
          <p:cNvPr id="16388" name="灯片编号占位符 3"/>
          <p:cNvSpPr txBox="1">
            <a:spLocks noGrp="1"/>
          </p:cNvSpPr>
          <p:nvPr/>
        </p:nvSpPr>
        <p:spPr>
          <a:xfrm>
            <a:off x="3884613" y="8685213"/>
            <a:ext cx="2971800" cy="457200"/>
          </a:xfrm>
          <a:prstGeom prst="rect">
            <a:avLst/>
          </a:prstGeom>
          <a:noFill/>
          <a:ln w="9525">
            <a:noFill/>
          </a:ln>
        </p:spPr>
        <p:txBody>
          <a:bodyPr anchor="b"/>
          <a:lstStyle/>
          <a:p>
            <a:pPr lvl="0" indent="0" algn="r"/>
            <a:fld id="{9A0DB2DC-4C9A-4742-B13C-FB6460FD3503}" type="slidenum">
              <a:rPr lang="en-US" altLang="zh-CN" sz="1200" b="0" dirty="0">
                <a:solidFill>
                  <a:schemeClr val="tx1"/>
                </a:solidFill>
                <a:latin typeface="Comic Sans MS" panose="030F0702030302020204" pitchFamily="66" charset="0"/>
                <a:ea typeface="宋体" panose="02010600030101010101" pitchFamily="2" charset="-122"/>
              </a:rPr>
              <a:pPr lvl="0" indent="0" algn="r"/>
              <a:t>12</a:t>
            </a:fld>
            <a:endParaRPr lang="en-US" altLang="zh-CN" sz="1200" b="0" dirty="0">
              <a:solidFill>
                <a:schemeClr val="tx1"/>
              </a:solidFill>
              <a:latin typeface="Comic Sans MS" panose="030F0702030302020204" pitchFamily="66"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lstStyle/>
          <a:p>
            <a:pPr lvl="0" indent="0" algn="r"/>
            <a:fld id="{9A0DB2DC-4C9A-4742-B13C-FB6460FD3503}" type="slidenum">
              <a:rPr lang="en-US" altLang="zh-CN" sz="1200" b="0" dirty="0">
                <a:solidFill>
                  <a:schemeClr val="tx1"/>
                </a:solidFill>
                <a:ea typeface="宋体" panose="02010600030101010101" pitchFamily="2" charset="-122"/>
              </a:rPr>
              <a:pPr lvl="0" indent="0" algn="r"/>
              <a:t>14</a:t>
            </a:fld>
            <a:endParaRPr lang="en-US" altLang="zh-CN" sz="1200" b="0" dirty="0">
              <a:solidFill>
                <a:schemeClr val="tx1"/>
              </a:solidFill>
              <a:ea typeface="宋体" panose="02010600030101010101" pitchFamily="2" charset="-122"/>
            </a:endParaRPr>
          </a:p>
        </p:txBody>
      </p:sp>
      <p:sp>
        <p:nvSpPr>
          <p:cNvPr id="19458" name="幻灯片图像占位符 1"/>
          <p:cNvSpPr>
            <a:spLocks noGrp="1" noRot="1" noChangeAspect="1" noTextEdit="1"/>
          </p:cNvSpPr>
          <p:nvPr>
            <p:ph type="sldImg"/>
          </p:nvPr>
        </p:nvSpPr>
        <p:spPr>
          <a:xfrm>
            <a:off x="481013" y="1279525"/>
            <a:ext cx="6140450" cy="3454400"/>
          </a:xfrm>
        </p:spPr>
      </p:sp>
      <p:sp>
        <p:nvSpPr>
          <p:cNvPr id="19459" name="备注占位符 2"/>
          <p:cNvSpPr>
            <a:spLocks noGrp="1"/>
          </p:cNvSpPr>
          <p:nvPr>
            <p:ph type="body"/>
          </p:nvPr>
        </p:nvSpPr>
        <p:spPr/>
        <p:txBody>
          <a:bodyPr wrap="square" lIns="91440" tIns="45720" rIns="91440" bIns="45720" anchor="t"/>
          <a:lstStyle/>
          <a:p>
            <a:pPr lvl="0" eaLnBrk="1" hangingPunct="1"/>
            <a:r>
              <a:rPr lang="zh-CN" altLang="en-US" dirty="0"/>
              <a:t>本资料来自于资源最齐全的２１世纪教育网</a:t>
            </a:r>
            <a:r>
              <a:rPr lang="en-US" altLang="zh-CN" dirty="0"/>
              <a:t>www.21cnjy.com</a:t>
            </a:r>
          </a:p>
        </p:txBody>
      </p:sp>
      <p:sp>
        <p:nvSpPr>
          <p:cNvPr id="19460" name="灯片编号占位符 3"/>
          <p:cNvSpPr txBox="1">
            <a:spLocks noGrp="1"/>
          </p:cNvSpPr>
          <p:nvPr/>
        </p:nvSpPr>
        <p:spPr>
          <a:xfrm>
            <a:off x="3884613" y="8685213"/>
            <a:ext cx="2971800" cy="457200"/>
          </a:xfrm>
          <a:prstGeom prst="rect">
            <a:avLst/>
          </a:prstGeom>
          <a:noFill/>
          <a:ln w="9525">
            <a:noFill/>
          </a:ln>
        </p:spPr>
        <p:txBody>
          <a:bodyPr anchor="b"/>
          <a:lstStyle/>
          <a:p>
            <a:pPr lvl="0" indent="0" algn="r"/>
            <a:fld id="{9A0DB2DC-4C9A-4742-B13C-FB6460FD3503}" type="slidenum">
              <a:rPr lang="en-US" altLang="zh-CN" sz="1200" b="0" dirty="0">
                <a:solidFill>
                  <a:schemeClr val="tx1"/>
                </a:solidFill>
                <a:latin typeface="Comic Sans MS" panose="030F0702030302020204" pitchFamily="66" charset="0"/>
                <a:ea typeface="宋体" panose="02010600030101010101" pitchFamily="2" charset="-122"/>
              </a:rPr>
              <a:pPr lvl="0" indent="0" algn="r"/>
              <a:t>14</a:t>
            </a:fld>
            <a:endParaRPr lang="en-US" altLang="zh-CN" sz="1200" b="0" dirty="0">
              <a:solidFill>
                <a:schemeClr val="tx1"/>
              </a:solidFill>
              <a:latin typeface="Comic Sans MS" panose="030F0702030302020204" pitchFamily="66"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lstStyle/>
          <a:p>
            <a:pPr lvl="0" indent="0" algn="r"/>
            <a:fld id="{9A0DB2DC-4C9A-4742-B13C-FB6460FD3503}" type="slidenum">
              <a:rPr lang="en-US" altLang="zh-CN" sz="1200" b="0" dirty="0">
                <a:solidFill>
                  <a:schemeClr val="tx1"/>
                </a:solidFill>
                <a:ea typeface="宋体" panose="02010600030101010101" pitchFamily="2" charset="-122"/>
              </a:rPr>
              <a:pPr lvl="0" indent="0" algn="r"/>
              <a:t>19</a:t>
            </a:fld>
            <a:endParaRPr lang="en-US" altLang="zh-CN" sz="1200" b="0" dirty="0">
              <a:solidFill>
                <a:schemeClr val="tx1"/>
              </a:solidFill>
              <a:ea typeface="宋体" panose="02010600030101010101" pitchFamily="2" charset="-122"/>
            </a:endParaRPr>
          </a:p>
        </p:txBody>
      </p:sp>
      <p:sp>
        <p:nvSpPr>
          <p:cNvPr id="25602" name="幻灯片图像占位符 1"/>
          <p:cNvSpPr>
            <a:spLocks noGrp="1" noRot="1" noChangeAspect="1" noTextEdit="1"/>
          </p:cNvSpPr>
          <p:nvPr>
            <p:ph type="sldImg"/>
          </p:nvPr>
        </p:nvSpPr>
        <p:spPr/>
      </p:sp>
      <p:sp>
        <p:nvSpPr>
          <p:cNvPr id="25603" name="备注占位符 2"/>
          <p:cNvSpPr>
            <a:spLocks noGrp="1"/>
          </p:cNvSpPr>
          <p:nvPr>
            <p:ph type="body"/>
          </p:nvPr>
        </p:nvSpPr>
        <p:spPr/>
        <p:txBody>
          <a:bodyPr wrap="square" lIns="91440" tIns="45720" rIns="91440" bIns="45720" anchor="t"/>
          <a:lstStyle/>
          <a:p>
            <a:pPr lvl="0" eaLnBrk="1" hangingPunct="1"/>
            <a:r>
              <a:rPr lang="zh-CN" altLang="en-US" dirty="0"/>
              <a:t>本资料来自于资源最齐全的２１世纪教育网</a:t>
            </a:r>
            <a:r>
              <a:rPr lang="en-US" altLang="zh-CN" dirty="0"/>
              <a:t>www.21cnjy.com</a:t>
            </a:r>
          </a:p>
        </p:txBody>
      </p:sp>
      <p:sp>
        <p:nvSpPr>
          <p:cNvPr id="25604" name="灯片编号占位符 3"/>
          <p:cNvSpPr txBox="1">
            <a:spLocks noGrp="1"/>
          </p:cNvSpPr>
          <p:nvPr/>
        </p:nvSpPr>
        <p:spPr>
          <a:xfrm>
            <a:off x="3884613" y="8685213"/>
            <a:ext cx="2971800" cy="457200"/>
          </a:xfrm>
          <a:prstGeom prst="rect">
            <a:avLst/>
          </a:prstGeom>
          <a:noFill/>
          <a:ln w="9525">
            <a:noFill/>
          </a:ln>
        </p:spPr>
        <p:txBody>
          <a:bodyPr anchor="b"/>
          <a:lstStyle/>
          <a:p>
            <a:pPr lvl="0" indent="0" algn="r"/>
            <a:fld id="{9A0DB2DC-4C9A-4742-B13C-FB6460FD3503}" type="slidenum">
              <a:rPr lang="en-US" altLang="zh-CN" sz="1200" b="0" dirty="0">
                <a:solidFill>
                  <a:schemeClr val="tx1"/>
                </a:solidFill>
                <a:latin typeface="Comic Sans MS" panose="030F0702030302020204" pitchFamily="66" charset="0"/>
                <a:ea typeface="宋体" panose="02010600030101010101" pitchFamily="2" charset="-122"/>
              </a:rPr>
              <a:pPr lvl="0" indent="0" algn="r"/>
              <a:t>19</a:t>
            </a:fld>
            <a:endParaRPr lang="en-US" altLang="zh-CN" sz="1200" b="0" dirty="0">
              <a:solidFill>
                <a:schemeClr val="tx1"/>
              </a:solidFill>
              <a:latin typeface="Comic Sans MS" panose="030F0702030302020204" pitchFamily="66"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lstStyle/>
          <a:p>
            <a:pPr lvl="0" indent="0" algn="r"/>
            <a:fld id="{9A0DB2DC-4C9A-4742-B13C-FB6460FD3503}" type="slidenum">
              <a:rPr lang="en-US" altLang="zh-CN" sz="1200" b="0" dirty="0">
                <a:solidFill>
                  <a:schemeClr val="tx1"/>
                </a:solidFill>
                <a:ea typeface="宋体" panose="02010600030101010101" pitchFamily="2" charset="-122"/>
              </a:rPr>
              <a:pPr lvl="0" indent="0" algn="r"/>
              <a:t>23</a:t>
            </a:fld>
            <a:endParaRPr lang="en-US" altLang="zh-CN" sz="1200" b="0" dirty="0">
              <a:solidFill>
                <a:schemeClr val="tx1"/>
              </a:solidFill>
              <a:ea typeface="宋体" panose="02010600030101010101" pitchFamily="2" charset="-122"/>
            </a:endParaRPr>
          </a:p>
        </p:txBody>
      </p:sp>
      <p:sp>
        <p:nvSpPr>
          <p:cNvPr id="30722" name="幻灯片图像占位符 1"/>
          <p:cNvSpPr>
            <a:spLocks noGrp="1" noRot="1" noChangeAspect="1" noTextEdit="1"/>
          </p:cNvSpPr>
          <p:nvPr>
            <p:ph type="sldImg"/>
          </p:nvPr>
        </p:nvSpPr>
        <p:spPr/>
      </p:sp>
      <p:sp>
        <p:nvSpPr>
          <p:cNvPr id="30723" name="备注占位符 2"/>
          <p:cNvSpPr>
            <a:spLocks noGrp="1"/>
          </p:cNvSpPr>
          <p:nvPr>
            <p:ph type="body"/>
          </p:nvPr>
        </p:nvSpPr>
        <p:spPr/>
        <p:txBody>
          <a:bodyPr wrap="square" lIns="91440" tIns="45720" rIns="91440" bIns="45720" anchor="t"/>
          <a:lstStyle/>
          <a:p>
            <a:pPr lvl="0" eaLnBrk="1" hangingPunct="1"/>
            <a:r>
              <a:rPr lang="zh-CN" altLang="en-US" dirty="0"/>
              <a:t>本资料来自于资源最齐全的２１世纪教育网</a:t>
            </a:r>
            <a:r>
              <a:rPr lang="en-US" altLang="zh-CN" dirty="0"/>
              <a:t>www.21cnjy.com</a:t>
            </a:r>
          </a:p>
        </p:txBody>
      </p:sp>
      <p:sp>
        <p:nvSpPr>
          <p:cNvPr id="30724" name="灯片编号占位符 3"/>
          <p:cNvSpPr txBox="1">
            <a:spLocks noGrp="1"/>
          </p:cNvSpPr>
          <p:nvPr/>
        </p:nvSpPr>
        <p:spPr>
          <a:xfrm>
            <a:off x="3884613" y="8685213"/>
            <a:ext cx="2971800" cy="457200"/>
          </a:xfrm>
          <a:prstGeom prst="rect">
            <a:avLst/>
          </a:prstGeom>
          <a:noFill/>
          <a:ln w="9525">
            <a:noFill/>
          </a:ln>
        </p:spPr>
        <p:txBody>
          <a:bodyPr anchor="b"/>
          <a:lstStyle/>
          <a:p>
            <a:pPr lvl="0" indent="0" algn="r"/>
            <a:fld id="{9A0DB2DC-4C9A-4742-B13C-FB6460FD3503}" type="slidenum">
              <a:rPr lang="en-US" altLang="zh-CN" sz="1200" b="0" dirty="0">
                <a:solidFill>
                  <a:schemeClr val="tx1"/>
                </a:solidFill>
                <a:latin typeface="Comic Sans MS" panose="030F0702030302020204" pitchFamily="66" charset="0"/>
                <a:ea typeface="宋体" panose="02010600030101010101" pitchFamily="2" charset="-122"/>
              </a:rPr>
              <a:pPr lvl="0" indent="0" algn="r"/>
              <a:t>23</a:t>
            </a:fld>
            <a:endParaRPr lang="en-US" altLang="zh-CN" sz="1200" b="0" dirty="0">
              <a:solidFill>
                <a:schemeClr val="tx1"/>
              </a:solidFill>
              <a:latin typeface="Comic Sans MS" panose="030F0702030302020204" pitchFamily="66"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lstStyle/>
          <a:p>
            <a:pPr lvl="0" indent="0" algn="r"/>
            <a:fld id="{9A0DB2DC-4C9A-4742-B13C-FB6460FD3503}" type="slidenum">
              <a:rPr lang="en-US" altLang="zh-CN" sz="1200" b="0" dirty="0">
                <a:solidFill>
                  <a:schemeClr val="tx1"/>
                </a:solidFill>
                <a:ea typeface="宋体" panose="02010600030101010101" pitchFamily="2" charset="-122"/>
              </a:rPr>
              <a:pPr lvl="0" indent="0" algn="r"/>
              <a:t>24</a:t>
            </a:fld>
            <a:endParaRPr lang="en-US" altLang="zh-CN" sz="1200" b="0" dirty="0">
              <a:solidFill>
                <a:schemeClr val="tx1"/>
              </a:solidFill>
              <a:ea typeface="宋体" panose="02010600030101010101" pitchFamily="2" charset="-122"/>
            </a:endParaRPr>
          </a:p>
        </p:txBody>
      </p:sp>
      <p:sp>
        <p:nvSpPr>
          <p:cNvPr id="32770" name="幻灯片图像占位符 1"/>
          <p:cNvSpPr>
            <a:spLocks noGrp="1" noRot="1" noChangeAspect="1" noTextEdit="1"/>
          </p:cNvSpPr>
          <p:nvPr>
            <p:ph type="sldImg"/>
          </p:nvPr>
        </p:nvSpPr>
        <p:spPr/>
      </p:sp>
      <p:sp>
        <p:nvSpPr>
          <p:cNvPr id="32771" name="备注占位符 2"/>
          <p:cNvSpPr>
            <a:spLocks noGrp="1"/>
          </p:cNvSpPr>
          <p:nvPr>
            <p:ph type="body"/>
          </p:nvPr>
        </p:nvSpPr>
        <p:spPr/>
        <p:txBody>
          <a:bodyPr wrap="square" lIns="91440" tIns="45720" rIns="91440" bIns="45720" anchor="t"/>
          <a:lstStyle/>
          <a:p>
            <a:pPr lvl="0" eaLnBrk="1" hangingPunct="1"/>
            <a:r>
              <a:rPr lang="zh-CN" altLang="en-US" dirty="0"/>
              <a:t>本资料来自于资源最齐全的２１世纪教育网</a:t>
            </a:r>
            <a:r>
              <a:rPr lang="en-US" altLang="zh-CN" dirty="0"/>
              <a:t>www.21cnjy.com</a:t>
            </a:r>
          </a:p>
        </p:txBody>
      </p:sp>
      <p:sp>
        <p:nvSpPr>
          <p:cNvPr id="32772" name="灯片编号占位符 3"/>
          <p:cNvSpPr txBox="1">
            <a:spLocks noGrp="1"/>
          </p:cNvSpPr>
          <p:nvPr/>
        </p:nvSpPr>
        <p:spPr>
          <a:xfrm>
            <a:off x="3884613" y="8685213"/>
            <a:ext cx="2971800" cy="457200"/>
          </a:xfrm>
          <a:prstGeom prst="rect">
            <a:avLst/>
          </a:prstGeom>
          <a:noFill/>
          <a:ln w="9525">
            <a:noFill/>
          </a:ln>
        </p:spPr>
        <p:txBody>
          <a:bodyPr anchor="b"/>
          <a:lstStyle/>
          <a:p>
            <a:pPr lvl="0" indent="0" algn="r"/>
            <a:fld id="{9A0DB2DC-4C9A-4742-B13C-FB6460FD3503}" type="slidenum">
              <a:rPr lang="en-US" altLang="zh-CN" sz="1200" b="0" dirty="0">
                <a:solidFill>
                  <a:schemeClr val="tx1"/>
                </a:solidFill>
                <a:latin typeface="Comic Sans MS" panose="030F0702030302020204" pitchFamily="66" charset="0"/>
                <a:ea typeface="宋体" panose="02010600030101010101" pitchFamily="2" charset="-122"/>
              </a:rPr>
              <a:pPr lvl="0" indent="0" algn="r"/>
              <a:t>24</a:t>
            </a:fld>
            <a:endParaRPr lang="en-US" altLang="zh-CN" sz="1200" b="0" dirty="0">
              <a:solidFill>
                <a:schemeClr val="tx1"/>
              </a:solidFill>
              <a:latin typeface="Comic Sans MS" panose="030F0702030302020204" pitchFamily="66"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2018/9/24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Tree>
  </p:cSld>
  <p:clrMapOvr>
    <a:masterClrMapping/>
  </p:clrMapOvr>
  <p:transition>
    <p:check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check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Tree>
  </p:cSld>
  <p:clrMapOvr>
    <a:masterClrMapping/>
  </p:clrMapOvr>
  <p:transition>
    <p:check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check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check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checke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check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check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check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check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checke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en-US" altLang="zh-CN" sz="1400" b="0" strike="noStrike" noProof="1" dirty="0">
                <a:solidFill>
                  <a:schemeClr val="tx1"/>
                </a:solidFill>
                <a:latin typeface="Arial" panose="020B0604020202020204" pitchFamily="34" charset="0"/>
                <a:ea typeface="宋体" panose="02010600030101010101" pitchFamily="2" charset="-122"/>
                <a:cs typeface="+mn-ea"/>
              </a:rPr>
              <a:pPr lvl="0" algn="r" eaLnBrk="1" fontAlgn="base" hangingPunct="1"/>
              <a:t>‹#›</a:t>
            </a:fld>
            <a:endParaRPr lang="en-US" altLang="zh-CN" sz="1400" b="0" strike="noStrike" noProof="1">
              <a:solidFill>
                <a:schemeClr val="tx1"/>
              </a:solidFill>
              <a:ea typeface="宋体" panose="02010600030101010101" pitchFamily="2"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en-US" altLang="zh-CN" sz="1400" b="0" strike="noStrike" noProof="1" dirty="0">
                <a:solidFill>
                  <a:schemeClr val="tx1"/>
                </a:solidFill>
                <a:latin typeface="Arial" panose="020B0604020202020204" pitchFamily="34" charset="0"/>
                <a:ea typeface="宋体" panose="02010600030101010101" pitchFamily="2" charset="-122"/>
                <a:cs typeface="+mn-ea"/>
              </a:rPr>
              <a:pPr lvl="0" algn="r" eaLnBrk="1" fontAlgn="base" hangingPunct="1"/>
              <a:t>‹#›</a:t>
            </a:fld>
            <a:endParaRPr lang="en-US" altLang="zh-CN" sz="1400" b="0" strike="noStrike" noProof="1">
              <a:solidFill>
                <a:schemeClr val="tx1"/>
              </a:solidFill>
              <a:ea typeface="宋体" panose="02010600030101010101" pitchFamily="2"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en-US" altLang="zh-CN" sz="1400" b="0" strike="noStrike" noProof="1" dirty="0">
                <a:solidFill>
                  <a:schemeClr val="tx1"/>
                </a:solidFill>
                <a:latin typeface="Arial" panose="020B0604020202020204" pitchFamily="34" charset="0"/>
                <a:ea typeface="宋体" panose="02010600030101010101" pitchFamily="2" charset="-122"/>
                <a:cs typeface="+mn-ea"/>
              </a:rPr>
              <a:pPr lvl="0" algn="r" eaLnBrk="1" fontAlgn="base" hangingPunct="1"/>
              <a:t>‹#›</a:t>
            </a:fld>
            <a:endParaRPr lang="en-US" altLang="zh-CN" sz="1400" b="0" strike="noStrike" noProof="1">
              <a:solidFill>
                <a:schemeClr val="tx1"/>
              </a:solidFill>
              <a:ea typeface="宋体" panose="02010600030101010101" pitchFamily="2"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en-US" altLang="zh-CN" sz="1400" b="0" strike="noStrike" noProof="1" dirty="0">
                <a:solidFill>
                  <a:schemeClr val="tx1"/>
                </a:solidFill>
                <a:latin typeface="Arial" panose="020B0604020202020204" pitchFamily="34" charset="0"/>
                <a:ea typeface="宋体" panose="02010600030101010101" pitchFamily="2" charset="-122"/>
                <a:cs typeface="+mn-ea"/>
              </a:rPr>
              <a:pPr lvl="0" algn="r" eaLnBrk="1" fontAlgn="base" hangingPunct="1"/>
              <a:t>‹#›</a:t>
            </a:fld>
            <a:endParaRPr lang="en-US" altLang="zh-CN" sz="1400" b="0" strike="noStrike" noProof="1">
              <a:solidFill>
                <a:schemeClr val="tx1"/>
              </a:solidFill>
              <a:ea typeface="宋体" panose="02010600030101010101" pitchFamily="2"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lvl="0" algn="r" eaLnBrk="1" fontAlgn="base" hangingPunct="1"/>
            <a:fld id="{9A0DB2DC-4C9A-4742-B13C-FB6460FD3503}" type="slidenum">
              <a:rPr lang="en-US" altLang="zh-CN" sz="1400" b="0" strike="noStrike" noProof="1" dirty="0">
                <a:solidFill>
                  <a:schemeClr val="tx1"/>
                </a:solidFill>
                <a:latin typeface="Arial" panose="020B0604020202020204" pitchFamily="34" charset="0"/>
                <a:ea typeface="宋体" panose="02010600030101010101" pitchFamily="2" charset="-122"/>
                <a:cs typeface="+mn-ea"/>
              </a:rPr>
              <a:pPr lvl="0" algn="r" eaLnBrk="1" fontAlgn="base" hangingPunct="1"/>
              <a:t>‹#›</a:t>
            </a:fld>
            <a:endParaRPr lang="en-US" altLang="zh-CN" sz="1400" b="0" strike="noStrike" noProof="1">
              <a:solidFill>
                <a:schemeClr val="tx1"/>
              </a:solidFill>
              <a:ea typeface="宋体" panose="02010600030101010101" pitchFamily="2"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en-US" altLang="zh-CN" sz="1400" b="0" strike="noStrike" noProof="1" dirty="0">
                <a:solidFill>
                  <a:schemeClr val="tx1"/>
                </a:solidFill>
                <a:latin typeface="Arial" panose="020B0604020202020204" pitchFamily="34" charset="0"/>
                <a:ea typeface="宋体" panose="02010600030101010101" pitchFamily="2" charset="-122"/>
                <a:cs typeface="+mn-ea"/>
              </a:rPr>
              <a:pPr lvl="0" algn="r" eaLnBrk="1" fontAlgn="base" hangingPunct="1"/>
              <a:t>‹#›</a:t>
            </a:fld>
            <a:endParaRPr lang="en-US" altLang="zh-CN" sz="1400" b="0" strike="noStrike" noProof="1">
              <a:solidFill>
                <a:schemeClr val="tx1"/>
              </a:solidFill>
              <a:ea typeface="宋体" panose="02010600030101010101" pitchFamily="2"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algn="r" eaLnBrk="1" fontAlgn="base" hangingPunct="1"/>
            <a:fld id="{9A0DB2DC-4C9A-4742-B13C-FB6460FD3503}" type="slidenum">
              <a:rPr lang="en-US" altLang="zh-CN" sz="1400" b="0" strike="noStrike" noProof="1" dirty="0">
                <a:solidFill>
                  <a:schemeClr val="tx1"/>
                </a:solidFill>
                <a:latin typeface="Arial" panose="020B0604020202020204" pitchFamily="34" charset="0"/>
                <a:ea typeface="宋体" panose="02010600030101010101" pitchFamily="2" charset="-122"/>
                <a:cs typeface="+mn-ea"/>
              </a:rPr>
              <a:pPr lvl="0" algn="r" eaLnBrk="1" fontAlgn="base" hangingPunct="1"/>
              <a:t>‹#›</a:t>
            </a:fld>
            <a:endParaRPr lang="en-US" altLang="zh-CN" sz="1400" b="0" strike="noStrike" noProof="1">
              <a:solidFill>
                <a:schemeClr val="tx1"/>
              </a:solidFill>
              <a:ea typeface="宋体" panose="02010600030101010101" pitchFamily="2"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en-US" altLang="zh-CN" sz="1400" b="0" strike="noStrike" noProof="1" dirty="0">
                <a:solidFill>
                  <a:schemeClr val="tx1"/>
                </a:solidFill>
                <a:latin typeface="Arial" panose="020B0604020202020204" pitchFamily="34" charset="0"/>
                <a:ea typeface="宋体" panose="02010600030101010101" pitchFamily="2" charset="-122"/>
                <a:cs typeface="+mn-ea"/>
              </a:rPr>
              <a:pPr lvl="0" algn="r" eaLnBrk="1" fontAlgn="base" hangingPunct="1"/>
              <a:t>‹#›</a:t>
            </a:fld>
            <a:endParaRPr lang="en-US" altLang="zh-CN" sz="1400" b="0" strike="noStrike" noProof="1">
              <a:solidFill>
                <a:schemeClr val="tx1"/>
              </a:solidFill>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en-US" altLang="zh-CN" sz="1400" b="0" strike="noStrike" noProof="1" dirty="0">
                <a:solidFill>
                  <a:schemeClr val="tx1"/>
                </a:solidFill>
                <a:latin typeface="Arial" panose="020B0604020202020204" pitchFamily="34" charset="0"/>
                <a:ea typeface="宋体" panose="02010600030101010101" pitchFamily="2" charset="-122"/>
                <a:cs typeface="+mn-ea"/>
              </a:rPr>
              <a:pPr lvl="0" algn="r" eaLnBrk="1" fontAlgn="base" hangingPunct="1"/>
              <a:t>‹#›</a:t>
            </a:fld>
            <a:endParaRPr lang="en-US" altLang="zh-CN" sz="1400" b="0" strike="noStrike" noProof="1">
              <a:solidFill>
                <a:schemeClr val="tx1"/>
              </a:solidFill>
              <a:ea typeface="宋体" panose="02010600030101010101" pitchFamily="2"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en-US" altLang="zh-CN" sz="1400" b="0" strike="noStrike" noProof="1" dirty="0">
                <a:solidFill>
                  <a:schemeClr val="tx1"/>
                </a:solidFill>
                <a:latin typeface="Arial" panose="020B0604020202020204" pitchFamily="34" charset="0"/>
                <a:ea typeface="宋体" panose="02010600030101010101" pitchFamily="2" charset="-122"/>
                <a:cs typeface="+mn-ea"/>
              </a:rPr>
              <a:pPr lvl="0" algn="r" eaLnBrk="1" fontAlgn="base" hangingPunct="1"/>
              <a:t>‹#›</a:t>
            </a:fld>
            <a:endParaRPr lang="en-US" altLang="zh-CN" sz="1400" b="0" strike="noStrike" noProof="1">
              <a:solidFill>
                <a:schemeClr val="tx1"/>
              </a:solidFill>
              <a:ea typeface="宋体" panose="02010600030101010101" pitchFamily="2" charset="-122"/>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264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en-US" altLang="zh-CN" sz="1400" b="0" strike="noStrike" noProof="1" dirty="0">
                <a:solidFill>
                  <a:schemeClr val="tx1"/>
                </a:solidFill>
                <a:latin typeface="Arial" panose="020B0604020202020204" pitchFamily="34" charset="0"/>
                <a:ea typeface="宋体" panose="02010600030101010101" pitchFamily="2" charset="-122"/>
                <a:cs typeface="+mn-ea"/>
              </a:rPr>
              <a:pPr lvl="0" algn="r" eaLnBrk="1" fontAlgn="base" hangingPunct="1"/>
              <a:t>‹#›</a:t>
            </a:fld>
            <a:endParaRPr lang="en-US" altLang="zh-CN" sz="1400" b="0" strike="noStrike" noProof="1">
              <a:solidFill>
                <a:schemeClr val="tx1"/>
              </a:solidFill>
              <a:ea typeface="宋体" panose="02010600030101010101" pitchFamily="2"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8"/>
            <a:ext cx="10972800" cy="585152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en-US" altLang="zh-CN" sz="1400" b="0" strike="noStrike" noProof="1" dirty="0">
                <a:solidFill>
                  <a:schemeClr val="tx1"/>
                </a:solidFill>
                <a:latin typeface="Arial" panose="020B0604020202020204" pitchFamily="34" charset="0"/>
                <a:ea typeface="宋体" panose="02010600030101010101" pitchFamily="2" charset="-122"/>
                <a:cs typeface="+mn-ea"/>
              </a:rPr>
              <a:pPr lvl="0" algn="r" eaLnBrk="1" fontAlgn="base" hangingPunct="1"/>
              <a:t>‹#›</a:t>
            </a:fld>
            <a:endParaRPr lang="en-US" altLang="zh-CN" sz="1400" b="0" strike="noStrike" noProof="1">
              <a:solidFill>
                <a:schemeClr val="tx1"/>
              </a:solidFill>
              <a:ea typeface="宋体" panose="02010600030101010101" pitchFamily="2"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914400" y="1981200"/>
            <a:ext cx="5077968" cy="4114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9632" y="1981200"/>
            <a:ext cx="5077968" cy="4114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p>
        </p:txBody>
      </p:sp>
      <p:sp>
        <p:nvSpPr>
          <p:cNvPr id="6" name="页脚占位符 5"/>
          <p:cNvSpPr>
            <a:spLocks noGrp="1"/>
          </p:cNvSpPr>
          <p:nvPr>
            <p:ph type="ftr" sz="quarter" idx="11"/>
          </p:nvPr>
        </p:nvSpPr>
        <p:spPr/>
        <p:txBody>
          <a:bodyPr/>
          <a:lstStyle/>
          <a:p>
            <a:pPr lvl="0" fontAlgn="base"/>
            <a:endParaRPr lang="zh-CN"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endParaRPr lang="zh-CN" altLang="en-US" strike="noStrike" noProof="1"/>
          </a:p>
        </p:txBody>
      </p:sp>
      <p:sp>
        <p:nvSpPr>
          <p:cNvPr id="8" name="页脚占位符 7"/>
          <p:cNvSpPr>
            <a:spLocks noGrp="1"/>
          </p:cNvSpPr>
          <p:nvPr>
            <p:ph type="ftr" sz="quarter" idx="11"/>
          </p:nvPr>
        </p:nvSpPr>
        <p:spPr/>
        <p:txBody>
          <a:bodyPr/>
          <a:lstStyle/>
          <a:p>
            <a:pPr lvl="0" fontAlgn="base"/>
            <a:endParaRPr lang="zh-CN" strike="noStrike" noProof="1"/>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endParaRPr lang="zh-CN" altLang="en-US" strike="noStrike" noProof="1"/>
          </a:p>
        </p:txBody>
      </p:sp>
      <p:sp>
        <p:nvSpPr>
          <p:cNvPr id="4" name="页脚占位符 3"/>
          <p:cNvSpPr>
            <a:spLocks noGrp="1"/>
          </p:cNvSpPr>
          <p:nvPr>
            <p:ph type="ftr" sz="quarter" idx="11"/>
          </p:nvPr>
        </p:nvSpPr>
        <p:spPr/>
        <p:txBody>
          <a:bodyPr/>
          <a:lstStyle/>
          <a:p>
            <a:pPr lvl="0" fontAlgn="base"/>
            <a:endParaRPr lang="zh-CN"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endParaRPr lang="zh-CN" altLang="en-US" strike="noStrike" noProof="1"/>
          </a:p>
        </p:txBody>
      </p:sp>
      <p:sp>
        <p:nvSpPr>
          <p:cNvPr id="3" name="页脚占位符 2"/>
          <p:cNvSpPr>
            <a:spLocks noGrp="1"/>
          </p:cNvSpPr>
          <p:nvPr>
            <p:ph type="ftr" sz="quarter" idx="11"/>
          </p:nvPr>
        </p:nvSpPr>
        <p:spPr/>
        <p:txBody>
          <a:bodyPr/>
          <a:lstStyle/>
          <a:p>
            <a:pPr lvl="0" fontAlgn="base"/>
            <a:endParaRPr lang="zh-CN" strike="noStrike" noProof="1"/>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endParaRPr lang="zh-CN" altLang="en-US" strike="noStrike" noProof="1"/>
          </a:p>
        </p:txBody>
      </p:sp>
      <p:sp>
        <p:nvSpPr>
          <p:cNvPr id="6" name="页脚占位符 5"/>
          <p:cNvSpPr>
            <a:spLocks noGrp="1"/>
          </p:cNvSpPr>
          <p:nvPr>
            <p:ph type="ftr" sz="quarter" idx="11"/>
          </p:nvPr>
        </p:nvSpPr>
        <p:spPr/>
        <p:txBody>
          <a:bodyPr/>
          <a:lstStyle/>
          <a:p>
            <a:pPr lvl="0" fontAlgn="base"/>
            <a:endParaRPr lang="zh-CN"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endParaRPr lang="zh-CN" altLang="en-US" strike="noStrike" noProof="1"/>
          </a:p>
        </p:txBody>
      </p:sp>
      <p:sp>
        <p:nvSpPr>
          <p:cNvPr id="6" name="页脚占位符 5"/>
          <p:cNvSpPr>
            <a:spLocks noGrp="1"/>
          </p:cNvSpPr>
          <p:nvPr>
            <p:ph type="ftr" sz="quarter" idx="11"/>
          </p:nvPr>
        </p:nvSpPr>
        <p:spPr/>
        <p:txBody>
          <a:bodyPr/>
          <a:lstStyle/>
          <a:p>
            <a:pPr lvl="0" fontAlgn="base"/>
            <a:endParaRPr lang="zh-CN"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914400" y="609600"/>
            <a:ext cx="7622209" cy="548640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2018/9/24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2018/9/24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2018/9/24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jpe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theme" Target="../theme/theme3.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3.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2018/9/24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3" cstate="print"/>
          <a:stretch>
            <a:fillRect/>
          </a:stretch>
        </a:blipFill>
        <a:effectLst/>
      </p:bgPr>
    </p:bg>
    <p:spTree>
      <p:nvGrpSpPr>
        <p:cNvPr id="1" name=""/>
        <p:cNvGrpSpPr/>
        <p:nvPr/>
      </p:nvGrpSpPr>
      <p:grpSpPr>
        <a:xfrm>
          <a:off x="0" y="0"/>
          <a:ext cx="0" cy="0"/>
          <a:chOff x="0" y="0"/>
          <a:chExt cx="0" cy="0"/>
        </a:xfrm>
      </p:grpSpPr>
      <p:pic>
        <p:nvPicPr>
          <p:cNvPr id="1031" name="图片 1030">
            <a:hlinkClick r:id="" action="ppaction://noaction"/>
          </p:cNvPr>
          <p:cNvPicPr>
            <a:picLocks noChangeAspect="1"/>
          </p:cNvPicPr>
          <p:nvPr userDrawn="1"/>
        </p:nvPicPr>
        <p:blipFill>
          <a:blip r:embed="rId14" cstate="print"/>
          <a:stretch>
            <a:fillRect/>
          </a:stretch>
        </p:blipFill>
        <p:spPr>
          <a:xfrm>
            <a:off x="10801351" y="6248400"/>
            <a:ext cx="1447800" cy="6096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p:checker/>
  </p:transition>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dirty="0"/>
              <a:t>单击此处编辑母版标题样式</a:t>
            </a:r>
          </a:p>
        </p:txBody>
      </p:sp>
      <p:sp>
        <p:nvSpPr>
          <p:cNvPr id="1027" name="Rectangle 3"/>
          <p:cNvSpPr>
            <a:spLocks noGrp="1"/>
          </p:cNvSpPr>
          <p:nvPr>
            <p:ph type="body"/>
          </p:nvPr>
        </p:nvSpPr>
        <p:spPr>
          <a:xfrm>
            <a:off x="609600" y="1600200"/>
            <a:ext cx="10972800" cy="4525963"/>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lgn="l">
              <a:defRPr sz="1400" b="0">
                <a:solidFill>
                  <a:schemeClr val="tx1"/>
                </a:solidFill>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defRPr sz="1400" b="0">
                <a:solidFill>
                  <a:schemeClr val="tx1"/>
                </a:solidFill>
                <a:latin typeface="Arial" panose="020B0604020202020204" pitchFamily="34" charset="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p>
            <a:pPr lvl="0" algn="r" eaLnBrk="1" fontAlgn="base" hangingPunct="1"/>
            <a:fld id="{9A0DB2DC-4C9A-4742-B13C-FB6460FD3503}" type="slidenum">
              <a:rPr lang="en-US" altLang="zh-CN" sz="1400" b="0" strike="noStrike" noProof="1" dirty="0">
                <a:solidFill>
                  <a:schemeClr val="tx1"/>
                </a:solidFill>
                <a:latin typeface="Arial" panose="020B0604020202020204" pitchFamily="34" charset="0"/>
                <a:ea typeface="宋体" panose="02010600030101010101" pitchFamily="2" charset="-122"/>
                <a:cs typeface="+mn-ea"/>
              </a:rPr>
              <a:pPr lvl="0" algn="r" eaLnBrk="1" fontAlgn="base" hangingPunct="1"/>
              <a:t>‹#›</a:t>
            </a:fld>
            <a:endParaRPr lang="en-US" altLang="zh-CN" sz="1400" b="0" strike="noStrike" noProof="1">
              <a:solidFill>
                <a:schemeClr val="tx1"/>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3" cstate="print"/>
          <a:stretch>
            <a:fillRect/>
          </a:stretch>
        </a:blipFill>
        <a:effectLst/>
      </p:bgPr>
    </p:bg>
    <p:spTree>
      <p:nvGrpSpPr>
        <p:cNvPr id="1" name=""/>
        <p:cNvGrpSpPr/>
        <p:nvPr/>
      </p:nvGrpSpPr>
      <p:grpSpPr>
        <a:xfrm>
          <a:off x="0" y="0"/>
          <a:ext cx="0" cy="0"/>
          <a:chOff x="0" y="0"/>
          <a:chExt cx="0" cy="0"/>
        </a:xfrm>
      </p:grpSpPr>
      <p:sp>
        <p:nvSpPr>
          <p:cNvPr id="2050" name="标题 100353"/>
          <p:cNvSpPr>
            <a:spLocks noGrp="1"/>
          </p:cNvSpPr>
          <p:nvPr>
            <p:ph type="title"/>
          </p:nvPr>
        </p:nvSpPr>
        <p:spPr>
          <a:xfrm>
            <a:off x="914400" y="609600"/>
            <a:ext cx="10363200" cy="1143000"/>
          </a:xfrm>
          <a:prstGeom prst="rect">
            <a:avLst/>
          </a:prstGeom>
          <a:noFill/>
          <a:ln w="9525">
            <a:noFill/>
          </a:ln>
        </p:spPr>
        <p:txBody>
          <a:bodyPr anchor="ctr"/>
          <a:lstStyle/>
          <a:p>
            <a:pPr lvl="0" indent="0"/>
            <a:r>
              <a:rPr lang="zh-CN" altLang="en-US" dirty="0"/>
              <a:t>单击此处编辑母版标题样式</a:t>
            </a:r>
          </a:p>
        </p:txBody>
      </p:sp>
      <p:sp>
        <p:nvSpPr>
          <p:cNvPr id="2051" name="文本占位符 100354"/>
          <p:cNvSpPr>
            <a:spLocks noGrp="1"/>
          </p:cNvSpPr>
          <p:nvPr>
            <p:ph type="body"/>
          </p:nvPr>
        </p:nvSpPr>
        <p:spPr>
          <a:xfrm>
            <a:off x="914400" y="1981200"/>
            <a:ext cx="10363200" cy="4114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0356" name="日期占位符 100355"/>
          <p:cNvSpPr>
            <a:spLocks noGrp="1"/>
          </p:cNvSpPr>
          <p:nvPr>
            <p:ph type="dt" sz="half" idx="2"/>
          </p:nvPr>
        </p:nvSpPr>
        <p:spPr>
          <a:xfrm>
            <a:off x="914400" y="6248400"/>
            <a:ext cx="2540000" cy="457200"/>
          </a:xfrm>
          <a:prstGeom prst="rect">
            <a:avLst/>
          </a:prstGeom>
          <a:noFill/>
          <a:ln w="9525">
            <a:noFill/>
          </a:ln>
        </p:spPr>
        <p:txBody>
          <a:bodyPr/>
          <a:lstStyle>
            <a:lvl1pPr>
              <a:defRPr sz="1400"/>
            </a:lvl1pPr>
          </a:lstStyle>
          <a:p>
            <a:pPr lvl="0" fontAlgn="base"/>
            <a:endParaRPr lang="zh-CN" altLang="en-US" strike="noStrike" noProof="1"/>
          </a:p>
        </p:txBody>
      </p:sp>
      <p:sp>
        <p:nvSpPr>
          <p:cNvPr id="100357" name="页脚占位符 100356"/>
          <p:cNvSpPr>
            <a:spLocks noGrp="1"/>
          </p:cNvSpPr>
          <p:nvPr>
            <p:ph type="ftr" sz="quarter" idx="3"/>
          </p:nvPr>
        </p:nvSpPr>
        <p:spPr>
          <a:xfrm>
            <a:off x="4165600" y="6248400"/>
            <a:ext cx="3860800" cy="457200"/>
          </a:xfrm>
          <a:prstGeom prst="rect">
            <a:avLst/>
          </a:prstGeom>
          <a:noFill/>
          <a:ln w="9525">
            <a:noFill/>
          </a:ln>
        </p:spPr>
        <p:txBody>
          <a:bodyPr/>
          <a:lstStyle>
            <a:lvl1pPr algn="ctr">
              <a:defRPr sz="1400"/>
            </a:lvl1pPr>
          </a:lstStyle>
          <a:p>
            <a:pPr lvl="0" fontAlgn="base"/>
            <a:endParaRPr lang="zh-CN" strike="noStrike" noProof="1"/>
          </a:p>
        </p:txBody>
      </p:sp>
      <p:sp>
        <p:nvSpPr>
          <p:cNvPr id="100358" name="灯片编号占位符 100357"/>
          <p:cNvSpPr>
            <a:spLocks noGrp="1"/>
          </p:cNvSpPr>
          <p:nvPr>
            <p:ph type="sldNum" sz="quarter" idx="4"/>
          </p:nvPr>
        </p:nvSpPr>
        <p:spPr>
          <a:xfrm>
            <a:off x="8737600" y="6248400"/>
            <a:ext cx="2540000" cy="457200"/>
          </a:xfrm>
          <a:prstGeom prst="rect">
            <a:avLst/>
          </a:prstGeom>
          <a:noFill/>
          <a:ln w="9525">
            <a:noFill/>
          </a:ln>
        </p:spPr>
        <p:txBody>
          <a:bodyPr/>
          <a:lstStyle>
            <a:lvl1pPr algn="r">
              <a:defRPr sz="1400"/>
            </a:lvl1pPr>
          </a:lstStyle>
          <a:p>
            <a:pPr lvl="0" fontAlgn="base"/>
            <a:fld id="{9A0DB2DC-4C9A-4742-B13C-FB6460FD3503}" type="slidenum">
              <a:rPr lang="en-US" altLang="zh-CN" strike="noStrike" noProof="1" dirty="0">
                <a:latin typeface="Times New Roman" panose="02020603050405020304" pitchFamily="18" charset="0"/>
                <a:ea typeface="宋体" panose="02010600030101010101" pitchFamily="2" charset="-122"/>
                <a:cs typeface="+mn-ea"/>
              </a:rPr>
              <a:pPr lvl="0" fontAlgn="base"/>
              <a:t>‹#›</a:t>
            </a:fld>
            <a:endParaRPr lang="zh-CN" strike="noStrike" noProof="1"/>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28.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23.xml"/><Relationship Id="rId5" Type="http://schemas.openxmlformats.org/officeDocument/2006/relationships/image" Target="../media/image13.jpe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4.xml"/><Relationship Id="rId1" Type="http://schemas.openxmlformats.org/officeDocument/2006/relationships/slideLayout" Target="../slideLayouts/slideLayout28.xml"/><Relationship Id="rId5" Type="http://schemas.openxmlformats.org/officeDocument/2006/relationships/image" Target="../media/image10.jpe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slideLayout" Target="../slideLayouts/slideLayout23.xml"/><Relationship Id="rId1" Type="http://schemas.openxmlformats.org/officeDocument/2006/relationships/vmlDrawing" Target="../drawings/vmlDrawing1.vml"/><Relationship Id="rId5" Type="http://schemas.openxmlformats.org/officeDocument/2006/relationships/image" Target="../media/image13.jpeg"/><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0.jpe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notesSlide" Target="../notesSlides/notesSlide5.xml"/><Relationship Id="rId1" Type="http://schemas.openxmlformats.org/officeDocument/2006/relationships/slideLayout" Target="../slideLayouts/slideLayout28.xml"/><Relationship Id="rId5" Type="http://schemas.openxmlformats.org/officeDocument/2006/relationships/audio" Target="../media/audio1.wav"/><Relationship Id="rId4" Type="http://schemas.openxmlformats.org/officeDocument/2006/relationships/audio" Target="../media/audio5.wav"/></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audio" Target="../media/audio5.wav"/><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notesSlide" Target="../notesSlides/notesSlide6.xml"/><Relationship Id="rId1" Type="http://schemas.openxmlformats.org/officeDocument/2006/relationships/slideLayout" Target="../slideLayouts/slideLayout28.xml"/><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notesSlide" Target="../notesSlides/notesSlide7.xml"/><Relationship Id="rId1" Type="http://schemas.openxmlformats.org/officeDocument/2006/relationships/slideLayout" Target="../slideLayouts/slideLayout28.xml"/><Relationship Id="rId5" Type="http://schemas.openxmlformats.org/officeDocument/2006/relationships/audio" Target="../media/audio9.wav"/><Relationship Id="rId4" Type="http://schemas.openxmlformats.org/officeDocument/2006/relationships/audio" Target="../media/audio8.wav"/></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1.xml"/><Relationship Id="rId7" Type="http://schemas.microsoft.com/office/2007/relationships/media" Target="file:///G:\&#21475;&#29748;%20-%20&#19977;&#22871;&#36710;%20-%20&#21475;&#29748;&#21450;&#22823;&#25552;&#29748;00.mp3" TargetMode="External"/><Relationship Id="rId2" Type="http://schemas.openxmlformats.org/officeDocument/2006/relationships/slideLayout" Target="../slideLayouts/slideLayout28.xml"/><Relationship Id="rId1" Type="http://schemas.openxmlformats.org/officeDocument/2006/relationships/audio" Target="file:///G:\&#21475;&#29748;%20-%20&#19977;&#22871;&#36710;%20-%20&#21475;&#29748;&#21450;&#22823;&#25552;&#29748;00.mp3" TargetMode="External"/><Relationship Id="rId6" Type="http://schemas.openxmlformats.org/officeDocument/2006/relationships/image" Target="../media/image11.png"/><Relationship Id="rId5" Type="http://schemas.openxmlformats.org/officeDocument/2006/relationships/hyperlink" Target="&#19977;&#22871;&#36710;-&#21475;&#29748;&#29256;.f4v" TargetMode="Externa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ss"/>
          <p:cNvPicPr>
            <a:picLocks noChangeAspect="1"/>
          </p:cNvPicPr>
          <p:nvPr/>
        </p:nvPicPr>
        <p:blipFill>
          <a:blip r:embed="rId2" cstate="print"/>
          <a:stretch>
            <a:fillRect/>
          </a:stretch>
        </p:blipFill>
        <p:spPr>
          <a:xfrm>
            <a:off x="-23495" y="6350"/>
            <a:ext cx="12186285" cy="6840855"/>
          </a:xfrm>
          <a:prstGeom prst="rect">
            <a:avLst/>
          </a:prstGeom>
        </p:spPr>
      </p:pic>
      <p:sp>
        <p:nvSpPr>
          <p:cNvPr id="2" name="标题 1"/>
          <p:cNvSpPr>
            <a:spLocks noGrp="1"/>
          </p:cNvSpPr>
          <p:nvPr>
            <p:ph type="ctrTitle"/>
          </p:nvPr>
        </p:nvSpPr>
        <p:spPr>
          <a:xfrm>
            <a:off x="1405255" y="872173"/>
            <a:ext cx="9144000" cy="2387600"/>
          </a:xfrm>
        </p:spPr>
        <p:txBody>
          <a:bodyPr/>
          <a:lstStyle/>
          <a:p>
            <a:r>
              <a:rPr lang="zh-CN" altLang="en-US" sz="7200" b="1" dirty="0" smtClean="0">
                <a:latin typeface="楷体" panose="02010609060101010101" charset="-122"/>
                <a:ea typeface="楷体" panose="02010609060101010101" charset="-122"/>
                <a:cs typeface="楷体" panose="02010609060101010101" charset="-122"/>
              </a:rPr>
              <a:t>第</a:t>
            </a:r>
            <a:r>
              <a:rPr lang="en-US" altLang="zh-CN" sz="7200" b="1" smtClean="0">
                <a:latin typeface="楷体" panose="02010609060101010101" charset="-122"/>
                <a:ea typeface="楷体" panose="02010609060101010101" charset="-122"/>
                <a:cs typeface="楷体" panose="02010609060101010101" charset="-122"/>
              </a:rPr>
              <a:t>19</a:t>
            </a:r>
            <a:r>
              <a:rPr lang="zh-CN" altLang="en-US" sz="7200" b="1" smtClean="0">
                <a:latin typeface="楷体" panose="02010609060101010101" charset="-122"/>
                <a:ea typeface="楷体" panose="02010609060101010101" charset="-122"/>
                <a:cs typeface="楷体" panose="02010609060101010101" charset="-122"/>
              </a:rPr>
              <a:t>课  </a:t>
            </a:r>
            <a:r>
              <a:rPr lang="zh-CN" altLang="en-US" sz="7200" b="1" dirty="0">
                <a:latin typeface="楷体" panose="02010609060101010101" charset="-122"/>
                <a:ea typeface="楷体" panose="02010609060101010101" charset="-122"/>
                <a:cs typeface="楷体" panose="02010609060101010101" charset="-122"/>
              </a:rPr>
              <a:t>俄国的改革</a:t>
            </a:r>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2" descr="0T6245c9-0"/>
          <p:cNvPicPr>
            <a:picLocks noChangeAspect="1"/>
          </p:cNvPicPr>
          <p:nvPr/>
        </p:nvPicPr>
        <p:blipFill>
          <a:blip r:embed="rId2" cstate="print"/>
          <a:srcRect t="82602" b="4294"/>
          <a:stretch>
            <a:fillRect/>
          </a:stretch>
        </p:blipFill>
        <p:spPr>
          <a:xfrm>
            <a:off x="1524000" y="5988685"/>
            <a:ext cx="9144000" cy="576263"/>
          </a:xfrm>
          <a:prstGeom prst="rect">
            <a:avLst/>
          </a:prstGeom>
          <a:noFill/>
          <a:ln w="9525">
            <a:noFill/>
          </a:ln>
        </p:spPr>
      </p:pic>
      <p:sp>
        <p:nvSpPr>
          <p:cNvPr id="12291" name="Rectangle 7"/>
          <p:cNvSpPr/>
          <p:nvPr/>
        </p:nvSpPr>
        <p:spPr>
          <a:xfrm>
            <a:off x="1524000" y="87630"/>
            <a:ext cx="6862445" cy="645160"/>
          </a:xfrm>
          <a:prstGeom prst="rect">
            <a:avLst/>
          </a:prstGeom>
          <a:noFill/>
          <a:ln w="9525">
            <a:noFill/>
          </a:ln>
        </p:spPr>
        <p:txBody>
          <a:bodyPr wrap="none" anchor="t">
            <a:spAutoFit/>
          </a:bodyPr>
          <a:lstStyle/>
          <a:p>
            <a:r>
              <a:rPr lang="en-US" altLang="zh-CN" sz="3600" b="1" dirty="0">
                <a:solidFill>
                  <a:srgbClr val="FF3300"/>
                </a:solidFill>
                <a:latin typeface="Arial" panose="020B0604020202020204" pitchFamily="34" charset="0"/>
                <a:ea typeface="黑体" panose="02010609060101010101" charset="-122"/>
              </a:rPr>
              <a:t>1</a:t>
            </a:r>
            <a:r>
              <a:rPr lang="zh-CN" altLang="en-US" sz="3600" b="1" dirty="0">
                <a:solidFill>
                  <a:srgbClr val="FF3300"/>
                </a:solidFill>
                <a:latin typeface="Arial" panose="020B0604020202020204" pitchFamily="34" charset="0"/>
                <a:ea typeface="黑体" panose="02010609060101010101" charset="-122"/>
              </a:rPr>
              <a:t>、危机四伏的俄国</a:t>
            </a:r>
            <a:r>
              <a:rPr lang="en-US" altLang="zh-CN" sz="3600" b="1" dirty="0">
                <a:solidFill>
                  <a:srgbClr val="FF3300"/>
                </a:solidFill>
                <a:latin typeface="Arial" panose="020B0604020202020204" pitchFamily="34" charset="0"/>
                <a:ea typeface="黑体" panose="02010609060101010101" charset="-122"/>
              </a:rPr>
              <a:t>—</a:t>
            </a:r>
            <a:r>
              <a:rPr lang="zh-CN" altLang="en-US" sz="3600" b="1" dirty="0">
                <a:solidFill>
                  <a:srgbClr val="FF3300"/>
                </a:solidFill>
                <a:latin typeface="Arial" panose="020B0604020202020204" pitchFamily="34" charset="0"/>
                <a:ea typeface="黑体" panose="02010609060101010101" charset="-122"/>
              </a:rPr>
              <a:t>改革的背景</a:t>
            </a:r>
          </a:p>
        </p:txBody>
      </p:sp>
      <p:sp>
        <p:nvSpPr>
          <p:cNvPr id="68616" name="Text Box 8"/>
          <p:cNvSpPr txBox="1">
            <a:spLocks noChangeArrowheads="1"/>
          </p:cNvSpPr>
          <p:nvPr/>
        </p:nvSpPr>
        <p:spPr bwMode="auto">
          <a:xfrm>
            <a:off x="2351088" y="1773238"/>
            <a:ext cx="4105275" cy="583565"/>
          </a:xfrm>
          <a:prstGeom prst="rect">
            <a:avLst/>
          </a:prstGeom>
          <a:noFill/>
          <a:ln w="9525">
            <a:noFill/>
            <a:miter lim="800000"/>
          </a:ln>
          <a:effectLst/>
        </p:spPr>
        <p:txBody>
          <a:bodyPr>
            <a:spAutoFit/>
          </a:bodyPr>
          <a:lstStyle/>
          <a:p>
            <a:pPr marR="0" defTabSz="914400">
              <a:spcBef>
                <a:spcPct val="50000"/>
              </a:spcBef>
              <a:buClrTx/>
              <a:buSzTx/>
              <a:buFontTx/>
              <a:buNone/>
              <a:defRPr/>
            </a:pPr>
            <a:endParaRPr kumimoji="0" lang="zh-CN" altLang="zh-CN" sz="3200" kern="1200" cap="none" spc="0" normalizeH="0" baseline="0" noProof="0">
              <a:solidFill>
                <a:schemeClr val="tx1"/>
              </a:solidFill>
              <a:effectLst>
                <a:outerShdw blurRad="38100" dist="38100" dir="2700000" algn="tl">
                  <a:srgbClr val="C0C0C0"/>
                </a:outerShdw>
              </a:effectLst>
              <a:latin typeface="Arial" panose="020B0604020202020204" pitchFamily="34" charset="0"/>
              <a:ea typeface="隶书" pitchFamily="49" charset="-122"/>
              <a:cs typeface="+mn-cs"/>
            </a:endParaRPr>
          </a:p>
        </p:txBody>
      </p:sp>
      <p:graphicFrame>
        <p:nvGraphicFramePr>
          <p:cNvPr id="68932" name="Group 324"/>
          <p:cNvGraphicFramePr>
            <a:graphicFrameLocks noGrp="1"/>
          </p:cNvGraphicFramePr>
          <p:nvPr>
            <p:ph idx="1"/>
          </p:nvPr>
        </p:nvGraphicFramePr>
        <p:xfrm>
          <a:off x="2640013" y="1427163"/>
          <a:ext cx="6840220" cy="2294890"/>
        </p:xfrm>
        <a:graphic>
          <a:graphicData uri="http://schemas.openxmlformats.org/drawingml/2006/table">
            <a:tbl>
              <a:tblPr/>
              <a:tblGrid>
                <a:gridCol w="1150620"/>
                <a:gridCol w="1657350"/>
                <a:gridCol w="1224280"/>
                <a:gridCol w="1368425"/>
                <a:gridCol w="1439545"/>
              </a:tblGrid>
              <a:tr h="457200">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国别</a:t>
                      </a: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人均</a:t>
                      </a:r>
                      <a:endParaRPr kumimoji="0" lang="zh-CN" altLang="en-US" sz="1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（卢布）</a:t>
                      </a: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铁（万吨）</a:t>
                      </a: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铁路</a:t>
                      </a:r>
                      <a:endParaRPr kumimoji="0" lang="zh-CN" altLang="en-US" sz="1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（公里）</a:t>
                      </a: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466090">
                <a:tc vMerge="1">
                  <a:txBody>
                    <a:bodyPr/>
                    <a:lstStyle/>
                    <a:p>
                      <a:endParaRPr lang="zh-CN"/>
                    </a:p>
                  </a:txBody>
                  <a:tcPr/>
                </a:tc>
                <a:tc vMerge="1">
                  <a:txBody>
                    <a:bodyPr/>
                    <a:lstStyle/>
                    <a:p>
                      <a:endParaRPr lang="zh-CN"/>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1850</a:t>
                      </a: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年</a:t>
                      </a: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1860</a:t>
                      </a: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年</a:t>
                      </a: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a:tc>
              </a:tr>
              <a:tr h="457200">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俄国</a:t>
                      </a: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71</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22.8</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29.8</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1600</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英国</a:t>
                      </a: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323</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228.5</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388.8</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14603</a:t>
                      </a:r>
                      <a:endParaRPr kumimoji="0" lang="en-US" altLang="zh-CN" sz="1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法国</a:t>
                      </a: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150</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40.6</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89.8</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9160</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68928" name="Text Box 320"/>
          <p:cNvSpPr txBox="1">
            <a:spLocks noChangeArrowheads="1"/>
          </p:cNvSpPr>
          <p:nvPr/>
        </p:nvSpPr>
        <p:spPr bwMode="auto">
          <a:xfrm>
            <a:off x="1524000" y="843915"/>
            <a:ext cx="1512888" cy="583565"/>
          </a:xfrm>
          <a:prstGeom prst="rect">
            <a:avLst/>
          </a:prstGeom>
          <a:noFill/>
          <a:ln w="9525">
            <a:noFill/>
            <a:miter lim="800000"/>
          </a:ln>
          <a:effectLst/>
        </p:spPr>
        <p:txBody>
          <a:bodyPr>
            <a:spAutoFit/>
          </a:bodyPr>
          <a:lstStyle/>
          <a:p>
            <a:pPr marR="0" defTabSz="914400">
              <a:spcBef>
                <a:spcPct val="50000"/>
              </a:spcBef>
              <a:buClrTx/>
              <a:buSzTx/>
              <a:buFontTx/>
              <a:buNone/>
              <a:defRPr/>
            </a:pPr>
            <a:r>
              <a:rPr kumimoji="0" lang="zh-CN" altLang="en-US" sz="3200" kern="1200" cap="none" spc="0" normalizeH="0" baseline="0" noProof="0">
                <a:solidFill>
                  <a:schemeClr val="tx1"/>
                </a:solidFill>
                <a:effectLst>
                  <a:outerShdw blurRad="38100" dist="38100" dir="2700000" algn="tl">
                    <a:srgbClr val="C0C0C0"/>
                  </a:outerShdw>
                </a:effectLst>
                <a:latin typeface="Arial" panose="020B0604020202020204" pitchFamily="34" charset="0"/>
                <a:ea typeface="隶书" pitchFamily="49" charset="-122"/>
                <a:cs typeface="+mn-cs"/>
              </a:rPr>
              <a:t>材料一</a:t>
            </a:r>
          </a:p>
        </p:txBody>
      </p:sp>
      <p:sp>
        <p:nvSpPr>
          <p:cNvPr id="68930" name="Text Box 322"/>
          <p:cNvSpPr txBox="1">
            <a:spLocks noChangeArrowheads="1"/>
          </p:cNvSpPr>
          <p:nvPr/>
        </p:nvSpPr>
        <p:spPr bwMode="auto">
          <a:xfrm>
            <a:off x="2424113" y="6381750"/>
            <a:ext cx="5327650" cy="583565"/>
          </a:xfrm>
          <a:prstGeom prst="rect">
            <a:avLst/>
          </a:prstGeom>
          <a:noFill/>
          <a:ln w="9525">
            <a:noFill/>
            <a:miter lim="800000"/>
          </a:ln>
          <a:effectLst/>
        </p:spPr>
        <p:txBody>
          <a:bodyPr>
            <a:spAutoFit/>
          </a:bodyPr>
          <a:lstStyle/>
          <a:p>
            <a:pPr marR="0" defTabSz="914400">
              <a:spcBef>
                <a:spcPct val="50000"/>
              </a:spcBef>
              <a:buClrTx/>
              <a:buSzTx/>
              <a:buFontTx/>
              <a:buNone/>
              <a:defRPr/>
            </a:pPr>
            <a:endParaRPr kumimoji="0" lang="zh-CN" altLang="zh-CN" sz="3200" kern="1200" cap="none" spc="0" normalizeH="0" baseline="0" noProof="0">
              <a:solidFill>
                <a:schemeClr val="tx1"/>
              </a:solidFill>
              <a:effectLst>
                <a:outerShdw blurRad="38100" dist="38100" dir="2700000" algn="tl">
                  <a:srgbClr val="C0C0C0"/>
                </a:outerShdw>
              </a:effectLst>
              <a:latin typeface="Arial" panose="020B0604020202020204" pitchFamily="34" charset="0"/>
              <a:ea typeface="隶书" pitchFamily="49" charset="-122"/>
              <a:cs typeface="+mn-cs"/>
            </a:endParaRPr>
          </a:p>
        </p:txBody>
      </p:sp>
      <p:sp>
        <p:nvSpPr>
          <p:cNvPr id="68931" name="Text Box 323"/>
          <p:cNvSpPr txBox="1">
            <a:spLocks noChangeArrowheads="1"/>
          </p:cNvSpPr>
          <p:nvPr/>
        </p:nvSpPr>
        <p:spPr bwMode="auto">
          <a:xfrm>
            <a:off x="1488440" y="5988368"/>
            <a:ext cx="9144000" cy="583565"/>
          </a:xfrm>
          <a:prstGeom prst="rect">
            <a:avLst/>
          </a:prstGeom>
          <a:noFill/>
          <a:ln w="9525">
            <a:noFill/>
            <a:miter lim="800000"/>
          </a:ln>
          <a:effectLst/>
        </p:spPr>
        <p:txBody>
          <a:bodyPr>
            <a:spAutoFit/>
          </a:bodyPr>
          <a:lstStyle/>
          <a:p>
            <a:pPr marR="0" defTabSz="914400">
              <a:spcBef>
                <a:spcPct val="50000"/>
              </a:spcBef>
              <a:buClrTx/>
              <a:buSzTx/>
              <a:buFontTx/>
              <a:buNone/>
              <a:defRPr/>
            </a:pPr>
            <a:r>
              <a:rPr kumimoji="0" lang="en-US" altLang="zh-CN" sz="3200" kern="1200" cap="none" spc="0" normalizeH="0" baseline="0" noProof="0">
                <a:solidFill>
                  <a:srgbClr val="FFFF99"/>
                </a:solidFill>
                <a:effectLst>
                  <a:outerShdw blurRad="38100" dist="38100" dir="2700000" algn="tl">
                    <a:srgbClr val="C0C0C0"/>
                  </a:outerShdw>
                </a:effectLst>
                <a:latin typeface="Arial" panose="020B0604020202020204" pitchFamily="34" charset="0"/>
                <a:ea typeface="隶书" pitchFamily="49" charset="-122"/>
                <a:cs typeface="+mn-cs"/>
              </a:rPr>
              <a:t>19</a:t>
            </a:r>
            <a:r>
              <a:rPr kumimoji="0" lang="zh-CN" altLang="en-US" sz="3200" kern="1200" cap="none" spc="0" normalizeH="0" baseline="0" noProof="0">
                <a:solidFill>
                  <a:srgbClr val="FFFF99"/>
                </a:solidFill>
                <a:effectLst>
                  <a:outerShdw blurRad="38100" dist="38100" dir="2700000" algn="tl">
                    <a:srgbClr val="C0C0C0"/>
                  </a:outerShdw>
                </a:effectLst>
                <a:latin typeface="Arial" panose="020B0604020202020204" pitchFamily="34" charset="0"/>
                <a:ea typeface="隶书" pitchFamily="49" charset="-122"/>
                <a:cs typeface="+mn-cs"/>
              </a:rPr>
              <a:t>世纪中期俄国资本主义发展的状况如何？</a:t>
            </a:r>
          </a:p>
        </p:txBody>
      </p:sp>
      <p:sp>
        <p:nvSpPr>
          <p:cNvPr id="8241" name="AutoShape 49"/>
          <p:cNvSpPr/>
          <p:nvPr/>
        </p:nvSpPr>
        <p:spPr>
          <a:xfrm>
            <a:off x="2316163" y="4083685"/>
            <a:ext cx="7488237" cy="865188"/>
          </a:xfrm>
          <a:prstGeom prst="wedgeRectCallout">
            <a:avLst>
              <a:gd name="adj1" fmla="val 23435"/>
              <a:gd name="adj2" fmla="val 158806"/>
            </a:avLst>
          </a:prstGeom>
          <a:solidFill>
            <a:srgbClr val="FFFF99"/>
          </a:solidFill>
          <a:ln w="9525" cap="flat" cmpd="sng">
            <a:solidFill>
              <a:schemeClr val="tx1"/>
            </a:solidFill>
            <a:prstDash val="solid"/>
            <a:miter/>
            <a:headEnd type="none" w="med" len="med"/>
            <a:tailEnd type="none" w="med" len="med"/>
          </a:ln>
        </p:spPr>
        <p:txBody>
          <a:bodyPr anchor="t"/>
          <a:lstStyle/>
          <a:p>
            <a:pPr algn="ctr"/>
            <a:r>
              <a:rPr lang="zh-CN" altLang="en-US" sz="4000" dirty="0">
                <a:solidFill>
                  <a:srgbClr val="990033"/>
                </a:solidFill>
                <a:latin typeface="Arial" panose="020B0604020202020204" pitchFamily="34" charset="0"/>
                <a:ea typeface="隶书" pitchFamily="49" charset="-122"/>
              </a:rPr>
              <a:t>落后于主要资本主义国家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241"/>
                                        </p:tgtEl>
                                        <p:attrNameLst>
                                          <p:attrName>style.visibility</p:attrName>
                                        </p:attrNameLst>
                                      </p:cBhvr>
                                      <p:to>
                                        <p:strVal val="visible"/>
                                      </p:to>
                                    </p:set>
                                    <p:animEffect transition="in" filter="blinds(horizontal)">
                                      <p:cBhvr>
                                        <p:cTn id="7" dur="500"/>
                                        <p:tgtEl>
                                          <p:spTgt spid="8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4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4" descr="俄国农奴"/>
          <p:cNvPicPr>
            <a:picLocks noGrp="1" noChangeAspect="1"/>
          </p:cNvPicPr>
          <p:nvPr>
            <p:ph idx="4294967295"/>
          </p:nvPr>
        </p:nvPicPr>
        <p:blipFill>
          <a:blip r:embed="rId3" cstate="print"/>
          <a:stretch>
            <a:fillRect/>
          </a:stretch>
        </p:blipFill>
        <p:spPr>
          <a:xfrm>
            <a:off x="2133600" y="838200"/>
            <a:ext cx="9022080" cy="5486400"/>
          </a:xfrm>
        </p:spPr>
      </p:pic>
      <p:sp>
        <p:nvSpPr>
          <p:cNvPr id="13314" name="WordArt 5"/>
          <p:cNvSpPr>
            <a:spLocks noTextEdit="1"/>
          </p:cNvSpPr>
          <p:nvPr/>
        </p:nvSpPr>
        <p:spPr>
          <a:xfrm>
            <a:off x="4800600" y="228600"/>
            <a:ext cx="2362200" cy="609600"/>
          </a:xfrm>
          <a:prstGeom prst="rect">
            <a:avLst/>
          </a:prstGeom>
        </p:spPr>
        <p:txBody>
          <a:bodyPr wrap="none" fromWordArt="1">
            <a:prstTxWarp prst="textPlain">
              <a:avLst>
                <a:gd name="adj" fmla="val 50000"/>
              </a:avLst>
            </a:prstTxWarp>
            <a:normAutofit fontScale="90000" lnSpcReduction="10000"/>
          </a:bodyPr>
          <a:lstStyle/>
          <a:p>
            <a:pPr algn="ctr"/>
            <a:r>
              <a:rPr lang="zh-CN" altLang="en-US" sz="3600" b="1">
                <a:ln w="9525" cap="flat" cmpd="sng">
                  <a:solidFill>
                    <a:schemeClr val="bg2"/>
                  </a:solidFill>
                  <a:prstDash val="solid"/>
                  <a:round/>
                  <a:headEnd type="none" w="med" len="med"/>
                  <a:tailEnd type="none" w="med" len="med"/>
                </a:ln>
                <a:solidFill>
                  <a:schemeClr val="tx2"/>
                </a:solidFill>
                <a:effectLst>
                  <a:outerShdw dist="35921" dir="2699999" algn="ctr" rotWithShape="0">
                    <a:srgbClr val="808080">
                      <a:alpha val="79999"/>
                    </a:srgbClr>
                  </a:outerShdw>
                </a:effectLst>
                <a:latin typeface="隶书" charset="0"/>
                <a:ea typeface="隶书" charset="0"/>
              </a:rPr>
              <a:t>俄国农奴</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0">
          <a:blip r:embed="rId3" cstate="print"/>
        </a:blipFill>
        <a:effectLst/>
      </p:bgPr>
    </p:bg>
    <p:spTree>
      <p:nvGrpSpPr>
        <p:cNvPr id="1" name=""/>
        <p:cNvGrpSpPr/>
        <p:nvPr/>
      </p:nvGrpSpPr>
      <p:grpSpPr>
        <a:xfrm>
          <a:off x="0" y="0"/>
          <a:ext cx="0" cy="0"/>
          <a:chOff x="0" y="0"/>
          <a:chExt cx="0" cy="0"/>
        </a:xfrm>
      </p:grpSpPr>
      <p:sp>
        <p:nvSpPr>
          <p:cNvPr id="15362" name="Rectangle 2"/>
          <p:cNvSpPr>
            <a:spLocks noGrp="1"/>
          </p:cNvSpPr>
          <p:nvPr>
            <p:ph type="title"/>
          </p:nvPr>
        </p:nvSpPr>
        <p:spPr>
          <a:xfrm>
            <a:off x="3657600" y="0"/>
            <a:ext cx="4419600" cy="762000"/>
          </a:xfrm>
        </p:spPr>
        <p:txBody>
          <a:bodyPr wrap="square" lIns="91440" tIns="45720" rIns="91440" bIns="45720" anchor="ctr"/>
          <a:lstStyle/>
          <a:p>
            <a:pPr eaLnBrk="1" hangingPunct="1"/>
            <a:r>
              <a:rPr lang="zh-CN" altLang="en-US" sz="4000" b="1" dirty="0">
                <a:ea typeface="楷体_GB2312" pitchFamily="49" charset="-122"/>
              </a:rPr>
              <a:t>农奴生活环境恶劣</a:t>
            </a:r>
          </a:p>
        </p:txBody>
      </p:sp>
      <p:pic>
        <p:nvPicPr>
          <p:cNvPr id="15363" name="Picture 4" descr="农奴1"/>
          <p:cNvPicPr>
            <a:picLocks noChangeAspect="1"/>
          </p:cNvPicPr>
          <p:nvPr/>
        </p:nvPicPr>
        <p:blipFill>
          <a:blip r:embed="rId4" cstate="print"/>
          <a:stretch>
            <a:fillRect/>
          </a:stretch>
        </p:blipFill>
        <p:spPr>
          <a:xfrm>
            <a:off x="1600835" y="838200"/>
            <a:ext cx="8776970" cy="5221605"/>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3" descr="img725"/>
          <p:cNvPicPr>
            <a:picLocks noChangeAspect="1"/>
          </p:cNvPicPr>
          <p:nvPr/>
        </p:nvPicPr>
        <p:blipFill>
          <a:blip r:embed="rId3" cstate="print"/>
          <a:stretch>
            <a:fillRect/>
          </a:stretch>
        </p:blipFill>
        <p:spPr>
          <a:xfrm>
            <a:off x="1524000" y="0"/>
            <a:ext cx="9144000" cy="6858000"/>
          </a:xfrm>
          <a:prstGeom prst="rect">
            <a:avLst/>
          </a:prstGeom>
          <a:solidFill>
            <a:schemeClr val="bg1"/>
          </a:solidFill>
          <a:ln w="9525">
            <a:noFill/>
          </a:ln>
        </p:spPr>
      </p:pic>
      <p:sp>
        <p:nvSpPr>
          <p:cNvPr id="17410" name="Rectangle 2"/>
          <p:cNvSpPr>
            <a:spLocks noGrp="1"/>
          </p:cNvSpPr>
          <p:nvPr>
            <p:ph type="title"/>
          </p:nvPr>
        </p:nvSpPr>
        <p:spPr>
          <a:xfrm>
            <a:off x="1703388" y="260350"/>
            <a:ext cx="5580062" cy="520700"/>
          </a:xfrm>
        </p:spPr>
        <p:txBody>
          <a:bodyPr wrap="square" lIns="91440" tIns="45720" rIns="91440" bIns="45720" anchor="ctr"/>
          <a:lstStyle/>
          <a:p>
            <a:pPr eaLnBrk="1" hangingPunct="1"/>
            <a:r>
              <a:rPr lang="zh-CN" altLang="en-US" sz="3600" b="1" dirty="0">
                <a:solidFill>
                  <a:srgbClr val="990033"/>
                </a:solidFill>
                <a:ea typeface="迷你简黑咪" pitchFamily="49" charset="-122"/>
              </a:rPr>
              <a:t>工场主（资本家）的烦恼</a:t>
            </a:r>
          </a:p>
        </p:txBody>
      </p:sp>
      <p:sp>
        <p:nvSpPr>
          <p:cNvPr id="32771" name="AutoShape 3"/>
          <p:cNvSpPr>
            <a:spLocks noChangeArrowheads="1"/>
          </p:cNvSpPr>
          <p:nvPr/>
        </p:nvSpPr>
        <p:spPr bwMode="auto">
          <a:xfrm>
            <a:off x="3000375" y="981075"/>
            <a:ext cx="7524750" cy="4968875"/>
          </a:xfrm>
          <a:prstGeom prst="wedgeEllipseCallout">
            <a:avLst>
              <a:gd name="adj1" fmla="val -55907"/>
              <a:gd name="adj2" fmla="val 23130"/>
            </a:avLst>
          </a:prstGeom>
          <a:solidFill>
            <a:schemeClr val="hlink"/>
          </a:solidFill>
          <a:ln w="76200" algn="ctr">
            <a:solidFill>
              <a:schemeClr val="bg1"/>
            </a:solidFill>
            <a:miter lim="800000"/>
            <a:headEnd type="none" w="sm" len="sm"/>
            <a:tailEnd type="none" w="sm" len="sm"/>
          </a:ln>
        </p:spPr>
        <p:txBody>
          <a:bodyPr/>
          <a:lstStyle/>
          <a:p>
            <a:pPr fontAlgn="base">
              <a:lnSpc>
                <a:spcPct val="120000"/>
              </a:lnSpc>
              <a:spcBef>
                <a:spcPct val="20000"/>
              </a:spcBef>
              <a:buClr>
                <a:schemeClr val="hlink"/>
              </a:buClr>
              <a:buSzPct val="120000"/>
            </a:pPr>
            <a:r>
              <a:rPr lang="zh-CN" altLang="en-US" sz="4000" strike="noStrike" noProof="1">
                <a:solidFill>
                  <a:schemeClr val="bg1"/>
                </a:solidFill>
                <a:effectLst>
                  <a:outerShdw blurRad="38100" dist="38100" dir="2700000">
                    <a:srgbClr val="C0C0C0"/>
                  </a:outerShdw>
                </a:effectLst>
                <a:latin typeface="迷你简琥珀" pitchFamily="65" charset="-122"/>
                <a:ea typeface="迷你简琥珀" pitchFamily="65" charset="-122"/>
                <a:cs typeface="+mn-cs"/>
              </a:rPr>
              <a:t>郁闷</a:t>
            </a:r>
            <a:r>
              <a:rPr lang="en-US" altLang="zh-CN" sz="4000" strike="noStrike" noProof="1">
                <a:solidFill>
                  <a:schemeClr val="bg1"/>
                </a:solidFill>
                <a:effectLst>
                  <a:outerShdw blurRad="38100" dist="38100" dir="2700000">
                    <a:srgbClr val="C0C0C0"/>
                  </a:outerShdw>
                </a:effectLst>
                <a:latin typeface="迷你简琥珀" pitchFamily="65" charset="-122"/>
                <a:ea typeface="迷你简琥珀" pitchFamily="65" charset="-122"/>
                <a:cs typeface="+mn-cs"/>
              </a:rPr>
              <a:t>!</a:t>
            </a:r>
            <a:r>
              <a:rPr lang="zh-CN" altLang="en-US" sz="4000" strike="noStrike" noProof="1">
                <a:solidFill>
                  <a:schemeClr val="bg1"/>
                </a:solidFill>
                <a:effectLst>
                  <a:outerShdw blurRad="38100" dist="38100" dir="2700000">
                    <a:srgbClr val="C0C0C0"/>
                  </a:outerShdw>
                </a:effectLst>
                <a:latin typeface="迷你简琥珀" pitchFamily="65" charset="-122"/>
                <a:ea typeface="迷你简琥珀" pitchFamily="65" charset="-122"/>
                <a:cs typeface="+mn-cs"/>
              </a:rPr>
              <a:t>工场里人手总是不够</a:t>
            </a:r>
            <a:r>
              <a:rPr lang="en-US" altLang="zh-CN" sz="4000" strike="noStrike" noProof="1">
                <a:solidFill>
                  <a:schemeClr val="bg1"/>
                </a:solidFill>
                <a:effectLst>
                  <a:outerShdw blurRad="38100" dist="38100" dir="2700000">
                    <a:srgbClr val="C0C0C0"/>
                  </a:outerShdw>
                </a:effectLst>
                <a:latin typeface="迷你简琥珀" pitchFamily="65" charset="-122"/>
                <a:ea typeface="迷你简琥珀" pitchFamily="65" charset="-122"/>
                <a:cs typeface="+mn-cs"/>
              </a:rPr>
              <a:t>;</a:t>
            </a:r>
            <a:r>
              <a:rPr lang="zh-CN" altLang="en-US" sz="4000" strike="noStrike" noProof="1">
                <a:solidFill>
                  <a:schemeClr val="bg1"/>
                </a:solidFill>
                <a:effectLst>
                  <a:outerShdw blurRad="38100" dist="38100" dir="2700000">
                    <a:srgbClr val="C0C0C0"/>
                  </a:outerShdw>
                </a:effectLst>
                <a:latin typeface="迷你简琥珀" pitchFamily="65" charset="-122"/>
                <a:ea typeface="迷你简琥珀" pitchFamily="65" charset="-122"/>
                <a:cs typeface="+mn-cs"/>
              </a:rPr>
              <a:t>产品销售也不好</a:t>
            </a:r>
            <a:r>
              <a:rPr lang="en-US" altLang="zh-CN" sz="4000" strike="noStrike" noProof="1">
                <a:solidFill>
                  <a:schemeClr val="bg1"/>
                </a:solidFill>
                <a:effectLst>
                  <a:outerShdw blurRad="38100" dist="38100" dir="2700000">
                    <a:srgbClr val="C0C0C0"/>
                  </a:outerShdw>
                </a:effectLst>
                <a:latin typeface="迷你简琥珀" pitchFamily="65" charset="-122"/>
                <a:ea typeface="迷你简琥珀" pitchFamily="65" charset="-122"/>
                <a:cs typeface="+mn-cs"/>
              </a:rPr>
              <a:t>,</a:t>
            </a:r>
            <a:r>
              <a:rPr lang="zh-CN" altLang="en-US" sz="4000" strike="noStrike" noProof="1">
                <a:solidFill>
                  <a:schemeClr val="bg1"/>
                </a:solidFill>
                <a:effectLst>
                  <a:outerShdw blurRad="38100" dist="38100" dir="2700000">
                    <a:srgbClr val="C0C0C0"/>
                  </a:outerShdw>
                </a:effectLst>
                <a:latin typeface="迷你简琥珀" pitchFamily="65" charset="-122"/>
                <a:ea typeface="迷你简琥珀" pitchFamily="65" charset="-122"/>
                <a:cs typeface="+mn-cs"/>
              </a:rPr>
              <a:t>农奴太穷了</a:t>
            </a:r>
            <a:r>
              <a:rPr lang="en-US" altLang="zh-CN" sz="4000" strike="noStrike" noProof="1">
                <a:solidFill>
                  <a:schemeClr val="bg1"/>
                </a:solidFill>
                <a:effectLst>
                  <a:outerShdw blurRad="38100" dist="38100" dir="2700000">
                    <a:srgbClr val="C0C0C0"/>
                  </a:outerShdw>
                </a:effectLst>
                <a:latin typeface="迷你简琥珀" pitchFamily="65" charset="-122"/>
                <a:ea typeface="迷你简琥珀" pitchFamily="65" charset="-122"/>
                <a:cs typeface="+mn-cs"/>
              </a:rPr>
              <a:t>,</a:t>
            </a:r>
            <a:r>
              <a:rPr lang="zh-CN" altLang="en-US" sz="4000" strike="noStrike" noProof="1">
                <a:solidFill>
                  <a:schemeClr val="bg1"/>
                </a:solidFill>
                <a:effectLst>
                  <a:outerShdw blurRad="38100" dist="38100" dir="2700000">
                    <a:srgbClr val="C0C0C0"/>
                  </a:outerShdw>
                </a:effectLst>
                <a:latin typeface="迷你简琥珀" pitchFamily="65" charset="-122"/>
                <a:ea typeface="迷你简琥珀" pitchFamily="65" charset="-122"/>
                <a:cs typeface="+mn-cs"/>
              </a:rPr>
              <a:t>他们买不起</a:t>
            </a:r>
            <a:r>
              <a:rPr lang="en-US" altLang="zh-CN" sz="2800" strike="noStrike" noProof="1">
                <a:solidFill>
                  <a:schemeClr val="bg1"/>
                </a:solidFill>
                <a:effectLst>
                  <a:outerShdw blurRad="38100" dist="38100" dir="2700000">
                    <a:srgbClr val="C0C0C0"/>
                  </a:outerShdw>
                </a:effectLst>
                <a:latin typeface="宋体" panose="02010600030101010101" pitchFamily="2" charset="-122"/>
                <a:ea typeface="迷你简琥珀" pitchFamily="65" charset="-122"/>
                <a:cs typeface="+mn-cs"/>
              </a:rPr>
              <a:t>……</a:t>
            </a:r>
            <a:r>
              <a:rPr lang="zh-CN" altLang="en-US" sz="4000" strike="noStrike" noProof="1">
                <a:solidFill>
                  <a:schemeClr val="bg1"/>
                </a:solidFill>
                <a:effectLst>
                  <a:outerShdw blurRad="38100" dist="38100" dir="2700000">
                    <a:srgbClr val="C0C0C0"/>
                  </a:outerShdw>
                </a:effectLst>
                <a:latin typeface="迷你简琥珀" pitchFamily="65" charset="-122"/>
                <a:ea typeface="迷你简琥珀" pitchFamily="65" charset="-122"/>
                <a:cs typeface="+mn-cs"/>
              </a:rPr>
              <a:t>唉</a:t>
            </a:r>
            <a:r>
              <a:rPr lang="en-US" altLang="zh-CN" sz="4000" strike="noStrike" noProof="1">
                <a:solidFill>
                  <a:schemeClr val="bg1"/>
                </a:solidFill>
                <a:effectLst>
                  <a:outerShdw blurRad="38100" dist="38100" dir="2700000">
                    <a:srgbClr val="C0C0C0"/>
                  </a:outerShdw>
                </a:effectLst>
                <a:latin typeface="迷你简琥珀" pitchFamily="65" charset="-122"/>
                <a:ea typeface="迷你简琥珀" pitchFamily="65" charset="-122"/>
                <a:cs typeface="+mn-cs"/>
              </a:rPr>
              <a:t>,</a:t>
            </a:r>
            <a:r>
              <a:rPr lang="zh-CN" altLang="en-US" sz="4000" strike="noStrike" noProof="1">
                <a:solidFill>
                  <a:schemeClr val="bg1"/>
                </a:solidFill>
                <a:effectLst>
                  <a:outerShdw blurRad="38100" dist="38100" dir="2700000">
                    <a:srgbClr val="C0C0C0"/>
                  </a:outerShdw>
                </a:effectLst>
                <a:latin typeface="迷你简琥珀" pitchFamily="65" charset="-122"/>
                <a:ea typeface="迷你简琥珀" pitchFamily="65" charset="-122"/>
                <a:cs typeface="+mn-cs"/>
              </a:rPr>
              <a:t>都是那讨厌的农奴制</a:t>
            </a:r>
            <a:r>
              <a:rPr lang="en-US" altLang="zh-CN" sz="4000" strike="noStrike" noProof="1">
                <a:solidFill>
                  <a:schemeClr val="bg1"/>
                </a:solidFill>
                <a:effectLst>
                  <a:outerShdw blurRad="38100" dist="38100" dir="2700000">
                    <a:srgbClr val="C0C0C0"/>
                  </a:outerShdw>
                </a:effectLst>
                <a:latin typeface="迷你简琥珀" pitchFamily="65" charset="-122"/>
                <a:ea typeface="迷你简琥珀" pitchFamily="65" charset="-122"/>
                <a:cs typeface="+mn-cs"/>
              </a:rPr>
              <a:t>.</a:t>
            </a:r>
            <a:endParaRPr lang="en-US" altLang="zh-CN" sz="4000" strike="noStrike" noProof="1">
              <a:solidFill>
                <a:schemeClr val="bg1"/>
              </a:solidFill>
              <a:effectLst>
                <a:outerShdw blurRad="38100" dist="38100" dir="2700000">
                  <a:srgbClr val="C0C0C0"/>
                </a:outerShdw>
              </a:effectLst>
              <a:latin typeface="迷你简琥珀" pitchFamily="65" charset="-122"/>
              <a:ea typeface="迷你简琥珀" pitchFamily="65" charset="-122"/>
            </a:endParaRPr>
          </a:p>
        </p:txBody>
      </p:sp>
      <p:pic>
        <p:nvPicPr>
          <p:cNvPr id="17412" name="Picture 4" descr="0132"/>
          <p:cNvPicPr>
            <a:picLocks noChangeAspect="1"/>
          </p:cNvPicPr>
          <p:nvPr/>
        </p:nvPicPr>
        <p:blipFill>
          <a:blip r:embed="rId4" cstate="print"/>
          <a:stretch>
            <a:fillRect/>
          </a:stretch>
        </p:blipFill>
        <p:spPr>
          <a:xfrm>
            <a:off x="1524000" y="3284538"/>
            <a:ext cx="1263650" cy="2852737"/>
          </a:xfrm>
          <a:prstGeom prst="rect">
            <a:avLst/>
          </a:prstGeom>
          <a:noFill/>
          <a:ln w="9525">
            <a:noFill/>
          </a:ln>
        </p:spPr>
      </p:pic>
      <p:pic>
        <p:nvPicPr>
          <p:cNvPr id="17413" name="Picture 7" descr="0T6245c9-0"/>
          <p:cNvPicPr>
            <a:picLocks noChangeAspect="1"/>
          </p:cNvPicPr>
          <p:nvPr/>
        </p:nvPicPr>
        <p:blipFill>
          <a:blip r:embed="rId5" cstate="print"/>
          <a:srcRect t="82602" b="4294"/>
          <a:stretch>
            <a:fillRect/>
          </a:stretch>
        </p:blipFill>
        <p:spPr>
          <a:xfrm>
            <a:off x="1524000" y="6308725"/>
            <a:ext cx="9144000" cy="5762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anim calcmode="lin" valueType="num">
                                      <p:cBhvr>
                                        <p:cTn id="7" dur="500" fill="hold"/>
                                        <p:tgtEl>
                                          <p:spTgt spid="32771"/>
                                        </p:tgtEl>
                                        <p:attrNameLst>
                                          <p:attrName>ppt_w</p:attrName>
                                        </p:attrNameLst>
                                      </p:cBhvr>
                                      <p:tavLst>
                                        <p:tav tm="0">
                                          <p:val>
                                            <p:fltVal val="0"/>
                                          </p:val>
                                        </p:tav>
                                        <p:tav tm="100000">
                                          <p:val>
                                            <p:strVal val="#ppt_w"/>
                                          </p:val>
                                        </p:tav>
                                      </p:tavLst>
                                    </p:anim>
                                    <p:anim calcmode="lin" valueType="num">
                                      <p:cBhvr>
                                        <p:cTn id="8" dur="500" fill="hold"/>
                                        <p:tgtEl>
                                          <p:spTgt spid="32771"/>
                                        </p:tgtEl>
                                        <p:attrNameLst>
                                          <p:attrName>ppt_h</p:attrName>
                                        </p:attrNameLst>
                                      </p:cBhvr>
                                      <p:tavLst>
                                        <p:tav tm="0">
                                          <p:val>
                                            <p:fltVal val="0"/>
                                          </p:val>
                                        </p:tav>
                                        <p:tav tm="100000">
                                          <p:val>
                                            <p:strVal val="#ppt_h"/>
                                          </p:val>
                                        </p:tav>
                                      </p:tavLst>
                                    </p:anim>
                                    <p:animEffect transition="in" filter="fade">
                                      <p:cBhvr>
                                        <p:cTn id="9" dur="500"/>
                                        <p:tgtEl>
                                          <p:spTgt spid="32771"/>
                                        </p:tgtEl>
                                      </p:cBhvr>
                                    </p:animEffect>
                                  </p:childTnLst>
                                  <p:subTnLst>
                                    <p:audio>
                                      <p:cMediaNode>
                                        <p:cTn display="0" masterRel="sameClick">
                                          <p:stCondLst>
                                            <p:cond evt="begin" delay="0">
                                              <p:tn val="5"/>
                                            </p:cond>
                                          </p:stCondLst>
                                          <p:endCondLst>
                                            <p:cond evt="onStopAudio" delay="0">
                                              <p:tgtEl>
                                                <p:sldTgt/>
                                              </p:tgtEl>
                                            </p:cond>
                                          </p:endCondLst>
                                        </p:cTn>
                                        <p:tgtEl>
                                          <p:sndTgt r:embed="rId2"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0">
          <a:blip r:embed="rId4" cstate="print"/>
        </a:blipFill>
        <a:effectLst/>
      </p:bgPr>
    </p:bg>
    <p:spTree>
      <p:nvGrpSpPr>
        <p:cNvPr id="1" name=""/>
        <p:cNvGrpSpPr/>
        <p:nvPr/>
      </p:nvGrpSpPr>
      <p:grpSpPr>
        <a:xfrm>
          <a:off x="0" y="0"/>
          <a:ext cx="0" cy="0"/>
          <a:chOff x="0" y="0"/>
          <a:chExt cx="0" cy="0"/>
        </a:xfrm>
      </p:grpSpPr>
      <p:pic>
        <p:nvPicPr>
          <p:cNvPr id="18434" name="Picture 3" descr="img725"/>
          <p:cNvPicPr>
            <a:picLocks noChangeAspect="1"/>
          </p:cNvPicPr>
          <p:nvPr/>
        </p:nvPicPr>
        <p:blipFill>
          <a:blip r:embed="rId5" cstate="print"/>
          <a:stretch>
            <a:fillRect/>
          </a:stretch>
        </p:blipFill>
        <p:spPr>
          <a:xfrm>
            <a:off x="1524000" y="0"/>
            <a:ext cx="9144000" cy="6858000"/>
          </a:xfrm>
          <a:prstGeom prst="rect">
            <a:avLst/>
          </a:prstGeom>
          <a:solidFill>
            <a:schemeClr val="bg1"/>
          </a:solidFill>
          <a:ln w="9525">
            <a:noFill/>
          </a:ln>
        </p:spPr>
      </p:pic>
      <p:grpSp>
        <p:nvGrpSpPr>
          <p:cNvPr id="18435" name="Group 9"/>
          <p:cNvGrpSpPr/>
          <p:nvPr/>
        </p:nvGrpSpPr>
        <p:grpSpPr>
          <a:xfrm>
            <a:off x="2063750" y="836613"/>
            <a:ext cx="4681538" cy="3232149"/>
            <a:chOff x="384" y="912"/>
            <a:chExt cx="2949" cy="2036"/>
          </a:xfrm>
        </p:grpSpPr>
        <p:sp>
          <p:nvSpPr>
            <p:cNvPr id="18436" name="Text Box 5"/>
            <p:cNvSpPr txBox="1"/>
            <p:nvPr/>
          </p:nvSpPr>
          <p:spPr>
            <a:xfrm>
              <a:off x="384" y="912"/>
              <a:ext cx="1776" cy="833"/>
            </a:xfrm>
            <a:prstGeom prst="rect">
              <a:avLst/>
            </a:prstGeom>
            <a:noFill/>
            <a:ln w="9525">
              <a:noFill/>
            </a:ln>
          </p:spPr>
          <p:txBody>
            <a:bodyPr anchor="t">
              <a:spAutoFit/>
            </a:bodyPr>
            <a:lstStyle/>
            <a:p>
              <a:pPr>
                <a:spcBef>
                  <a:spcPct val="50000"/>
                </a:spcBef>
              </a:pPr>
              <a:r>
                <a:rPr lang="zh-CN" altLang="en-US" sz="4000" dirty="0">
                  <a:solidFill>
                    <a:schemeClr val="tx1"/>
                  </a:solidFill>
                  <a:latin typeface="Comic Sans MS" panose="030F0702030302020204" pitchFamily="66" charset="0"/>
                  <a:ea typeface="楷体_GB2312" pitchFamily="49" charset="-122"/>
                </a:rPr>
                <a:t>缺乏大量的自由劳动力</a:t>
              </a:r>
            </a:p>
          </p:txBody>
        </p:sp>
        <p:sp>
          <p:nvSpPr>
            <p:cNvPr id="18437" name="Text Box 6"/>
            <p:cNvSpPr txBox="1"/>
            <p:nvPr/>
          </p:nvSpPr>
          <p:spPr>
            <a:xfrm>
              <a:off x="385" y="2115"/>
              <a:ext cx="1728" cy="833"/>
            </a:xfrm>
            <a:prstGeom prst="rect">
              <a:avLst/>
            </a:prstGeom>
            <a:noFill/>
            <a:ln w="9525">
              <a:noFill/>
            </a:ln>
          </p:spPr>
          <p:txBody>
            <a:bodyPr anchor="t">
              <a:spAutoFit/>
            </a:bodyPr>
            <a:lstStyle/>
            <a:p>
              <a:pPr>
                <a:spcBef>
                  <a:spcPct val="50000"/>
                </a:spcBef>
              </a:pPr>
              <a:r>
                <a:rPr lang="zh-CN" altLang="en-US" sz="4000" dirty="0">
                  <a:solidFill>
                    <a:schemeClr val="tx1"/>
                  </a:solidFill>
                  <a:latin typeface="Comic Sans MS" panose="030F0702030302020204" pitchFamily="66" charset="0"/>
                  <a:ea typeface="楷体_GB2312" pitchFamily="49" charset="-122"/>
                </a:rPr>
                <a:t>农奴生活水平低下</a:t>
              </a:r>
            </a:p>
          </p:txBody>
        </p:sp>
        <p:sp>
          <p:nvSpPr>
            <p:cNvPr id="18438" name="Line 7"/>
            <p:cNvSpPr/>
            <p:nvPr/>
          </p:nvSpPr>
          <p:spPr>
            <a:xfrm>
              <a:off x="2562" y="1207"/>
              <a:ext cx="768" cy="576"/>
            </a:xfrm>
            <a:prstGeom prst="line">
              <a:avLst/>
            </a:prstGeom>
            <a:ln w="57150" cap="flat" cmpd="sng">
              <a:solidFill>
                <a:schemeClr val="tx1"/>
              </a:solidFill>
              <a:prstDash val="solid"/>
              <a:round/>
              <a:headEnd type="none" w="med" len="med"/>
              <a:tailEnd type="triangle" w="med" len="med"/>
            </a:ln>
          </p:spPr>
        </p:sp>
        <p:sp>
          <p:nvSpPr>
            <p:cNvPr id="18439" name="Line 8"/>
            <p:cNvSpPr/>
            <p:nvPr/>
          </p:nvSpPr>
          <p:spPr>
            <a:xfrm flipV="1">
              <a:off x="2517" y="1888"/>
              <a:ext cx="816" cy="672"/>
            </a:xfrm>
            <a:prstGeom prst="line">
              <a:avLst/>
            </a:prstGeom>
            <a:ln w="57150" cap="flat" cmpd="sng">
              <a:solidFill>
                <a:schemeClr val="tx1"/>
              </a:solidFill>
              <a:prstDash val="solid"/>
              <a:round/>
              <a:headEnd type="none" w="med" len="med"/>
              <a:tailEnd type="triangle" w="med" len="med"/>
            </a:ln>
          </p:spPr>
        </p:sp>
      </p:grpSp>
      <p:sp>
        <p:nvSpPr>
          <p:cNvPr id="9225" name="Text Box 9"/>
          <p:cNvSpPr txBox="1"/>
          <p:nvPr/>
        </p:nvSpPr>
        <p:spPr>
          <a:xfrm>
            <a:off x="7032625" y="1557338"/>
            <a:ext cx="3124200" cy="1322070"/>
          </a:xfrm>
          <a:prstGeom prst="rect">
            <a:avLst/>
          </a:prstGeom>
          <a:noFill/>
          <a:ln w="9525">
            <a:noFill/>
          </a:ln>
        </p:spPr>
        <p:txBody>
          <a:bodyPr anchor="t">
            <a:spAutoFit/>
          </a:bodyPr>
          <a:lstStyle/>
          <a:p>
            <a:pPr>
              <a:spcBef>
                <a:spcPct val="50000"/>
              </a:spcBef>
            </a:pPr>
            <a:r>
              <a:rPr lang="zh-CN" altLang="en-US" sz="4000" dirty="0">
                <a:solidFill>
                  <a:schemeClr val="tx2"/>
                </a:solidFill>
                <a:latin typeface="Comic Sans MS" panose="030F0702030302020204" pitchFamily="66" charset="0"/>
                <a:ea typeface="楷体_GB2312" pitchFamily="49" charset="-122"/>
              </a:rPr>
              <a:t>阻碍了资本主义发展</a:t>
            </a:r>
          </a:p>
        </p:txBody>
      </p:sp>
      <p:sp>
        <p:nvSpPr>
          <p:cNvPr id="9226" name="Text Box 10"/>
          <p:cNvSpPr txBox="1"/>
          <p:nvPr/>
        </p:nvSpPr>
        <p:spPr>
          <a:xfrm>
            <a:off x="1981200" y="5257800"/>
            <a:ext cx="8229600" cy="1322070"/>
          </a:xfrm>
          <a:prstGeom prst="rect">
            <a:avLst/>
          </a:prstGeom>
          <a:noFill/>
          <a:ln w="9525">
            <a:noFill/>
          </a:ln>
        </p:spPr>
        <p:txBody>
          <a:bodyPr anchor="t">
            <a:spAutoFit/>
          </a:bodyPr>
          <a:lstStyle/>
          <a:p>
            <a:pPr>
              <a:spcBef>
                <a:spcPct val="50000"/>
              </a:spcBef>
            </a:pPr>
            <a:r>
              <a:rPr lang="zh-CN" altLang="en-US" sz="4000" u="sng" dirty="0">
                <a:solidFill>
                  <a:srgbClr val="FF5050"/>
                </a:solidFill>
                <a:latin typeface="Comic Sans MS" panose="030F0702030302020204" pitchFamily="66" charset="0"/>
                <a:ea typeface="楷体_GB2312" pitchFamily="49" charset="-122"/>
              </a:rPr>
              <a:t>根本原因</a:t>
            </a:r>
            <a:r>
              <a:rPr lang="en-US" altLang="zh-CN" sz="4000" dirty="0">
                <a:solidFill>
                  <a:schemeClr val="tx2"/>
                </a:solidFill>
                <a:latin typeface="Comic Sans MS" panose="030F0702030302020204" pitchFamily="66" charset="0"/>
                <a:ea typeface="楷体_GB2312" pitchFamily="49" charset="-122"/>
              </a:rPr>
              <a:t>--</a:t>
            </a:r>
            <a:r>
              <a:rPr lang="zh-CN" altLang="en-US" sz="4000" dirty="0">
                <a:solidFill>
                  <a:schemeClr val="tx2"/>
                </a:solidFill>
                <a:latin typeface="Comic Sans MS" panose="030F0702030302020204" pitchFamily="66" charset="0"/>
                <a:ea typeface="楷体_GB2312" pitchFamily="49" charset="-122"/>
              </a:rPr>
              <a:t>封建农奴制阻碍了资本主义的发展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225"/>
                                        </p:tgtEl>
                                        <p:attrNameLst>
                                          <p:attrName>style.visibility</p:attrName>
                                        </p:attrNameLst>
                                      </p:cBhvr>
                                      <p:to>
                                        <p:strVal val="visible"/>
                                      </p:to>
                                    </p:set>
                                    <p:anim calcmode="lin" valueType="num">
                                      <p:cBhvr>
                                        <p:cTn id="7" dur="500" fill="hold"/>
                                        <p:tgtEl>
                                          <p:spTgt spid="9225"/>
                                        </p:tgtEl>
                                        <p:attrNameLst>
                                          <p:attrName>ppt_x</p:attrName>
                                        </p:attrNameLst>
                                      </p:cBhvr>
                                      <p:tavLst>
                                        <p:tav tm="0">
                                          <p:val>
                                            <p:strVal val="1+#ppt_w/2"/>
                                          </p:val>
                                        </p:tav>
                                        <p:tav tm="100000">
                                          <p:val>
                                            <p:strVal val="#ppt_x"/>
                                          </p:val>
                                        </p:tav>
                                      </p:tavLst>
                                    </p:anim>
                                    <p:anim calcmode="lin" valueType="num">
                                      <p:cBhvr>
                                        <p:cTn id="8" dur="500" fill="hold"/>
                                        <p:tgtEl>
                                          <p:spTgt spid="92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4" fill="hold" grpId="0" nodeType="clickEffect">
                                  <p:stCondLst>
                                    <p:cond delay="0"/>
                                  </p:stCondLst>
                                  <p:childTnLst>
                                    <p:set>
                                      <p:cBhvr>
                                        <p:cTn id="12" dur="1" fill="hold">
                                          <p:stCondLst>
                                            <p:cond delay="0"/>
                                          </p:stCondLst>
                                        </p:cTn>
                                        <p:tgtEl>
                                          <p:spTgt spid="9226"/>
                                        </p:tgtEl>
                                        <p:attrNameLst>
                                          <p:attrName>style.visibility</p:attrName>
                                        </p:attrNameLst>
                                      </p:cBhvr>
                                      <p:to>
                                        <p:strVal val="visible"/>
                                      </p:to>
                                    </p:set>
                                    <p:animEffect transition="in" filter="wheel(4)">
                                      <p:cBhvr>
                                        <p:cTn id="13" dur="500"/>
                                        <p:tgtEl>
                                          <p:spTgt spid="9226"/>
                                        </p:tgtEl>
                                      </p:cBhvr>
                                    </p:animEffect>
                                  </p:childTnLst>
                                  <p:subTnLst>
                                    <p:audio>
                                      <p:cMediaNode>
                                        <p:cTn display="0" masterRel="sameClick">
                                          <p:stCondLst>
                                            <p:cond evt="begin" delay="0">
                                              <p:tn val="11"/>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5" grpId="0"/>
      <p:bldP spid="92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3"/>
          <p:cNvSpPr>
            <a:spLocks noGrp="1"/>
          </p:cNvSpPr>
          <p:nvPr>
            <p:ph idx="1"/>
          </p:nvPr>
        </p:nvSpPr>
        <p:spPr/>
        <p:txBody>
          <a:bodyPr wrap="square" lIns="91440" tIns="45720" rIns="91440" bIns="45720" anchor="t"/>
          <a:lstStyle/>
          <a:p>
            <a:pPr eaLnBrk="1" hangingPunct="1"/>
            <a:endParaRPr lang="zh-CN" altLang="zh-CN" dirty="0"/>
          </a:p>
        </p:txBody>
      </p:sp>
      <p:grpSp>
        <p:nvGrpSpPr>
          <p:cNvPr id="20482" name="Group 4"/>
          <p:cNvGrpSpPr/>
          <p:nvPr/>
        </p:nvGrpSpPr>
        <p:grpSpPr>
          <a:xfrm>
            <a:off x="1992313" y="620713"/>
            <a:ext cx="8243887" cy="5876925"/>
            <a:chOff x="295" y="618"/>
            <a:chExt cx="5216" cy="3356"/>
          </a:xfrm>
        </p:grpSpPr>
        <p:sp>
          <p:nvSpPr>
            <p:cNvPr id="20483" name="Rectangle 5"/>
            <p:cNvSpPr/>
            <p:nvPr/>
          </p:nvSpPr>
          <p:spPr>
            <a:xfrm>
              <a:off x="295" y="618"/>
              <a:ext cx="5216" cy="3356"/>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lstStyle/>
            <a:p>
              <a:pPr algn="ctr"/>
              <a:endParaRPr lang="zh-CN" altLang="en-US" sz="4000" dirty="0">
                <a:latin typeface="Arial" panose="020B0604020202020204" pitchFamily="34" charset="0"/>
                <a:ea typeface="隶书" pitchFamily="49" charset="-122"/>
              </a:endParaRPr>
            </a:p>
          </p:txBody>
        </p:sp>
        <p:graphicFrame>
          <p:nvGraphicFramePr>
            <p:cNvPr id="20484" name="Object 6"/>
            <p:cNvGraphicFramePr>
              <a:graphicFrameLocks/>
            </p:cNvGraphicFramePr>
            <p:nvPr/>
          </p:nvGraphicFramePr>
          <p:xfrm>
            <a:off x="884" y="1253"/>
            <a:ext cx="3840" cy="2562"/>
          </p:xfrm>
          <a:graphic>
            <a:graphicData uri="http://schemas.openxmlformats.org/presentationml/2006/ole">
              <p:oleObj spid="_x0000_s3076" r:id="rId4" imgW="6096066" imgH="4067059" progId="MSGraph.Chart.8">
                <p:embed/>
              </p:oleObj>
            </a:graphicData>
          </a:graphic>
        </p:graphicFrame>
        <p:sp>
          <p:nvSpPr>
            <p:cNvPr id="20485" name="Text Box 7"/>
            <p:cNvSpPr txBox="1"/>
            <p:nvPr/>
          </p:nvSpPr>
          <p:spPr>
            <a:xfrm>
              <a:off x="1791" y="890"/>
              <a:ext cx="2404" cy="298"/>
            </a:xfrm>
            <a:prstGeom prst="rect">
              <a:avLst/>
            </a:prstGeom>
            <a:solidFill>
              <a:schemeClr val="bg1"/>
            </a:solidFill>
            <a:ln w="9525">
              <a:noFill/>
            </a:ln>
          </p:spPr>
          <p:txBody>
            <a:bodyPr anchor="t">
              <a:spAutoFit/>
            </a:bodyPr>
            <a:lstStyle/>
            <a:p>
              <a:pPr algn="ctr">
                <a:spcBef>
                  <a:spcPct val="50000"/>
                </a:spcBef>
              </a:pPr>
              <a:r>
                <a:rPr lang="zh-CN" altLang="en-US" sz="2800" dirty="0">
                  <a:solidFill>
                    <a:schemeClr val="tx1"/>
                  </a:solidFill>
                  <a:latin typeface="Arial" panose="020B0604020202020204" pitchFamily="34" charset="0"/>
                  <a:ea typeface="宋体" panose="02010600030101010101" pitchFamily="2" charset="-122"/>
                </a:rPr>
                <a:t>农奴暴动</a:t>
              </a:r>
            </a:p>
          </p:txBody>
        </p:sp>
        <p:sp>
          <p:nvSpPr>
            <p:cNvPr id="20486" name="Text Box 8"/>
            <p:cNvSpPr txBox="1"/>
            <p:nvPr/>
          </p:nvSpPr>
          <p:spPr>
            <a:xfrm>
              <a:off x="1474" y="3063"/>
              <a:ext cx="454" cy="210"/>
            </a:xfrm>
            <a:prstGeom prst="rect">
              <a:avLst/>
            </a:prstGeom>
            <a:solidFill>
              <a:schemeClr val="bg1">
                <a:alpha val="0"/>
              </a:schemeClr>
            </a:solidFill>
            <a:ln w="9525">
              <a:noFill/>
            </a:ln>
          </p:spPr>
          <p:txBody>
            <a:bodyPr anchor="t">
              <a:spAutoFit/>
            </a:bodyPr>
            <a:lstStyle/>
            <a:p>
              <a:pPr>
                <a:spcBef>
                  <a:spcPct val="50000"/>
                </a:spcBef>
              </a:pPr>
              <a:r>
                <a:rPr lang="en-US" altLang="zh-CN" sz="1800" dirty="0">
                  <a:solidFill>
                    <a:srgbClr val="CC3300"/>
                  </a:solidFill>
                  <a:latin typeface="Arial" panose="020B0604020202020204" pitchFamily="34" charset="0"/>
                  <a:ea typeface="宋体" panose="02010600030101010101" pitchFamily="2" charset="-122"/>
                </a:rPr>
                <a:t>86</a:t>
              </a:r>
              <a:r>
                <a:rPr lang="zh-CN" altLang="en-US" sz="1800" dirty="0">
                  <a:solidFill>
                    <a:srgbClr val="CC3300"/>
                  </a:solidFill>
                  <a:latin typeface="Arial" panose="020B0604020202020204" pitchFamily="34" charset="0"/>
                  <a:ea typeface="宋体" panose="02010600030101010101" pitchFamily="2" charset="-122"/>
                </a:rPr>
                <a:t>次</a:t>
              </a:r>
            </a:p>
          </p:txBody>
        </p:sp>
        <p:sp>
          <p:nvSpPr>
            <p:cNvPr id="20487" name="Text Box 9"/>
            <p:cNvSpPr txBox="1"/>
            <p:nvPr/>
          </p:nvSpPr>
          <p:spPr>
            <a:xfrm>
              <a:off x="2245" y="3063"/>
              <a:ext cx="454" cy="210"/>
            </a:xfrm>
            <a:prstGeom prst="rect">
              <a:avLst/>
            </a:prstGeom>
            <a:solidFill>
              <a:schemeClr val="bg1">
                <a:alpha val="0"/>
              </a:schemeClr>
            </a:solidFill>
            <a:ln w="9525">
              <a:noFill/>
            </a:ln>
          </p:spPr>
          <p:txBody>
            <a:bodyPr anchor="t">
              <a:spAutoFit/>
            </a:bodyPr>
            <a:lstStyle/>
            <a:p>
              <a:pPr>
                <a:spcBef>
                  <a:spcPct val="50000"/>
                </a:spcBef>
              </a:pPr>
              <a:r>
                <a:rPr lang="en-US" altLang="zh-CN" sz="1800" dirty="0">
                  <a:solidFill>
                    <a:srgbClr val="CC3300"/>
                  </a:solidFill>
                  <a:latin typeface="Arial" panose="020B0604020202020204" pitchFamily="34" charset="0"/>
                  <a:ea typeface="宋体" panose="02010600030101010101" pitchFamily="2" charset="-122"/>
                </a:rPr>
                <a:t>90</a:t>
              </a:r>
              <a:r>
                <a:rPr lang="zh-CN" altLang="en-US" sz="1800" dirty="0">
                  <a:solidFill>
                    <a:srgbClr val="CC3300"/>
                  </a:solidFill>
                  <a:latin typeface="Arial" panose="020B0604020202020204" pitchFamily="34" charset="0"/>
                  <a:ea typeface="宋体" panose="02010600030101010101" pitchFamily="2" charset="-122"/>
                </a:rPr>
                <a:t>次</a:t>
              </a:r>
            </a:p>
          </p:txBody>
        </p:sp>
        <p:sp>
          <p:nvSpPr>
            <p:cNvPr id="20488" name="Text Box 10"/>
            <p:cNvSpPr txBox="1"/>
            <p:nvPr/>
          </p:nvSpPr>
          <p:spPr>
            <a:xfrm>
              <a:off x="2971" y="2931"/>
              <a:ext cx="544" cy="210"/>
            </a:xfrm>
            <a:prstGeom prst="rect">
              <a:avLst/>
            </a:prstGeom>
            <a:solidFill>
              <a:schemeClr val="bg1">
                <a:alpha val="0"/>
              </a:schemeClr>
            </a:solidFill>
            <a:ln w="9525">
              <a:noFill/>
            </a:ln>
          </p:spPr>
          <p:txBody>
            <a:bodyPr anchor="t">
              <a:spAutoFit/>
            </a:bodyPr>
            <a:lstStyle/>
            <a:p>
              <a:pPr>
                <a:spcBef>
                  <a:spcPct val="50000"/>
                </a:spcBef>
              </a:pPr>
              <a:r>
                <a:rPr lang="en-US" altLang="zh-CN" sz="1800" dirty="0">
                  <a:solidFill>
                    <a:srgbClr val="CC3300"/>
                  </a:solidFill>
                  <a:latin typeface="Arial" panose="020B0604020202020204" pitchFamily="34" charset="0"/>
                  <a:ea typeface="宋体" panose="02010600030101010101" pitchFamily="2" charset="-122"/>
                </a:rPr>
                <a:t>126</a:t>
              </a:r>
              <a:r>
                <a:rPr lang="zh-CN" altLang="en-US" sz="1800" dirty="0">
                  <a:solidFill>
                    <a:srgbClr val="CC3300"/>
                  </a:solidFill>
                  <a:latin typeface="Arial" panose="020B0604020202020204" pitchFamily="34" charset="0"/>
                  <a:ea typeface="宋体" panose="02010600030101010101" pitchFamily="2" charset="-122"/>
                </a:rPr>
                <a:t>次</a:t>
              </a:r>
            </a:p>
          </p:txBody>
        </p:sp>
        <p:sp>
          <p:nvSpPr>
            <p:cNvPr id="20489" name="Text Box 11"/>
            <p:cNvSpPr txBox="1"/>
            <p:nvPr/>
          </p:nvSpPr>
          <p:spPr>
            <a:xfrm>
              <a:off x="3696" y="1162"/>
              <a:ext cx="590" cy="210"/>
            </a:xfrm>
            <a:prstGeom prst="rect">
              <a:avLst/>
            </a:prstGeom>
            <a:solidFill>
              <a:schemeClr val="bg1">
                <a:alpha val="0"/>
              </a:schemeClr>
            </a:solidFill>
            <a:ln w="9525">
              <a:noFill/>
            </a:ln>
          </p:spPr>
          <p:txBody>
            <a:bodyPr anchor="t">
              <a:spAutoFit/>
            </a:bodyPr>
            <a:lstStyle/>
            <a:p>
              <a:pPr>
                <a:spcBef>
                  <a:spcPct val="50000"/>
                </a:spcBef>
              </a:pPr>
              <a:r>
                <a:rPr lang="en-US" altLang="zh-CN" sz="1800" dirty="0">
                  <a:solidFill>
                    <a:srgbClr val="CC3300"/>
                  </a:solidFill>
                  <a:latin typeface="Arial" panose="020B0604020202020204" pitchFamily="34" charset="0"/>
                  <a:ea typeface="宋体" panose="02010600030101010101" pitchFamily="2" charset="-122"/>
                </a:rPr>
                <a:t>1176</a:t>
              </a:r>
              <a:r>
                <a:rPr lang="zh-CN" altLang="en-US" sz="1800" dirty="0">
                  <a:solidFill>
                    <a:srgbClr val="CC3300"/>
                  </a:solidFill>
                  <a:latin typeface="Arial" panose="020B0604020202020204" pitchFamily="34" charset="0"/>
                  <a:ea typeface="宋体" panose="02010600030101010101" pitchFamily="2" charset="-122"/>
                </a:rPr>
                <a:t>次</a:t>
              </a:r>
            </a:p>
          </p:txBody>
        </p:sp>
        <p:sp>
          <p:nvSpPr>
            <p:cNvPr id="20490" name="Text Box 12"/>
            <p:cNvSpPr txBox="1"/>
            <p:nvPr/>
          </p:nvSpPr>
          <p:spPr>
            <a:xfrm>
              <a:off x="1066" y="1071"/>
              <a:ext cx="454" cy="210"/>
            </a:xfrm>
            <a:prstGeom prst="rect">
              <a:avLst/>
            </a:prstGeom>
            <a:solidFill>
              <a:schemeClr val="bg1"/>
            </a:solidFill>
            <a:ln w="9525">
              <a:noFill/>
            </a:ln>
          </p:spPr>
          <p:txBody>
            <a:bodyPr anchor="t">
              <a:spAutoFit/>
            </a:bodyPr>
            <a:lstStyle/>
            <a:p>
              <a:pPr>
                <a:spcBef>
                  <a:spcPct val="50000"/>
                </a:spcBef>
              </a:pPr>
              <a:r>
                <a:rPr lang="zh-CN" altLang="en-US" sz="1800" dirty="0">
                  <a:solidFill>
                    <a:schemeClr val="tx1"/>
                  </a:solidFill>
                  <a:latin typeface="Arial" panose="020B0604020202020204" pitchFamily="34" charset="0"/>
                  <a:ea typeface="宋体" panose="02010600030101010101" pitchFamily="2" charset="-122"/>
                </a:rPr>
                <a:t>次数</a:t>
              </a:r>
            </a:p>
          </p:txBody>
        </p:sp>
        <p:sp>
          <p:nvSpPr>
            <p:cNvPr id="20491" name="Text Box 13"/>
            <p:cNvSpPr txBox="1"/>
            <p:nvPr/>
          </p:nvSpPr>
          <p:spPr>
            <a:xfrm>
              <a:off x="4513" y="3430"/>
              <a:ext cx="454" cy="210"/>
            </a:xfrm>
            <a:prstGeom prst="rect">
              <a:avLst/>
            </a:prstGeom>
            <a:solidFill>
              <a:schemeClr val="bg1"/>
            </a:solidFill>
            <a:ln w="9525">
              <a:noFill/>
            </a:ln>
          </p:spPr>
          <p:txBody>
            <a:bodyPr anchor="t">
              <a:spAutoFit/>
            </a:bodyPr>
            <a:lstStyle/>
            <a:p>
              <a:pPr>
                <a:spcBef>
                  <a:spcPct val="50000"/>
                </a:spcBef>
              </a:pPr>
              <a:r>
                <a:rPr lang="zh-CN" altLang="en-US" sz="1800" dirty="0">
                  <a:solidFill>
                    <a:schemeClr val="tx1"/>
                  </a:solidFill>
                  <a:latin typeface="Arial" panose="020B0604020202020204" pitchFamily="34" charset="0"/>
                  <a:ea typeface="宋体" panose="02010600030101010101" pitchFamily="2" charset="-122"/>
                </a:rPr>
                <a:t>年代</a:t>
              </a:r>
            </a:p>
          </p:txBody>
        </p:sp>
      </p:grpSp>
      <p:pic>
        <p:nvPicPr>
          <p:cNvPr id="20492" name="Picture 14" descr="0T6245c9-0"/>
          <p:cNvPicPr>
            <a:picLocks noChangeAspect="1"/>
          </p:cNvPicPr>
          <p:nvPr/>
        </p:nvPicPr>
        <p:blipFill>
          <a:blip r:embed="rId5" cstate="print"/>
          <a:srcRect b="87903"/>
          <a:stretch>
            <a:fillRect/>
          </a:stretch>
        </p:blipFill>
        <p:spPr>
          <a:xfrm>
            <a:off x="1524000" y="0"/>
            <a:ext cx="9144000" cy="620713"/>
          </a:xfrm>
          <a:prstGeom prst="rect">
            <a:avLst/>
          </a:prstGeom>
          <a:noFill/>
          <a:ln w="9525">
            <a:noFill/>
          </a:ln>
        </p:spPr>
      </p:pic>
      <p:pic>
        <p:nvPicPr>
          <p:cNvPr id="20493" name="Picture 16" descr="0T6245c9-0"/>
          <p:cNvPicPr>
            <a:picLocks noChangeAspect="1"/>
          </p:cNvPicPr>
          <p:nvPr/>
        </p:nvPicPr>
        <p:blipFill>
          <a:blip r:embed="rId5" cstate="print"/>
          <a:srcRect t="82602" b="4294"/>
          <a:stretch>
            <a:fillRect/>
          </a:stretch>
        </p:blipFill>
        <p:spPr>
          <a:xfrm>
            <a:off x="1524000" y="6308725"/>
            <a:ext cx="9144000" cy="576263"/>
          </a:xfrm>
          <a:prstGeom prst="rect">
            <a:avLst/>
          </a:prstGeom>
          <a:noFill/>
          <a:ln w="9525">
            <a:noFill/>
          </a:ln>
        </p:spPr>
      </p:pic>
      <p:sp>
        <p:nvSpPr>
          <p:cNvPr id="20494" name="WordArt 17"/>
          <p:cNvSpPr>
            <a:spLocks noTextEdit="1"/>
          </p:cNvSpPr>
          <p:nvPr/>
        </p:nvSpPr>
        <p:spPr>
          <a:xfrm>
            <a:off x="1684338" y="84138"/>
            <a:ext cx="2611437" cy="441325"/>
          </a:xfrm>
          <a:prstGeom prst="rect">
            <a:avLst/>
          </a:prstGeom>
        </p:spPr>
        <p:txBody>
          <a:bodyPr wrap="none" fromWordArt="1">
            <a:prstTxWarp prst="textPlain">
              <a:avLst>
                <a:gd name="adj" fmla="val 50000"/>
              </a:avLst>
            </a:prstTxWarp>
            <a:normAutofit fontScale="50000"/>
          </a:bodyPr>
          <a:lstStyle/>
          <a:p>
            <a:pPr algn="ctr"/>
            <a:r>
              <a:rPr lang="zh-CN" altLang="en-US" sz="3600" b="1">
                <a:ln w="9525" cap="flat" cmpd="sng">
                  <a:solidFill>
                    <a:srgbClr val="FFCC00"/>
                  </a:solidFill>
                  <a:prstDash val="solid"/>
                  <a:round/>
                  <a:headEnd type="none" w="med" len="med"/>
                  <a:tailEnd type="none" w="med" len="med"/>
                </a:ln>
                <a:solidFill>
                  <a:srgbClr val="FFFFFF"/>
                </a:solidFill>
                <a:latin typeface="隶书" charset="0"/>
                <a:ea typeface="隶书" charset="0"/>
              </a:rPr>
              <a:t>1861年俄国改革</a:t>
            </a:r>
          </a:p>
        </p:txBody>
      </p:sp>
      <p:sp>
        <p:nvSpPr>
          <p:cNvPr id="34836" name="Rectangle 20"/>
          <p:cNvSpPr/>
          <p:nvPr/>
        </p:nvSpPr>
        <p:spPr>
          <a:xfrm>
            <a:off x="2855913" y="6156325"/>
            <a:ext cx="6278880" cy="706755"/>
          </a:xfrm>
          <a:prstGeom prst="rect">
            <a:avLst/>
          </a:prstGeom>
          <a:noFill/>
          <a:ln w="9525">
            <a:noFill/>
          </a:ln>
        </p:spPr>
        <p:txBody>
          <a:bodyPr wrap="none" anchor="t">
            <a:spAutoFit/>
          </a:bodyPr>
          <a:lstStyle/>
          <a:p>
            <a:r>
              <a:rPr lang="zh-CN" altLang="en-US" sz="4000" dirty="0">
                <a:solidFill>
                  <a:schemeClr val="bg1"/>
                </a:solidFill>
                <a:latin typeface="Arial" panose="020B0604020202020204" pitchFamily="34" charset="0"/>
                <a:ea typeface="迷你简琥珀" pitchFamily="65" charset="-122"/>
              </a:rPr>
              <a:t>这组数据说明了什么问题？</a:t>
            </a:r>
          </a:p>
        </p:txBody>
      </p:sp>
      <p:sp>
        <p:nvSpPr>
          <p:cNvPr id="1045" name="AutoShape 21"/>
          <p:cNvSpPr>
            <a:spLocks noChangeArrowheads="1"/>
          </p:cNvSpPr>
          <p:nvPr/>
        </p:nvSpPr>
        <p:spPr bwMode="auto">
          <a:xfrm>
            <a:off x="2424113" y="4724400"/>
            <a:ext cx="7488238" cy="865188"/>
          </a:xfrm>
          <a:prstGeom prst="wedgeRectCallout">
            <a:avLst>
              <a:gd name="adj1" fmla="val 4991"/>
              <a:gd name="adj2" fmla="val 121194"/>
            </a:avLst>
          </a:prstGeom>
          <a:solidFill>
            <a:schemeClr val="accent1"/>
          </a:solidFill>
          <a:ln w="9525" algn="ctr">
            <a:solidFill>
              <a:schemeClr val="tx1"/>
            </a:solidFill>
            <a:miter lim="800000"/>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3200" b="1" i="0" u="none" strike="noStrike" kern="1200" cap="none" spc="0" normalizeH="0" baseline="0" noProof="0">
                <a:ln>
                  <a:noFill/>
                </a:ln>
                <a:solidFill>
                  <a:srgbClr val="990033"/>
                </a:solidFill>
                <a:effectLst>
                  <a:outerShdw blurRad="38100" dist="38100" dir="2700000" algn="tl">
                    <a:srgbClr val="000000"/>
                  </a:outerShdw>
                </a:effectLst>
                <a:uLnTx/>
                <a:uFillTx/>
                <a:latin typeface="Arial" panose="020B0604020202020204" pitchFamily="34" charset="0"/>
                <a:ea typeface="隶书" pitchFamily="49" charset="-122"/>
                <a:cs typeface="+mn-cs"/>
              </a:rPr>
              <a:t>阶级矛盾进一步激化，农奴暴动频繁。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4836"/>
                                        </p:tgtEl>
                                        <p:attrNameLst>
                                          <p:attrName>style.visibility</p:attrName>
                                        </p:attrNameLst>
                                      </p:cBhvr>
                                      <p:to>
                                        <p:strVal val="visible"/>
                                      </p:to>
                                    </p:set>
                                    <p:animEffect transition="in" filter="wipe(left)">
                                      <p:cBhvr>
                                        <p:cTn id="7" dur="500"/>
                                        <p:tgtEl>
                                          <p:spTgt spid="34836"/>
                                        </p:tgtEl>
                                      </p:cBhvr>
                                    </p:animEffect>
                                  </p:childTnLst>
                                  <p:subTnLst>
                                    <p:audio>
                                      <p:cMediaNode>
                                        <p:cTn display="0" masterRel="sameClick">
                                          <p:stCondLst>
                                            <p:cond evt="begin" delay="0">
                                              <p:tn val="5"/>
                                            </p:cond>
                                          </p:stCondLst>
                                          <p:endCondLst>
                                            <p:cond evt="onStopAudio" delay="0">
                                              <p:tgtEl>
                                                <p:sldTgt/>
                                              </p:tgtEl>
                                            </p:cond>
                                          </p:endCondLst>
                                        </p:cTn>
                                        <p:tgtEl>
                                          <p:sndTgt r:embed="rId3" name="bomb.wav"/>
                                        </p:tgtEl>
                                      </p:cMediaNode>
                                    </p:audio>
                                  </p:sub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45"/>
                                        </p:tgtEl>
                                        <p:attrNameLst>
                                          <p:attrName>style.visibility</p:attrName>
                                        </p:attrNameLst>
                                      </p:cBhvr>
                                      <p:to>
                                        <p:strVal val="visible"/>
                                      </p:to>
                                    </p:set>
                                    <p:anim calcmode="lin" valueType="num">
                                      <p:cBhvr>
                                        <p:cTn id="12" dur="500" fill="hold"/>
                                        <p:tgtEl>
                                          <p:spTgt spid="1045"/>
                                        </p:tgtEl>
                                        <p:attrNameLst>
                                          <p:attrName>ppt_x</p:attrName>
                                        </p:attrNameLst>
                                      </p:cBhvr>
                                      <p:tavLst>
                                        <p:tav tm="0">
                                          <p:val>
                                            <p:strVal val="#ppt_x"/>
                                          </p:val>
                                        </p:tav>
                                        <p:tav tm="100000">
                                          <p:val>
                                            <p:strVal val="#ppt_x"/>
                                          </p:val>
                                        </p:tav>
                                      </p:tavLst>
                                    </p:anim>
                                    <p:anim calcmode="lin" valueType="num">
                                      <p:cBhvr>
                                        <p:cTn id="13" dur="500" fill="hold"/>
                                        <p:tgtEl>
                                          <p:spTgt spid="10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36" grpId="0"/>
      <p:bldP spid="104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3" descr="70ef18ebf130b4eed439c9fc"/>
          <p:cNvPicPr>
            <a:picLocks noChangeAspect="1"/>
          </p:cNvPicPr>
          <p:nvPr/>
        </p:nvPicPr>
        <p:blipFill>
          <a:blip r:embed="rId2" cstate="print"/>
          <a:stretch>
            <a:fillRect/>
          </a:stretch>
        </p:blipFill>
        <p:spPr>
          <a:xfrm>
            <a:off x="982980" y="765175"/>
            <a:ext cx="4941570" cy="4449445"/>
          </a:xfrm>
          <a:prstGeom prst="rect">
            <a:avLst/>
          </a:prstGeom>
          <a:noFill/>
          <a:ln w="9525">
            <a:noFill/>
          </a:ln>
        </p:spPr>
      </p:pic>
      <p:pic>
        <p:nvPicPr>
          <p:cNvPr id="21506" name="Picture 4" descr="0T6245c9-0"/>
          <p:cNvPicPr>
            <a:picLocks noChangeAspect="1"/>
          </p:cNvPicPr>
          <p:nvPr/>
        </p:nvPicPr>
        <p:blipFill>
          <a:blip r:embed="rId3" cstate="print"/>
          <a:srcRect b="87903"/>
          <a:stretch>
            <a:fillRect/>
          </a:stretch>
        </p:blipFill>
        <p:spPr>
          <a:xfrm>
            <a:off x="982980" y="-13970"/>
            <a:ext cx="9144000" cy="620713"/>
          </a:xfrm>
          <a:prstGeom prst="rect">
            <a:avLst/>
          </a:prstGeom>
          <a:noFill/>
          <a:ln w="9525">
            <a:noFill/>
          </a:ln>
        </p:spPr>
      </p:pic>
      <p:pic>
        <p:nvPicPr>
          <p:cNvPr id="21507" name="Picture 5" descr="0T6245c9-0"/>
          <p:cNvPicPr>
            <a:picLocks noChangeAspect="1"/>
          </p:cNvPicPr>
          <p:nvPr/>
        </p:nvPicPr>
        <p:blipFill>
          <a:blip r:embed="rId3" cstate="print"/>
          <a:srcRect b="87903"/>
          <a:stretch>
            <a:fillRect/>
          </a:stretch>
        </p:blipFill>
        <p:spPr>
          <a:xfrm>
            <a:off x="982980" y="5715635"/>
            <a:ext cx="10088245" cy="620395"/>
          </a:xfrm>
          <a:prstGeom prst="rect">
            <a:avLst/>
          </a:prstGeom>
          <a:noFill/>
          <a:ln w="9525">
            <a:noFill/>
          </a:ln>
        </p:spPr>
      </p:pic>
      <p:sp>
        <p:nvSpPr>
          <p:cNvPr id="33799" name="Text Box 7"/>
          <p:cNvSpPr txBox="1">
            <a:spLocks noChangeArrowheads="1"/>
          </p:cNvSpPr>
          <p:nvPr/>
        </p:nvSpPr>
        <p:spPr bwMode="auto">
          <a:xfrm>
            <a:off x="2908300" y="703263"/>
            <a:ext cx="3097213" cy="583565"/>
          </a:xfrm>
          <a:prstGeom prst="rect">
            <a:avLst/>
          </a:prstGeom>
          <a:solidFill>
            <a:schemeClr val="bg1"/>
          </a:solidFill>
          <a:ln w="9525">
            <a:noFill/>
            <a:miter lim="800000"/>
          </a:ln>
          <a:effectLst/>
        </p:spPr>
        <p:txBody>
          <a:bodyPr>
            <a:spAutoFit/>
          </a:bodyPr>
          <a:lstStyle/>
          <a:p>
            <a:pPr>
              <a:spcBef>
                <a:spcPct val="50000"/>
              </a:spcBef>
            </a:pPr>
            <a:r>
              <a:rPr lang="zh-CN" altLang="en-US" sz="3200" noProof="1">
                <a:solidFill>
                  <a:schemeClr val="tx1"/>
                </a:solidFill>
                <a:effectLst>
                  <a:outerShdw blurRad="38100" dist="38100" dir="2700000">
                    <a:srgbClr val="C0C0C0"/>
                  </a:outerShdw>
                </a:effectLst>
                <a:latin typeface="Arial" panose="020B0604020202020204" pitchFamily="34" charset="0"/>
                <a:ea typeface="迷你简白棋" pitchFamily="2" charset="-122"/>
                <a:cs typeface="+mn-cs"/>
              </a:rPr>
              <a:t>克里米亚战争</a:t>
            </a:r>
            <a:endParaRPr lang="zh-CN" altLang="en-US" sz="3200" noProof="1">
              <a:solidFill>
                <a:schemeClr val="tx1"/>
              </a:solidFill>
              <a:effectLst>
                <a:outerShdw blurRad="38100" dist="38100" dir="2700000">
                  <a:srgbClr val="C0C0C0"/>
                </a:outerShdw>
              </a:effectLst>
              <a:latin typeface="Arial" panose="020B0604020202020204" pitchFamily="34" charset="0"/>
              <a:ea typeface="迷你简白棋" pitchFamily="2" charset="-122"/>
            </a:endParaRPr>
          </a:p>
        </p:txBody>
      </p:sp>
      <p:sp>
        <p:nvSpPr>
          <p:cNvPr id="33801" name="Rectangle 9"/>
          <p:cNvSpPr/>
          <p:nvPr/>
        </p:nvSpPr>
        <p:spPr>
          <a:xfrm>
            <a:off x="982980" y="5764530"/>
            <a:ext cx="10316845" cy="521970"/>
          </a:xfrm>
          <a:prstGeom prst="rect">
            <a:avLst/>
          </a:prstGeom>
          <a:solidFill>
            <a:schemeClr val="accent3"/>
          </a:solidFill>
          <a:ln w="9525">
            <a:noFill/>
          </a:ln>
        </p:spPr>
        <p:txBody>
          <a:bodyPr wrap="square" anchor="t">
            <a:spAutoFit/>
          </a:bodyPr>
          <a:lstStyle/>
          <a:p>
            <a:pPr fontAlgn="base"/>
            <a:r>
              <a:rPr lang="zh-CN" altLang="en-US" sz="2800" b="1" strike="noStrike" noProof="1">
                <a:solidFill>
                  <a:srgbClr val="FF0000"/>
                </a:solidFill>
                <a:latin typeface="迷你简琥珀" pitchFamily="65" charset="-122"/>
                <a:ea typeface="迷你简琥珀" pitchFamily="65" charset="-122"/>
                <a:cs typeface="+mn-cs"/>
              </a:rPr>
              <a:t>克里米亚战争中惨败，充分暴露了农奴制俄国的腐朽性（对外）</a:t>
            </a:r>
            <a:endParaRPr lang="zh-CN" altLang="en-US" sz="2800" b="1" strike="noStrike" noProof="1">
              <a:solidFill>
                <a:srgbClr val="FF0000"/>
              </a:solidFill>
              <a:latin typeface="迷你简琥珀" pitchFamily="65" charset="-122"/>
              <a:ea typeface="迷你简琥珀" pitchFamily="65" charset="-122"/>
            </a:endParaRPr>
          </a:p>
        </p:txBody>
      </p:sp>
      <p:sp>
        <p:nvSpPr>
          <p:cNvPr id="33805" name="Rectangle 13"/>
          <p:cNvSpPr>
            <a:spLocks noChangeArrowheads="1"/>
          </p:cNvSpPr>
          <p:nvPr/>
        </p:nvSpPr>
        <p:spPr bwMode="auto">
          <a:xfrm>
            <a:off x="1108075" y="764858"/>
            <a:ext cx="1800225" cy="521970"/>
          </a:xfrm>
          <a:prstGeom prst="rect">
            <a:avLst/>
          </a:prstGeom>
          <a:solidFill>
            <a:schemeClr val="bg1"/>
          </a:solidFill>
          <a:ln w="9525">
            <a:noFill/>
            <a:miter lim="800000"/>
          </a:ln>
          <a:effectLst/>
        </p:spPr>
        <p:txBody>
          <a:bodyPr wrap="non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800" b="1" i="0" u="none" strike="noStrike" kern="1200" cap="none" spc="0" normalizeH="0" baseline="0" noProof="0">
                <a:ln>
                  <a:noFill/>
                </a:ln>
                <a:solidFill>
                  <a:srgbClr val="663300"/>
                </a:solidFill>
                <a:effectLst>
                  <a:outerShdw blurRad="38100" dist="38100" dir="2700000" algn="tl">
                    <a:srgbClr val="C0C0C0"/>
                  </a:outerShdw>
                </a:effectLst>
                <a:uLnTx/>
                <a:uFillTx/>
                <a:latin typeface="迷你简水柱" pitchFamily="65" charset="-122"/>
                <a:ea typeface="迷你简水柱" pitchFamily="65" charset="-122"/>
                <a:cs typeface="+mn-cs"/>
              </a:rPr>
              <a:t>1853-1856</a:t>
            </a:r>
          </a:p>
        </p:txBody>
      </p:sp>
      <p:sp>
        <p:nvSpPr>
          <p:cNvPr id="15373" name="Rectangle 13"/>
          <p:cNvSpPr>
            <a:spLocks noChangeArrowheads="1"/>
          </p:cNvSpPr>
          <p:nvPr/>
        </p:nvSpPr>
        <p:spPr bwMode="auto">
          <a:xfrm>
            <a:off x="1778635" y="-100012"/>
            <a:ext cx="3738880" cy="706755"/>
          </a:xfrm>
          <a:prstGeom prst="rect">
            <a:avLst/>
          </a:prstGeom>
          <a:noFill/>
          <a:ln w="9525" algn="ctr">
            <a:noFill/>
            <a:miter lim="800000"/>
          </a:ln>
          <a:effec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4000" b="1" i="0" u="none" strike="noStrike" kern="1200" cap="none" spc="0" normalizeH="0" baseline="0" noProof="0">
                <a:ln>
                  <a:noFill/>
                </a:ln>
                <a:solidFill>
                  <a:schemeClr val="bg1"/>
                </a:solidFill>
                <a:effectLst>
                  <a:outerShdw blurRad="38100" dist="38100" dir="2700000" algn="tl">
                    <a:srgbClr val="C0C0C0"/>
                  </a:outerShdw>
                </a:effectLst>
                <a:uLnTx/>
                <a:uFillTx/>
                <a:latin typeface="Arial" panose="020B0604020202020204" pitchFamily="34" charset="0"/>
                <a:ea typeface="隶书" pitchFamily="49" charset="-122"/>
                <a:cs typeface="+mn-cs"/>
              </a:rPr>
              <a:t>对外战争的失利</a:t>
            </a:r>
          </a:p>
        </p:txBody>
      </p:sp>
      <p:sp>
        <p:nvSpPr>
          <p:cNvPr id="15374" name="Text Box 4"/>
          <p:cNvSpPr txBox="1"/>
          <p:nvPr/>
        </p:nvSpPr>
        <p:spPr>
          <a:xfrm>
            <a:off x="6200775" y="765175"/>
            <a:ext cx="4100513" cy="3538220"/>
          </a:xfrm>
          <a:prstGeom prst="rect">
            <a:avLst/>
          </a:prstGeom>
          <a:noFill/>
          <a:ln w="9525">
            <a:noFill/>
          </a:ln>
        </p:spPr>
        <p:txBody>
          <a:bodyPr anchor="t">
            <a:spAutoFit/>
          </a:bodyPr>
          <a:lstStyle/>
          <a:p>
            <a:pPr eaLnBrk="0" hangingPunct="0">
              <a:spcBef>
                <a:spcPct val="50000"/>
              </a:spcBef>
            </a:pPr>
            <a:r>
              <a:rPr lang="zh-CN" altLang="en-US" sz="2400" dirty="0">
                <a:solidFill>
                  <a:srgbClr val="FF0000"/>
                </a:solidFill>
                <a:latin typeface="Arial" panose="020B0604020202020204" pitchFamily="34" charset="0"/>
                <a:ea typeface="楷体_GB2312" pitchFamily="49" charset="-122"/>
              </a:rPr>
              <a:t>      </a:t>
            </a:r>
            <a:r>
              <a:rPr lang="zh-CN" altLang="en-US" sz="3200" dirty="0">
                <a:solidFill>
                  <a:srgbClr val="FF0000"/>
                </a:solidFill>
                <a:latin typeface="Arial" panose="020B0604020202020204" pitchFamily="34" charset="0"/>
                <a:ea typeface="黑体" panose="02010609060101010101" charset="-122"/>
              </a:rPr>
              <a:t>恩格斯在谈到这次战争时写道：</a:t>
            </a:r>
            <a:r>
              <a:rPr lang="zh-CN" altLang="en-US" sz="3200" dirty="0">
                <a:solidFill>
                  <a:schemeClr val="tx1"/>
                </a:solidFill>
                <a:latin typeface="Arial" panose="020B0604020202020204" pitchFamily="34" charset="0"/>
                <a:ea typeface="黑体" panose="02010609060101010101" charset="-122"/>
              </a:rPr>
              <a:t>克里米亚</a:t>
            </a:r>
            <a:r>
              <a:rPr lang="zh-CN" altLang="en-US" sz="3200" dirty="0">
                <a:solidFill>
                  <a:srgbClr val="0000FF"/>
                </a:solidFill>
                <a:latin typeface="Arial" panose="020B0604020202020204" pitchFamily="34" charset="0"/>
                <a:ea typeface="黑体" panose="02010609060101010101" charset="-122"/>
              </a:rPr>
              <a:t>战争的特点就是一个采用原始生产形式的民族对几个拥有现代生产形式的民族进行绝望的搏斗。</a:t>
            </a:r>
          </a:p>
        </p:txBody>
      </p:sp>
      <p:sp>
        <p:nvSpPr>
          <p:cNvPr id="21513" name="文本框 1"/>
          <p:cNvSpPr txBox="1"/>
          <p:nvPr/>
        </p:nvSpPr>
        <p:spPr>
          <a:xfrm>
            <a:off x="5924550" y="4699000"/>
            <a:ext cx="4525963" cy="645160"/>
          </a:xfrm>
          <a:prstGeom prst="rect">
            <a:avLst/>
          </a:prstGeom>
          <a:noFill/>
          <a:ln w="9525">
            <a:noFill/>
          </a:ln>
        </p:spPr>
        <p:txBody>
          <a:bodyPr wrap="square" anchor="t">
            <a:spAutoFit/>
          </a:bodyPr>
          <a:lstStyle/>
          <a:p>
            <a:r>
              <a:rPr lang="zh-CN" altLang="en-US" sz="3600">
                <a:latin typeface="Arial" panose="020B0604020202020204" pitchFamily="34" charset="0"/>
                <a:ea typeface="隶书" pitchFamily="49" charset="-122"/>
              </a:rPr>
              <a:t>俄国</a:t>
            </a:r>
            <a:r>
              <a:rPr lang="en-US" altLang="zh-CN" sz="3600">
                <a:latin typeface="Arial" panose="020B0604020202020204" pitchFamily="34" charset="0"/>
                <a:ea typeface="隶书" pitchFamily="49" charset="-122"/>
              </a:rPr>
              <a:t>VS</a:t>
            </a:r>
            <a:r>
              <a:rPr lang="zh-CN" altLang="en-US" sz="3600">
                <a:latin typeface="Arial" panose="020B0604020202020204" pitchFamily="34" charset="0"/>
                <a:ea typeface="隶书" pitchFamily="49" charset="-122"/>
              </a:rPr>
              <a:t>土耳其、英法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374"/>
                                        </p:tgtEl>
                                        <p:attrNameLst>
                                          <p:attrName>style.visibility</p:attrName>
                                        </p:attrNameLst>
                                      </p:cBhvr>
                                      <p:to>
                                        <p:strVal val="visible"/>
                                      </p:to>
                                    </p:set>
                                    <p:animEffect transition="in" filter="dissolve">
                                      <p:cBhvr>
                                        <p:cTn id="7" dur="500"/>
                                        <p:tgtEl>
                                          <p:spTgt spid="153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801"/>
                                        </p:tgtEl>
                                        <p:attrNameLst>
                                          <p:attrName>style.visibility</p:attrName>
                                        </p:attrNameLst>
                                      </p:cBhvr>
                                      <p:to>
                                        <p:strVal val="visible"/>
                                      </p:to>
                                    </p:set>
                                    <p:animEffect transition="in" filter="wipe(left)">
                                      <p:cBhvr>
                                        <p:cTn id="12" dur="500"/>
                                        <p:tgtEl>
                                          <p:spTgt spid="338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1" grpId="0" bldLvl="0" animBg="1"/>
      <p:bldP spid="1537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AutoShape 2"/>
          <p:cNvSpPr>
            <a:spLocks noChangeArrowheads="1"/>
          </p:cNvSpPr>
          <p:nvPr/>
        </p:nvSpPr>
        <p:spPr bwMode="auto">
          <a:xfrm>
            <a:off x="2782888" y="0"/>
            <a:ext cx="6477000" cy="990600"/>
          </a:xfrm>
          <a:prstGeom prst="cube">
            <a:avLst>
              <a:gd name="adj" fmla="val 25000"/>
            </a:avLst>
          </a:prstGeom>
          <a:solidFill>
            <a:srgbClr val="808000"/>
          </a:solidFill>
          <a:ln w="9525">
            <a:solidFill>
              <a:schemeClr val="tx1"/>
            </a:solidFill>
            <a:miter lim="800000"/>
          </a:ln>
          <a:effectLst/>
        </p:spPr>
        <p:txBody>
          <a:bodyPr wrap="none" anchor="ctr"/>
          <a:lstStyle/>
          <a:p>
            <a:pPr algn="ctr" fontAlgn="base"/>
            <a:r>
              <a:rPr lang="en-US" altLang="zh-CN" sz="3200" strike="noStrike" noProof="1">
                <a:solidFill>
                  <a:schemeClr val="bg1"/>
                </a:solidFill>
                <a:effectLst>
                  <a:outerShdw blurRad="38100" dist="38100" dir="2700000">
                    <a:srgbClr val="C0C0C0"/>
                  </a:outerShdw>
                </a:effectLst>
                <a:latin typeface="迷你简超粗圆" pitchFamily="2" charset="-122"/>
                <a:ea typeface="迷你简超粗圆" pitchFamily="2" charset="-122"/>
                <a:cs typeface="+mn-cs"/>
              </a:rPr>
              <a:t> </a:t>
            </a:r>
            <a:r>
              <a:rPr lang="zh-CN" altLang="en-US" sz="3200" strike="noStrike" noProof="1">
                <a:solidFill>
                  <a:schemeClr val="bg1"/>
                </a:solidFill>
                <a:effectLst>
                  <a:outerShdw blurRad="38100" dist="38100" dir="2700000">
                    <a:srgbClr val="C0C0C0"/>
                  </a:outerShdw>
                </a:effectLst>
                <a:latin typeface="迷你简超粗圆" pitchFamily="2" charset="-122"/>
                <a:ea typeface="迷你简超粗圆" pitchFamily="2" charset="-122"/>
                <a:cs typeface="+mn-cs"/>
              </a:rPr>
              <a:t>农奴制危机表现（改革的背景）</a:t>
            </a:r>
            <a:endParaRPr lang="zh-CN" altLang="en-US" sz="3200" strike="noStrike" noProof="1">
              <a:solidFill>
                <a:schemeClr val="bg1"/>
              </a:solidFill>
              <a:effectLst>
                <a:outerShdw blurRad="38100" dist="38100" dir="2700000">
                  <a:srgbClr val="C0C0C0"/>
                </a:outerShdw>
              </a:effectLst>
              <a:latin typeface="迷你简超粗圆" pitchFamily="2" charset="-122"/>
              <a:ea typeface="迷你简超粗圆" pitchFamily="2" charset="-122"/>
            </a:endParaRPr>
          </a:p>
        </p:txBody>
      </p:sp>
      <p:sp>
        <p:nvSpPr>
          <p:cNvPr id="35843" name="Text Box 3"/>
          <p:cNvSpPr txBox="1">
            <a:spLocks noChangeArrowheads="1"/>
          </p:cNvSpPr>
          <p:nvPr/>
        </p:nvSpPr>
        <p:spPr bwMode="auto">
          <a:xfrm>
            <a:off x="1703388" y="1052513"/>
            <a:ext cx="8812213" cy="1322070"/>
          </a:xfrm>
          <a:prstGeom prst="rect">
            <a:avLst/>
          </a:prstGeom>
          <a:noFill/>
          <a:ln w="9525">
            <a:noFill/>
            <a:miter lim="800000"/>
          </a:ln>
          <a:effectLst/>
        </p:spPr>
        <p:txBody>
          <a:bodyPr>
            <a:spAutoFit/>
          </a:bodyPr>
          <a:lstStyle/>
          <a:p>
            <a:pPr>
              <a:spcBef>
                <a:spcPct val="50000"/>
              </a:spcBef>
            </a:pPr>
            <a:r>
              <a:rPr lang="zh-CN" altLang="en-US" sz="4000" noProof="1">
                <a:solidFill>
                  <a:srgbClr val="FF3300"/>
                </a:solidFill>
                <a:effectLst>
                  <a:outerShdw blurRad="38100" dist="38100" dir="2700000">
                    <a:srgbClr val="C0C0C0"/>
                  </a:outerShdw>
                </a:effectLst>
                <a:latin typeface="迷你简太极" pitchFamily="2" charset="-122"/>
                <a:ea typeface="迷你简太极" pitchFamily="2" charset="-122"/>
                <a:cs typeface="+mn-cs"/>
              </a:rPr>
              <a:t>经济上</a:t>
            </a:r>
            <a:r>
              <a:rPr lang="en-US" altLang="zh-CN" sz="4000" noProof="1">
                <a:effectLst>
                  <a:outerShdw blurRad="38100" dist="38100" dir="2700000">
                    <a:srgbClr val="C0C0C0"/>
                  </a:outerShdw>
                </a:effectLst>
                <a:latin typeface="Times New Roman" panose="02020603050405020304" pitchFamily="18" charset="0"/>
                <a:ea typeface="迷你简太极" pitchFamily="2" charset="-122"/>
                <a:cs typeface="+mn-cs"/>
              </a:rPr>
              <a:t>——</a:t>
            </a:r>
            <a:r>
              <a:rPr lang="zh-CN" altLang="en-US" sz="4000" noProof="1">
                <a:effectLst>
                  <a:outerShdw blurRad="38100" dist="38100" dir="2700000">
                    <a:srgbClr val="C0C0C0"/>
                  </a:outerShdw>
                </a:effectLst>
                <a:latin typeface="迷你简太极" pitchFamily="2" charset="-122"/>
                <a:ea typeface="迷你简太极" pitchFamily="2" charset="-122"/>
                <a:cs typeface="+mn-cs"/>
              </a:rPr>
              <a:t>农奴制严重阻碍俄国资本主义经济的发展。</a:t>
            </a:r>
            <a:endParaRPr lang="zh-CN" altLang="en-US" sz="4000" noProof="1">
              <a:effectLst>
                <a:outerShdw blurRad="38100" dist="38100" dir="2700000">
                  <a:srgbClr val="C0C0C0"/>
                </a:outerShdw>
              </a:effectLst>
              <a:latin typeface="迷你简太极" pitchFamily="2" charset="-122"/>
              <a:ea typeface="迷你简太极" pitchFamily="2" charset="-122"/>
            </a:endParaRPr>
          </a:p>
        </p:txBody>
      </p:sp>
      <p:sp>
        <p:nvSpPr>
          <p:cNvPr id="35844" name="Text Box 4"/>
          <p:cNvSpPr txBox="1">
            <a:spLocks noChangeArrowheads="1"/>
          </p:cNvSpPr>
          <p:nvPr/>
        </p:nvSpPr>
        <p:spPr bwMode="auto">
          <a:xfrm>
            <a:off x="1703388" y="2420938"/>
            <a:ext cx="8569325" cy="1322070"/>
          </a:xfrm>
          <a:prstGeom prst="rect">
            <a:avLst/>
          </a:prstGeom>
          <a:noFill/>
          <a:ln w="9525">
            <a:noFill/>
            <a:miter lim="800000"/>
          </a:ln>
          <a:effectLst/>
        </p:spPr>
        <p:txBody>
          <a:bodyPr>
            <a:spAutoFit/>
          </a:bodyPr>
          <a:lstStyle/>
          <a:p>
            <a:pPr>
              <a:spcBef>
                <a:spcPct val="50000"/>
              </a:spcBef>
            </a:pPr>
            <a:r>
              <a:rPr lang="zh-CN" altLang="en-US" sz="4000" noProof="1">
                <a:solidFill>
                  <a:srgbClr val="FF3300"/>
                </a:solidFill>
                <a:effectLst>
                  <a:outerShdw blurRad="38100" dist="38100" dir="2700000">
                    <a:srgbClr val="C0C0C0"/>
                  </a:outerShdw>
                </a:effectLst>
                <a:latin typeface="迷你简太极" pitchFamily="2" charset="-122"/>
                <a:ea typeface="迷你简太极" pitchFamily="2" charset="-122"/>
                <a:cs typeface="+mn-cs"/>
              </a:rPr>
              <a:t>政治上</a:t>
            </a:r>
            <a:r>
              <a:rPr lang="en-US" altLang="zh-CN" sz="4000" noProof="1">
                <a:effectLst>
                  <a:outerShdw blurRad="38100" dist="38100" dir="2700000">
                    <a:srgbClr val="C0C0C0"/>
                  </a:outerShdw>
                </a:effectLst>
                <a:latin typeface="Times New Roman" panose="02020603050405020304" pitchFamily="18" charset="0"/>
                <a:ea typeface="迷你简太极" pitchFamily="2" charset="-122"/>
                <a:cs typeface="+mn-cs"/>
              </a:rPr>
              <a:t>——</a:t>
            </a:r>
            <a:r>
              <a:rPr lang="zh-CN" altLang="en-US" sz="4000" noProof="1">
                <a:effectLst>
                  <a:outerShdw blurRad="38100" dist="38100" dir="2700000">
                    <a:srgbClr val="C0C0C0"/>
                  </a:outerShdw>
                </a:effectLst>
                <a:latin typeface="迷你简太极" pitchFamily="2" charset="-122"/>
                <a:ea typeface="迷你简太极" pitchFamily="2" charset="-122"/>
                <a:cs typeface="+mn-cs"/>
              </a:rPr>
              <a:t>阶级矛盾进一步激化，农奴暴动频繁。</a:t>
            </a:r>
            <a:endParaRPr lang="zh-CN" altLang="en-US" sz="4000" noProof="1">
              <a:effectLst>
                <a:outerShdw blurRad="38100" dist="38100" dir="2700000">
                  <a:srgbClr val="C0C0C0"/>
                </a:outerShdw>
              </a:effectLst>
              <a:latin typeface="迷你简太极" pitchFamily="2" charset="-122"/>
              <a:ea typeface="迷你简太极" pitchFamily="2" charset="-122"/>
            </a:endParaRPr>
          </a:p>
        </p:txBody>
      </p:sp>
      <p:sp>
        <p:nvSpPr>
          <p:cNvPr id="35845" name="Text Box 5"/>
          <p:cNvSpPr txBox="1">
            <a:spLocks noChangeArrowheads="1"/>
          </p:cNvSpPr>
          <p:nvPr/>
        </p:nvSpPr>
        <p:spPr bwMode="auto">
          <a:xfrm>
            <a:off x="1524000" y="3933825"/>
            <a:ext cx="8604250" cy="1322070"/>
          </a:xfrm>
          <a:prstGeom prst="rect">
            <a:avLst/>
          </a:prstGeom>
          <a:noFill/>
          <a:ln w="9525">
            <a:noFill/>
            <a:miter lim="800000"/>
          </a:ln>
          <a:effectLst/>
        </p:spPr>
        <p:txBody>
          <a:bodyPr>
            <a:spAutoFit/>
          </a:bodyPr>
          <a:lstStyle/>
          <a:p>
            <a:pPr>
              <a:spcBef>
                <a:spcPct val="50000"/>
              </a:spcBef>
            </a:pPr>
            <a:r>
              <a:rPr lang="en-US" altLang="zh-CN" sz="4000" noProof="1">
                <a:solidFill>
                  <a:srgbClr val="FF3300"/>
                </a:solidFill>
                <a:effectLst>
                  <a:outerShdw blurRad="38100" dist="38100" dir="2700000">
                    <a:srgbClr val="C0C0C0"/>
                  </a:outerShdw>
                </a:effectLst>
                <a:latin typeface="迷你简太极" pitchFamily="2" charset="-122"/>
                <a:ea typeface="迷你简太极" pitchFamily="2" charset="-122"/>
                <a:cs typeface="+mn-cs"/>
              </a:rPr>
              <a:t> </a:t>
            </a:r>
            <a:r>
              <a:rPr lang="zh-CN" altLang="en-US" sz="4000" noProof="1">
                <a:solidFill>
                  <a:srgbClr val="FF3300"/>
                </a:solidFill>
                <a:effectLst>
                  <a:outerShdw blurRad="38100" dist="38100" dir="2700000">
                    <a:srgbClr val="C0C0C0"/>
                  </a:outerShdw>
                </a:effectLst>
                <a:latin typeface="迷你简太极" pitchFamily="2" charset="-122"/>
                <a:ea typeface="迷你简太极" pitchFamily="2" charset="-122"/>
                <a:cs typeface="+mn-cs"/>
              </a:rPr>
              <a:t>对  外</a:t>
            </a:r>
            <a:r>
              <a:rPr lang="en-US" altLang="zh-CN" sz="4000" noProof="1">
                <a:effectLst>
                  <a:outerShdw blurRad="38100" dist="38100" dir="2700000">
                    <a:srgbClr val="C0C0C0"/>
                  </a:outerShdw>
                </a:effectLst>
                <a:latin typeface="Times New Roman" panose="02020603050405020304" pitchFamily="18" charset="0"/>
                <a:ea typeface="迷你简太极" pitchFamily="2" charset="-122"/>
                <a:cs typeface="+mn-cs"/>
              </a:rPr>
              <a:t>——</a:t>
            </a:r>
            <a:r>
              <a:rPr lang="zh-CN" altLang="en-US" sz="4000" noProof="1">
                <a:effectLst>
                  <a:outerShdw blurRad="38100" dist="38100" dir="2700000">
                    <a:srgbClr val="C0C0C0"/>
                  </a:outerShdw>
                </a:effectLst>
                <a:latin typeface="迷你简太极" pitchFamily="2" charset="-122"/>
                <a:ea typeface="迷你简太极" pitchFamily="2" charset="-122"/>
                <a:cs typeface="+mn-cs"/>
              </a:rPr>
              <a:t>克里米亚战争中惨败，充分暴露了农奴制的腐朽性。</a:t>
            </a:r>
            <a:endParaRPr lang="zh-CN" altLang="en-US" sz="4000" noProof="1">
              <a:effectLst>
                <a:outerShdw blurRad="38100" dist="38100" dir="2700000">
                  <a:srgbClr val="C0C0C0"/>
                </a:outerShdw>
              </a:effectLst>
              <a:latin typeface="迷你简太极" pitchFamily="2" charset="-122"/>
              <a:ea typeface="迷你简太极"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5843"/>
                                        </p:tgtEl>
                                        <p:attrNameLst>
                                          <p:attrName>style.visibility</p:attrName>
                                        </p:attrNameLst>
                                      </p:cBhvr>
                                      <p:to>
                                        <p:strVal val="visible"/>
                                      </p:to>
                                    </p:set>
                                    <p:animEffect transition="in" filter="wipe(up)">
                                      <p:cBhvr>
                                        <p:cTn id="7" dur="500"/>
                                        <p:tgtEl>
                                          <p:spTgt spid="35843"/>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5844"/>
                                        </p:tgtEl>
                                        <p:attrNameLst>
                                          <p:attrName>style.visibility</p:attrName>
                                        </p:attrNameLst>
                                      </p:cBhvr>
                                      <p:to>
                                        <p:strVal val="visible"/>
                                      </p:to>
                                    </p:set>
                                    <p:animEffect transition="in" filter="wipe(up)">
                                      <p:cBhvr>
                                        <p:cTn id="11" dur="500"/>
                                        <p:tgtEl>
                                          <p:spTgt spid="35844"/>
                                        </p:tgtEl>
                                      </p:cBhvr>
                                    </p:animEffect>
                                  </p:childTnLst>
                                  <p:subTnLst>
                                    <p:audio>
                                      <p:cMediaNode>
                                        <p:cTn display="0" masterRel="sameClick">
                                          <p:stCondLst>
                                            <p:cond evt="begin" delay="0">
                                              <p:tn val="9"/>
                                            </p:cond>
                                          </p:stCondLst>
                                          <p:endCondLst>
                                            <p:cond evt="onStopAudio" delay="0">
                                              <p:tgtEl>
                                                <p:sldTgt/>
                                              </p:tgtEl>
                                            </p:cond>
                                          </p:endCondLst>
                                        </p:cTn>
                                        <p:tgtEl>
                                          <p:sndTgt r:embed="rId2" name="type.wav"/>
                                        </p:tgtEl>
                                      </p:cMediaNode>
                                    </p:audio>
                                  </p:sub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5845"/>
                                        </p:tgtEl>
                                        <p:attrNameLst>
                                          <p:attrName>style.visibility</p:attrName>
                                        </p:attrNameLst>
                                      </p:cBhvr>
                                      <p:to>
                                        <p:strVal val="visible"/>
                                      </p:to>
                                    </p:set>
                                    <p:animEffect transition="in" filter="wipe(up)">
                                      <p:cBhvr>
                                        <p:cTn id="15" dur="500"/>
                                        <p:tgtEl>
                                          <p:spTgt spid="35845"/>
                                        </p:tgtEl>
                                      </p:cBhvr>
                                    </p:animEffect>
                                  </p:childTnLst>
                                  <p:subTnLst>
                                    <p:audio>
                                      <p:cMediaNode>
                                        <p:cTn display="0" masterRel="sameClick">
                                          <p:stCondLst>
                                            <p:cond evt="begin" delay="0">
                                              <p:tn val="13"/>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ldLvl="0" animBg="1"/>
      <p:bldP spid="35844" grpId="0" bldLvl="0" animBg="1"/>
      <p:bldP spid="3584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文本框 101377"/>
          <p:cNvSpPr txBox="1"/>
          <p:nvPr/>
        </p:nvSpPr>
        <p:spPr>
          <a:xfrm>
            <a:off x="1828800" y="228600"/>
            <a:ext cx="2046605" cy="521970"/>
          </a:xfrm>
          <a:prstGeom prst="rect">
            <a:avLst/>
          </a:prstGeom>
          <a:solidFill>
            <a:srgbClr val="C0C0C0"/>
          </a:solidFill>
          <a:ln w="9525">
            <a:noFill/>
          </a:ln>
        </p:spPr>
        <p:txBody>
          <a:bodyPr wrap="square" anchor="t">
            <a:spAutoFit/>
          </a:bodyPr>
          <a:lstStyle/>
          <a:p>
            <a:r>
              <a:rPr lang="zh-CN" altLang="en-US" sz="2800" dirty="0">
                <a:latin typeface="Times New Roman" panose="02020603050405020304" pitchFamily="18" charset="0"/>
                <a:ea typeface="宋体" panose="02010600030101010101" pitchFamily="2" charset="-122"/>
              </a:rPr>
              <a:t>史料解读</a:t>
            </a:r>
            <a:endParaRPr lang="zh-CN" altLang="en-US" sz="2800">
              <a:latin typeface="Times New Roman" panose="02020603050405020304" pitchFamily="18" charset="0"/>
              <a:ea typeface="宋体" panose="02010600030101010101" pitchFamily="2" charset="-122"/>
            </a:endParaRPr>
          </a:p>
        </p:txBody>
      </p:sp>
      <p:sp>
        <p:nvSpPr>
          <p:cNvPr id="101379" name="文本框 101378"/>
          <p:cNvSpPr txBox="1"/>
          <p:nvPr/>
        </p:nvSpPr>
        <p:spPr>
          <a:xfrm>
            <a:off x="1774825" y="836613"/>
            <a:ext cx="8353425" cy="1568450"/>
          </a:xfrm>
          <a:prstGeom prst="rect">
            <a:avLst/>
          </a:prstGeom>
          <a:noFill/>
          <a:ln w="9525">
            <a:noFill/>
          </a:ln>
        </p:spPr>
        <p:txBody>
          <a:bodyPr anchor="t">
            <a:spAutoFit/>
          </a:bodyPr>
          <a:lstStyle/>
          <a:p>
            <a:r>
              <a:rPr lang="zh-CN" altLang="en-US" sz="3200" dirty="0">
                <a:solidFill>
                  <a:srgbClr val="FF0066"/>
                </a:solidFill>
                <a:latin typeface="Times New Roman" panose="02020603050405020304" pitchFamily="18" charset="0"/>
                <a:ea typeface="宋体" panose="02010600030101010101" pitchFamily="2" charset="-122"/>
              </a:rPr>
              <a:t>材料一</a:t>
            </a:r>
            <a:r>
              <a:rPr lang="zh-CN" altLang="en-US" sz="3200" dirty="0">
                <a:latin typeface="Times New Roman" panose="02020603050405020304" pitchFamily="18" charset="0"/>
                <a:ea typeface="宋体" panose="02010600030101010101" pitchFamily="2" charset="-122"/>
              </a:rPr>
              <a:t>：与其等农民自下而上起来解放自己，不如自上而下解放农民</a:t>
            </a:r>
            <a:r>
              <a:rPr lang="en-US" altLang="zh-CN" sz="3200" dirty="0">
                <a:latin typeface="Times New Roman" panose="02020603050405020304" pitchFamily="18" charset="0"/>
                <a:ea typeface="宋体" panose="02010600030101010101" pitchFamily="2" charset="-122"/>
              </a:rPr>
              <a:t>——</a:t>
            </a:r>
            <a:r>
              <a:rPr lang="zh-CN" altLang="en-US" sz="3200" dirty="0">
                <a:latin typeface="Times New Roman" panose="02020603050405020304" pitchFamily="18" charset="0"/>
                <a:ea typeface="宋体" panose="02010600030101010101" pitchFamily="2" charset="-122"/>
              </a:rPr>
              <a:t>亚历山大二世</a:t>
            </a:r>
            <a:r>
              <a:rPr lang="en-US" altLang="zh-CN" sz="3200" dirty="0">
                <a:latin typeface="Times New Roman" panose="02020603050405020304" pitchFamily="18" charset="0"/>
                <a:ea typeface="宋体" panose="02010600030101010101" pitchFamily="2" charset="-122"/>
              </a:rPr>
              <a:t>1856</a:t>
            </a:r>
            <a:r>
              <a:rPr lang="zh-CN" altLang="en-US" sz="3200" dirty="0">
                <a:latin typeface="Times New Roman" panose="02020603050405020304" pitchFamily="18" charset="0"/>
                <a:ea typeface="宋体" panose="02010600030101010101" pitchFamily="2" charset="-122"/>
              </a:rPr>
              <a:t>年</a:t>
            </a:r>
            <a:r>
              <a:rPr lang="en-US" altLang="zh-CN" sz="3200" dirty="0">
                <a:latin typeface="Times New Roman" panose="02020603050405020304" pitchFamily="18" charset="0"/>
                <a:ea typeface="宋体" panose="02010600030101010101" pitchFamily="2" charset="-122"/>
              </a:rPr>
              <a:t>3</a:t>
            </a:r>
            <a:r>
              <a:rPr lang="zh-CN" altLang="en-US" sz="3200" dirty="0">
                <a:latin typeface="Times New Roman" panose="02020603050405020304" pitchFamily="18" charset="0"/>
                <a:ea typeface="宋体" panose="02010600030101010101" pitchFamily="2" charset="-122"/>
              </a:rPr>
              <a:t>月的一次谈话</a:t>
            </a:r>
          </a:p>
        </p:txBody>
      </p:sp>
      <p:sp>
        <p:nvSpPr>
          <p:cNvPr id="101380" name="文本框 101379"/>
          <p:cNvSpPr txBox="1"/>
          <p:nvPr/>
        </p:nvSpPr>
        <p:spPr>
          <a:xfrm>
            <a:off x="1524000" y="3068638"/>
            <a:ext cx="8208963" cy="1568450"/>
          </a:xfrm>
          <a:prstGeom prst="rect">
            <a:avLst/>
          </a:prstGeom>
          <a:noFill/>
          <a:ln w="9525">
            <a:noFill/>
          </a:ln>
        </p:spPr>
        <p:txBody>
          <a:bodyPr anchor="t">
            <a:spAutoFit/>
          </a:bodyPr>
          <a:lstStyle/>
          <a:p>
            <a:r>
              <a:rPr lang="zh-CN" altLang="en-US" sz="3200" dirty="0">
                <a:latin typeface="楷体_GB2312" pitchFamily="49" charset="-122"/>
                <a:ea typeface="楷体_GB2312" pitchFamily="49" charset="-122"/>
              </a:rPr>
              <a:t>（</a:t>
            </a:r>
            <a:r>
              <a:rPr lang="en-US" altLang="zh-CN" sz="3200" dirty="0">
                <a:latin typeface="楷体_GB2312" pitchFamily="49" charset="-122"/>
                <a:ea typeface="楷体_GB2312" pitchFamily="49" charset="-122"/>
              </a:rPr>
              <a:t>1</a:t>
            </a:r>
            <a:r>
              <a:rPr lang="zh-CN" altLang="en-US" sz="3200" dirty="0">
                <a:latin typeface="楷体_GB2312" pitchFamily="49" charset="-122"/>
                <a:ea typeface="楷体_GB2312" pitchFamily="49" charset="-122"/>
              </a:rPr>
              <a:t>）材料中，“农民自下而上起来解放自己”指的是什么？“自上而下解放农民”又指什么</a:t>
            </a:r>
            <a:r>
              <a:rPr lang="en-US" altLang="zh-CN" sz="3200">
                <a:latin typeface="楷体_GB2312" pitchFamily="49" charset="-122"/>
                <a:ea typeface="楷体_GB2312" pitchFamily="49" charset="-122"/>
              </a:rPr>
              <a:t>?</a:t>
            </a:r>
          </a:p>
        </p:txBody>
      </p:sp>
      <p:sp>
        <p:nvSpPr>
          <p:cNvPr id="23556" name="文本框 101380"/>
          <p:cNvSpPr txBox="1"/>
          <p:nvPr/>
        </p:nvSpPr>
        <p:spPr>
          <a:xfrm>
            <a:off x="2193925" y="5354638"/>
            <a:ext cx="7864475" cy="460375"/>
          </a:xfrm>
          <a:prstGeom prst="rect">
            <a:avLst/>
          </a:prstGeom>
          <a:noFill/>
          <a:ln w="9525">
            <a:noFill/>
          </a:ln>
        </p:spPr>
        <p:txBody>
          <a:bodyPr anchor="t">
            <a:spAutoFit/>
          </a:bodyPr>
          <a:lstStyle/>
          <a:p>
            <a:endParaRPr lang="zh-CN" altLang="en-US" sz="2400" dirty="0">
              <a:latin typeface="Times New Roman" panose="02020603050405020304" pitchFamily="18" charset="0"/>
              <a:ea typeface="宋体" panose="02010600030101010101" pitchFamily="2" charset="-122"/>
            </a:endParaRPr>
          </a:p>
        </p:txBody>
      </p:sp>
      <p:sp>
        <p:nvSpPr>
          <p:cNvPr id="101382" name="文本框 101381"/>
          <p:cNvSpPr txBox="1"/>
          <p:nvPr/>
        </p:nvSpPr>
        <p:spPr>
          <a:xfrm>
            <a:off x="1703388" y="4868863"/>
            <a:ext cx="8763000" cy="1076325"/>
          </a:xfrm>
          <a:prstGeom prst="rect">
            <a:avLst/>
          </a:prstGeom>
          <a:noFill/>
          <a:ln w="9525">
            <a:noFill/>
          </a:ln>
        </p:spPr>
        <p:txBody>
          <a:bodyPr anchor="t">
            <a:spAutoFit/>
          </a:bodyPr>
          <a:lstStyle/>
          <a:p>
            <a:r>
              <a:rPr lang="zh-CN" altLang="en-US" sz="3200" dirty="0">
                <a:latin typeface="楷体_GB2312" pitchFamily="49" charset="-122"/>
                <a:ea typeface="楷体_GB2312" pitchFamily="49" charset="-122"/>
              </a:rPr>
              <a:t>（</a:t>
            </a:r>
            <a:r>
              <a:rPr lang="en-US" altLang="zh-CN" sz="3200" dirty="0">
                <a:latin typeface="楷体_GB2312" pitchFamily="49" charset="-122"/>
                <a:ea typeface="楷体_GB2312" pitchFamily="49" charset="-122"/>
              </a:rPr>
              <a:t>2</a:t>
            </a:r>
            <a:r>
              <a:rPr lang="zh-CN" altLang="en-US" sz="3200" dirty="0">
                <a:latin typeface="楷体_GB2312" pitchFamily="49" charset="-122"/>
                <a:ea typeface="楷体_GB2312" pitchFamily="49" charset="-122"/>
              </a:rPr>
              <a:t>）从中我们可以看出亚历山大二世改革的主观目的是什么？</a:t>
            </a:r>
            <a:endParaRPr lang="zh-CN" altLang="en-US" sz="3200">
              <a:latin typeface="Times New Roman" panose="02020603050405020304" pitchFamily="18" charset="0"/>
              <a:ea typeface="宋体" panose="02010600030101010101" pitchFamily="2" charset="-122"/>
            </a:endParaRPr>
          </a:p>
        </p:txBody>
      </p:sp>
      <p:sp>
        <p:nvSpPr>
          <p:cNvPr id="23558" name="文本框 101382"/>
          <p:cNvSpPr txBox="1"/>
          <p:nvPr/>
        </p:nvSpPr>
        <p:spPr>
          <a:xfrm>
            <a:off x="3432175" y="3789363"/>
            <a:ext cx="1219200" cy="460375"/>
          </a:xfrm>
          <a:prstGeom prst="rect">
            <a:avLst/>
          </a:prstGeom>
          <a:noFill/>
          <a:ln w="9525">
            <a:noFill/>
          </a:ln>
        </p:spPr>
        <p:txBody>
          <a:bodyPr anchor="t">
            <a:spAutoFit/>
          </a:bodyPr>
          <a:lstStyle/>
          <a:p>
            <a:pPr>
              <a:spcBef>
                <a:spcPct val="50000"/>
              </a:spcBef>
            </a:pPr>
            <a:endParaRPr lang="zh-CN" altLang="en-US" sz="2400" dirty="0">
              <a:latin typeface="Times New Roman" panose="02020603050405020304" pitchFamily="18" charset="0"/>
              <a:ea typeface="宋体" panose="02010600030101010101" pitchFamily="2" charset="-122"/>
            </a:endParaRPr>
          </a:p>
        </p:txBody>
      </p:sp>
      <p:sp>
        <p:nvSpPr>
          <p:cNvPr id="101384" name="文本框 101383"/>
          <p:cNvSpPr txBox="1"/>
          <p:nvPr/>
        </p:nvSpPr>
        <p:spPr>
          <a:xfrm>
            <a:off x="1524000" y="2492375"/>
            <a:ext cx="2209800" cy="583565"/>
          </a:xfrm>
          <a:prstGeom prst="rect">
            <a:avLst/>
          </a:prstGeom>
          <a:noFill/>
          <a:ln w="9525">
            <a:noFill/>
          </a:ln>
        </p:spPr>
        <p:txBody>
          <a:bodyPr anchor="t">
            <a:spAutoFit/>
          </a:bodyPr>
          <a:lstStyle/>
          <a:p>
            <a:r>
              <a:rPr lang="zh-CN" altLang="en-US" sz="3200" dirty="0">
                <a:solidFill>
                  <a:srgbClr val="FFCC00"/>
                </a:solidFill>
                <a:latin typeface="Times New Roman" panose="02020603050405020304" pitchFamily="18" charset="0"/>
                <a:ea typeface="黑体" panose="02010609060101010101" charset="-122"/>
              </a:rPr>
              <a:t>请回答</a:t>
            </a:r>
            <a:r>
              <a:rPr lang="zh-CN" altLang="en-US" sz="3200" dirty="0">
                <a:latin typeface="Times New Roman" panose="02020603050405020304" pitchFamily="18" charset="0"/>
                <a:ea typeface="黑体" panose="02010609060101010101" charset="-122"/>
              </a:rPr>
              <a:t>：</a:t>
            </a:r>
            <a:endParaRPr lang="zh-CN" altLang="en-US" sz="3200">
              <a:latin typeface="Times New Roman" panose="02020603050405020304" pitchFamily="18" charset="0"/>
              <a:ea typeface="黑体" panose="02010609060101010101" charset="-122"/>
            </a:endParaRPr>
          </a:p>
        </p:txBody>
      </p:sp>
      <p:sp>
        <p:nvSpPr>
          <p:cNvPr id="101385" name="文本框 101384"/>
          <p:cNvSpPr txBox="1"/>
          <p:nvPr/>
        </p:nvSpPr>
        <p:spPr>
          <a:xfrm>
            <a:off x="3000375" y="4076700"/>
            <a:ext cx="2478088" cy="645160"/>
          </a:xfrm>
          <a:prstGeom prst="rect">
            <a:avLst/>
          </a:prstGeom>
          <a:noFill/>
          <a:ln w="9525">
            <a:noFill/>
          </a:ln>
        </p:spPr>
        <p:txBody>
          <a:bodyPr anchor="t">
            <a:spAutoFit/>
          </a:bodyPr>
          <a:lstStyle/>
          <a:p>
            <a:r>
              <a:rPr lang="zh-CN" altLang="en-US" sz="3600" dirty="0">
                <a:solidFill>
                  <a:srgbClr val="CC0000"/>
                </a:solidFill>
                <a:latin typeface="Times New Roman" panose="02020603050405020304" pitchFamily="18" charset="0"/>
                <a:ea typeface="黑体" panose="02010609060101010101" charset="-122"/>
              </a:rPr>
              <a:t>农民暴动；</a:t>
            </a:r>
          </a:p>
        </p:txBody>
      </p:sp>
      <p:sp>
        <p:nvSpPr>
          <p:cNvPr id="101386" name="文本框 101385"/>
          <p:cNvSpPr txBox="1"/>
          <p:nvPr/>
        </p:nvSpPr>
        <p:spPr>
          <a:xfrm>
            <a:off x="6888163" y="4076700"/>
            <a:ext cx="2468880" cy="645160"/>
          </a:xfrm>
          <a:prstGeom prst="rect">
            <a:avLst/>
          </a:prstGeom>
          <a:noFill/>
          <a:ln w="9525">
            <a:noFill/>
          </a:ln>
        </p:spPr>
        <p:txBody>
          <a:bodyPr wrap="none" anchor="t">
            <a:spAutoFit/>
          </a:bodyPr>
          <a:lstStyle/>
          <a:p>
            <a:r>
              <a:rPr lang="zh-CN" altLang="en-US" sz="3600" dirty="0">
                <a:solidFill>
                  <a:srgbClr val="CC0000"/>
                </a:solidFill>
                <a:latin typeface="Times New Roman" panose="02020603050405020304" pitchFamily="18" charset="0"/>
                <a:ea typeface="黑体" panose="02010609060101010101" charset="-122"/>
              </a:rPr>
              <a:t>农奴制改革</a:t>
            </a:r>
          </a:p>
        </p:txBody>
      </p:sp>
      <p:sp>
        <p:nvSpPr>
          <p:cNvPr id="101387" name="文本框 101386"/>
          <p:cNvSpPr txBox="1"/>
          <p:nvPr/>
        </p:nvSpPr>
        <p:spPr>
          <a:xfrm>
            <a:off x="5951538" y="5373688"/>
            <a:ext cx="3383280" cy="645160"/>
          </a:xfrm>
          <a:prstGeom prst="rect">
            <a:avLst/>
          </a:prstGeom>
          <a:noFill/>
          <a:ln w="9525">
            <a:noFill/>
          </a:ln>
        </p:spPr>
        <p:txBody>
          <a:bodyPr wrap="none" anchor="t">
            <a:spAutoFit/>
          </a:bodyPr>
          <a:lstStyle/>
          <a:p>
            <a:r>
              <a:rPr lang="zh-CN" altLang="en-US" sz="3600" dirty="0">
                <a:solidFill>
                  <a:srgbClr val="CC0000"/>
                </a:solidFill>
                <a:latin typeface="Times New Roman" panose="02020603050405020304" pitchFamily="18" charset="0"/>
                <a:ea typeface="黑体" panose="02010609060101010101" charset="-122"/>
              </a:rPr>
              <a:t>挽救统治危机。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1378"/>
                                        </p:tgtEl>
                                        <p:attrNameLst>
                                          <p:attrName>style.visibility</p:attrName>
                                        </p:attrNameLst>
                                      </p:cBhvr>
                                      <p:to>
                                        <p:strVal val="visible"/>
                                      </p:to>
                                    </p:set>
                                    <p:anim calcmode="lin" valueType="num">
                                      <p:cBhvr>
                                        <p:cTn id="7" dur="500" fill="hold"/>
                                        <p:tgtEl>
                                          <p:spTgt spid="101378"/>
                                        </p:tgtEl>
                                        <p:attrNameLst>
                                          <p:attrName>ppt_x</p:attrName>
                                        </p:attrNameLst>
                                      </p:cBhvr>
                                      <p:tavLst>
                                        <p:tav tm="0">
                                          <p:val>
                                            <p:strVal val="#ppt_x"/>
                                          </p:val>
                                        </p:tav>
                                        <p:tav tm="100000">
                                          <p:val>
                                            <p:strVal val="#ppt_x"/>
                                          </p:val>
                                        </p:tav>
                                      </p:tavLst>
                                    </p:anim>
                                    <p:anim calcmode="lin" valueType="num">
                                      <p:cBhvr>
                                        <p:cTn id="8" dur="500" fill="hold"/>
                                        <p:tgtEl>
                                          <p:spTgt spid="10137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01379"/>
                                        </p:tgtEl>
                                        <p:attrNameLst>
                                          <p:attrName>style.visibility</p:attrName>
                                        </p:attrNameLst>
                                      </p:cBhvr>
                                      <p:to>
                                        <p:strVal val="visible"/>
                                      </p:to>
                                    </p:set>
                                    <p:anim calcmode="lin" valueType="num">
                                      <p:cBhvr>
                                        <p:cTn id="13" dur="500" fill="hold"/>
                                        <p:tgtEl>
                                          <p:spTgt spid="101379"/>
                                        </p:tgtEl>
                                        <p:attrNameLst>
                                          <p:attrName>ppt_x</p:attrName>
                                        </p:attrNameLst>
                                      </p:cBhvr>
                                      <p:tavLst>
                                        <p:tav tm="0">
                                          <p:val>
                                            <p:strVal val="#ppt_x"/>
                                          </p:val>
                                        </p:tav>
                                        <p:tav tm="100000">
                                          <p:val>
                                            <p:strVal val="#ppt_x"/>
                                          </p:val>
                                        </p:tav>
                                      </p:tavLst>
                                    </p:anim>
                                    <p:anim calcmode="lin" valueType="num">
                                      <p:cBhvr>
                                        <p:cTn id="14" dur="500" fill="hold"/>
                                        <p:tgtEl>
                                          <p:spTgt spid="101379"/>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101384"/>
                                        </p:tgtEl>
                                        <p:attrNameLst>
                                          <p:attrName>style.visibility</p:attrName>
                                        </p:attrNameLst>
                                      </p:cBhvr>
                                      <p:to>
                                        <p:strVal val="visible"/>
                                      </p:to>
                                    </p:set>
                                    <p:animEffect transition="in" filter="dissolve">
                                      <p:cBhvr>
                                        <p:cTn id="19" dur="500"/>
                                        <p:tgtEl>
                                          <p:spTgt spid="10138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1380"/>
                                        </p:tgtEl>
                                        <p:attrNameLst>
                                          <p:attrName>style.visibility</p:attrName>
                                        </p:attrNameLst>
                                      </p:cBhvr>
                                      <p:to>
                                        <p:strVal val="visible"/>
                                      </p:to>
                                    </p:set>
                                    <p:anim calcmode="lin" valueType="num">
                                      <p:cBhvr>
                                        <p:cTn id="24" dur="500" fill="hold"/>
                                        <p:tgtEl>
                                          <p:spTgt spid="101380"/>
                                        </p:tgtEl>
                                        <p:attrNameLst>
                                          <p:attrName>ppt_x</p:attrName>
                                        </p:attrNameLst>
                                      </p:cBhvr>
                                      <p:tavLst>
                                        <p:tav tm="0">
                                          <p:val>
                                            <p:strVal val="#ppt_x"/>
                                          </p:val>
                                        </p:tav>
                                        <p:tav tm="100000">
                                          <p:val>
                                            <p:strVal val="#ppt_x"/>
                                          </p:val>
                                        </p:tav>
                                      </p:tavLst>
                                    </p:anim>
                                    <p:anim calcmode="lin" valueType="num">
                                      <p:cBhvr>
                                        <p:cTn id="25" dur="500" fill="hold"/>
                                        <p:tgtEl>
                                          <p:spTgt spid="10138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10138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01386"/>
                                        </p:tgtEl>
                                        <p:attrNameLst>
                                          <p:attrName>style.visibility</p:attrName>
                                        </p:attrNameLst>
                                      </p:cBhvr>
                                      <p:to>
                                        <p:strVal val="visible"/>
                                      </p:to>
                                    </p:set>
                                    <p:animEffect transition="in" filter="blinds(horizontal)">
                                      <p:cBhvr>
                                        <p:cTn id="34" dur="500"/>
                                        <p:tgtEl>
                                          <p:spTgt spid="101386"/>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101382"/>
                                        </p:tgtEl>
                                        <p:attrNameLst>
                                          <p:attrName>style.visibility</p:attrName>
                                        </p:attrNameLst>
                                      </p:cBhvr>
                                      <p:to>
                                        <p:strVal val="visible"/>
                                      </p:to>
                                    </p:set>
                                    <p:anim calcmode="lin" valueType="num">
                                      <p:cBhvr>
                                        <p:cTn id="39" dur="500" fill="hold"/>
                                        <p:tgtEl>
                                          <p:spTgt spid="101382"/>
                                        </p:tgtEl>
                                        <p:attrNameLst>
                                          <p:attrName>ppt_x</p:attrName>
                                        </p:attrNameLst>
                                      </p:cBhvr>
                                      <p:tavLst>
                                        <p:tav tm="0">
                                          <p:val>
                                            <p:strVal val="0-#ppt_w/2"/>
                                          </p:val>
                                        </p:tav>
                                        <p:tav tm="100000">
                                          <p:val>
                                            <p:strVal val="#ppt_x"/>
                                          </p:val>
                                        </p:tav>
                                      </p:tavLst>
                                    </p:anim>
                                    <p:anim calcmode="lin" valueType="num">
                                      <p:cBhvr>
                                        <p:cTn id="40" dur="500" fill="hold"/>
                                        <p:tgtEl>
                                          <p:spTgt spid="101382"/>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499"/>
                                          </p:stCondLst>
                                        </p:cTn>
                                        <p:tgtEl>
                                          <p:spTgt spid="1013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8" grpId="0" bldLvl="0" animBg="1"/>
      <p:bldP spid="101379" grpId="0"/>
      <p:bldP spid="101380" grpId="0"/>
      <p:bldP spid="101382" grpId="0"/>
      <p:bldP spid="101384" grpId="0"/>
      <p:bldP spid="101385" grpId="0"/>
      <p:bldP spid="101386" grpId="0"/>
      <p:bldP spid="10138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9" name="Text Box 3"/>
          <p:cNvSpPr>
            <a:spLocks noGrp="1"/>
          </p:cNvSpPr>
          <p:nvPr>
            <p:ph idx="4294967295"/>
          </p:nvPr>
        </p:nvSpPr>
        <p:spPr>
          <a:xfrm>
            <a:off x="1992313" y="1628775"/>
            <a:ext cx="8077200" cy="1371600"/>
          </a:xfrm>
        </p:spPr>
        <p:txBody>
          <a:bodyPr wrap="square" lIns="91440" tIns="45720" rIns="91440" bIns="45720" anchor="t"/>
          <a:lstStyle/>
          <a:p>
            <a:pPr eaLnBrk="1" hangingPunct="1">
              <a:spcBef>
                <a:spcPct val="0"/>
              </a:spcBef>
              <a:buNone/>
            </a:pPr>
            <a:r>
              <a:rPr lang="zh-CN" altLang="en-US" sz="3600" b="1" dirty="0">
                <a:solidFill>
                  <a:srgbClr val="0000CC"/>
                </a:solidFill>
                <a:latin typeface="华文行楷" pitchFamily="2" charset="-122"/>
                <a:ea typeface="华文行楷" pitchFamily="2" charset="-122"/>
              </a:rPr>
              <a:t>（</a:t>
            </a:r>
            <a:r>
              <a:rPr lang="en-US" altLang="zh-CN" sz="3600" b="1" dirty="0">
                <a:solidFill>
                  <a:srgbClr val="0000CC"/>
                </a:solidFill>
                <a:latin typeface="华文行楷" pitchFamily="2" charset="-122"/>
                <a:ea typeface="华文行楷" pitchFamily="2" charset="-122"/>
              </a:rPr>
              <a:t>1</a:t>
            </a:r>
            <a:r>
              <a:rPr lang="zh-CN" altLang="en-US" sz="3600" b="1" dirty="0">
                <a:solidFill>
                  <a:srgbClr val="0000CC"/>
                </a:solidFill>
                <a:latin typeface="华文行楷" pitchFamily="2" charset="-122"/>
                <a:ea typeface="华文行楷" pitchFamily="2" charset="-122"/>
              </a:rPr>
              <a:t>）农奴获得人身自由，可以改变身份，自由转换职业；</a:t>
            </a:r>
          </a:p>
        </p:txBody>
      </p:sp>
      <p:sp>
        <p:nvSpPr>
          <p:cNvPr id="96260" name="Text Box 4"/>
          <p:cNvSpPr txBox="1"/>
          <p:nvPr/>
        </p:nvSpPr>
        <p:spPr>
          <a:xfrm>
            <a:off x="2063750" y="2924175"/>
            <a:ext cx="8153400" cy="1938020"/>
          </a:xfrm>
          <a:prstGeom prst="rect">
            <a:avLst/>
          </a:prstGeom>
          <a:noFill/>
          <a:ln w="9525">
            <a:noFill/>
          </a:ln>
        </p:spPr>
        <p:txBody>
          <a:bodyPr anchor="t">
            <a:spAutoFit/>
          </a:bodyPr>
          <a:lstStyle/>
          <a:p>
            <a:r>
              <a:rPr lang="zh-CN" altLang="en-US" sz="4000" dirty="0">
                <a:solidFill>
                  <a:srgbClr val="0000CC"/>
                </a:solidFill>
                <a:latin typeface="华文行楷" pitchFamily="2" charset="-122"/>
                <a:ea typeface="华文行楷" pitchFamily="2" charset="-122"/>
              </a:rPr>
              <a:t>（</a:t>
            </a:r>
            <a:r>
              <a:rPr lang="en-US" altLang="zh-CN" sz="4000" dirty="0">
                <a:solidFill>
                  <a:srgbClr val="0000CC"/>
                </a:solidFill>
                <a:latin typeface="华文行楷" pitchFamily="2" charset="-122"/>
                <a:ea typeface="华文行楷" pitchFamily="2" charset="-122"/>
              </a:rPr>
              <a:t>2</a:t>
            </a:r>
            <a:r>
              <a:rPr lang="zh-CN" altLang="en-US" sz="4000" dirty="0">
                <a:solidFill>
                  <a:srgbClr val="0000CC"/>
                </a:solidFill>
                <a:latin typeface="华文行楷" pitchFamily="2" charset="-122"/>
                <a:ea typeface="华文行楷" pitchFamily="2" charset="-122"/>
              </a:rPr>
              <a:t>）农奴在获得</a:t>
            </a:r>
            <a:r>
              <a:rPr lang="zh-CN" altLang="en-US" sz="4000" dirty="0">
                <a:solidFill>
                  <a:srgbClr val="0000CC"/>
                </a:solidFill>
                <a:latin typeface="Times New Roman" panose="02020603050405020304" pitchFamily="18" charset="0"/>
                <a:ea typeface="华文行楷" pitchFamily="2" charset="-122"/>
              </a:rPr>
              <a:t>“</a:t>
            </a:r>
            <a:r>
              <a:rPr lang="zh-CN" altLang="en-US" sz="4000" dirty="0">
                <a:solidFill>
                  <a:srgbClr val="0000CC"/>
                </a:solidFill>
                <a:latin typeface="华文行楷" pitchFamily="2" charset="-122"/>
                <a:ea typeface="华文行楷" pitchFamily="2" charset="-122"/>
              </a:rPr>
              <a:t>解放</a:t>
            </a:r>
            <a:r>
              <a:rPr lang="zh-CN" altLang="en-US" sz="4000" dirty="0">
                <a:solidFill>
                  <a:srgbClr val="0000CC"/>
                </a:solidFill>
                <a:latin typeface="Times New Roman" panose="02020603050405020304" pitchFamily="18" charset="0"/>
                <a:ea typeface="华文行楷" pitchFamily="2" charset="-122"/>
              </a:rPr>
              <a:t>”</a:t>
            </a:r>
            <a:r>
              <a:rPr lang="zh-CN" altLang="en-US" sz="4000" dirty="0">
                <a:solidFill>
                  <a:srgbClr val="0000CC"/>
                </a:solidFill>
                <a:latin typeface="华文行楷" pitchFamily="2" charset="-122"/>
                <a:ea typeface="华文行楷" pitchFamily="2" charset="-122"/>
              </a:rPr>
              <a:t>时，可以获得一块份地，但必须出钱赎买，所出的价格高出当时的地价。</a:t>
            </a:r>
          </a:p>
        </p:txBody>
      </p:sp>
      <p:sp>
        <p:nvSpPr>
          <p:cNvPr id="24579" name="Text Box 6"/>
          <p:cNvSpPr txBox="1"/>
          <p:nvPr/>
        </p:nvSpPr>
        <p:spPr>
          <a:xfrm>
            <a:off x="6477000" y="4648200"/>
            <a:ext cx="1905000" cy="368300"/>
          </a:xfrm>
          <a:prstGeom prst="rect">
            <a:avLst/>
          </a:prstGeom>
          <a:noFill/>
          <a:ln w="9525">
            <a:noFill/>
          </a:ln>
        </p:spPr>
        <p:txBody>
          <a:bodyPr anchor="t">
            <a:spAutoFit/>
          </a:bodyPr>
          <a:lstStyle/>
          <a:p>
            <a:pPr>
              <a:spcBef>
                <a:spcPct val="50000"/>
              </a:spcBef>
            </a:pPr>
            <a:endParaRPr lang="zh-CN" altLang="zh-CN" sz="1800" b="0" dirty="0">
              <a:solidFill>
                <a:schemeClr val="tx1"/>
              </a:solidFill>
              <a:latin typeface="Comic Sans MS" panose="030F0702030302020204" pitchFamily="66" charset="0"/>
              <a:ea typeface="宋体" panose="02010600030101010101" pitchFamily="2" charset="-122"/>
            </a:endParaRPr>
          </a:p>
        </p:txBody>
      </p:sp>
      <p:sp>
        <p:nvSpPr>
          <p:cNvPr id="96264" name="Text Box 8"/>
          <p:cNvSpPr txBox="1"/>
          <p:nvPr/>
        </p:nvSpPr>
        <p:spPr>
          <a:xfrm>
            <a:off x="1676400" y="5029200"/>
            <a:ext cx="8812213" cy="1476375"/>
          </a:xfrm>
          <a:prstGeom prst="rect">
            <a:avLst/>
          </a:prstGeom>
          <a:solidFill>
            <a:srgbClr val="FFFF00"/>
          </a:solidFill>
          <a:ln w="9525">
            <a:noFill/>
          </a:ln>
        </p:spPr>
        <p:txBody>
          <a:bodyPr anchor="t">
            <a:spAutoFit/>
          </a:bodyPr>
          <a:lstStyle/>
          <a:p>
            <a:pPr>
              <a:spcBef>
                <a:spcPct val="50000"/>
              </a:spcBef>
            </a:pPr>
            <a:r>
              <a:rPr lang="zh-CN" altLang="en-US" sz="3600" dirty="0">
                <a:solidFill>
                  <a:schemeClr val="tx1"/>
                </a:solidFill>
                <a:latin typeface="Comic Sans MS" panose="030F0702030302020204" pitchFamily="66" charset="0"/>
                <a:ea typeface="宋体" panose="02010600030101010101" pitchFamily="2" charset="-122"/>
              </a:rPr>
              <a:t>资本主义发展的四个要素：雄厚的资本、</a:t>
            </a:r>
          </a:p>
          <a:p>
            <a:pPr>
              <a:spcBef>
                <a:spcPct val="50000"/>
              </a:spcBef>
            </a:pPr>
            <a:r>
              <a:rPr lang="zh-CN" altLang="en-US" sz="3600" dirty="0">
                <a:solidFill>
                  <a:schemeClr val="tx1"/>
                </a:solidFill>
                <a:latin typeface="Comic Sans MS" panose="030F0702030302020204" pitchFamily="66" charset="0"/>
                <a:ea typeface="宋体" panose="02010600030101010101" pitchFamily="2" charset="-122"/>
              </a:rPr>
              <a:t>自由的劳动力、广阔的市场、丰富的原料。</a:t>
            </a:r>
          </a:p>
        </p:txBody>
      </p:sp>
      <p:sp>
        <p:nvSpPr>
          <p:cNvPr id="96271" name="AutoShape 15"/>
          <p:cNvSpPr/>
          <p:nvPr/>
        </p:nvSpPr>
        <p:spPr>
          <a:xfrm>
            <a:off x="4440238" y="549275"/>
            <a:ext cx="6019800" cy="908050"/>
          </a:xfrm>
          <a:prstGeom prst="wedgeRoundRectCallout">
            <a:avLst>
              <a:gd name="adj1" fmla="val -9940"/>
              <a:gd name="adj2" fmla="val 87412"/>
              <a:gd name="adj3" fmla="val 16667"/>
            </a:avLst>
          </a:prstGeom>
          <a:solidFill>
            <a:schemeClr val="accent1"/>
          </a:solidFill>
          <a:ln w="9525" cap="flat" cmpd="sng">
            <a:solidFill>
              <a:schemeClr val="tx1"/>
            </a:solidFill>
            <a:prstDash val="solid"/>
            <a:miter/>
            <a:headEnd type="none" w="med" len="med"/>
            <a:tailEnd type="none" w="med" len="med"/>
          </a:ln>
        </p:spPr>
        <p:txBody>
          <a:bodyPr anchor="t"/>
          <a:lstStyle/>
          <a:p>
            <a:pPr algn="ctr"/>
            <a:r>
              <a:rPr lang="zh-CN" altLang="en-US" sz="3600" dirty="0">
                <a:solidFill>
                  <a:srgbClr val="0000CC"/>
                </a:solidFill>
                <a:latin typeface="Comic Sans MS" panose="030F0702030302020204" pitchFamily="66" charset="0"/>
                <a:ea typeface="华文新魏" pitchFamily="2" charset="-122"/>
              </a:rPr>
              <a:t>自由的劳动力 广阔的市场</a:t>
            </a:r>
          </a:p>
        </p:txBody>
      </p:sp>
      <p:sp>
        <p:nvSpPr>
          <p:cNvPr id="96272" name="AutoShape 16"/>
          <p:cNvSpPr/>
          <p:nvPr/>
        </p:nvSpPr>
        <p:spPr>
          <a:xfrm>
            <a:off x="6600825" y="4868863"/>
            <a:ext cx="3671888" cy="914400"/>
          </a:xfrm>
          <a:prstGeom prst="wedgeEllipseCallout">
            <a:avLst>
              <a:gd name="adj1" fmla="val 7500"/>
              <a:gd name="adj2" fmla="val -138194"/>
            </a:avLst>
          </a:prstGeom>
          <a:solidFill>
            <a:schemeClr val="accent1"/>
          </a:solidFill>
          <a:ln w="9525" cap="flat" cmpd="sng">
            <a:solidFill>
              <a:schemeClr val="tx1"/>
            </a:solidFill>
            <a:prstDash val="solid"/>
            <a:miter/>
            <a:headEnd type="none" w="med" len="med"/>
            <a:tailEnd type="none" w="med" len="med"/>
          </a:ln>
        </p:spPr>
        <p:txBody>
          <a:bodyPr anchor="t"/>
          <a:lstStyle/>
          <a:p>
            <a:pPr algn="ctr"/>
            <a:r>
              <a:rPr lang="zh-CN" altLang="en-US" sz="3600" dirty="0">
                <a:solidFill>
                  <a:srgbClr val="0000CC"/>
                </a:solidFill>
                <a:latin typeface="Comic Sans MS" panose="030F0702030302020204" pitchFamily="66" charset="0"/>
                <a:ea typeface="华文新魏" pitchFamily="2" charset="-122"/>
              </a:rPr>
              <a:t>雄厚的资本</a:t>
            </a:r>
          </a:p>
        </p:txBody>
      </p:sp>
      <p:sp>
        <p:nvSpPr>
          <p:cNvPr id="24583" name="Rectangle 19"/>
          <p:cNvSpPr/>
          <p:nvPr/>
        </p:nvSpPr>
        <p:spPr>
          <a:xfrm>
            <a:off x="1524000" y="0"/>
            <a:ext cx="6075680" cy="583565"/>
          </a:xfrm>
          <a:prstGeom prst="rect">
            <a:avLst/>
          </a:prstGeom>
          <a:noFill/>
          <a:ln w="9525">
            <a:noFill/>
          </a:ln>
        </p:spPr>
        <p:txBody>
          <a:bodyPr wrap="none" anchor="t">
            <a:spAutoFit/>
          </a:bodyPr>
          <a:lstStyle/>
          <a:p>
            <a:r>
              <a:rPr lang="en-US" altLang="zh-CN" sz="3200" dirty="0">
                <a:solidFill>
                  <a:srgbClr val="FF3300"/>
                </a:solidFill>
                <a:latin typeface="黑体" panose="02010609060101010101" charset="-122"/>
                <a:ea typeface="黑体" panose="02010609060101010101" charset="-122"/>
              </a:rPr>
              <a:t>2</a:t>
            </a:r>
            <a:r>
              <a:rPr lang="zh-CN" altLang="en-US" sz="3200" dirty="0">
                <a:solidFill>
                  <a:srgbClr val="FF3300"/>
                </a:solidFill>
                <a:latin typeface="黑体" panose="02010609060101010101" charset="-122"/>
                <a:ea typeface="黑体" panose="02010609060101010101" charset="-122"/>
              </a:rPr>
              <a:t>、避免革命的改革</a:t>
            </a:r>
            <a:r>
              <a:rPr lang="en-US" altLang="zh-CN" sz="3200" dirty="0">
                <a:solidFill>
                  <a:srgbClr val="FF3300"/>
                </a:solidFill>
                <a:latin typeface="Arial" panose="020B0604020202020204" pitchFamily="34" charset="0"/>
                <a:ea typeface="黑体" panose="02010609060101010101" charset="-122"/>
              </a:rPr>
              <a:t>—</a:t>
            </a:r>
            <a:r>
              <a:rPr lang="zh-CN" altLang="en-US" sz="3200" dirty="0">
                <a:solidFill>
                  <a:srgbClr val="FF3300"/>
                </a:solidFill>
                <a:latin typeface="黑体" panose="02010609060101010101" charset="-122"/>
                <a:ea typeface="黑体" panose="02010609060101010101" charset="-122"/>
              </a:rPr>
              <a:t>改革的内容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6259"/>
                                        </p:tgtEl>
                                        <p:attrNameLst>
                                          <p:attrName>style.visibility</p:attrName>
                                        </p:attrNameLst>
                                      </p:cBhvr>
                                      <p:to>
                                        <p:strVal val="visible"/>
                                      </p:to>
                                    </p:set>
                                    <p:anim calcmode="lin" valueType="num">
                                      <p:cBhvr>
                                        <p:cTn id="7" dur="500" fill="hold"/>
                                        <p:tgtEl>
                                          <p:spTgt spid="96259"/>
                                        </p:tgtEl>
                                        <p:attrNameLst>
                                          <p:attrName>ppt_x</p:attrName>
                                        </p:attrNameLst>
                                      </p:cBhvr>
                                      <p:tavLst>
                                        <p:tav tm="0">
                                          <p:val>
                                            <p:strVal val="1+#ppt_w/2"/>
                                          </p:val>
                                        </p:tav>
                                        <p:tav tm="100000">
                                          <p:val>
                                            <p:strVal val="#ppt_x"/>
                                          </p:val>
                                        </p:tav>
                                      </p:tavLst>
                                    </p:anim>
                                    <p:anim calcmode="lin" valueType="num">
                                      <p:cBhvr>
                                        <p:cTn id="8" dur="500" fill="hold"/>
                                        <p:tgtEl>
                                          <p:spTgt spid="9625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6260"/>
                                        </p:tgtEl>
                                        <p:attrNameLst>
                                          <p:attrName>style.visibility</p:attrName>
                                        </p:attrNameLst>
                                      </p:cBhvr>
                                      <p:to>
                                        <p:strVal val="visible"/>
                                      </p:to>
                                    </p:set>
                                    <p:anim calcmode="lin" valueType="num">
                                      <p:cBhvr>
                                        <p:cTn id="13" dur="500" fill="hold"/>
                                        <p:tgtEl>
                                          <p:spTgt spid="96260"/>
                                        </p:tgtEl>
                                        <p:attrNameLst>
                                          <p:attrName>ppt_x</p:attrName>
                                        </p:attrNameLst>
                                      </p:cBhvr>
                                      <p:tavLst>
                                        <p:tav tm="0">
                                          <p:val>
                                            <p:strVal val="1+#ppt_w/2"/>
                                          </p:val>
                                        </p:tav>
                                        <p:tav tm="100000">
                                          <p:val>
                                            <p:strVal val="#ppt_x"/>
                                          </p:val>
                                        </p:tav>
                                      </p:tavLst>
                                    </p:anim>
                                    <p:anim calcmode="lin" valueType="num">
                                      <p:cBhvr>
                                        <p:cTn id="14" dur="500" fill="hold"/>
                                        <p:tgtEl>
                                          <p:spTgt spid="9626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4" name="hammer.wav"/>
                                        </p:tgtEl>
                                      </p:cMediaNode>
                                    </p:audio>
                                  </p:sub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96264"/>
                                        </p:tgtEl>
                                        <p:attrNameLst>
                                          <p:attrName>style.visibility</p:attrName>
                                        </p:attrNameLst>
                                      </p:cBhvr>
                                      <p:to>
                                        <p:strVal val="visible"/>
                                      </p:to>
                                    </p:set>
                                    <p:animEffect transition="in" filter="blinds(horizontal)">
                                      <p:cBhvr>
                                        <p:cTn id="19" dur="500"/>
                                        <p:tgtEl>
                                          <p:spTgt spid="96264"/>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96271"/>
                                        </p:tgtEl>
                                        <p:attrNameLst>
                                          <p:attrName>style.visibility</p:attrName>
                                        </p:attrNameLst>
                                      </p:cBhvr>
                                      <p:to>
                                        <p:strVal val="visible"/>
                                      </p:to>
                                    </p:set>
                                    <p:animEffect transition="in" filter="blinds(horizontal)">
                                      <p:cBhvr>
                                        <p:cTn id="24" dur="500"/>
                                        <p:tgtEl>
                                          <p:spTgt spid="96271"/>
                                        </p:tgtEl>
                                      </p:cBhvr>
                                    </p:animEffect>
                                  </p:childTnLst>
                                  <p:subTnLst>
                                    <p:audio>
                                      <p:cMediaNode>
                                        <p:cTn display="0" masterRel="sameClick">
                                          <p:stCondLst>
                                            <p:cond evt="begin" delay="0">
                                              <p:tn val="22"/>
                                            </p:cond>
                                          </p:stCondLst>
                                          <p:endCondLst>
                                            <p:cond evt="onStopAudio" delay="0">
                                              <p:tgtEl>
                                                <p:sldTgt/>
                                              </p:tgtEl>
                                            </p:cond>
                                          </p:endCondLst>
                                        </p:cTn>
                                        <p:tgtEl>
                                          <p:sndTgt r:embed="rId4" name="hammer.wav"/>
                                        </p:tgtEl>
                                      </p:cMediaNode>
                                    </p:audio>
                                  </p:sub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96272"/>
                                        </p:tgtEl>
                                        <p:attrNameLst>
                                          <p:attrName>style.visibility</p:attrName>
                                        </p:attrNameLst>
                                      </p:cBhvr>
                                      <p:to>
                                        <p:strVal val="visible"/>
                                      </p:to>
                                    </p:set>
                                    <p:animEffect transition="in" filter="blinds(horizontal)">
                                      <p:cBhvr>
                                        <p:cTn id="29" dur="500"/>
                                        <p:tgtEl>
                                          <p:spTgt spid="96272"/>
                                        </p:tgtEl>
                                      </p:cBhvr>
                                    </p:animEffect>
                                  </p:childTnLst>
                                  <p:subTnLst>
                                    <p:audio>
                                      <p:cMediaNode>
                                        <p:cTn display="0" masterRel="sameClick">
                                          <p:stCondLst>
                                            <p:cond evt="begin" delay="0">
                                              <p:tn val="27"/>
                                            </p:cond>
                                          </p:stCondLst>
                                          <p:endCondLst>
                                            <p:cond evt="onStopAudio" delay="0">
                                              <p:tgtEl>
                                                <p:sldTgt/>
                                              </p:tgtEl>
                                            </p:cond>
                                          </p:endCondLst>
                                        </p:cTn>
                                        <p:tgtEl>
                                          <p:sndTgt r:embed="rId5"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p:bldP spid="96260" grpId="0"/>
      <p:bldP spid="96264" grpId="0" bldLvl="0" animBg="1"/>
      <p:bldP spid="96271" grpId="0" bldLvl="0" animBg="1"/>
      <p:bldP spid="9627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_180312194012_3"/>
          <p:cNvPicPr>
            <a:picLocks noChangeAspect="1"/>
          </p:cNvPicPr>
          <p:nvPr/>
        </p:nvPicPr>
        <p:blipFill>
          <a:blip r:embed="rId2" cstate="print"/>
          <a:stretch>
            <a:fillRect/>
          </a:stretch>
        </p:blipFill>
        <p:spPr>
          <a:xfrm>
            <a:off x="23495" y="15240"/>
            <a:ext cx="12158980" cy="6835140"/>
          </a:xfrm>
          <a:prstGeom prst="rect">
            <a:avLst/>
          </a:prstGeom>
        </p:spPr>
      </p:pic>
      <p:sp>
        <p:nvSpPr>
          <p:cNvPr id="2" name="标题 1"/>
          <p:cNvSpPr>
            <a:spLocks noGrp="1"/>
          </p:cNvSpPr>
          <p:nvPr>
            <p:ph type="title"/>
          </p:nvPr>
        </p:nvSpPr>
        <p:spPr/>
        <p:txBody>
          <a:bodyPr/>
          <a:lstStyle/>
          <a:p>
            <a:r>
              <a:rPr lang="en-US" altLang="zh-CN" sz="4800" b="1"/>
              <a:t>                              </a:t>
            </a:r>
            <a:r>
              <a:rPr lang="zh-CN" altLang="en-US" sz="4800" b="1"/>
              <a:t>导语</a:t>
            </a:r>
          </a:p>
        </p:txBody>
      </p:sp>
      <p:sp>
        <p:nvSpPr>
          <p:cNvPr id="3" name="内容占位符 2"/>
          <p:cNvSpPr>
            <a:spLocks noGrp="1"/>
          </p:cNvSpPr>
          <p:nvPr>
            <p:ph idx="1"/>
          </p:nvPr>
        </p:nvSpPr>
        <p:spPr/>
        <p:txBody>
          <a:bodyPr>
            <a:normAutofit fontScale="90000"/>
          </a:bodyPr>
          <a:lstStyle/>
          <a:p>
            <a:pPr fontAlgn="auto">
              <a:lnSpc>
                <a:spcPct val="190000"/>
              </a:lnSpc>
            </a:pPr>
            <a:r>
              <a:rPr lang="en-US" altLang="zh-CN" sz="3600" b="1">
                <a:latin typeface="微软雅黑" panose="020B0503020204020204" charset="-122"/>
                <a:ea typeface="微软雅黑" panose="020B0503020204020204" charset="-122"/>
                <a:cs typeface="微软雅黑" panose="020B0503020204020204" charset="-122"/>
              </a:rPr>
              <a:t>17</a:t>
            </a:r>
            <a:r>
              <a:rPr lang="zh-CN" altLang="en-US" sz="3600" b="1">
                <a:latin typeface="微软雅黑" panose="020B0503020204020204" charset="-122"/>
                <a:ea typeface="微软雅黑" panose="020B0503020204020204" charset="-122"/>
                <a:cs typeface="微软雅黑" panose="020B0503020204020204" charset="-122"/>
              </a:rPr>
              <a:t>世纪以来，西欧国家发生了一系列革命或改革，促进了经济的迅速发展。而俄国农奴制盛行，封闭落后。为了改变社会经济发展大大落后于西欧国家的状况，俄国的</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彼得一世</a:t>
            </a:r>
            <a:r>
              <a:rPr lang="zh-CN" altLang="en-US" sz="3600" b="1">
                <a:latin typeface="微软雅黑" panose="020B0503020204020204" charset="-122"/>
                <a:ea typeface="微软雅黑" panose="020B0503020204020204" charset="-122"/>
                <a:cs typeface="微软雅黑" panose="020B0503020204020204" charset="-122"/>
              </a:rPr>
              <a:t>和</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亚历山大二世</a:t>
            </a:r>
            <a:r>
              <a:rPr lang="zh-CN" altLang="en-US" sz="3600" b="1">
                <a:latin typeface="微软雅黑" panose="020B0503020204020204" charset="-122"/>
                <a:ea typeface="微软雅黑" panose="020B0503020204020204" charset="-122"/>
                <a:cs typeface="微软雅黑" panose="020B0503020204020204" charset="-122"/>
              </a:rPr>
              <a:t>进行了</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自上而下</a:t>
            </a:r>
            <a:r>
              <a:rPr lang="zh-CN" altLang="en-US" sz="3600" b="1">
                <a:latin typeface="微软雅黑" panose="020B0503020204020204" charset="-122"/>
                <a:ea typeface="微软雅黑" panose="020B0503020204020204" charset="-122"/>
                <a:cs typeface="微软雅黑" panose="020B0503020204020204" charset="-122"/>
              </a:rPr>
              <a:t>的</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改革</a:t>
            </a:r>
            <a:r>
              <a:rPr lang="zh-CN" altLang="en-US" sz="3600" b="1">
                <a:latin typeface="微软雅黑" panose="020B0503020204020204" charset="-122"/>
                <a:ea typeface="微软雅黑" panose="020B0503020204020204" charset="-122"/>
                <a:cs typeface="微软雅黑" panose="020B0503020204020204" charset="-122"/>
              </a:rPr>
              <a: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2" descr="img200803120836033"/>
          <p:cNvPicPr>
            <a:picLocks noChangeAspect="1"/>
          </p:cNvPicPr>
          <p:nvPr/>
        </p:nvPicPr>
        <p:blipFill>
          <a:blip r:embed="rId3" cstate="print"/>
          <a:stretch>
            <a:fillRect/>
          </a:stretch>
        </p:blipFill>
        <p:spPr>
          <a:xfrm>
            <a:off x="1631950" y="188913"/>
            <a:ext cx="3440113" cy="4824412"/>
          </a:xfrm>
          <a:prstGeom prst="rect">
            <a:avLst/>
          </a:prstGeom>
          <a:noFill/>
          <a:ln w="9525">
            <a:noFill/>
          </a:ln>
        </p:spPr>
      </p:pic>
      <p:sp>
        <p:nvSpPr>
          <p:cNvPr id="26626" name="WordArt 3"/>
          <p:cNvSpPr>
            <a:spLocks noTextEdit="1"/>
          </p:cNvSpPr>
          <p:nvPr/>
        </p:nvSpPr>
        <p:spPr>
          <a:xfrm>
            <a:off x="2063750" y="5300663"/>
            <a:ext cx="2665413" cy="360362"/>
          </a:xfrm>
          <a:prstGeom prst="rect">
            <a:avLst/>
          </a:prstGeom>
        </p:spPr>
        <p:txBody>
          <a:bodyPr wrap="none" fromWordArt="1">
            <a:prstTxWarp prst="textPlain">
              <a:avLst>
                <a:gd name="adj" fmla="val 50000"/>
              </a:avLst>
            </a:prstTxWarp>
            <a:normAutofit fontScale="40000"/>
          </a:bodyPr>
          <a:lstStyle/>
          <a:p>
            <a:pPr algn="ctr"/>
            <a:r>
              <a:rPr lang="zh-CN" altLang="en-US" sz="3600" b="1">
                <a:ln w="19050" cap="flat" cmpd="sng">
                  <a:solidFill>
                    <a:srgbClr val="808000"/>
                  </a:solidFill>
                  <a:prstDash val="solid"/>
                  <a:round/>
                  <a:headEnd type="none" w="med" len="med"/>
                  <a:tailEnd type="none" w="med" len="med"/>
                </a:ln>
                <a:solidFill>
                  <a:srgbClr val="FFFFFF"/>
                </a:solidFill>
                <a:latin typeface="隶书" charset="0"/>
                <a:ea typeface="隶书" charset="0"/>
              </a:rPr>
              <a:t>亚历山大二世</a:t>
            </a:r>
          </a:p>
        </p:txBody>
      </p:sp>
      <p:sp>
        <p:nvSpPr>
          <p:cNvPr id="26627" name="Text Box 4"/>
          <p:cNvSpPr txBox="1"/>
          <p:nvPr/>
        </p:nvSpPr>
        <p:spPr>
          <a:xfrm>
            <a:off x="5519738" y="3357563"/>
            <a:ext cx="3960812" cy="583565"/>
          </a:xfrm>
          <a:prstGeom prst="rect">
            <a:avLst/>
          </a:prstGeom>
          <a:noFill/>
          <a:ln w="9525">
            <a:noFill/>
          </a:ln>
        </p:spPr>
        <p:txBody>
          <a:bodyPr anchor="t">
            <a:spAutoFit/>
          </a:bodyPr>
          <a:lstStyle/>
          <a:p>
            <a:pPr marL="342900" indent="-342900" algn="ctr">
              <a:spcBef>
                <a:spcPct val="50000"/>
              </a:spcBef>
            </a:pPr>
            <a:endParaRPr lang="zh-CN" altLang="zh-CN" sz="3200" b="0" dirty="0">
              <a:solidFill>
                <a:schemeClr val="tx2"/>
              </a:solidFill>
              <a:latin typeface="Times New Roman" panose="02020603050405020304" pitchFamily="18" charset="0"/>
              <a:ea typeface="宋体" panose="02010600030101010101" pitchFamily="2" charset="-122"/>
            </a:endParaRPr>
          </a:p>
        </p:txBody>
      </p:sp>
      <p:sp>
        <p:nvSpPr>
          <p:cNvPr id="26628" name="Text Box 5"/>
          <p:cNvSpPr txBox="1"/>
          <p:nvPr/>
        </p:nvSpPr>
        <p:spPr>
          <a:xfrm>
            <a:off x="5664200" y="3573463"/>
            <a:ext cx="4392613" cy="583565"/>
          </a:xfrm>
          <a:prstGeom prst="rect">
            <a:avLst/>
          </a:prstGeom>
          <a:noFill/>
          <a:ln w="9525">
            <a:noFill/>
          </a:ln>
        </p:spPr>
        <p:txBody>
          <a:bodyPr anchor="t">
            <a:spAutoFit/>
          </a:bodyPr>
          <a:lstStyle/>
          <a:p>
            <a:pPr marL="342900" indent="-342900" algn="ctr">
              <a:spcBef>
                <a:spcPct val="50000"/>
              </a:spcBef>
            </a:pPr>
            <a:endParaRPr lang="zh-CN" altLang="zh-CN" sz="3200" b="0" dirty="0">
              <a:solidFill>
                <a:schemeClr val="tx2"/>
              </a:solidFill>
              <a:latin typeface="Times New Roman" panose="02020603050405020304" pitchFamily="18" charset="0"/>
              <a:ea typeface="宋体" panose="02010600030101010101" pitchFamily="2" charset="-122"/>
            </a:endParaRPr>
          </a:p>
        </p:txBody>
      </p:sp>
      <p:sp>
        <p:nvSpPr>
          <p:cNvPr id="93191" name="Text Box 7"/>
          <p:cNvSpPr txBox="1">
            <a:spLocks noChangeArrowheads="1"/>
          </p:cNvSpPr>
          <p:nvPr/>
        </p:nvSpPr>
        <p:spPr bwMode="auto">
          <a:xfrm>
            <a:off x="2063750" y="5734050"/>
            <a:ext cx="2755900" cy="706755"/>
          </a:xfrm>
          <a:prstGeom prst="rect">
            <a:avLst/>
          </a:prstGeom>
          <a:noFill/>
          <a:ln w="9525">
            <a:noFill/>
            <a:miter lim="800000"/>
          </a:ln>
          <a:effectLst/>
        </p:spPr>
        <p:txBody>
          <a:bodyPr>
            <a:spAutoFit/>
          </a:bodyPr>
          <a:lstStyle/>
          <a:p>
            <a:pPr marR="0" defTabSz="914400">
              <a:buClrTx/>
              <a:buSzTx/>
              <a:buFontTx/>
              <a:buNone/>
              <a:defRPr/>
            </a:pPr>
            <a:r>
              <a:rPr kumimoji="0" lang="en-US" altLang="zh-CN" sz="4000" kern="1200" cap="none" spc="0" normalizeH="0" baseline="0" noProof="0">
                <a:solidFill>
                  <a:schemeClr val="tx2"/>
                </a:solidFill>
                <a:effectLst>
                  <a:outerShdw blurRad="38100" dist="38100" dir="2700000" algn="tl">
                    <a:srgbClr val="C0C0C0"/>
                  </a:outerShdw>
                </a:effectLst>
                <a:latin typeface="迷你简方隶" pitchFamily="2" charset="-122"/>
                <a:ea typeface="迷你简方隶" pitchFamily="2" charset="-122"/>
                <a:cs typeface="+mn-cs"/>
              </a:rPr>
              <a:t>1818-1881</a:t>
            </a:r>
          </a:p>
        </p:txBody>
      </p:sp>
      <p:sp>
        <p:nvSpPr>
          <p:cNvPr id="93201" name="Text Box 17"/>
          <p:cNvSpPr txBox="1">
            <a:spLocks noChangeArrowheads="1"/>
          </p:cNvSpPr>
          <p:nvPr/>
        </p:nvSpPr>
        <p:spPr bwMode="auto">
          <a:xfrm>
            <a:off x="5664200" y="404813"/>
            <a:ext cx="4643438" cy="4399915"/>
          </a:xfrm>
          <a:prstGeom prst="rect">
            <a:avLst/>
          </a:prstGeom>
          <a:noFill/>
          <a:ln w="9525">
            <a:noFill/>
            <a:miter lim="800000"/>
          </a:ln>
          <a:effectLst/>
        </p:spPr>
        <p:txBody>
          <a:bodyPr>
            <a:spAutoFit/>
          </a:bodyPr>
          <a:lstStyle/>
          <a:p>
            <a:pPr marR="0" defTabSz="914400">
              <a:spcBef>
                <a:spcPct val="50000"/>
              </a:spcBef>
              <a:buClrTx/>
              <a:buSzTx/>
              <a:buFontTx/>
              <a:buNone/>
              <a:defRPr/>
            </a:pPr>
            <a:r>
              <a:rPr kumimoji="0" lang="en-US" altLang="zh-CN" sz="4000" kern="1200" cap="none" spc="0" normalizeH="0" baseline="0" noProof="0">
                <a:solidFill>
                  <a:srgbClr val="FF0000"/>
                </a:solidFill>
                <a:latin typeface="Arial" panose="020B0604020202020204" pitchFamily="34" charset="0"/>
                <a:ea typeface="隶书" pitchFamily="49" charset="-122"/>
                <a:cs typeface="+mn-cs"/>
              </a:rPr>
              <a:t>“</a:t>
            </a:r>
            <a:r>
              <a:rPr kumimoji="0" lang="zh-CN" altLang="en-US" sz="4000" kern="1200" cap="none" spc="0" normalizeH="0" baseline="0" noProof="0">
                <a:solidFill>
                  <a:srgbClr val="FF0000"/>
                </a:solidFill>
                <a:latin typeface="Arial" panose="020B0604020202020204" pitchFamily="34" charset="0"/>
                <a:ea typeface="隶书" pitchFamily="49" charset="-122"/>
                <a:cs typeface="+mn-cs"/>
              </a:rPr>
              <a:t>请诸位相信，凡能够维护地主利益的措施，都一一地做到了。”</a:t>
            </a:r>
            <a:r>
              <a:rPr kumimoji="0" lang="zh-CN" altLang="en-US" sz="4000" kern="1200" cap="none" spc="0" normalizeH="0" baseline="0" noProof="0">
                <a:solidFill>
                  <a:schemeClr val="tx2"/>
                </a:solidFill>
                <a:latin typeface="Arial" panose="020B0604020202020204" pitchFamily="34" charset="0"/>
                <a:ea typeface="隶书" pitchFamily="49" charset="-122"/>
                <a:cs typeface="+mn-cs"/>
              </a:rPr>
              <a:t>从上述材料可看出，沙皇亚历山大二世改革的</a:t>
            </a:r>
            <a:r>
              <a:rPr kumimoji="0" lang="zh-CN" altLang="en-US" sz="4000" kern="1200" cap="none" spc="0" normalizeH="0" baseline="0" noProof="0">
                <a:solidFill>
                  <a:schemeClr val="tx1"/>
                </a:solidFill>
                <a:latin typeface="Arial" panose="020B0604020202020204" pitchFamily="34" charset="0"/>
                <a:ea typeface="隶书" pitchFamily="49" charset="-122"/>
                <a:cs typeface="+mn-cs"/>
              </a:rPr>
              <a:t>目的</a:t>
            </a:r>
            <a:r>
              <a:rPr kumimoji="0" lang="zh-CN" altLang="en-US" sz="4000" kern="1200" cap="none" spc="0" normalizeH="0" baseline="0" noProof="0">
                <a:solidFill>
                  <a:schemeClr val="tx2"/>
                </a:solidFill>
                <a:latin typeface="Arial" panose="020B0604020202020204" pitchFamily="34" charset="0"/>
                <a:ea typeface="隶书" pitchFamily="49" charset="-122"/>
                <a:cs typeface="+mn-cs"/>
              </a:rPr>
              <a:t>是什么？</a:t>
            </a:r>
            <a:endParaRPr kumimoji="0" lang="zh-CN" altLang="en-US" sz="4000" kern="1200" cap="none" spc="0" normalizeH="0" baseline="0" noProof="0">
              <a:solidFill>
                <a:schemeClr val="tx1"/>
              </a:solidFill>
              <a:effectLst>
                <a:outerShdw blurRad="38100" dist="38100" dir="2700000" algn="tl">
                  <a:srgbClr val="C0C0C0"/>
                </a:outerShdw>
              </a:effectLst>
              <a:latin typeface="Arial" panose="020B0604020202020204" pitchFamily="34" charset="0"/>
              <a:ea typeface="隶书" pitchFamily="49" charset="-122"/>
              <a:cs typeface="+mn-cs"/>
            </a:endParaRPr>
          </a:p>
        </p:txBody>
      </p:sp>
      <p:sp>
        <p:nvSpPr>
          <p:cNvPr id="93202" name="Text Box 18"/>
          <p:cNvSpPr txBox="1">
            <a:spLocks noChangeArrowheads="1"/>
          </p:cNvSpPr>
          <p:nvPr/>
        </p:nvSpPr>
        <p:spPr bwMode="auto">
          <a:xfrm>
            <a:off x="5915025" y="5229225"/>
            <a:ext cx="4752975" cy="1076325"/>
          </a:xfrm>
          <a:prstGeom prst="rect">
            <a:avLst/>
          </a:prstGeom>
          <a:noFill/>
          <a:ln w="9525">
            <a:noFill/>
            <a:miter lim="800000"/>
          </a:ln>
          <a:effectLst/>
        </p:spPr>
        <p:txBody>
          <a:bodyPr>
            <a:spAutoFit/>
          </a:bodyPr>
          <a:lstStyle/>
          <a:p>
            <a:pPr marR="0" defTabSz="914400">
              <a:buClrTx/>
              <a:buSzTx/>
              <a:buFontTx/>
              <a:buNone/>
              <a:defRPr/>
            </a:pPr>
            <a:r>
              <a:rPr kumimoji="0" lang="en-US" altLang="zh-CN" sz="3200"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隶书" pitchFamily="49" charset="-122"/>
                <a:cs typeface="+mn-cs"/>
              </a:rPr>
              <a:t>★</a:t>
            </a:r>
            <a:r>
              <a:rPr kumimoji="0" lang="zh-CN" altLang="en-US" sz="3200"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隶书" pitchFamily="49" charset="-122"/>
                <a:cs typeface="+mn-cs"/>
              </a:rPr>
              <a:t>目的：</a:t>
            </a:r>
            <a:r>
              <a:rPr kumimoji="0" lang="zh-CN" altLang="en-US" sz="3200" kern="1200" cap="none" spc="0" normalizeH="0" baseline="0" noProof="0">
                <a:solidFill>
                  <a:schemeClr val="tx1"/>
                </a:solidFill>
                <a:effectLst>
                  <a:outerShdw blurRad="38100" dist="38100" dir="2700000" algn="tl">
                    <a:srgbClr val="C0C0C0"/>
                  </a:outerShdw>
                </a:effectLst>
                <a:latin typeface="Arial" panose="020B0604020202020204" pitchFamily="34" charset="0"/>
                <a:ea typeface="隶书" pitchFamily="49" charset="-122"/>
                <a:cs typeface="+mn-cs"/>
              </a:rPr>
              <a:t>维护地主阶级的利益，巩固统治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3202"/>
                                        </p:tgtEl>
                                        <p:attrNameLst>
                                          <p:attrName>style.visibility</p:attrName>
                                        </p:attrNameLst>
                                      </p:cBhvr>
                                      <p:to>
                                        <p:strVal val="visible"/>
                                      </p:to>
                                    </p:set>
                                    <p:anim calcmode="lin" valueType="num">
                                      <p:cBhvr>
                                        <p:cTn id="7" dur="500" fill="hold"/>
                                        <p:tgtEl>
                                          <p:spTgt spid="93202"/>
                                        </p:tgtEl>
                                        <p:attrNameLst>
                                          <p:attrName>ppt_x</p:attrName>
                                        </p:attrNameLst>
                                      </p:cBhvr>
                                      <p:tavLst>
                                        <p:tav tm="0">
                                          <p:val>
                                            <p:strVal val="1+#ppt_w/2"/>
                                          </p:val>
                                        </p:tav>
                                        <p:tav tm="100000">
                                          <p:val>
                                            <p:strVal val="#ppt_x"/>
                                          </p:val>
                                        </p:tav>
                                      </p:tavLst>
                                    </p:anim>
                                    <p:anim calcmode="lin" valueType="num">
                                      <p:cBhvr>
                                        <p:cTn id="8" dur="500" fill="hold"/>
                                        <p:tgtEl>
                                          <p:spTgt spid="9320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hamm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0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7650" name="WordArt 6"/>
          <p:cNvSpPr>
            <a:spLocks noTextEdit="1"/>
          </p:cNvSpPr>
          <p:nvPr/>
        </p:nvSpPr>
        <p:spPr>
          <a:xfrm>
            <a:off x="1684338" y="80963"/>
            <a:ext cx="4667250" cy="603250"/>
          </a:xfrm>
          <a:prstGeom prst="rect">
            <a:avLst/>
          </a:prstGeom>
        </p:spPr>
        <p:txBody>
          <a:bodyPr wrap="none" fromWordArt="1">
            <a:prstTxWarp prst="textPlain">
              <a:avLst>
                <a:gd name="adj" fmla="val 50000"/>
              </a:avLst>
            </a:prstTxWarp>
            <a:normAutofit fontScale="70000"/>
            <a:scene3d>
              <a:camera prst="orthographicFront"/>
              <a:lightRig rig="threePt" dir="t"/>
            </a:scene3d>
          </a:bodyPr>
          <a:lstStyle/>
          <a:p>
            <a:pPr algn="ctr"/>
            <a:r>
              <a:rPr lang="zh-CN" altLang="en-US" sz="4000" b="1">
                <a:solidFill>
                  <a:srgbClr val="FF0000"/>
                </a:solidFill>
                <a:effectLst>
                  <a:outerShdw blurRad="38100" dist="19050" dir="2700000" algn="tl" rotWithShape="0">
                    <a:schemeClr val="dk1">
                      <a:alpha val="40000"/>
                    </a:schemeClr>
                  </a:outerShdw>
                </a:effectLst>
                <a:latin typeface="隶书" charset="0"/>
                <a:ea typeface="隶书" charset="0"/>
              </a:rPr>
              <a:t>1861年俄国改革成效</a:t>
            </a:r>
          </a:p>
        </p:txBody>
      </p:sp>
      <p:sp>
        <p:nvSpPr>
          <p:cNvPr id="58381" name="Text Box 13"/>
          <p:cNvSpPr txBox="1">
            <a:spLocks noChangeArrowheads="1"/>
          </p:cNvSpPr>
          <p:nvPr/>
        </p:nvSpPr>
        <p:spPr bwMode="auto">
          <a:xfrm>
            <a:off x="381635" y="765175"/>
            <a:ext cx="11124565" cy="5015865"/>
          </a:xfrm>
          <a:prstGeom prst="rect">
            <a:avLst/>
          </a:prstGeom>
          <a:noFill/>
          <a:ln w="9525">
            <a:noFill/>
            <a:miter lim="800000"/>
          </a:ln>
          <a:effectLst/>
        </p:spPr>
        <p:txBody>
          <a:bodyPr wrap="square">
            <a:spAutoFit/>
            <a:scene3d>
              <a:camera prst="orthographicFront"/>
              <a:lightRig rig="threePt" dir="t"/>
            </a:scene3d>
          </a:bodyPr>
          <a:lstStyle/>
          <a:p>
            <a:pPr marR="0" defTabSz="914400">
              <a:buClrTx/>
              <a:buSzTx/>
              <a:buFontTx/>
              <a:buNone/>
              <a:defRPr/>
            </a:pPr>
            <a:r>
              <a:rPr kumimoji="0" lang="zh-CN" altLang="en-US" sz="3200" i="1"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材料一</a:t>
            </a:r>
            <a:r>
              <a:rPr kumimoji="0" lang="zh-CN" altLang="en-US"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：据统计</a:t>
            </a:r>
            <a:r>
              <a:rPr kumimoji="0" lang="en-US" altLang="zh-CN"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,1861</a:t>
            </a:r>
            <a:r>
              <a:rPr kumimoji="0" lang="zh-CN" altLang="en-US"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年后的</a:t>
            </a:r>
            <a:r>
              <a:rPr kumimoji="0" lang="en-US" altLang="zh-CN"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30</a:t>
            </a:r>
            <a:r>
              <a:rPr kumimoji="0" lang="zh-CN" altLang="en-US"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年间</a:t>
            </a:r>
            <a:r>
              <a:rPr kumimoji="0" lang="en-US" altLang="zh-CN"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a:t>
            </a:r>
            <a:r>
              <a:rPr kumimoji="0" lang="zh-CN" altLang="en-US"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俄国粮食产量                         增加了三分之二</a:t>
            </a:r>
            <a:r>
              <a:rPr kumimoji="0" lang="en-US" altLang="zh-CN"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a:t>
            </a:r>
            <a:r>
              <a:rPr kumimoji="0" lang="zh-CN" altLang="en-US"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到</a:t>
            </a:r>
            <a:r>
              <a:rPr kumimoji="0" lang="en-US" altLang="zh-CN"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19</a:t>
            </a:r>
            <a:r>
              <a:rPr kumimoji="0" lang="zh-CN" altLang="en-US"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世纪</a:t>
            </a:r>
            <a:r>
              <a:rPr kumimoji="0" lang="en-US" altLang="zh-CN"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80</a:t>
            </a:r>
            <a:r>
              <a:rPr kumimoji="0" lang="zh-CN" altLang="en-US"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年代资本主义农业逐渐成为俄国农业的主要成分。</a:t>
            </a:r>
          </a:p>
          <a:p>
            <a:pPr marR="0" defTabSz="914400">
              <a:buClrTx/>
              <a:buSzTx/>
              <a:buFontTx/>
              <a:buNone/>
              <a:defRPr/>
            </a:pPr>
            <a:r>
              <a:rPr kumimoji="0" lang="zh-CN" altLang="en-US" sz="3200" i="1"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材料二</a:t>
            </a:r>
            <a:r>
              <a:rPr kumimoji="0" lang="zh-CN" altLang="en-US"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：据统计，</a:t>
            </a:r>
            <a:r>
              <a:rPr kumimoji="0" lang="en-US" altLang="zh-CN"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1860-1890</a:t>
            </a:r>
            <a:r>
              <a:rPr kumimoji="0" lang="zh-CN" altLang="en-US"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年，俄国的生铁产量  增加了</a:t>
            </a:r>
            <a:r>
              <a:rPr kumimoji="0" lang="en-US" altLang="zh-CN"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2</a:t>
            </a:r>
            <a:r>
              <a:rPr kumimoji="0" lang="zh-CN" altLang="en-US"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倍，钢产量和棉纺织业都增加了</a:t>
            </a:r>
            <a:r>
              <a:rPr kumimoji="0" lang="en-US" altLang="zh-CN"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3</a:t>
            </a:r>
            <a:r>
              <a:rPr kumimoji="0" lang="zh-CN" altLang="en-US"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倍，而煤炭产量增加超过了</a:t>
            </a:r>
            <a:r>
              <a:rPr kumimoji="0" lang="en-US" altLang="zh-CN"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19</a:t>
            </a:r>
            <a:r>
              <a:rPr kumimoji="0" lang="zh-CN" altLang="en-US"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倍，石油产量增加了</a:t>
            </a:r>
            <a:r>
              <a:rPr kumimoji="0" lang="en-US" altLang="zh-CN"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200</a:t>
            </a:r>
            <a:r>
              <a:rPr kumimoji="0" lang="zh-CN" altLang="en-US"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多倍。在此期间，俄国整个工业产量增加了</a:t>
            </a:r>
            <a:r>
              <a:rPr kumimoji="0" lang="en-US" altLang="zh-CN"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6</a:t>
            </a:r>
            <a:r>
              <a:rPr kumimoji="0" lang="zh-CN" altLang="en-US"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倍，铁路线增长了</a:t>
            </a:r>
            <a:r>
              <a:rPr kumimoji="0" lang="en-US" altLang="zh-CN"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35</a:t>
            </a:r>
            <a:r>
              <a:rPr kumimoji="0" lang="zh-CN" altLang="en-US"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倍多。 </a:t>
            </a:r>
            <a:endParaRPr kumimoji="0" lang="zh-CN" altLang="en-US" sz="1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endParaRPr>
          </a:p>
          <a:p>
            <a:pPr marR="0" defTabSz="914400">
              <a:buClrTx/>
              <a:buSzTx/>
              <a:buFontTx/>
              <a:buNone/>
              <a:defRPr/>
            </a:pPr>
            <a:endParaRPr kumimoji="0" lang="zh-CN" altLang="en-US"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endParaRPr>
          </a:p>
          <a:p>
            <a:pPr marR="0" defTabSz="914400">
              <a:buClrTx/>
              <a:buSzTx/>
              <a:buFontTx/>
              <a:buNone/>
              <a:defRPr/>
            </a:pPr>
            <a:r>
              <a:rPr kumimoji="0" lang="zh-CN" altLang="en-US"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从材料看出，俄国经济发展状况如何？</a:t>
            </a:r>
          </a:p>
          <a:p>
            <a:pPr marR="0" defTabSz="914400">
              <a:buClrTx/>
              <a:buSzTx/>
              <a:buFontTx/>
              <a:buNone/>
              <a:defRPr/>
            </a:pPr>
            <a:r>
              <a:rPr kumimoji="0" lang="zh-CN" altLang="en-US" sz="3200" kern="1200" cap="none" spc="0" normalizeH="0" baseline="0" noProof="0">
                <a:solidFill>
                  <a:schemeClr val="tx1"/>
                </a:solidFill>
                <a:effectLst>
                  <a:outerShdw blurRad="38100" dist="19050" dir="2700000" algn="tl" rotWithShape="0">
                    <a:schemeClr val="dk1">
                      <a:alpha val="40000"/>
                    </a:schemeClr>
                  </a:outerShdw>
                </a:effectLst>
                <a:latin typeface="Arial" panose="020B0604020202020204" pitchFamily="34" charset="0"/>
                <a:ea typeface="隶书" pitchFamily="49" charset="-122"/>
                <a:cs typeface="+mn-cs"/>
              </a:rPr>
              <a:t>结合所学知识，分析上述状况出现的原因是什么？</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9" name="AutoShape 5"/>
          <p:cNvSpPr/>
          <p:nvPr/>
        </p:nvSpPr>
        <p:spPr>
          <a:xfrm>
            <a:off x="534670" y="238760"/>
            <a:ext cx="5327650" cy="6380163"/>
          </a:xfrm>
          <a:prstGeom prst="cloudCallout">
            <a:avLst>
              <a:gd name="adj1" fmla="val 57329"/>
              <a:gd name="adj2" fmla="val 20542"/>
            </a:avLst>
          </a:prstGeom>
          <a:solidFill>
            <a:srgbClr val="CCFFCC"/>
          </a:solidFill>
          <a:ln w="22225" cap="flat" cmpd="sng">
            <a:solidFill>
              <a:srgbClr val="000080"/>
            </a:solidFill>
            <a:prstDash val="solid"/>
            <a:round/>
            <a:headEnd type="none" w="med" len="med"/>
            <a:tailEnd type="none" w="med" len="med"/>
          </a:ln>
        </p:spPr>
        <p:txBody>
          <a:bodyPr anchor="t"/>
          <a:lstStyle/>
          <a:p>
            <a:pPr algn="ctr"/>
            <a:endParaRPr lang="zh-CN" altLang="zh-CN" sz="2800" b="0" dirty="0">
              <a:solidFill>
                <a:schemeClr val="tx1"/>
              </a:solidFill>
              <a:latin typeface="Times New Roman" panose="02020603050405020304" pitchFamily="18" charset="0"/>
              <a:ea typeface="宋体" panose="02010600030101010101" pitchFamily="2" charset="-122"/>
            </a:endParaRPr>
          </a:p>
        </p:txBody>
      </p:sp>
      <p:pic>
        <p:nvPicPr>
          <p:cNvPr id="28674" name="Picture 2" descr="4"/>
          <p:cNvPicPr>
            <a:picLocks noChangeAspect="1"/>
          </p:cNvPicPr>
          <p:nvPr/>
        </p:nvPicPr>
        <p:blipFill>
          <a:blip r:embed="rId2" cstate="print"/>
          <a:stretch>
            <a:fillRect/>
          </a:stretch>
        </p:blipFill>
        <p:spPr>
          <a:xfrm>
            <a:off x="6311900" y="908050"/>
            <a:ext cx="4197350" cy="4392613"/>
          </a:xfrm>
          <a:prstGeom prst="rect">
            <a:avLst/>
          </a:prstGeom>
          <a:noFill/>
          <a:ln w="57150" cap="flat" cmpd="thinThick">
            <a:solidFill>
              <a:srgbClr val="800000"/>
            </a:solidFill>
            <a:prstDash val="solid"/>
            <a:miter/>
            <a:headEnd type="none" w="med" len="med"/>
            <a:tailEnd type="none" w="med" len="med"/>
          </a:ln>
        </p:spPr>
      </p:pic>
      <p:sp>
        <p:nvSpPr>
          <p:cNvPr id="28675" name="Text Box 3"/>
          <p:cNvSpPr txBox="1"/>
          <p:nvPr/>
        </p:nvSpPr>
        <p:spPr>
          <a:xfrm>
            <a:off x="6743700" y="5516563"/>
            <a:ext cx="3529013" cy="583565"/>
          </a:xfrm>
          <a:prstGeom prst="rect">
            <a:avLst/>
          </a:prstGeom>
          <a:noFill/>
          <a:ln w="9525">
            <a:noFill/>
          </a:ln>
        </p:spPr>
        <p:txBody>
          <a:bodyPr anchor="t">
            <a:spAutoFit/>
          </a:bodyPr>
          <a:lstStyle/>
          <a:p>
            <a:pPr algn="ctr">
              <a:spcBef>
                <a:spcPct val="50000"/>
              </a:spcBef>
            </a:pPr>
            <a:r>
              <a:rPr lang="zh-CN" altLang="en-US" sz="3200" dirty="0">
                <a:solidFill>
                  <a:schemeClr val="tx1"/>
                </a:solidFill>
                <a:latin typeface="Arial" panose="020B0604020202020204" pitchFamily="34" charset="0"/>
                <a:ea typeface="宋体" panose="02010600030101010101" pitchFamily="2" charset="-122"/>
              </a:rPr>
              <a:t>家徒四壁的</a:t>
            </a:r>
            <a:r>
              <a:rPr lang="zh-CN" altLang="en-US" sz="3200" dirty="0">
                <a:solidFill>
                  <a:schemeClr val="tx1"/>
                </a:solidFill>
                <a:latin typeface="Times New Roman" panose="02020603050405020304" pitchFamily="18" charset="0"/>
                <a:ea typeface="宋体" panose="02010600030101010101" pitchFamily="2" charset="-122"/>
              </a:rPr>
              <a:t>农民</a:t>
            </a:r>
          </a:p>
        </p:txBody>
      </p:sp>
      <p:sp>
        <p:nvSpPr>
          <p:cNvPr id="72710" name="Text Box 6"/>
          <p:cNvSpPr txBox="1"/>
          <p:nvPr/>
        </p:nvSpPr>
        <p:spPr>
          <a:xfrm>
            <a:off x="1303020" y="890270"/>
            <a:ext cx="4248150" cy="5077460"/>
          </a:xfrm>
          <a:prstGeom prst="rect">
            <a:avLst/>
          </a:prstGeom>
          <a:noFill/>
          <a:ln w="9525">
            <a:noFill/>
          </a:ln>
        </p:spPr>
        <p:txBody>
          <a:bodyPr anchor="t">
            <a:spAutoFit/>
          </a:bodyPr>
          <a:lstStyle/>
          <a:p>
            <a:pPr>
              <a:spcBef>
                <a:spcPct val="50000"/>
              </a:spcBef>
            </a:pPr>
            <a:r>
              <a:rPr lang="en-US" altLang="zh-CN" sz="2800" dirty="0">
                <a:solidFill>
                  <a:schemeClr val="tx1"/>
                </a:solidFill>
                <a:latin typeface="楷体_GB2312" pitchFamily="49" charset="-122"/>
                <a:ea typeface="楷体_GB2312" pitchFamily="49" charset="-122"/>
              </a:rPr>
              <a:t>    </a:t>
            </a:r>
            <a:r>
              <a:rPr lang="zh-CN" altLang="en-US" sz="3600" dirty="0">
                <a:solidFill>
                  <a:schemeClr val="tx1"/>
                </a:solidFill>
                <a:latin typeface="楷体_GB2312" pitchFamily="49" charset="-122"/>
                <a:ea typeface="楷体_GB2312" pitchFamily="49" charset="-122"/>
              </a:rPr>
              <a:t>沙皇陛下仁慈，让我获得了自由，但是为了得到份地养活全家，我变卖了家里所有能卖的东西才交清了赎金，现在家里穷的就剩下几面墙可以依靠了！</a:t>
            </a: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2710"/>
                                        </p:tgtEl>
                                        <p:attrNameLst>
                                          <p:attrName>style.visibility</p:attrName>
                                        </p:attrNameLst>
                                      </p:cBhvr>
                                      <p:to>
                                        <p:strVal val="visible"/>
                                      </p:to>
                                    </p:set>
                                    <p:anim calcmode="discrete" valueType="clr">
                                      <p:cBhvr override="childStyle">
                                        <p:cTn id="7" dur="80"/>
                                        <p:tgtEl>
                                          <p:spTgt spid="727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2710"/>
                                        </p:tgtEl>
                                        <p:attrNameLst>
                                          <p:attrName>fillcolor</p:attrName>
                                        </p:attrNameLst>
                                      </p:cBhvr>
                                      <p:tavLst>
                                        <p:tav tm="0">
                                          <p:val>
                                            <p:clrVal>
                                              <a:schemeClr val="accent2"/>
                                            </p:clrVal>
                                          </p:val>
                                        </p:tav>
                                        <p:tav tm="50000">
                                          <p:val>
                                            <p:clrVal>
                                              <a:schemeClr val="hlink"/>
                                            </p:clrVal>
                                          </p:val>
                                        </p:tav>
                                      </p:tavLst>
                                    </p:anim>
                                    <p:set>
                                      <p:cBhvr>
                                        <p:cTn id="9" dur="80"/>
                                        <p:tgtEl>
                                          <p:spTgt spid="72710"/>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72709"/>
                                        </p:tgtEl>
                                        <p:attrNameLst>
                                          <p:attrName>style.visibility</p:attrName>
                                        </p:attrNameLst>
                                      </p:cBhvr>
                                      <p:to>
                                        <p:strVal val="visible"/>
                                      </p:to>
                                    </p:set>
                                    <p:anim calcmode="discrete" valueType="clr">
                                      <p:cBhvr override="childStyle">
                                        <p:cTn id="12" dur="80"/>
                                        <p:tgtEl>
                                          <p:spTgt spid="7270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72709"/>
                                        </p:tgtEl>
                                        <p:attrNameLst>
                                          <p:attrName>fillcolor</p:attrName>
                                        </p:attrNameLst>
                                      </p:cBhvr>
                                      <p:tavLst>
                                        <p:tav tm="0">
                                          <p:val>
                                            <p:clrVal>
                                              <a:schemeClr val="accent2"/>
                                            </p:clrVal>
                                          </p:val>
                                        </p:tav>
                                        <p:tav tm="50000">
                                          <p:val>
                                            <p:clrVal>
                                              <a:schemeClr val="hlink"/>
                                            </p:clrVal>
                                          </p:val>
                                        </p:tav>
                                      </p:tavLst>
                                    </p:anim>
                                    <p:set>
                                      <p:cBhvr>
                                        <p:cTn id="14" dur="80"/>
                                        <p:tgtEl>
                                          <p:spTgt spid="7270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bldLvl="0" animBg="1"/>
      <p:bldP spid="72710"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descr="2014121152728953"/>
          <p:cNvPicPr>
            <a:picLocks noChangeAspect="1"/>
          </p:cNvPicPr>
          <p:nvPr/>
        </p:nvPicPr>
        <p:blipFill>
          <a:blip r:embed="rId4" cstate="print"/>
          <a:stretch>
            <a:fillRect/>
          </a:stretch>
        </p:blipFill>
        <p:spPr>
          <a:xfrm>
            <a:off x="-61595" y="-635"/>
            <a:ext cx="12279630" cy="6859270"/>
          </a:xfrm>
          <a:prstGeom prst="rect">
            <a:avLst/>
          </a:prstGeom>
        </p:spPr>
      </p:pic>
      <p:sp>
        <p:nvSpPr>
          <p:cNvPr id="27650" name="Text Box 4"/>
          <p:cNvSpPr txBox="1"/>
          <p:nvPr/>
        </p:nvSpPr>
        <p:spPr>
          <a:xfrm>
            <a:off x="606425" y="188595"/>
            <a:ext cx="11430000" cy="1322070"/>
          </a:xfrm>
          <a:prstGeom prst="rect">
            <a:avLst/>
          </a:prstGeom>
          <a:noFill/>
          <a:ln w="9525">
            <a:noFill/>
          </a:ln>
        </p:spPr>
        <p:txBody>
          <a:bodyPr wrap="square" anchor="t">
            <a:spAutoFit/>
          </a:bodyPr>
          <a:lstStyle/>
          <a:p>
            <a:r>
              <a:rPr lang="zh-CN" altLang="en-US" sz="4000" b="1" dirty="0">
                <a:solidFill>
                  <a:srgbClr val="FF0000"/>
                </a:solidFill>
                <a:latin typeface="Arial" panose="020B0604020202020204" pitchFamily="34" charset="0"/>
                <a:ea typeface="楷体_GB2312" pitchFamily="49" charset="-122"/>
              </a:rPr>
              <a:t>“</a:t>
            </a:r>
            <a:r>
              <a:rPr lang="zh-CN" altLang="en-US" sz="4000" b="1" dirty="0">
                <a:solidFill>
                  <a:srgbClr val="FF0000"/>
                </a:solidFill>
                <a:latin typeface="楷体_GB2312" pitchFamily="49" charset="-122"/>
                <a:ea typeface="楷体_GB2312" pitchFamily="49" charset="-122"/>
              </a:rPr>
              <a:t>农民获得</a:t>
            </a:r>
            <a:r>
              <a:rPr lang="zh-CN" altLang="en-US" sz="4000" b="1" dirty="0">
                <a:solidFill>
                  <a:srgbClr val="FF0000"/>
                </a:solidFill>
                <a:latin typeface="Arial" panose="020B0604020202020204" pitchFamily="34" charset="0"/>
                <a:ea typeface="楷体_GB2312" pitchFamily="49" charset="-122"/>
              </a:rPr>
              <a:t>‘</a:t>
            </a:r>
            <a:r>
              <a:rPr lang="zh-CN" altLang="en-US" sz="4000" b="1" dirty="0">
                <a:solidFill>
                  <a:srgbClr val="FF0000"/>
                </a:solidFill>
                <a:latin typeface="楷体_GB2312" pitchFamily="49" charset="-122"/>
                <a:ea typeface="楷体_GB2312" pitchFamily="49" charset="-122"/>
              </a:rPr>
              <a:t>自由</a:t>
            </a:r>
            <a:r>
              <a:rPr lang="zh-CN" altLang="en-US" sz="4000" b="1" dirty="0">
                <a:solidFill>
                  <a:srgbClr val="FF0000"/>
                </a:solidFill>
                <a:latin typeface="Arial" panose="020B0604020202020204" pitchFamily="34" charset="0"/>
                <a:ea typeface="楷体_GB2312" pitchFamily="49" charset="-122"/>
              </a:rPr>
              <a:t>’</a:t>
            </a:r>
            <a:r>
              <a:rPr lang="zh-CN" altLang="en-US" sz="4000" b="1" dirty="0">
                <a:solidFill>
                  <a:srgbClr val="FF0000"/>
                </a:solidFill>
                <a:latin typeface="楷体_GB2312" pitchFamily="49" charset="-122"/>
                <a:ea typeface="楷体_GB2312" pitchFamily="49" charset="-122"/>
              </a:rPr>
              <a:t>的时候，已经被剥夺得一干二净。</a:t>
            </a:r>
            <a:r>
              <a:rPr lang="zh-CN" altLang="en-US" sz="4000" b="1" dirty="0">
                <a:solidFill>
                  <a:srgbClr val="FF0000"/>
                </a:solidFill>
                <a:latin typeface="Arial" panose="020B0604020202020204" pitchFamily="34" charset="0"/>
                <a:ea typeface="楷体_GB2312" pitchFamily="49" charset="-122"/>
              </a:rPr>
              <a:t>”                                 </a:t>
            </a:r>
            <a:r>
              <a:rPr lang="en-US" altLang="zh-CN" sz="4000" b="1" dirty="0">
                <a:solidFill>
                  <a:srgbClr val="FF0000"/>
                </a:solidFill>
                <a:latin typeface="Arial" panose="020B0604020202020204" pitchFamily="34" charset="0"/>
                <a:ea typeface="楷体_GB2312" pitchFamily="49" charset="-122"/>
              </a:rPr>
              <a:t>——</a:t>
            </a:r>
            <a:r>
              <a:rPr lang="zh-CN" altLang="en-US" sz="4000" b="1" dirty="0">
                <a:solidFill>
                  <a:srgbClr val="FF0000"/>
                </a:solidFill>
                <a:latin typeface="楷体_GB2312" pitchFamily="49" charset="-122"/>
                <a:ea typeface="楷体_GB2312" pitchFamily="49" charset="-122"/>
              </a:rPr>
              <a:t>列宁</a:t>
            </a:r>
          </a:p>
        </p:txBody>
      </p:sp>
      <p:sp>
        <p:nvSpPr>
          <p:cNvPr id="4" name="TextBox 3"/>
          <p:cNvSpPr txBox="1"/>
          <p:nvPr/>
        </p:nvSpPr>
        <p:spPr>
          <a:xfrm>
            <a:off x="1414145" y="1845945"/>
            <a:ext cx="9814560" cy="768350"/>
          </a:xfrm>
          <a:prstGeom prst="rect">
            <a:avLst/>
          </a:prstGeom>
          <a:noFill/>
        </p:spPr>
        <p:txBody>
          <a:bodyPr wrap="square">
            <a:spAutoFit/>
          </a:bodyPr>
          <a:lstStyle/>
          <a:p>
            <a:pPr marR="0" defTabSz="914400">
              <a:buClrTx/>
              <a:buSzTx/>
              <a:buFontTx/>
              <a:buNone/>
              <a:defRPr/>
            </a:pPr>
            <a:r>
              <a:rPr kumimoji="0" lang="zh-CN" altLang="en-US" sz="4400" kern="1200" cap="none" spc="0" normalizeH="0" baseline="0" noProof="0">
                <a:solidFill>
                  <a:schemeClr val="tx1"/>
                </a:solidFill>
                <a:effectLst>
                  <a:outerShdw blurRad="38100" dist="38100" dir="2700000" algn="tl">
                    <a:srgbClr val="C0C0C0"/>
                  </a:outerShdw>
                </a:effectLst>
                <a:latin typeface="华文楷体" pitchFamily="2" charset="-122"/>
                <a:ea typeface="华文楷体" pitchFamily="2" charset="-122"/>
                <a:cs typeface="+mn-cs"/>
              </a:rPr>
              <a:t>改革的</a:t>
            </a:r>
            <a:r>
              <a:rPr kumimoji="0" lang="zh-CN" altLang="en-US" sz="4400" kern="1200" cap="none" spc="0" normalizeH="0" baseline="0" noProof="0">
                <a:solidFill>
                  <a:srgbClr val="FF3300"/>
                </a:solidFill>
                <a:effectLst>
                  <a:outerShdw blurRad="38100" dist="38100" dir="2700000" algn="tl">
                    <a:srgbClr val="C0C0C0"/>
                  </a:outerShdw>
                </a:effectLst>
                <a:latin typeface="华文楷体" pitchFamily="2" charset="-122"/>
                <a:ea typeface="华文楷体" pitchFamily="2" charset="-122"/>
                <a:cs typeface="+mn-cs"/>
              </a:rPr>
              <a:t>实质</a:t>
            </a:r>
            <a:r>
              <a:rPr kumimoji="0" lang="zh-CN" altLang="en-US" sz="4400" kern="1200" cap="none" spc="0" normalizeH="0" baseline="0" noProof="0">
                <a:solidFill>
                  <a:schemeClr val="tx1"/>
                </a:solidFill>
                <a:effectLst>
                  <a:outerShdw blurRad="38100" dist="38100" dir="2700000" algn="tl">
                    <a:srgbClr val="C0C0C0"/>
                  </a:outerShdw>
                </a:effectLst>
                <a:latin typeface="华文楷体" pitchFamily="2" charset="-122"/>
                <a:ea typeface="华文楷体" pitchFamily="2" charset="-122"/>
                <a:cs typeface="+mn-cs"/>
              </a:rPr>
              <a:t>是对农奴的一次大</a:t>
            </a:r>
            <a:r>
              <a:rPr kumimoji="0" lang="zh-CN" altLang="en-US" sz="4400" kern="1200" cap="none" spc="0" normalizeH="0" baseline="0" noProof="0">
                <a:solidFill>
                  <a:srgbClr val="FF3300"/>
                </a:solidFill>
                <a:effectLst>
                  <a:outerShdw blurRad="38100" dist="38100" dir="2700000" algn="tl">
                    <a:srgbClr val="C0C0C0"/>
                  </a:outerShdw>
                </a:effectLst>
                <a:latin typeface="华文楷体" pitchFamily="2" charset="-122"/>
                <a:ea typeface="华文楷体" pitchFamily="2" charset="-122"/>
                <a:cs typeface="+mn-cs"/>
              </a:rPr>
              <a:t>掠夺</a:t>
            </a:r>
            <a:r>
              <a:rPr kumimoji="0" lang="zh-CN" altLang="en-US" sz="4400" kern="1200" cap="none" spc="0" normalizeH="0" baseline="0" noProof="0">
                <a:solidFill>
                  <a:schemeClr val="tx1"/>
                </a:solidFill>
                <a:effectLst>
                  <a:outerShdw blurRad="38100" dist="38100" dir="2700000" algn="tl">
                    <a:srgbClr val="C0C0C0"/>
                  </a:outerShdw>
                </a:effectLst>
                <a:latin typeface="华文楷体" pitchFamily="2" charset="-122"/>
                <a:ea typeface="华文楷体" pitchFamily="2" charset="-122"/>
                <a:cs typeface="+mn-cs"/>
              </a:rPr>
              <a:t>。</a:t>
            </a:r>
          </a:p>
        </p:txBody>
      </p:sp>
      <p:sp>
        <p:nvSpPr>
          <p:cNvPr id="2" name="文本框 1"/>
          <p:cNvSpPr txBox="1"/>
          <p:nvPr/>
        </p:nvSpPr>
        <p:spPr>
          <a:xfrm>
            <a:off x="979170" y="3093720"/>
            <a:ext cx="10591800" cy="1568450"/>
          </a:xfrm>
          <a:prstGeom prst="rect">
            <a:avLst/>
          </a:prstGeom>
          <a:noFill/>
        </p:spPr>
        <p:txBody>
          <a:bodyPr wrap="square" rtlCol="0">
            <a:spAutoFit/>
          </a:bodyPr>
          <a:lstStyle/>
          <a:p>
            <a:r>
              <a:rPr lang="zh-CN" altLang="en-US" sz="4800"/>
              <a:t>农奴在获得土地的时候，必须要出钱赎买，所出的价钱高出当时的地价。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p:cTn id="7" dur="500" fill="hold"/>
                                        <p:tgtEl>
                                          <p:spTgt spid="27650"/>
                                        </p:tgtEl>
                                        <p:attrNameLst>
                                          <p:attrName>ppt_x</p:attrName>
                                        </p:attrNameLst>
                                      </p:cBhvr>
                                      <p:tavLst>
                                        <p:tav tm="0">
                                          <p:val>
                                            <p:strVal val="#ppt_x"/>
                                          </p:val>
                                        </p:tav>
                                        <p:tav tm="100000">
                                          <p:val>
                                            <p:strVal val="#ppt_x"/>
                                          </p:val>
                                        </p:tav>
                                      </p:tavLst>
                                    </p:anim>
                                    <p:anim calcmode="lin" valueType="num">
                                      <p:cBhvr>
                                        <p:cTn id="8" dur="500" fill="hold"/>
                                        <p:tgtEl>
                                          <p:spTgt spid="276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500"/>
                                        <p:tgtEl>
                                          <p:spTgt spid="4"/>
                                        </p:tgtEl>
                                      </p:cBhvr>
                                    </p:animEffect>
                                  </p:childTnLst>
                                  <p:subTnLst>
                                    <p:audio>
                                      <p:cMediaNode>
                                        <p:cTn display="0" masterRel="sameClick">
                                          <p:stCondLst>
                                            <p:cond evt="begin" delay="0">
                                              <p:tn val="11"/>
                                            </p:cond>
                                          </p:stCondLst>
                                          <p:endCondLst>
                                            <p:cond evt="onStopAudio" delay="0">
                                              <p:tgtEl>
                                                <p:sldTgt/>
                                              </p:tgtEl>
                                            </p:cond>
                                          </p:endCondLst>
                                        </p:cTn>
                                        <p:tgtEl>
                                          <p:sndTgt r:embed="rId3" name="arrow.wav"/>
                                        </p:tgtEl>
                                      </p:cMediaNode>
                                    </p:audio>
                                  </p:sub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4"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Text Box 4"/>
          <p:cNvSpPr>
            <a:spLocks noGrp="1" noChangeArrowheads="1"/>
          </p:cNvSpPr>
          <p:nvPr>
            <p:ph idx="1"/>
          </p:nvPr>
        </p:nvSpPr>
        <p:spPr>
          <a:xfrm>
            <a:off x="1524000" y="1484313"/>
            <a:ext cx="1981200" cy="762000"/>
          </a:xfrm>
        </p:spPr>
        <p:txBody>
          <a:bodyPr vert="horz" wrap="square" lIns="91440" tIns="45720" rIns="91440" bIns="45720" numCol="1" anchor="t" anchorCtr="0" compatLnSpc="1">
            <a:normAutofit fontScale="80000"/>
          </a:bodyPr>
          <a:lstStyle/>
          <a:p>
            <a:pPr marL="342900" marR="0" lvl="0" indent="-342900" algn="l" defTabSz="914400" rtl="0" eaLnBrk="1" fontAlgn="base" latinLnBrk="0" hangingPunct="1">
              <a:lnSpc>
                <a:spcPct val="100000"/>
              </a:lnSpc>
              <a:spcBef>
                <a:spcPct val="0"/>
              </a:spcBef>
              <a:spcAft>
                <a:spcPct val="0"/>
              </a:spcAft>
              <a:buClrTx/>
              <a:buSzTx/>
              <a:buFontTx/>
              <a:buNone/>
              <a:defRPr/>
            </a:pPr>
            <a:r>
              <a:rPr kumimoji="0" lang="zh-CN" altLang="en-US" sz="4800" b="1" i="0" u="none" strike="noStrike" kern="0" cap="none" spc="0" normalizeH="0" baseline="0" noProof="0" dirty="0">
                <a:ln>
                  <a:noFill/>
                </a:ln>
                <a:solidFill>
                  <a:srgbClr val="0000CC"/>
                </a:solidFill>
                <a:effectLst/>
                <a:uLnTx/>
                <a:uFillTx/>
                <a:latin typeface="华文行楷" pitchFamily="2" charset="-122"/>
                <a:ea typeface="华文行楷" pitchFamily="2" charset="-122"/>
                <a:cs typeface="+mn-cs"/>
              </a:rPr>
              <a:t>性质</a:t>
            </a:r>
            <a:r>
              <a:rPr kumimoji="0" lang="en-US" altLang="zh-CN" sz="4800" b="1" i="0" u="none" strike="noStrike" kern="0" cap="none" spc="0" normalizeH="0" baseline="0" noProof="0" dirty="0">
                <a:ln>
                  <a:noFill/>
                </a:ln>
                <a:solidFill>
                  <a:srgbClr val="0000CC"/>
                </a:solidFill>
                <a:effectLst/>
                <a:uLnTx/>
                <a:uFillTx/>
                <a:latin typeface="华文行楷" pitchFamily="2" charset="-122"/>
                <a:ea typeface="华文行楷" pitchFamily="2" charset="-122"/>
                <a:cs typeface="+mn-cs"/>
              </a:rPr>
              <a:t>:</a:t>
            </a:r>
            <a:r>
              <a:rPr kumimoji="0" lang="en-US" altLang="zh-CN" sz="4800" b="0" i="0" u="none" strike="noStrike" kern="0" cap="none" spc="0" normalizeH="0" baseline="0" noProof="0" dirty="0">
                <a:ln>
                  <a:noFill/>
                </a:ln>
                <a:solidFill>
                  <a:schemeClr val="tx1"/>
                </a:solidFill>
                <a:effectLst/>
                <a:uLnTx/>
                <a:uFillTx/>
                <a:latin typeface="华文行楷" pitchFamily="2" charset="-122"/>
                <a:ea typeface="华文行楷" pitchFamily="2" charset="-122"/>
                <a:cs typeface="+mn-cs"/>
              </a:rPr>
              <a:t>  </a:t>
            </a:r>
          </a:p>
        </p:txBody>
      </p:sp>
      <p:sp>
        <p:nvSpPr>
          <p:cNvPr id="47109" name="Rectangle 5"/>
          <p:cNvSpPr/>
          <p:nvPr/>
        </p:nvSpPr>
        <p:spPr>
          <a:xfrm>
            <a:off x="1524000" y="3284538"/>
            <a:ext cx="1548765" cy="829945"/>
          </a:xfrm>
          <a:prstGeom prst="rect">
            <a:avLst/>
          </a:prstGeom>
          <a:noFill/>
          <a:ln w="9525">
            <a:noFill/>
          </a:ln>
        </p:spPr>
        <p:txBody>
          <a:bodyPr wrap="none" anchor="t">
            <a:spAutoFit/>
          </a:bodyPr>
          <a:lstStyle/>
          <a:p>
            <a:r>
              <a:rPr lang="zh-CN" altLang="en-US" sz="4800" dirty="0">
                <a:solidFill>
                  <a:srgbClr val="0000CC"/>
                </a:solidFill>
                <a:latin typeface="华文行楷" pitchFamily="2" charset="-122"/>
                <a:ea typeface="华文行楷" pitchFamily="2" charset="-122"/>
              </a:rPr>
              <a:t>作用</a:t>
            </a:r>
            <a:r>
              <a:rPr lang="en-US" altLang="zh-CN" sz="4800" dirty="0">
                <a:solidFill>
                  <a:srgbClr val="0000CC"/>
                </a:solidFill>
                <a:latin typeface="华文行楷" pitchFamily="2" charset="-122"/>
                <a:ea typeface="华文行楷" pitchFamily="2" charset="-122"/>
              </a:rPr>
              <a:t>:</a:t>
            </a:r>
          </a:p>
        </p:txBody>
      </p:sp>
      <p:sp>
        <p:nvSpPr>
          <p:cNvPr id="47110" name="Text Box 6"/>
          <p:cNvSpPr txBox="1"/>
          <p:nvPr/>
        </p:nvSpPr>
        <p:spPr>
          <a:xfrm>
            <a:off x="1524000" y="5013325"/>
            <a:ext cx="1548765" cy="829945"/>
          </a:xfrm>
          <a:prstGeom prst="rect">
            <a:avLst/>
          </a:prstGeom>
          <a:noFill/>
          <a:ln w="9525">
            <a:noFill/>
          </a:ln>
        </p:spPr>
        <p:txBody>
          <a:bodyPr wrap="none" anchor="t">
            <a:spAutoFit/>
          </a:bodyPr>
          <a:lstStyle/>
          <a:p>
            <a:r>
              <a:rPr lang="zh-CN" altLang="en-US" sz="4800" dirty="0">
                <a:solidFill>
                  <a:srgbClr val="0000CC"/>
                </a:solidFill>
                <a:latin typeface="华文行楷" pitchFamily="2" charset="-122"/>
                <a:ea typeface="华文行楷" pitchFamily="2" charset="-122"/>
              </a:rPr>
              <a:t>局限</a:t>
            </a:r>
            <a:r>
              <a:rPr lang="en-US" altLang="zh-CN" sz="4800" dirty="0">
                <a:solidFill>
                  <a:srgbClr val="0000CC"/>
                </a:solidFill>
                <a:latin typeface="华文行楷" pitchFamily="2" charset="-122"/>
                <a:ea typeface="华文行楷" pitchFamily="2" charset="-122"/>
              </a:rPr>
              <a:t>:</a:t>
            </a:r>
          </a:p>
        </p:txBody>
      </p:sp>
      <p:sp>
        <p:nvSpPr>
          <p:cNvPr id="47111" name="Text Box 7"/>
          <p:cNvSpPr txBox="1"/>
          <p:nvPr/>
        </p:nvSpPr>
        <p:spPr>
          <a:xfrm>
            <a:off x="3216275" y="1268730"/>
            <a:ext cx="7200900" cy="1445260"/>
          </a:xfrm>
          <a:prstGeom prst="rect">
            <a:avLst/>
          </a:prstGeom>
          <a:solidFill>
            <a:srgbClr val="FFFF00"/>
          </a:solidFill>
          <a:ln w="9525">
            <a:noFill/>
          </a:ln>
        </p:spPr>
        <p:txBody>
          <a:bodyPr wrap="square" anchor="t">
            <a:spAutoFit/>
          </a:bodyPr>
          <a:lstStyle/>
          <a:p>
            <a:pPr>
              <a:spcBef>
                <a:spcPct val="50000"/>
              </a:spcBef>
            </a:pPr>
            <a:r>
              <a:rPr lang="zh-CN" altLang="en-US" sz="4400" dirty="0">
                <a:solidFill>
                  <a:schemeClr val="tx1"/>
                </a:solidFill>
                <a:latin typeface="Comic Sans MS" panose="030F0702030302020204" pitchFamily="66" charset="0"/>
                <a:ea typeface="华文行楷" pitchFamily="2" charset="-122"/>
              </a:rPr>
              <a:t>沙皇自上而下实行的资产阶级性质的改革</a:t>
            </a:r>
          </a:p>
        </p:txBody>
      </p:sp>
      <p:sp>
        <p:nvSpPr>
          <p:cNvPr id="47112" name="Text Box 8"/>
          <p:cNvSpPr txBox="1"/>
          <p:nvPr/>
        </p:nvSpPr>
        <p:spPr>
          <a:xfrm>
            <a:off x="3216275" y="2708275"/>
            <a:ext cx="7127875" cy="2122805"/>
          </a:xfrm>
          <a:prstGeom prst="rect">
            <a:avLst/>
          </a:prstGeom>
          <a:solidFill>
            <a:srgbClr val="FF99CC"/>
          </a:solidFill>
          <a:ln w="9525">
            <a:noFill/>
          </a:ln>
        </p:spPr>
        <p:txBody>
          <a:bodyPr anchor="t">
            <a:spAutoFit/>
          </a:bodyPr>
          <a:lstStyle/>
          <a:p>
            <a:pPr>
              <a:spcBef>
                <a:spcPct val="50000"/>
              </a:spcBef>
            </a:pPr>
            <a:r>
              <a:rPr lang="zh-CN" altLang="en-US" sz="4400" dirty="0">
                <a:solidFill>
                  <a:schemeClr val="tx1"/>
                </a:solidFill>
                <a:latin typeface="Comic Sans MS" panose="030F0702030302020204" pitchFamily="66" charset="0"/>
                <a:ea typeface="华文行楷" pitchFamily="2" charset="-122"/>
              </a:rPr>
              <a:t>加快了俄国资本主义的发展，是俄国近代历史上的重大转折点</a:t>
            </a:r>
          </a:p>
        </p:txBody>
      </p:sp>
      <p:sp>
        <p:nvSpPr>
          <p:cNvPr id="47113" name="Text Box 9"/>
          <p:cNvSpPr txBox="1"/>
          <p:nvPr/>
        </p:nvSpPr>
        <p:spPr>
          <a:xfrm>
            <a:off x="3216275" y="4797425"/>
            <a:ext cx="7200900" cy="1445260"/>
          </a:xfrm>
          <a:prstGeom prst="rect">
            <a:avLst/>
          </a:prstGeom>
          <a:solidFill>
            <a:srgbClr val="99CCFF"/>
          </a:solidFill>
          <a:ln w="9525">
            <a:noFill/>
          </a:ln>
        </p:spPr>
        <p:txBody>
          <a:bodyPr anchor="t">
            <a:spAutoFit/>
          </a:bodyPr>
          <a:lstStyle/>
          <a:p>
            <a:pPr>
              <a:spcBef>
                <a:spcPct val="50000"/>
              </a:spcBef>
            </a:pPr>
            <a:r>
              <a:rPr lang="zh-CN" altLang="en-US" sz="4400" dirty="0">
                <a:solidFill>
                  <a:schemeClr val="tx1"/>
                </a:solidFill>
                <a:latin typeface="Comic Sans MS" panose="030F0702030302020204" pitchFamily="66" charset="0"/>
                <a:ea typeface="华文行楷" pitchFamily="2" charset="-122"/>
              </a:rPr>
              <a:t>改革很不彻底，保留了大量的封建残余</a:t>
            </a:r>
            <a:r>
              <a:rPr lang="en-US" altLang="zh-CN" sz="4400" dirty="0">
                <a:solidFill>
                  <a:schemeClr val="tx1"/>
                </a:solidFill>
                <a:latin typeface="宋体" panose="02010600030101010101" pitchFamily="2" charset="-122"/>
                <a:ea typeface="宋体" panose="02010600030101010101" pitchFamily="2" charset="-122"/>
              </a:rPr>
              <a:t>(</a:t>
            </a:r>
            <a:r>
              <a:rPr lang="zh-CN" altLang="en-US" sz="3600" dirty="0">
                <a:solidFill>
                  <a:schemeClr val="tx1"/>
                </a:solidFill>
                <a:latin typeface="Comic Sans MS" panose="030F0702030302020204" pitchFamily="66" charset="0"/>
                <a:ea typeface="华文行楷" pitchFamily="2" charset="-122"/>
              </a:rPr>
              <a:t>从目的和内容看</a:t>
            </a:r>
            <a:r>
              <a:rPr lang="zh-CN" altLang="en-US" sz="4400" dirty="0">
                <a:solidFill>
                  <a:schemeClr val="tx1"/>
                </a:solidFill>
                <a:latin typeface="Comic Sans MS" panose="030F0702030302020204" pitchFamily="66" charset="0"/>
                <a:ea typeface="华文行楷" pitchFamily="2" charset="-122"/>
              </a:rPr>
              <a:t>）</a:t>
            </a:r>
          </a:p>
        </p:txBody>
      </p:sp>
      <p:sp>
        <p:nvSpPr>
          <p:cNvPr id="31751" name="Text Box 10"/>
          <p:cNvSpPr txBox="1"/>
          <p:nvPr/>
        </p:nvSpPr>
        <p:spPr>
          <a:xfrm>
            <a:off x="6248400" y="1363663"/>
            <a:ext cx="1676400" cy="368300"/>
          </a:xfrm>
          <a:prstGeom prst="rect">
            <a:avLst/>
          </a:prstGeom>
          <a:noFill/>
          <a:ln w="9525">
            <a:noFill/>
          </a:ln>
        </p:spPr>
        <p:txBody>
          <a:bodyPr anchor="t">
            <a:spAutoFit/>
          </a:bodyPr>
          <a:lstStyle/>
          <a:p>
            <a:pPr>
              <a:spcBef>
                <a:spcPct val="50000"/>
              </a:spcBef>
            </a:pPr>
            <a:endParaRPr lang="zh-CN" altLang="zh-CN" sz="1800" b="0" dirty="0">
              <a:solidFill>
                <a:schemeClr val="tx1"/>
              </a:solidFill>
              <a:latin typeface="Comic Sans MS" panose="030F0702030302020204" pitchFamily="66" charset="0"/>
              <a:ea typeface="宋体" panose="02010600030101010101" pitchFamily="2" charset="-122"/>
            </a:endParaRPr>
          </a:p>
        </p:txBody>
      </p:sp>
      <p:sp>
        <p:nvSpPr>
          <p:cNvPr id="31752" name="Text Box 12"/>
          <p:cNvSpPr txBox="1"/>
          <p:nvPr/>
        </p:nvSpPr>
        <p:spPr>
          <a:xfrm>
            <a:off x="6324600" y="609600"/>
            <a:ext cx="2057400" cy="368300"/>
          </a:xfrm>
          <a:prstGeom prst="rect">
            <a:avLst/>
          </a:prstGeom>
          <a:noFill/>
          <a:ln w="9525">
            <a:noFill/>
          </a:ln>
        </p:spPr>
        <p:txBody>
          <a:bodyPr anchor="t">
            <a:spAutoFit/>
          </a:bodyPr>
          <a:lstStyle/>
          <a:p>
            <a:pPr>
              <a:spcBef>
                <a:spcPct val="50000"/>
              </a:spcBef>
            </a:pPr>
            <a:endParaRPr lang="zh-CN" altLang="zh-CN" sz="1800" b="0" dirty="0">
              <a:solidFill>
                <a:schemeClr val="tx1"/>
              </a:solidFill>
              <a:latin typeface="Comic Sans MS" panose="030F0702030302020204" pitchFamily="66" charset="0"/>
              <a:ea typeface="宋体" panose="02010600030101010101" pitchFamily="2" charset="-122"/>
            </a:endParaRPr>
          </a:p>
        </p:txBody>
      </p:sp>
      <p:sp>
        <p:nvSpPr>
          <p:cNvPr id="31753" name="Rectangle 7"/>
          <p:cNvSpPr/>
          <p:nvPr/>
        </p:nvSpPr>
        <p:spPr>
          <a:xfrm>
            <a:off x="1631950" y="188913"/>
            <a:ext cx="5647055" cy="768350"/>
          </a:xfrm>
          <a:prstGeom prst="rect">
            <a:avLst/>
          </a:prstGeom>
          <a:noFill/>
          <a:ln w="9525">
            <a:noFill/>
          </a:ln>
        </p:spPr>
        <p:txBody>
          <a:bodyPr wrap="none" anchor="t">
            <a:spAutoFit/>
          </a:bodyPr>
          <a:lstStyle/>
          <a:p>
            <a:r>
              <a:rPr lang="en-US" altLang="zh-CN" sz="4400" dirty="0">
                <a:solidFill>
                  <a:srgbClr val="FF3300"/>
                </a:solidFill>
                <a:latin typeface="Arial" panose="020B0604020202020204" pitchFamily="34" charset="0"/>
                <a:ea typeface="黑体" panose="02010609060101010101" charset="-122"/>
              </a:rPr>
              <a:t>3</a:t>
            </a:r>
            <a:r>
              <a:rPr lang="zh-CN" altLang="en-US" sz="4400" dirty="0">
                <a:solidFill>
                  <a:srgbClr val="FF3300"/>
                </a:solidFill>
                <a:latin typeface="Arial" panose="020B0604020202020204" pitchFamily="34" charset="0"/>
                <a:ea typeface="黑体" panose="02010609060101010101" charset="-122"/>
              </a:rPr>
              <a:t>、</a:t>
            </a:r>
            <a:r>
              <a:rPr lang="en-US" altLang="zh-CN" sz="4400" dirty="0">
                <a:solidFill>
                  <a:srgbClr val="FF3300"/>
                </a:solidFill>
                <a:latin typeface="Arial" panose="020B0604020202020204" pitchFamily="34" charset="0"/>
                <a:ea typeface="黑体" panose="02010609060101010101" charset="-122"/>
              </a:rPr>
              <a:t>1861</a:t>
            </a:r>
            <a:r>
              <a:rPr lang="zh-CN" altLang="en-US" sz="4400" dirty="0">
                <a:solidFill>
                  <a:srgbClr val="FF3300"/>
                </a:solidFill>
                <a:latin typeface="Arial" panose="020B0604020202020204" pitchFamily="34" charset="0"/>
                <a:ea typeface="黑体" panose="02010609060101010101" charset="-122"/>
              </a:rPr>
              <a:t>年改革的意义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7108">
                                            <p:txEl>
                                              <p:pRg st="0" end="0"/>
                                            </p:txEl>
                                          </p:spTgt>
                                        </p:tgtEl>
                                        <p:attrNameLst>
                                          <p:attrName>style.visibility</p:attrName>
                                        </p:attrNameLst>
                                      </p:cBhvr>
                                      <p:to>
                                        <p:strVal val="visible"/>
                                      </p:to>
                                    </p:set>
                                    <p:animEffect transition="in" filter="blinds(horizontal)">
                                      <p:cBhvr>
                                        <p:cTn id="7" dur="500"/>
                                        <p:tgtEl>
                                          <p:spTgt spid="4710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7109"/>
                                        </p:tgtEl>
                                        <p:attrNameLst>
                                          <p:attrName>style.visibility</p:attrName>
                                        </p:attrNameLst>
                                      </p:cBhvr>
                                      <p:to>
                                        <p:strVal val="visible"/>
                                      </p:to>
                                    </p:set>
                                    <p:animEffect transition="in" filter="blinds(horizontal)">
                                      <p:cBhvr>
                                        <p:cTn id="12" dur="500"/>
                                        <p:tgtEl>
                                          <p:spTgt spid="4710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7110"/>
                                        </p:tgtEl>
                                        <p:attrNameLst>
                                          <p:attrName>style.visibility</p:attrName>
                                        </p:attrNameLst>
                                      </p:cBhvr>
                                      <p:to>
                                        <p:strVal val="visible"/>
                                      </p:to>
                                    </p:set>
                                    <p:animEffect transition="in" filter="blinds(horizontal)">
                                      <p:cBhvr>
                                        <p:cTn id="17" dur="500"/>
                                        <p:tgtEl>
                                          <p:spTgt spid="471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7111"/>
                                        </p:tgtEl>
                                        <p:attrNameLst>
                                          <p:attrName>style.visibility</p:attrName>
                                        </p:attrNameLst>
                                      </p:cBhvr>
                                      <p:to>
                                        <p:strVal val="visible"/>
                                      </p:to>
                                    </p:set>
                                    <p:animEffect transition="in" filter="blinds(horizontal)">
                                      <p:cBhvr>
                                        <p:cTn id="22" dur="500"/>
                                        <p:tgtEl>
                                          <p:spTgt spid="47111"/>
                                        </p:tgtEl>
                                      </p:cBhvr>
                                    </p:animEffect>
                                  </p:childTnLst>
                                  <p:subTnLst>
                                    <p:audio>
                                      <p:cMediaNode>
                                        <p:cTn display="0" masterRel="sameClick">
                                          <p:stCondLst>
                                            <p:cond evt="begin" delay="0">
                                              <p:tn val="20"/>
                                            </p:cond>
                                          </p:stCondLst>
                                          <p:endCondLst>
                                            <p:cond evt="onStopAudio" delay="0">
                                              <p:tgtEl>
                                                <p:sldTgt/>
                                              </p:tgtEl>
                                            </p:cond>
                                          </p:endCondLst>
                                        </p:cTn>
                                        <p:tgtEl>
                                          <p:sndTgt r:embed="rId3" name="voltage.wav"/>
                                        </p:tgtEl>
                                      </p:cMediaNode>
                                    </p:audio>
                                  </p:sub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7112"/>
                                        </p:tgtEl>
                                        <p:attrNameLst>
                                          <p:attrName>style.visibility</p:attrName>
                                        </p:attrNameLst>
                                      </p:cBhvr>
                                      <p:to>
                                        <p:strVal val="visible"/>
                                      </p:to>
                                    </p:set>
                                    <p:animEffect transition="in" filter="blinds(horizontal)">
                                      <p:cBhvr>
                                        <p:cTn id="27" dur="500"/>
                                        <p:tgtEl>
                                          <p:spTgt spid="47112"/>
                                        </p:tgtEl>
                                      </p:cBhvr>
                                    </p:animEffect>
                                  </p:childTnLst>
                                  <p:subTnLst>
                                    <p:audio>
                                      <p:cMediaNode>
                                        <p:cTn display="0" masterRel="sameClick">
                                          <p:stCondLst>
                                            <p:cond evt="begin" delay="0">
                                              <p:tn val="25"/>
                                            </p:cond>
                                          </p:stCondLst>
                                          <p:endCondLst>
                                            <p:cond evt="onStopAudio" delay="0">
                                              <p:tgtEl>
                                                <p:sldTgt/>
                                              </p:tgtEl>
                                            </p:cond>
                                          </p:endCondLst>
                                        </p:cTn>
                                        <p:tgtEl>
                                          <p:sndTgt r:embed="rId4" name="push.wav"/>
                                        </p:tgtEl>
                                      </p:cMediaNode>
                                    </p:audio>
                                  </p:sub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7113"/>
                                        </p:tgtEl>
                                        <p:attrNameLst>
                                          <p:attrName>style.visibility</p:attrName>
                                        </p:attrNameLst>
                                      </p:cBhvr>
                                      <p:to>
                                        <p:strVal val="visible"/>
                                      </p:to>
                                    </p:set>
                                    <p:animEffect transition="in" filter="blinds(horizontal)">
                                      <p:cBhvr>
                                        <p:cTn id="32" dur="500"/>
                                        <p:tgtEl>
                                          <p:spTgt spid="47113"/>
                                        </p:tgtEl>
                                      </p:cBhvr>
                                    </p:animEffect>
                                  </p:childTnLst>
                                  <p:subTnLst>
                                    <p:audio>
                                      <p:cMediaNode>
                                        <p:cTn display="0" masterRel="sameClick">
                                          <p:stCondLst>
                                            <p:cond evt="begin" delay="0">
                                              <p:tn val="30"/>
                                            </p:cond>
                                          </p:stCondLst>
                                          <p:endCondLst>
                                            <p:cond evt="onStopAudio" delay="0">
                                              <p:tgtEl>
                                                <p:sldTgt/>
                                              </p:tgtEl>
                                            </p:cond>
                                          </p:endCondLst>
                                        </p:cTn>
                                        <p:tgtEl>
                                          <p:sndTgt r:embed="rId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build="p"/>
      <p:bldP spid="47109" grpId="0"/>
      <p:bldP spid="47110" grpId="0"/>
      <p:bldP spid="47111" grpId="0" bldLvl="0" animBg="1"/>
      <p:bldP spid="47112" grpId="0" bldLvl="0" animBg="1"/>
      <p:bldP spid="4711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1_171203090337_2"/>
          <p:cNvPicPr>
            <a:picLocks noChangeAspect="1"/>
          </p:cNvPicPr>
          <p:nvPr/>
        </p:nvPicPr>
        <p:blipFill>
          <a:blip r:embed="rId2" cstate="print"/>
          <a:stretch>
            <a:fillRect/>
          </a:stretch>
        </p:blipFill>
        <p:spPr>
          <a:xfrm>
            <a:off x="6985" y="6985"/>
            <a:ext cx="12198350" cy="6856095"/>
          </a:xfrm>
          <a:prstGeom prst="rect">
            <a:avLst/>
          </a:prstGeom>
        </p:spPr>
      </p:pic>
      <p:sp>
        <p:nvSpPr>
          <p:cNvPr id="2" name="标题 1"/>
          <p:cNvSpPr>
            <a:spLocks noGrp="1"/>
          </p:cNvSpPr>
          <p:nvPr>
            <p:ph type="title"/>
          </p:nvPr>
        </p:nvSpPr>
        <p:spPr>
          <a:xfrm>
            <a:off x="838200" y="43180"/>
            <a:ext cx="10515600" cy="917575"/>
          </a:xfrm>
        </p:spPr>
        <p:txBody>
          <a:bodyPr/>
          <a:lstStyle/>
          <a:p>
            <a:r>
              <a:rPr lang="zh-CN" altLang="en-US" b="1"/>
              <a:t>一、彼得一世改革</a:t>
            </a:r>
          </a:p>
        </p:txBody>
      </p:sp>
      <p:sp>
        <p:nvSpPr>
          <p:cNvPr id="3" name="内容占位符 2"/>
          <p:cNvSpPr>
            <a:spLocks noGrp="1"/>
          </p:cNvSpPr>
          <p:nvPr>
            <p:ph idx="1"/>
          </p:nvPr>
        </p:nvSpPr>
        <p:spPr>
          <a:xfrm>
            <a:off x="844550" y="1395730"/>
            <a:ext cx="10515600" cy="4991735"/>
          </a:xfrm>
        </p:spPr>
        <p:txBody>
          <a:bodyPr>
            <a:noAutofit/>
          </a:bodyPr>
          <a:lstStyle/>
          <a:p>
            <a:r>
              <a:rPr lang="en-US" altLang="zh-CN" sz="3200" b="1"/>
              <a:t>9</a:t>
            </a:r>
            <a:r>
              <a:rPr lang="zh-CN" altLang="en-US" sz="3200" b="1"/>
              <a:t>世纪晚期：</a:t>
            </a:r>
          </a:p>
          <a:p>
            <a:endParaRPr lang="en-US" altLang="zh-CN" sz="3200" b="1"/>
          </a:p>
          <a:p>
            <a:r>
              <a:rPr lang="en-US" altLang="zh-CN" sz="3200" b="1"/>
              <a:t>13</a:t>
            </a:r>
            <a:r>
              <a:rPr lang="zh-CN" altLang="en-US" sz="3200" b="1"/>
              <a:t>世纪上半叶：</a:t>
            </a:r>
          </a:p>
          <a:p>
            <a:endParaRPr lang="zh-CN" altLang="en-US" sz="3200" b="1"/>
          </a:p>
          <a:p>
            <a:r>
              <a:rPr lang="en-US" altLang="zh-CN" sz="3200" b="1"/>
              <a:t>14</a:t>
            </a:r>
            <a:r>
              <a:rPr lang="zh-CN" altLang="en-US" sz="3200" b="1"/>
              <a:t>世纪：</a:t>
            </a:r>
          </a:p>
          <a:p>
            <a:endParaRPr lang="zh-CN" altLang="en-US" sz="3200" b="1"/>
          </a:p>
          <a:p>
            <a:r>
              <a:rPr lang="en-US" altLang="zh-CN" sz="3200" b="1"/>
              <a:t>15</a:t>
            </a:r>
            <a:r>
              <a:rPr lang="zh-CN" altLang="en-US" sz="3200" b="1"/>
              <a:t>世纪晚期：</a:t>
            </a:r>
          </a:p>
          <a:p>
            <a:endParaRPr lang="zh-CN" altLang="en-US" sz="3200" b="1"/>
          </a:p>
          <a:p>
            <a:r>
              <a:rPr lang="en-US" altLang="zh-CN" sz="3200" b="1"/>
              <a:t>16</a:t>
            </a:r>
            <a:r>
              <a:rPr lang="zh-CN" altLang="en-US" sz="3200" b="1"/>
              <a:t>世纪：</a:t>
            </a:r>
            <a:endParaRPr lang="zh-CN" altLang="en-US" sz="3200"/>
          </a:p>
          <a:p>
            <a:endParaRPr lang="zh-CN" altLang="en-US" sz="3200"/>
          </a:p>
        </p:txBody>
      </p:sp>
      <p:sp>
        <p:nvSpPr>
          <p:cNvPr id="4" name="矩形 3"/>
          <p:cNvSpPr/>
          <p:nvPr/>
        </p:nvSpPr>
        <p:spPr>
          <a:xfrm>
            <a:off x="837883" y="683260"/>
            <a:ext cx="3654425" cy="583565"/>
          </a:xfrm>
          <a:prstGeom prst="rect">
            <a:avLst/>
          </a:prstGeom>
          <a:noFill/>
          <a:ln>
            <a:noFill/>
          </a:ln>
        </p:spPr>
        <p:txBody>
          <a:bodyPr wrap="none" rtlCol="0" anchor="t">
            <a:spAutoFit/>
          </a:bodyPr>
          <a:lstStyle/>
          <a:p>
            <a:pPr algn="ctr"/>
            <a:r>
              <a:rPr lang="en-US" altLang="zh-CN" sz="3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rPr>
              <a:t>1</a:t>
            </a:r>
            <a:r>
              <a:rPr lang="zh-CN" altLang="en-US" sz="3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cs typeface="楷体" panose="02010609060101010101" charset="-122"/>
              </a:rPr>
              <a:t>、俄国的发展历程</a:t>
            </a:r>
          </a:p>
        </p:txBody>
      </p:sp>
      <p:sp>
        <p:nvSpPr>
          <p:cNvPr id="5" name="文本框 4"/>
          <p:cNvSpPr txBox="1"/>
          <p:nvPr/>
        </p:nvSpPr>
        <p:spPr>
          <a:xfrm>
            <a:off x="3519805" y="1395730"/>
            <a:ext cx="5687060" cy="645160"/>
          </a:xfrm>
          <a:prstGeom prst="rect">
            <a:avLst/>
          </a:prstGeom>
          <a:noFill/>
        </p:spPr>
        <p:txBody>
          <a:bodyPr wrap="square" rtlCol="0">
            <a:spAutoFit/>
          </a:bodyPr>
          <a:lstStyle/>
          <a:p>
            <a:r>
              <a:rPr lang="zh-CN" altLang="en-US" sz="3600">
                <a:latin typeface="微软雅黑" panose="020B0503020204020204" charset="-122"/>
                <a:ea typeface="微软雅黑" panose="020B0503020204020204" charset="-122"/>
              </a:rPr>
              <a:t>东斯拉夫人建立基辅罗斯</a:t>
            </a:r>
          </a:p>
        </p:txBody>
      </p:sp>
      <p:sp>
        <p:nvSpPr>
          <p:cNvPr id="6" name="文本框 5"/>
          <p:cNvSpPr txBox="1"/>
          <p:nvPr/>
        </p:nvSpPr>
        <p:spPr>
          <a:xfrm>
            <a:off x="4070985" y="2480945"/>
            <a:ext cx="5687060" cy="645160"/>
          </a:xfrm>
          <a:prstGeom prst="rect">
            <a:avLst/>
          </a:prstGeom>
          <a:noFill/>
        </p:spPr>
        <p:txBody>
          <a:bodyPr wrap="square" rtlCol="0">
            <a:spAutoFit/>
          </a:bodyPr>
          <a:lstStyle/>
          <a:p>
            <a:r>
              <a:rPr lang="zh-CN" altLang="en-US" sz="3600">
                <a:latin typeface="微软雅黑" panose="020B0503020204020204" charset="-122"/>
                <a:ea typeface="微软雅黑" panose="020B0503020204020204" charset="-122"/>
              </a:rPr>
              <a:t>基辅罗斯被蒙古人征服</a:t>
            </a:r>
          </a:p>
        </p:txBody>
      </p:sp>
      <p:sp>
        <p:nvSpPr>
          <p:cNvPr id="7" name="文本框 6"/>
          <p:cNvSpPr txBox="1"/>
          <p:nvPr/>
        </p:nvSpPr>
        <p:spPr>
          <a:xfrm>
            <a:off x="3013710" y="3569335"/>
            <a:ext cx="5687060" cy="645160"/>
          </a:xfrm>
          <a:prstGeom prst="rect">
            <a:avLst/>
          </a:prstGeom>
          <a:noFill/>
        </p:spPr>
        <p:txBody>
          <a:bodyPr wrap="square" rtlCol="0">
            <a:spAutoFit/>
          </a:bodyPr>
          <a:lstStyle/>
          <a:p>
            <a:r>
              <a:rPr lang="zh-CN" altLang="en-US" sz="3600">
                <a:latin typeface="微软雅黑" panose="020B0503020204020204" charset="-122"/>
                <a:ea typeface="微软雅黑" panose="020B0503020204020204" charset="-122"/>
                <a:cs typeface="微软雅黑" panose="020B0503020204020204" charset="-122"/>
              </a:rPr>
              <a:t>莫斯科公国建立</a:t>
            </a:r>
          </a:p>
        </p:txBody>
      </p:sp>
      <p:sp>
        <p:nvSpPr>
          <p:cNvPr id="8" name="文本框 7"/>
          <p:cNvSpPr txBox="1"/>
          <p:nvPr/>
        </p:nvSpPr>
        <p:spPr>
          <a:xfrm>
            <a:off x="3519805" y="4646930"/>
            <a:ext cx="5687060" cy="645160"/>
          </a:xfrm>
          <a:prstGeom prst="rect">
            <a:avLst/>
          </a:prstGeom>
          <a:noFill/>
        </p:spPr>
        <p:txBody>
          <a:bodyPr wrap="square" rtlCol="0">
            <a:spAutoFit/>
          </a:bodyPr>
          <a:lstStyle/>
          <a:p>
            <a:r>
              <a:rPr lang="zh-CN" altLang="en-US" sz="3600">
                <a:latin typeface="微软雅黑" panose="020B0503020204020204" charset="-122"/>
                <a:ea typeface="微软雅黑" panose="020B0503020204020204" charset="-122"/>
              </a:rPr>
              <a:t>莫斯科公国统一俄国</a:t>
            </a:r>
          </a:p>
        </p:txBody>
      </p:sp>
      <p:sp>
        <p:nvSpPr>
          <p:cNvPr id="9" name="文本框 8"/>
          <p:cNvSpPr txBox="1"/>
          <p:nvPr/>
        </p:nvSpPr>
        <p:spPr>
          <a:xfrm>
            <a:off x="2693035" y="5847080"/>
            <a:ext cx="9122410" cy="645160"/>
          </a:xfrm>
          <a:prstGeom prst="rect">
            <a:avLst/>
          </a:prstGeom>
          <a:noFill/>
        </p:spPr>
        <p:txBody>
          <a:bodyPr wrap="square" rtlCol="0">
            <a:spAutoFit/>
          </a:bodyPr>
          <a:lstStyle/>
          <a:p>
            <a:r>
              <a:rPr lang="zh-CN" altLang="en-US" sz="3600">
                <a:latin typeface="微软雅黑" panose="020B0503020204020204" charset="-122"/>
                <a:ea typeface="微软雅黑" panose="020B0503020204020204" charset="-122"/>
                <a:cs typeface="微软雅黑" panose="020B0503020204020204" charset="-122"/>
              </a:rPr>
              <a:t>莫斯科大公伊凡四世即位，称</a:t>
            </a:r>
            <a:r>
              <a:rPr lang="en-US" altLang="zh-CN" sz="3600">
                <a:latin typeface="微软雅黑" panose="020B0503020204020204" charset="-122"/>
                <a:ea typeface="微软雅黑" panose="020B0503020204020204" charset="-122"/>
                <a:cs typeface="微软雅黑" panose="020B0503020204020204" charset="-122"/>
              </a:rPr>
              <a:t>“</a:t>
            </a:r>
            <a:r>
              <a:rPr lang="zh-CN" altLang="en-US" sz="3600">
                <a:latin typeface="微软雅黑" panose="020B0503020204020204" charset="-122"/>
                <a:ea typeface="微软雅黑" panose="020B0503020204020204" charset="-122"/>
                <a:cs typeface="微软雅黑" panose="020B0503020204020204" charset="-122"/>
              </a:rPr>
              <a:t>沙皇</a:t>
            </a:r>
            <a:r>
              <a:rPr lang="en-US" altLang="zh-CN" sz="3600">
                <a:latin typeface="微软雅黑" panose="020B0503020204020204" charset="-122"/>
                <a:ea typeface="微软雅黑" panose="020B0503020204020204" charset="-122"/>
                <a:cs typeface="微软雅黑" panose="020B050302020402020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ppt_x"/>
                                          </p:val>
                                        </p:tav>
                                        <p:tav tm="100000">
                                          <p:val>
                                            <p:strVal val="#ppt_x"/>
                                          </p:val>
                                        </p:tav>
                                      </p:tavLst>
                                    </p:anim>
                                    <p:anim calcmode="lin" valueType="num">
                                      <p:cBhvr additive="base">
                                        <p:cTn id="5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500" fill="hold"/>
                                        <p:tgtEl>
                                          <p:spTgt spid="9"/>
                                        </p:tgtEl>
                                        <p:attrNameLst>
                                          <p:attrName>ppt_x</p:attrName>
                                        </p:attrNameLst>
                                      </p:cBhvr>
                                      <p:tavLst>
                                        <p:tav tm="0">
                                          <p:val>
                                            <p:strVal val="#ppt_x"/>
                                          </p:val>
                                        </p:tav>
                                        <p:tav tm="100000">
                                          <p:val>
                                            <p:strVal val="#ppt_x"/>
                                          </p:val>
                                        </p:tav>
                                      </p:tavLst>
                                    </p:anim>
                                    <p:anim calcmode="lin" valueType="num">
                                      <p:cBhvr additive="base">
                                        <p:cTn id="6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6" grpId="0"/>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2014121174830857"/>
          <p:cNvPicPr>
            <a:picLocks noChangeAspect="1"/>
          </p:cNvPicPr>
          <p:nvPr/>
        </p:nvPicPr>
        <p:blipFill>
          <a:blip r:embed="rId2" cstate="print"/>
          <a:stretch>
            <a:fillRect/>
          </a:stretch>
        </p:blipFill>
        <p:spPr>
          <a:xfrm>
            <a:off x="29845" y="-1270"/>
            <a:ext cx="12162790" cy="6859270"/>
          </a:xfrm>
          <a:prstGeom prst="rect">
            <a:avLst/>
          </a:prstGeom>
        </p:spPr>
      </p:pic>
      <p:sp>
        <p:nvSpPr>
          <p:cNvPr id="2" name="标题 1"/>
          <p:cNvSpPr>
            <a:spLocks noGrp="1"/>
          </p:cNvSpPr>
          <p:nvPr>
            <p:ph type="title"/>
          </p:nvPr>
        </p:nvSpPr>
        <p:spPr>
          <a:xfrm>
            <a:off x="838200" y="-1270"/>
            <a:ext cx="10515600" cy="1593850"/>
          </a:xfrm>
        </p:spPr>
        <p:txBody>
          <a:bodyPr>
            <a:normAutofit/>
          </a:bodyPr>
          <a:lstStyle/>
          <a:p>
            <a:r>
              <a:rPr lang="en-US" altLang="zh-CN" sz="4800" b="1">
                <a:solidFill>
                  <a:srgbClr val="FF0000"/>
                </a:solidFill>
              </a:rPr>
              <a:t>2</a:t>
            </a:r>
            <a:r>
              <a:rPr lang="zh-CN" altLang="en-US" sz="4800" b="1">
                <a:solidFill>
                  <a:srgbClr val="FF0000"/>
                </a:solidFill>
              </a:rPr>
              <a:t>、彼得一世改革的背景</a:t>
            </a:r>
            <a:br>
              <a:rPr lang="zh-CN" altLang="en-US" sz="4800" b="1">
                <a:solidFill>
                  <a:srgbClr val="FF0000"/>
                </a:solidFill>
              </a:rPr>
            </a:br>
            <a:endParaRPr lang="zh-CN" altLang="en-US" sz="4800" b="1">
              <a:solidFill>
                <a:srgbClr val="FF0000"/>
              </a:solidFill>
            </a:endParaRPr>
          </a:p>
        </p:txBody>
      </p:sp>
      <p:sp>
        <p:nvSpPr>
          <p:cNvPr id="3" name="内容占位符 2"/>
          <p:cNvSpPr>
            <a:spLocks noGrp="1"/>
          </p:cNvSpPr>
          <p:nvPr>
            <p:ph idx="1"/>
          </p:nvPr>
        </p:nvSpPr>
        <p:spPr>
          <a:xfrm>
            <a:off x="838200" y="687705"/>
            <a:ext cx="11008995" cy="4857115"/>
          </a:xfrm>
        </p:spPr>
        <p:txBody>
          <a:bodyPr/>
          <a:lstStyle/>
          <a:p>
            <a:r>
              <a:rPr lang="zh-CN" altLang="en-US" sz="3600" b="1">
                <a:solidFill>
                  <a:srgbClr val="7030A0"/>
                </a:solidFill>
                <a:effectLst>
                  <a:outerShdw blurRad="38100" dist="19050" dir="2700000" algn="tl" rotWithShape="0">
                    <a:schemeClr val="dk1">
                      <a:alpha val="40000"/>
                    </a:schemeClr>
                  </a:outerShdw>
                </a:effectLst>
                <a:sym typeface="+mn-ea"/>
              </a:rPr>
              <a:t>根据课文、相关史事和人物扫描概括彼得一世改革的背景：</a:t>
            </a:r>
            <a:endParaRPr lang="zh-CN" altLang="en-US" sz="3200" b="1"/>
          </a:p>
          <a:p>
            <a:endParaRPr lang="zh-CN" altLang="en-US" sz="3200" b="1"/>
          </a:p>
        </p:txBody>
      </p:sp>
      <p:sp>
        <p:nvSpPr>
          <p:cNvPr id="4" name="文本框 3"/>
          <p:cNvSpPr txBox="1"/>
          <p:nvPr/>
        </p:nvSpPr>
        <p:spPr>
          <a:xfrm>
            <a:off x="1028700" y="1976755"/>
            <a:ext cx="10627995" cy="1198880"/>
          </a:xfrm>
          <a:prstGeom prst="rect">
            <a:avLst/>
          </a:prstGeom>
          <a:noFill/>
        </p:spPr>
        <p:txBody>
          <a:bodyPr wrap="square" rtlCol="0">
            <a:spAutoFit/>
          </a:bodyPr>
          <a:lstStyle/>
          <a:p>
            <a:r>
              <a:rPr lang="en-US" altLang="zh-CN" sz="3600" b="1"/>
              <a:t>1</a:t>
            </a:r>
            <a:r>
              <a:rPr lang="zh-CN" altLang="en-US" sz="3600" b="1"/>
              <a:t>、</a:t>
            </a:r>
            <a:r>
              <a:rPr lang="en-US" altLang="zh-CN" sz="3600" b="1"/>
              <a:t>17</a:t>
            </a:r>
            <a:r>
              <a:rPr lang="zh-CN" altLang="en-US" sz="3600" b="1"/>
              <a:t>世纪，西欧各国发展迅速，而俄国仍然是一个封闭落后的封建农奴制国家。</a:t>
            </a:r>
          </a:p>
        </p:txBody>
      </p:sp>
      <p:sp>
        <p:nvSpPr>
          <p:cNvPr id="5" name="文本框 4"/>
          <p:cNvSpPr txBox="1"/>
          <p:nvPr/>
        </p:nvSpPr>
        <p:spPr>
          <a:xfrm>
            <a:off x="1028700" y="3488690"/>
            <a:ext cx="10627995" cy="645160"/>
          </a:xfrm>
          <a:prstGeom prst="rect">
            <a:avLst/>
          </a:prstGeom>
          <a:noFill/>
        </p:spPr>
        <p:txBody>
          <a:bodyPr wrap="square" rtlCol="0">
            <a:spAutoFit/>
          </a:bodyPr>
          <a:lstStyle/>
          <a:p>
            <a:r>
              <a:rPr lang="en-US" altLang="zh-CN" sz="3600" b="1"/>
              <a:t>2</a:t>
            </a:r>
            <a:r>
              <a:rPr lang="zh-CN" altLang="en-US" sz="3600" b="1"/>
              <a:t>、虽然出现手工工场，但工商业发展缓慢。</a:t>
            </a:r>
          </a:p>
        </p:txBody>
      </p:sp>
      <p:sp>
        <p:nvSpPr>
          <p:cNvPr id="6" name="文本框 5"/>
          <p:cNvSpPr txBox="1"/>
          <p:nvPr/>
        </p:nvSpPr>
        <p:spPr>
          <a:xfrm>
            <a:off x="1028700" y="4642485"/>
            <a:ext cx="10627995" cy="1198880"/>
          </a:xfrm>
          <a:prstGeom prst="rect">
            <a:avLst/>
          </a:prstGeom>
          <a:noFill/>
        </p:spPr>
        <p:txBody>
          <a:bodyPr wrap="square" rtlCol="0">
            <a:spAutoFit/>
          </a:bodyPr>
          <a:lstStyle/>
          <a:p>
            <a:r>
              <a:rPr lang="en-US" altLang="zh-CN" sz="3600" b="1"/>
              <a:t>3</a:t>
            </a:r>
            <a:r>
              <a:rPr lang="zh-CN" altLang="en-US" sz="3600" b="1"/>
              <a:t>、彼得一世到西欧各国考察，决定学习西方进行改革。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97155"/>
            <a:ext cx="10515600" cy="1325563"/>
          </a:xfrm>
        </p:spPr>
        <p:txBody>
          <a:bodyPr/>
          <a:lstStyle/>
          <a:p>
            <a:r>
              <a:rPr lang="en-US" altLang="zh-CN"/>
              <a:t>3</a:t>
            </a:r>
            <a:r>
              <a:rPr lang="zh-CN" altLang="en-US"/>
              <a:t>、彼得一世改革内容（</a:t>
            </a:r>
            <a:r>
              <a:rPr lang="en-US" altLang="zh-CN"/>
              <a:t>18</a:t>
            </a:r>
            <a:r>
              <a:rPr lang="zh-CN" altLang="en-US"/>
              <a:t>世纪初）</a:t>
            </a:r>
          </a:p>
        </p:txBody>
      </p:sp>
      <p:graphicFrame>
        <p:nvGraphicFramePr>
          <p:cNvPr id="4" name="内容占位符 3"/>
          <p:cNvGraphicFramePr>
            <a:graphicFrameLocks noGrp="1"/>
          </p:cNvGraphicFramePr>
          <p:nvPr>
            <p:ph idx="1"/>
          </p:nvPr>
        </p:nvGraphicFramePr>
        <p:xfrm>
          <a:off x="838200" y="1286510"/>
          <a:ext cx="10515600" cy="5121275"/>
        </p:xfrm>
        <a:graphic>
          <a:graphicData uri="http://schemas.openxmlformats.org/drawingml/2006/table">
            <a:tbl>
              <a:tblPr firstRow="1" bandRow="1">
                <a:tableStyleId>{5C22544A-7EE6-4342-B048-85BDC9FD1C3A}</a:tableStyleId>
              </a:tblPr>
              <a:tblGrid>
                <a:gridCol w="2607945"/>
                <a:gridCol w="7907655"/>
              </a:tblGrid>
              <a:tr h="1024255">
                <a:tc>
                  <a:txBody>
                    <a:bodyPr/>
                    <a:lstStyle/>
                    <a:p>
                      <a:pPr>
                        <a:buNone/>
                      </a:pPr>
                      <a:r>
                        <a:rPr lang="zh-CN" altLang="en-US" sz="3600" b="1">
                          <a:solidFill>
                            <a:schemeClr val="tx1"/>
                          </a:solidFill>
                        </a:rPr>
                        <a:t>军事：</a:t>
                      </a:r>
                    </a:p>
                  </a:txBody>
                  <a:tcPr marL="269875" marR="269875" marT="136525" marB="136525"/>
                </a:tc>
                <a:tc>
                  <a:txBody>
                    <a:bodyPr/>
                    <a:lstStyle/>
                    <a:p>
                      <a:pPr>
                        <a:buNone/>
                      </a:pPr>
                      <a:endParaRPr lang="zh-CN" altLang="en-US"/>
                    </a:p>
                  </a:txBody>
                  <a:tcPr marL="269875" marR="269875" marT="136525" marB="136525"/>
                </a:tc>
              </a:tr>
              <a:tr h="1024255">
                <a:tc>
                  <a:txBody>
                    <a:bodyPr/>
                    <a:lstStyle/>
                    <a:p>
                      <a:pPr>
                        <a:buNone/>
                      </a:pPr>
                      <a:r>
                        <a:rPr lang="zh-CN" altLang="en-US" sz="3600" b="1"/>
                        <a:t>经济：</a:t>
                      </a:r>
                    </a:p>
                  </a:txBody>
                  <a:tcPr marL="269875" marR="269875" marT="136525" marB="136525"/>
                </a:tc>
                <a:tc>
                  <a:txBody>
                    <a:bodyPr/>
                    <a:lstStyle/>
                    <a:p>
                      <a:pPr>
                        <a:buNone/>
                      </a:pPr>
                      <a:endParaRPr lang="zh-CN" altLang="en-US"/>
                    </a:p>
                  </a:txBody>
                  <a:tcPr marL="269875" marR="269875" marT="136525" marB="136525"/>
                </a:tc>
              </a:tr>
              <a:tr h="1024255">
                <a:tc>
                  <a:txBody>
                    <a:bodyPr/>
                    <a:lstStyle/>
                    <a:p>
                      <a:pPr>
                        <a:buNone/>
                      </a:pPr>
                      <a:r>
                        <a:rPr lang="zh-CN" altLang="en-US" sz="3600" b="1"/>
                        <a:t>政治：</a:t>
                      </a:r>
                    </a:p>
                  </a:txBody>
                  <a:tcPr marL="269875" marR="269875" marT="136525" marB="136525"/>
                </a:tc>
                <a:tc>
                  <a:txBody>
                    <a:bodyPr/>
                    <a:lstStyle/>
                    <a:p>
                      <a:pPr>
                        <a:buNone/>
                      </a:pPr>
                      <a:endParaRPr lang="zh-CN" altLang="en-US"/>
                    </a:p>
                  </a:txBody>
                  <a:tcPr marL="269875" marR="269875" marT="136525" marB="136525"/>
                </a:tc>
              </a:tr>
              <a:tr h="1024255">
                <a:tc>
                  <a:txBody>
                    <a:bodyPr/>
                    <a:lstStyle/>
                    <a:p>
                      <a:pPr>
                        <a:buNone/>
                      </a:pPr>
                      <a:r>
                        <a:rPr lang="zh-CN" altLang="en-US" sz="3600" b="1">
                          <a:sym typeface="+mn-ea"/>
                        </a:rPr>
                        <a:t>文化：</a:t>
                      </a:r>
                    </a:p>
                  </a:txBody>
                  <a:tcPr marL="269875" marR="269875" marT="136525" marB="136525"/>
                </a:tc>
                <a:tc>
                  <a:txBody>
                    <a:bodyPr/>
                    <a:lstStyle/>
                    <a:p>
                      <a:pPr>
                        <a:buNone/>
                      </a:pPr>
                      <a:endParaRPr lang="zh-CN" altLang="en-US"/>
                    </a:p>
                  </a:txBody>
                  <a:tcPr marL="269875" marR="269875" marT="136525" marB="136525"/>
                </a:tc>
              </a:tr>
              <a:tr h="1024255">
                <a:tc>
                  <a:txBody>
                    <a:bodyPr/>
                    <a:lstStyle/>
                    <a:p>
                      <a:pPr>
                        <a:buNone/>
                      </a:pPr>
                      <a:r>
                        <a:rPr lang="zh-CN" altLang="en-US" sz="3600" b="1"/>
                        <a:t>社会生活：</a:t>
                      </a:r>
                    </a:p>
                  </a:txBody>
                  <a:tcPr marL="269875" marR="269875" marT="136525" marB="136525"/>
                </a:tc>
                <a:tc>
                  <a:txBody>
                    <a:bodyPr/>
                    <a:lstStyle/>
                    <a:p>
                      <a:pPr>
                        <a:buNone/>
                      </a:pPr>
                      <a:endParaRPr lang="zh-CN" altLang="en-US"/>
                    </a:p>
                  </a:txBody>
                  <a:tcPr marL="269875" marR="269875" marT="136525" marB="136525"/>
                </a:tc>
              </a:tr>
            </a:tbl>
          </a:graphicData>
        </a:graphic>
      </p:graphicFrame>
      <p:sp>
        <p:nvSpPr>
          <p:cNvPr id="5" name="文本框 4"/>
          <p:cNvSpPr txBox="1"/>
          <p:nvPr/>
        </p:nvSpPr>
        <p:spPr>
          <a:xfrm>
            <a:off x="3498215" y="1423035"/>
            <a:ext cx="3557270" cy="645160"/>
          </a:xfrm>
          <a:prstGeom prst="rect">
            <a:avLst/>
          </a:prstGeom>
          <a:noFill/>
        </p:spPr>
        <p:txBody>
          <a:bodyPr wrap="square" rtlCol="0">
            <a:spAutoFit/>
          </a:bodyPr>
          <a:lstStyle/>
          <a:p>
            <a:r>
              <a:rPr lang="zh-CN" altLang="en-US" sz="3600"/>
              <a:t>创建新式常备军</a:t>
            </a:r>
          </a:p>
        </p:txBody>
      </p:sp>
      <p:sp>
        <p:nvSpPr>
          <p:cNvPr id="6" name="文本框 5"/>
          <p:cNvSpPr txBox="1"/>
          <p:nvPr/>
        </p:nvSpPr>
        <p:spPr>
          <a:xfrm>
            <a:off x="3498215" y="2234565"/>
            <a:ext cx="7606030" cy="1198880"/>
          </a:xfrm>
          <a:prstGeom prst="rect">
            <a:avLst/>
          </a:prstGeom>
          <a:noFill/>
        </p:spPr>
        <p:txBody>
          <a:bodyPr wrap="square" rtlCol="0">
            <a:spAutoFit/>
          </a:bodyPr>
          <a:lstStyle/>
          <a:p>
            <a:r>
              <a:rPr lang="zh-CN" altLang="en-US" sz="3600"/>
              <a:t>鼓励兴办手工工场，准许工场主购买整个村庄的农奴</a:t>
            </a:r>
          </a:p>
        </p:txBody>
      </p:sp>
      <p:sp>
        <p:nvSpPr>
          <p:cNvPr id="7" name="文本框 6"/>
          <p:cNvSpPr txBox="1"/>
          <p:nvPr/>
        </p:nvSpPr>
        <p:spPr>
          <a:xfrm>
            <a:off x="3365500" y="3433445"/>
            <a:ext cx="7988300" cy="953135"/>
          </a:xfrm>
          <a:prstGeom prst="rect">
            <a:avLst/>
          </a:prstGeom>
          <a:noFill/>
        </p:spPr>
        <p:txBody>
          <a:bodyPr wrap="square" rtlCol="0">
            <a:spAutoFit/>
          </a:bodyPr>
          <a:lstStyle/>
          <a:p>
            <a:r>
              <a:rPr lang="zh-CN" altLang="en-US" sz="2800"/>
              <a:t>建立中央集权的行政体制，要求贵族必须到军队或行政机构为国家服务，按功劳和才能提拔</a:t>
            </a:r>
          </a:p>
        </p:txBody>
      </p:sp>
      <p:sp>
        <p:nvSpPr>
          <p:cNvPr id="8" name="文本框 7"/>
          <p:cNvSpPr txBox="1"/>
          <p:nvPr/>
        </p:nvSpPr>
        <p:spPr>
          <a:xfrm>
            <a:off x="3498215" y="4386580"/>
            <a:ext cx="7750810" cy="1198880"/>
          </a:xfrm>
          <a:prstGeom prst="rect">
            <a:avLst/>
          </a:prstGeom>
          <a:noFill/>
        </p:spPr>
        <p:txBody>
          <a:bodyPr wrap="square" rtlCol="0">
            <a:spAutoFit/>
          </a:bodyPr>
          <a:lstStyle/>
          <a:p>
            <a:r>
              <a:rPr lang="zh-CN" altLang="en-US" sz="3600"/>
              <a:t>派遣留学生，创办科学院，开办学校，创办报纸，推行文化教育</a:t>
            </a:r>
          </a:p>
        </p:txBody>
      </p:sp>
      <p:sp>
        <p:nvSpPr>
          <p:cNvPr id="9" name="文本框 8"/>
          <p:cNvSpPr txBox="1"/>
          <p:nvPr/>
        </p:nvSpPr>
        <p:spPr>
          <a:xfrm>
            <a:off x="3691255" y="5762625"/>
            <a:ext cx="7219315" cy="645160"/>
          </a:xfrm>
          <a:prstGeom prst="rect">
            <a:avLst/>
          </a:prstGeom>
          <a:noFill/>
        </p:spPr>
        <p:txBody>
          <a:bodyPr wrap="square" rtlCol="0">
            <a:spAutoFit/>
          </a:bodyPr>
          <a:lstStyle/>
          <a:p>
            <a:r>
              <a:rPr lang="zh-CN" altLang="en-US" sz="3600"/>
              <a:t>提倡西方的礼节服饰与生活方式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3735" y="45085"/>
            <a:ext cx="10515600" cy="1325563"/>
          </a:xfrm>
        </p:spPr>
        <p:txBody>
          <a:bodyPr/>
          <a:lstStyle/>
          <a:p>
            <a:r>
              <a:rPr lang="en-US" altLang="zh-CN"/>
              <a:t>4</a:t>
            </a:r>
            <a:r>
              <a:rPr lang="zh-CN" altLang="en-US"/>
              <a:t>、对彼得一世改革进行评价</a:t>
            </a:r>
          </a:p>
        </p:txBody>
      </p:sp>
      <p:sp>
        <p:nvSpPr>
          <p:cNvPr id="3" name="内容占位符 2"/>
          <p:cNvSpPr>
            <a:spLocks noGrp="1"/>
          </p:cNvSpPr>
          <p:nvPr>
            <p:ph idx="1"/>
          </p:nvPr>
        </p:nvSpPr>
        <p:spPr/>
        <p:txBody>
          <a:bodyPr/>
          <a:lstStyle/>
          <a:p>
            <a:endParaRPr lang="zh-CN" altLang="en-US"/>
          </a:p>
        </p:txBody>
      </p:sp>
      <p:sp>
        <p:nvSpPr>
          <p:cNvPr id="10242" name="TextBox 1"/>
          <p:cNvSpPr txBox="1"/>
          <p:nvPr/>
        </p:nvSpPr>
        <p:spPr>
          <a:xfrm>
            <a:off x="344805" y="1071880"/>
            <a:ext cx="10845165" cy="3969385"/>
          </a:xfrm>
          <a:prstGeom prst="rect">
            <a:avLst/>
          </a:prstGeom>
          <a:noFill/>
          <a:ln w="9525">
            <a:noFill/>
          </a:ln>
        </p:spPr>
        <p:txBody>
          <a:bodyPr wrap="square">
            <a:spAutoFit/>
          </a:bodyPr>
          <a:lstStyle/>
          <a:p>
            <a:pPr>
              <a:lnSpc>
                <a:spcPct val="150000"/>
              </a:lnSpc>
            </a:pPr>
            <a:r>
              <a:rPr lang="zh-CN" altLang="en-US" sz="3600" b="1" dirty="0">
                <a:solidFill>
                  <a:srgbClr val="FF0000"/>
                </a:solidFill>
                <a:latin typeface="宋体" panose="02010600030101010101" pitchFamily="2" charset="-122"/>
              </a:rPr>
              <a:t> </a:t>
            </a:r>
            <a:r>
              <a:rPr lang="en-US" altLang="zh-CN" sz="3600" b="1">
                <a:solidFill>
                  <a:srgbClr val="FF0000"/>
                </a:solidFill>
                <a:latin typeface="宋体" panose="02010600030101010101" pitchFamily="2" charset="-122"/>
              </a:rPr>
              <a:t>1</a:t>
            </a:r>
            <a:r>
              <a:rPr lang="zh-CN" altLang="en-US" sz="3600" b="1" dirty="0">
                <a:solidFill>
                  <a:srgbClr val="FF0000"/>
                </a:solidFill>
                <a:latin typeface="宋体" panose="02010600030101010101" pitchFamily="2" charset="-122"/>
              </a:rPr>
              <a:t>．积极作用</a:t>
            </a:r>
            <a:endParaRPr lang="zh-CN" altLang="en-US" sz="2400" dirty="0">
              <a:solidFill>
                <a:srgbClr val="FF0000"/>
              </a:solidFill>
              <a:latin typeface="宋体" panose="02010600030101010101" pitchFamily="2" charset="-122"/>
            </a:endParaRPr>
          </a:p>
          <a:p>
            <a:pPr>
              <a:lnSpc>
                <a:spcPct val="150000"/>
              </a:lnSpc>
            </a:pPr>
            <a:r>
              <a:rPr lang="en-US" altLang="zh-CN" sz="2400" b="1">
                <a:latin typeface="宋体" panose="02010600030101010101" pitchFamily="2" charset="-122"/>
              </a:rPr>
              <a:t>    </a:t>
            </a:r>
            <a:endParaRPr lang="zh-CN" altLang="en-US" sz="2400" dirty="0">
              <a:latin typeface="宋体" panose="02010600030101010101" pitchFamily="2" charset="-122"/>
            </a:endParaRPr>
          </a:p>
          <a:p>
            <a:pPr>
              <a:lnSpc>
                <a:spcPct val="150000"/>
              </a:lnSpc>
            </a:pPr>
            <a:r>
              <a:rPr lang="en-US" altLang="zh-CN" sz="2400" b="1">
                <a:solidFill>
                  <a:srgbClr val="FF0000"/>
                </a:solidFill>
                <a:latin typeface="宋体" panose="02010600030101010101" pitchFamily="2" charset="-122"/>
              </a:rPr>
              <a:t>    </a:t>
            </a:r>
          </a:p>
          <a:p>
            <a:pPr>
              <a:lnSpc>
                <a:spcPct val="150000"/>
              </a:lnSpc>
            </a:pPr>
            <a:endParaRPr lang="en-US" altLang="zh-CN" sz="2400" b="1">
              <a:solidFill>
                <a:srgbClr val="FF0000"/>
              </a:solidFill>
              <a:latin typeface="宋体" panose="02010600030101010101" pitchFamily="2" charset="-122"/>
            </a:endParaRPr>
          </a:p>
          <a:p>
            <a:pPr>
              <a:lnSpc>
                <a:spcPct val="150000"/>
              </a:lnSpc>
            </a:pPr>
            <a:r>
              <a:rPr lang="en-US" altLang="zh-CN" sz="3600" b="1">
                <a:solidFill>
                  <a:srgbClr val="FF0000"/>
                </a:solidFill>
                <a:latin typeface="宋体" panose="02010600030101010101" pitchFamily="2" charset="-122"/>
              </a:rPr>
              <a:t>2</a:t>
            </a:r>
            <a:r>
              <a:rPr lang="zh-CN" altLang="en-US" sz="3600" b="1" dirty="0">
                <a:solidFill>
                  <a:srgbClr val="FF0000"/>
                </a:solidFill>
                <a:latin typeface="宋体" panose="02010600030101010101" pitchFamily="2" charset="-122"/>
              </a:rPr>
              <a:t>．局限性</a:t>
            </a:r>
            <a:endParaRPr lang="zh-CN" altLang="en-US" sz="2400" dirty="0">
              <a:solidFill>
                <a:srgbClr val="FF0000"/>
              </a:solidFill>
              <a:latin typeface="宋体" panose="02010600030101010101" pitchFamily="2" charset="-122"/>
            </a:endParaRPr>
          </a:p>
          <a:p>
            <a:pPr>
              <a:lnSpc>
                <a:spcPct val="150000"/>
              </a:lnSpc>
            </a:pPr>
            <a:r>
              <a:rPr lang="en-US" altLang="zh-CN" sz="2400" b="1">
                <a:latin typeface="宋体" panose="02010600030101010101" pitchFamily="2" charset="-122"/>
              </a:rPr>
              <a:t>    </a:t>
            </a:r>
            <a:endParaRPr lang="zh-CN" altLang="en-US" sz="2400" dirty="0">
              <a:latin typeface="宋体" panose="02010600030101010101" pitchFamily="2" charset="-122"/>
            </a:endParaRPr>
          </a:p>
        </p:txBody>
      </p:sp>
      <p:sp>
        <p:nvSpPr>
          <p:cNvPr id="4" name="文本框 3"/>
          <p:cNvSpPr txBox="1"/>
          <p:nvPr/>
        </p:nvSpPr>
        <p:spPr>
          <a:xfrm>
            <a:off x="502920" y="1825625"/>
            <a:ext cx="10687050" cy="2030095"/>
          </a:xfrm>
          <a:prstGeom prst="rect">
            <a:avLst/>
          </a:prstGeom>
          <a:noFill/>
        </p:spPr>
        <p:txBody>
          <a:bodyPr wrap="square" rtlCol="0">
            <a:spAutoFit/>
          </a:bodyPr>
          <a:lstStyle/>
          <a:p>
            <a:pPr>
              <a:lnSpc>
                <a:spcPct val="150000"/>
              </a:lnSpc>
            </a:pPr>
            <a:r>
              <a:rPr lang="zh-CN" altLang="en-US" sz="2800" b="1" dirty="0">
                <a:latin typeface="宋体" panose="02010600030101010101" pitchFamily="2" charset="-122"/>
                <a:sym typeface="+mn-ea"/>
              </a:rPr>
              <a:t>（</a:t>
            </a:r>
            <a:r>
              <a:rPr lang="en-US" altLang="zh-CN" sz="2800" b="1" dirty="0">
                <a:latin typeface="宋体" panose="02010600030101010101" pitchFamily="2" charset="-122"/>
                <a:sym typeface="+mn-ea"/>
              </a:rPr>
              <a:t>1</a:t>
            </a:r>
            <a:r>
              <a:rPr lang="zh-CN" altLang="en-US" sz="2800" b="1" dirty="0">
                <a:latin typeface="宋体" panose="02010600030101010101" pitchFamily="2" charset="-122"/>
                <a:sym typeface="+mn-ea"/>
              </a:rPr>
              <a:t>）俄国的经济、军事实力大大增强，成为欧洲军事强国，为对外扩张准备了条件。</a:t>
            </a:r>
            <a:endParaRPr lang="en-US" altLang="zh-CN" sz="2800" b="1" dirty="0">
              <a:latin typeface="宋体" panose="02010600030101010101" pitchFamily="2" charset="-122"/>
              <a:sym typeface="+mn-ea"/>
            </a:endParaRPr>
          </a:p>
          <a:p>
            <a:pPr>
              <a:lnSpc>
                <a:spcPct val="150000"/>
              </a:lnSpc>
            </a:pPr>
            <a:r>
              <a:rPr lang="en-US" altLang="zh-CN" sz="2800" b="1">
                <a:latin typeface="宋体" panose="02010600030101010101" pitchFamily="2" charset="-122"/>
                <a:sym typeface="+mn-ea"/>
              </a:rPr>
              <a:t>(2)</a:t>
            </a:r>
            <a:r>
              <a:rPr lang="zh-CN" altLang="en-US" sz="2800" b="1" dirty="0">
                <a:latin typeface="宋体" panose="02010600030101010101" pitchFamily="2" charset="-122"/>
                <a:sym typeface="+mn-ea"/>
              </a:rPr>
              <a:t>大力移植西欧文明，促进了俄国社会的进步。</a:t>
            </a:r>
            <a:endParaRPr lang="en-US" altLang="zh-CN" sz="2800" b="1" dirty="0">
              <a:latin typeface="宋体" panose="02010600030101010101" pitchFamily="2" charset="-122"/>
              <a:sym typeface="+mn-ea"/>
            </a:endParaRPr>
          </a:p>
        </p:txBody>
      </p:sp>
      <p:sp>
        <p:nvSpPr>
          <p:cNvPr id="5" name="文本框 4"/>
          <p:cNvSpPr txBox="1"/>
          <p:nvPr/>
        </p:nvSpPr>
        <p:spPr>
          <a:xfrm>
            <a:off x="158750" y="4427220"/>
            <a:ext cx="11216640" cy="2306955"/>
          </a:xfrm>
          <a:prstGeom prst="rect">
            <a:avLst/>
          </a:prstGeom>
          <a:noFill/>
        </p:spPr>
        <p:txBody>
          <a:bodyPr wrap="square" rtlCol="0">
            <a:spAutoFit/>
          </a:bodyPr>
          <a:lstStyle/>
          <a:p>
            <a:pPr>
              <a:lnSpc>
                <a:spcPct val="150000"/>
              </a:lnSpc>
            </a:pPr>
            <a:r>
              <a:rPr lang="en-US" altLang="zh-CN" sz="3200" b="1">
                <a:latin typeface="黑体" panose="02010609060101010101" charset="-122"/>
                <a:ea typeface="黑体" panose="02010609060101010101" charset="-122"/>
                <a:cs typeface="黑体" panose="02010609060101010101" charset="-122"/>
                <a:sym typeface="+mn-ea"/>
              </a:rPr>
              <a:t>(1)</a:t>
            </a:r>
            <a:r>
              <a:rPr lang="zh-CN" altLang="en-US" sz="3200" b="1" dirty="0">
                <a:latin typeface="黑体" panose="02010609060101010101" charset="-122"/>
                <a:ea typeface="黑体" panose="02010609060101010101" charset="-122"/>
                <a:cs typeface="黑体" panose="02010609060101010101" charset="-122"/>
                <a:sym typeface="+mn-ea"/>
              </a:rPr>
              <a:t>改革后俄国仍然是一个封建农奴制国家。</a:t>
            </a:r>
            <a:endParaRPr lang="zh-CN" altLang="en-US" sz="3200" dirty="0">
              <a:latin typeface="黑体" panose="02010609060101010101" charset="-122"/>
              <a:ea typeface="黑体" panose="02010609060101010101" charset="-122"/>
              <a:cs typeface="黑体" panose="02010609060101010101" charset="-122"/>
            </a:endParaRPr>
          </a:p>
          <a:p>
            <a:pPr>
              <a:lnSpc>
                <a:spcPct val="150000"/>
              </a:lnSpc>
            </a:pPr>
            <a:r>
              <a:rPr lang="en-US" altLang="zh-CN" sz="3200" b="1">
                <a:latin typeface="黑体" panose="02010609060101010101" charset="-122"/>
                <a:ea typeface="黑体" panose="02010609060101010101" charset="-122"/>
                <a:cs typeface="黑体" panose="02010609060101010101" charset="-122"/>
                <a:sym typeface="+mn-ea"/>
              </a:rPr>
              <a:t> (2)</a:t>
            </a:r>
            <a:r>
              <a:rPr lang="zh-CN" altLang="en-US" sz="3200" b="1" dirty="0">
                <a:latin typeface="黑体" panose="02010609060101010101" charset="-122"/>
                <a:ea typeface="黑体" panose="02010609060101010101" charset="-122"/>
                <a:cs typeface="黑体" panose="02010609060101010101" charset="-122"/>
                <a:sym typeface="+mn-ea"/>
              </a:rPr>
              <a:t>走上对外扩张的道路。</a:t>
            </a:r>
          </a:p>
          <a:p>
            <a:pPr>
              <a:lnSpc>
                <a:spcPct val="150000"/>
              </a:lnSpc>
            </a:pPr>
            <a:r>
              <a:rPr lang="en-US" altLang="zh-CN" sz="3200" b="1">
                <a:latin typeface="黑体" panose="02010609060101010101" charset="-122"/>
                <a:ea typeface="黑体" panose="02010609060101010101" charset="-122"/>
                <a:cs typeface="黑体" panose="02010609060101010101" charset="-122"/>
                <a:sym typeface="+mn-ea"/>
              </a:rPr>
              <a:t> (3)</a:t>
            </a:r>
            <a:r>
              <a:rPr lang="zh-CN" altLang="en-US" sz="3200" b="1" dirty="0">
                <a:latin typeface="黑体" panose="02010609060101010101" charset="-122"/>
                <a:ea typeface="黑体" panose="02010609060101010101" charset="-122"/>
                <a:cs typeface="黑体" panose="02010609060101010101" charset="-122"/>
                <a:sym typeface="+mn-ea"/>
              </a:rPr>
              <a:t>在推行改革过程中，对农民非常残暴，加重了农民的负担。</a:t>
            </a:r>
            <a:endParaRPr lang="zh-CN" altLang="en-US" sz="3200">
              <a:latin typeface="黑体" panose="02010609060101010101" charset="-122"/>
              <a:ea typeface="黑体" panose="02010609060101010101" charset="-122"/>
              <a:cs typeface="黑体" panose="02010609060101010101" charset="-122"/>
            </a:endParaRPr>
          </a:p>
        </p:txBody>
      </p:sp>
      <p:sp>
        <p:nvSpPr>
          <p:cNvPr id="7" name="文本框 6"/>
          <p:cNvSpPr txBox="1"/>
          <p:nvPr/>
        </p:nvSpPr>
        <p:spPr>
          <a:xfrm>
            <a:off x="8122920" y="350520"/>
            <a:ext cx="3231515" cy="1383665"/>
          </a:xfrm>
          <a:prstGeom prst="rect">
            <a:avLst/>
          </a:prstGeom>
          <a:noFill/>
        </p:spPr>
        <p:txBody>
          <a:bodyPr wrap="square" rtlCol="0">
            <a:spAutoFit/>
          </a:bodyPr>
          <a:lstStyle/>
          <a:p>
            <a:r>
              <a:rPr lang="en-US" altLang="zh-CN" sz="2800" b="1">
                <a:solidFill>
                  <a:srgbClr val="FF0000"/>
                </a:solidFill>
              </a:rPr>
              <a:t>1700-1721</a:t>
            </a:r>
            <a:r>
              <a:rPr lang="zh-CN" altLang="en-US" sz="2800" b="1">
                <a:solidFill>
                  <a:srgbClr val="FF0000"/>
                </a:solidFill>
              </a:rPr>
              <a:t>俄国打败瑞典，建新都圣彼得堡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p:cNvPicPr>
          <p:nvPr/>
        </p:nvPicPr>
        <p:blipFill>
          <a:blip r:embed="rId2" cstate="print"/>
          <a:stretch>
            <a:fillRect/>
          </a:stretch>
        </p:blipFill>
        <p:spPr>
          <a:xfrm>
            <a:off x="2078038" y="1219200"/>
            <a:ext cx="8375650" cy="1309688"/>
          </a:xfrm>
          <a:prstGeom prst="rect">
            <a:avLst/>
          </a:prstGeom>
          <a:noFill/>
          <a:ln w="9525">
            <a:noFill/>
          </a:ln>
        </p:spPr>
      </p:pic>
      <p:sp>
        <p:nvSpPr>
          <p:cNvPr id="5" name="TextBox 4"/>
          <p:cNvSpPr txBox="1"/>
          <p:nvPr/>
        </p:nvSpPr>
        <p:spPr>
          <a:xfrm>
            <a:off x="281940" y="428625"/>
            <a:ext cx="11628120" cy="6000750"/>
          </a:xfrm>
          <a:prstGeom prst="rect">
            <a:avLst/>
          </a:prstGeom>
          <a:noFill/>
          <a:ln w="9525">
            <a:noFill/>
          </a:ln>
        </p:spPr>
        <p:txBody>
          <a:bodyPr wrap="square">
            <a:spAutoFit/>
          </a:bodyPr>
          <a:lstStyle/>
          <a:p>
            <a:pPr>
              <a:lnSpc>
                <a:spcPct val="150000"/>
              </a:lnSpc>
            </a:pPr>
            <a:r>
              <a:rPr lang="zh-CN" altLang="en-US" sz="2400" b="1" dirty="0">
                <a:latin typeface="宋体" panose="02010600030101010101" pitchFamily="2" charset="-122"/>
              </a:rPr>
              <a:t>    </a:t>
            </a:r>
            <a:r>
              <a:rPr lang="zh-CN" altLang="en-US" sz="3200" b="1" dirty="0">
                <a:latin typeface="宋体" panose="02010600030101010101" pitchFamily="2" charset="-122"/>
              </a:rPr>
              <a:t>如何理解彼得一世用允许购买农奴的办法来发展 工场手工业？</a:t>
            </a:r>
            <a:endParaRPr lang="zh-CN" altLang="en-US" sz="3200" dirty="0">
              <a:latin typeface="宋体" panose="02010600030101010101" pitchFamily="2" charset="-122"/>
            </a:endParaRPr>
          </a:p>
          <a:p>
            <a:pPr>
              <a:lnSpc>
                <a:spcPct val="150000"/>
              </a:lnSpc>
            </a:pPr>
            <a:r>
              <a:rPr lang="zh-CN" altLang="en-US" sz="3200" b="1" dirty="0">
                <a:solidFill>
                  <a:srgbClr val="FF0000"/>
                </a:solidFill>
                <a:latin typeface="宋体" panose="02010600030101010101" pitchFamily="2" charset="-122"/>
              </a:rPr>
              <a:t>　  提示</a:t>
            </a:r>
          </a:p>
          <a:p>
            <a:pPr>
              <a:lnSpc>
                <a:spcPct val="150000"/>
              </a:lnSpc>
            </a:pPr>
            <a:r>
              <a:rPr lang="en-US" altLang="zh-CN" sz="3200" b="1">
                <a:latin typeface="宋体" panose="02010600030101010101" pitchFamily="2" charset="-122"/>
              </a:rPr>
              <a:t>(1)</a:t>
            </a:r>
            <a:r>
              <a:rPr lang="zh-CN" altLang="en-US" sz="3200" b="1" dirty="0">
                <a:latin typeface="宋体" panose="02010600030101010101" pitchFamily="2" charset="-122"/>
              </a:rPr>
              <a:t>由于俄国落后于西欧国家，为了鼓励发展工场手工业，彼得一世允许购买农奴作为劳动力。</a:t>
            </a:r>
            <a:endParaRPr lang="zh-CN" altLang="en-US" sz="3200" dirty="0">
              <a:latin typeface="宋体" panose="02010600030101010101" pitchFamily="2" charset="-122"/>
            </a:endParaRPr>
          </a:p>
          <a:p>
            <a:pPr>
              <a:lnSpc>
                <a:spcPct val="150000"/>
              </a:lnSpc>
            </a:pPr>
            <a:r>
              <a:rPr lang="en-US" altLang="zh-CN" sz="3200" b="1">
                <a:latin typeface="宋体" panose="02010600030101010101" pitchFamily="2" charset="-122"/>
              </a:rPr>
              <a:t>(2)</a:t>
            </a:r>
            <a:r>
              <a:rPr lang="zh-CN" altLang="en-US" sz="3200" b="1" dirty="0">
                <a:latin typeface="宋体" panose="02010600030101010101" pitchFamily="2" charset="-122"/>
              </a:rPr>
              <a:t>从其作用和影响来看：此政策为手工工场提供了大量劳动力，促进了俄国资本主义的发展；但从俄国长远发展来看，由于此政策的实质是进一步加强农奴制，所以对俄国经济发展起了阻碍作用。</a:t>
            </a:r>
            <a:endParaRPr lang="zh-CN" altLang="en-US" sz="3200" dirty="0">
              <a:latin typeface="宋体" panose="02010600030101010101" pitchFamily="2"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charRg st="45" end="95"/>
                                            </p:txEl>
                                          </p:spTgt>
                                        </p:tgtEl>
                                        <p:attrNameLst>
                                          <p:attrName>style.visibility</p:attrName>
                                        </p:attrNameLst>
                                      </p:cBhvr>
                                      <p:to>
                                        <p:strVal val="visible"/>
                                      </p:to>
                                    </p:set>
                                    <p:anim calcmode="lin" valueType="num">
                                      <p:cBhvr additive="base">
                                        <p:cTn id="7" dur="500" fill="hold"/>
                                        <p:tgtEl>
                                          <p:spTgt spid="5">
                                            <p:txEl>
                                              <p:charRg st="45" end="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charRg st="45" end="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charRg st="2" end="2"/>
                                            </p:txEl>
                                          </p:spTgt>
                                        </p:tgtEl>
                                        <p:attrNameLst>
                                          <p:attrName>style.visibility</p:attrName>
                                        </p:attrNameLst>
                                      </p:cBhvr>
                                      <p:to>
                                        <p:strVal val="visible"/>
                                      </p:to>
                                    </p:set>
                                    <p:anim calcmode="lin" valueType="num">
                                      <p:cBhvr additive="base">
                                        <p:cTn id="13" dur="500" fill="hold"/>
                                        <p:tgtEl>
                                          <p:spTgt spid="5">
                                            <p:txEl>
                                              <p:char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char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xEl>
                                              <p:charRg st="95" end="148"/>
                                            </p:txEl>
                                          </p:spTgt>
                                        </p:tgtEl>
                                        <p:attrNameLst>
                                          <p:attrName>style.visibility</p:attrName>
                                        </p:attrNameLst>
                                      </p:cBhvr>
                                      <p:to>
                                        <p:strVal val="visible"/>
                                      </p:to>
                                    </p:set>
                                    <p:anim calcmode="lin" valueType="num">
                                      <p:cBhvr additive="base">
                                        <p:cTn id="17" dur="500" fill="hold"/>
                                        <p:tgtEl>
                                          <p:spTgt spid="5">
                                            <p:txEl>
                                              <p:charRg st="95" end="148"/>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charRg st="95" end="14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7409" name="图片 178177" descr="比的一">
            <a:hlinkClick r:id="rId2" action="ppaction://hlinksldjump"/>
          </p:cNvPr>
          <p:cNvPicPr>
            <a:picLocks noGrp="1" noChangeAspect="1"/>
          </p:cNvPicPr>
          <p:nvPr>
            <p:ph idx="1"/>
          </p:nvPr>
        </p:nvPicPr>
        <p:blipFill>
          <a:blip r:embed="rId3" cstate="print"/>
          <a:stretch>
            <a:fillRect/>
          </a:stretch>
        </p:blipFill>
        <p:spPr>
          <a:xfrm>
            <a:off x="175260" y="137160"/>
            <a:ext cx="5328920" cy="6422390"/>
          </a:xfrm>
          <a:prstGeom prst="rect">
            <a:avLst/>
          </a:prstGeom>
          <a:noFill/>
          <a:ln w="9525">
            <a:noFill/>
          </a:ln>
        </p:spPr>
      </p:pic>
      <p:sp>
        <p:nvSpPr>
          <p:cNvPr id="4" name="文本框 3"/>
          <p:cNvSpPr txBox="1"/>
          <p:nvPr/>
        </p:nvSpPr>
        <p:spPr>
          <a:xfrm>
            <a:off x="5958840" y="474980"/>
            <a:ext cx="5593080" cy="5908040"/>
          </a:xfrm>
          <a:prstGeom prst="rect">
            <a:avLst/>
          </a:prstGeom>
          <a:noFill/>
        </p:spPr>
        <p:txBody>
          <a:bodyPr wrap="square" rtlCol="0">
            <a:spAutoFit/>
          </a:bodyPr>
          <a:lstStyle/>
          <a:p>
            <a:r>
              <a:rPr lang="zh-CN" altLang="en-US" sz="5400" b="1"/>
              <a:t>彼得一世改革开启了俄国近代化的进程。但他的统治下，农奴制却进一步强化，阻碍了俄国社会的发展。</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3" descr="img725"/>
          <p:cNvPicPr>
            <a:picLocks noChangeAspect="1"/>
          </p:cNvPicPr>
          <p:nvPr/>
        </p:nvPicPr>
        <p:blipFill>
          <a:blip r:embed="rId4" cstate="print"/>
          <a:stretch>
            <a:fillRect/>
          </a:stretch>
        </p:blipFill>
        <p:spPr>
          <a:xfrm>
            <a:off x="1524000" y="0"/>
            <a:ext cx="9144000" cy="6858000"/>
          </a:xfrm>
          <a:prstGeom prst="rect">
            <a:avLst/>
          </a:prstGeom>
          <a:solidFill>
            <a:schemeClr val="bg1"/>
          </a:solidFill>
          <a:ln w="9525">
            <a:noFill/>
          </a:ln>
        </p:spPr>
      </p:pic>
      <p:sp>
        <p:nvSpPr>
          <p:cNvPr id="10242" name="AutoShape 2"/>
          <p:cNvSpPr>
            <a:spLocks noGrp="1"/>
          </p:cNvSpPr>
          <p:nvPr>
            <p:ph type="title"/>
          </p:nvPr>
        </p:nvSpPr>
        <p:spPr>
          <a:xfrm>
            <a:off x="1524000" y="0"/>
            <a:ext cx="7138988" cy="836613"/>
          </a:xfrm>
        </p:spPr>
        <p:txBody>
          <a:bodyPr wrap="square" lIns="91440" tIns="45720" rIns="91440" bIns="45720" anchor="ctr"/>
          <a:lstStyle/>
          <a:p>
            <a:pPr algn="l" eaLnBrk="1" hangingPunct="1"/>
            <a:r>
              <a:rPr lang="zh-CN" altLang="en-US" sz="4800" b="1" dirty="0">
                <a:solidFill>
                  <a:srgbClr val="FF0000"/>
                </a:solidFill>
                <a:latin typeface="黑体" panose="02010609060101010101" charset="-122"/>
                <a:ea typeface="黑体" panose="02010609060101010101" charset="-122"/>
              </a:rPr>
              <a:t>二、废除农奴制</a:t>
            </a:r>
          </a:p>
        </p:txBody>
      </p:sp>
      <p:pic>
        <p:nvPicPr>
          <p:cNvPr id="4" name="Picture 3" descr="亚厉三大二世">
            <a:hlinkClick r:id="rId5" action="ppaction://hlinkfile"/>
          </p:cNvPr>
          <p:cNvPicPr>
            <a:picLocks noChangeAspect="1"/>
          </p:cNvPicPr>
          <p:nvPr/>
        </p:nvPicPr>
        <p:blipFill>
          <a:blip r:embed="rId6" cstate="print"/>
          <a:stretch>
            <a:fillRect/>
          </a:stretch>
        </p:blipFill>
        <p:spPr>
          <a:xfrm>
            <a:off x="1356360" y="1268730"/>
            <a:ext cx="4282440" cy="5328920"/>
          </a:xfrm>
          <a:prstGeom prst="rect">
            <a:avLst/>
          </a:prstGeom>
          <a:noFill/>
          <a:ln w="57150" cap="flat" cmpd="thickThin">
            <a:solidFill>
              <a:srgbClr val="FFCC99"/>
            </a:solidFill>
            <a:prstDash val="solid"/>
            <a:miter/>
            <a:headEnd type="none" w="med" len="med"/>
            <a:tailEnd type="none" w="med" len="med"/>
          </a:ln>
        </p:spPr>
      </p:pic>
      <p:sp>
        <p:nvSpPr>
          <p:cNvPr id="98309" name="Text Box 5"/>
          <p:cNvSpPr txBox="1">
            <a:spLocks noChangeArrowheads="1"/>
          </p:cNvSpPr>
          <p:nvPr/>
        </p:nvSpPr>
        <p:spPr bwMode="auto">
          <a:xfrm>
            <a:off x="6581140" y="1532890"/>
            <a:ext cx="4634865" cy="3169285"/>
          </a:xfrm>
          <a:prstGeom prst="rect">
            <a:avLst/>
          </a:prstGeom>
          <a:noFill/>
          <a:ln w="9525">
            <a:noFill/>
            <a:miter lim="800000"/>
          </a:ln>
          <a:effectLst/>
        </p:spPr>
        <p:txBody>
          <a:bodyPr wrap="square">
            <a:spAutoFit/>
          </a:bodyPr>
          <a:lstStyle/>
          <a:p>
            <a:pPr marR="0" defTabSz="914400">
              <a:buClrTx/>
              <a:buSzTx/>
              <a:buFontTx/>
              <a:buNone/>
              <a:defRPr/>
            </a:pPr>
            <a:r>
              <a:rPr kumimoji="1" lang="zh-CN" altLang="en-US" sz="4000" b="1" kern="1200" cap="none" spc="0" normalizeH="0" baseline="0" noProof="0">
                <a:solidFill>
                  <a:schemeClr val="tx1"/>
                </a:solidFill>
                <a:latin typeface="Arial" panose="020B0604020202020204" pitchFamily="34" charset="0"/>
                <a:ea typeface="隶书" pitchFamily="49" charset="-122"/>
                <a:cs typeface="+mn-cs"/>
              </a:rPr>
              <a:t>俄国</a:t>
            </a:r>
            <a:r>
              <a:rPr kumimoji="1" lang="en-US" altLang="zh-CN" sz="4000" b="1" kern="1200" cap="none" spc="0" normalizeH="0" baseline="0" noProof="0">
                <a:solidFill>
                  <a:schemeClr val="tx1"/>
                </a:solidFill>
                <a:latin typeface="Arial" panose="020B0604020202020204" pitchFamily="34" charset="0"/>
                <a:ea typeface="隶书" pitchFamily="49" charset="-122"/>
                <a:cs typeface="+mn-cs"/>
              </a:rPr>
              <a:t>1861</a:t>
            </a:r>
            <a:r>
              <a:rPr kumimoji="1" lang="zh-CN" altLang="en-US" sz="4000" b="1" kern="1200" cap="none" spc="0" normalizeH="0" baseline="0" noProof="0">
                <a:solidFill>
                  <a:schemeClr val="tx1"/>
                </a:solidFill>
                <a:latin typeface="Arial" panose="020B0604020202020204" pitchFamily="34" charset="0"/>
                <a:ea typeface="隶书" pitchFamily="49" charset="-122"/>
                <a:cs typeface="+mn-cs"/>
              </a:rPr>
              <a:t>年改革</a:t>
            </a:r>
          </a:p>
          <a:p>
            <a:pPr marR="0" defTabSz="914400">
              <a:buClrTx/>
              <a:buSzTx/>
              <a:buFontTx/>
              <a:buNone/>
              <a:defRPr/>
            </a:pPr>
            <a:endParaRPr kumimoji="1" lang="zh-CN" altLang="en-US" sz="4000" b="1" kern="1200" cap="none" spc="0" normalizeH="0" baseline="0" noProof="0">
              <a:solidFill>
                <a:schemeClr val="tx1"/>
              </a:solidFill>
              <a:latin typeface="Arial" panose="020B0604020202020204" pitchFamily="34" charset="0"/>
              <a:ea typeface="隶书" pitchFamily="49" charset="-122"/>
              <a:cs typeface="+mn-cs"/>
            </a:endParaRPr>
          </a:p>
          <a:p>
            <a:pPr marR="0" defTabSz="914400">
              <a:buClrTx/>
              <a:buSzTx/>
              <a:buFontTx/>
              <a:buNone/>
              <a:defRPr/>
            </a:pPr>
            <a:r>
              <a:rPr kumimoji="1" lang="zh-CN" altLang="en-US" sz="4000" b="1" kern="1200" cap="none" spc="0" normalizeH="0" baseline="0" noProof="0">
                <a:solidFill>
                  <a:schemeClr val="tx1"/>
                </a:solidFill>
                <a:latin typeface="Arial" panose="020B0604020202020204" pitchFamily="34" charset="0"/>
                <a:ea typeface="隶书" pitchFamily="49" charset="-122"/>
                <a:cs typeface="+mn-cs"/>
              </a:rPr>
              <a:t>俄国农奴制改革</a:t>
            </a:r>
          </a:p>
          <a:p>
            <a:pPr marR="0" defTabSz="914400">
              <a:buClrTx/>
              <a:buSzTx/>
              <a:buFontTx/>
              <a:buNone/>
              <a:defRPr/>
            </a:pPr>
            <a:endParaRPr kumimoji="1" lang="zh-CN" altLang="en-US" sz="4000" b="1" kern="1200" cap="none" spc="0" normalizeH="0" baseline="0" noProof="0">
              <a:solidFill>
                <a:schemeClr val="tx1"/>
              </a:solidFill>
              <a:latin typeface="Arial" panose="020B0604020202020204" pitchFamily="34" charset="0"/>
              <a:ea typeface="隶书" pitchFamily="49" charset="-122"/>
              <a:cs typeface="+mn-cs"/>
            </a:endParaRPr>
          </a:p>
          <a:p>
            <a:pPr marR="0" defTabSz="914400">
              <a:buClrTx/>
              <a:buSzTx/>
              <a:buFontTx/>
              <a:buNone/>
              <a:defRPr/>
            </a:pPr>
            <a:r>
              <a:rPr kumimoji="1" lang="zh-CN" altLang="en-US" sz="4000" b="1" kern="1200" cap="none" spc="0" normalizeH="0" baseline="0" noProof="0">
                <a:solidFill>
                  <a:schemeClr val="tx1"/>
                </a:solidFill>
                <a:latin typeface="Arial" panose="020B0604020202020204" pitchFamily="34" charset="0"/>
                <a:ea typeface="隶书" pitchFamily="49" charset="-122"/>
                <a:cs typeface="+mn-cs"/>
              </a:rPr>
              <a:t>亚历山大二世改革</a:t>
            </a:r>
            <a:endParaRPr kumimoji="1" lang="zh-CN" altLang="en-US" sz="4000" b="1" kern="1200" cap="none" spc="0" normalizeH="0" baseline="0" noProof="0">
              <a:solidFill>
                <a:schemeClr val="tx1"/>
              </a:solidFill>
              <a:effectLst>
                <a:outerShdw blurRad="38100" dist="38100" dir="2700000" algn="tl">
                  <a:srgbClr val="C0C0C0"/>
                </a:outerShdw>
              </a:effectLst>
              <a:latin typeface="Arial" panose="020B0604020202020204" pitchFamily="34" charset="0"/>
              <a:ea typeface="隶书" pitchFamily="49" charset="-122"/>
              <a:cs typeface="+mn-cs"/>
            </a:endParaRPr>
          </a:p>
        </p:txBody>
      </p:sp>
      <p:pic>
        <p:nvPicPr>
          <p:cNvPr id="7175" name="口琴 - 三套车 - 口琴及大提琴00.mp3">
            <a:hlinkClick r:id="" action="ppaction://media"/>
          </p:cNvPr>
          <p:cNvPicPr>
            <a:picLocks noRot="1" noChangeAspect="1"/>
          </p:cNvPicPr>
          <p:nvPr>
            <a:audioFile r:link="rId1"/>
            <p:extLst>
              <p:ext uri="{DAA4B4D4-6D71-4841-9C94-3DE7FCFB9230}">
                <p14:media xmlns:p14="http://schemas.microsoft.com/office/powerpoint/2010/main" xmlns="" r:link="rId7"/>
              </p:ext>
            </p:extLst>
          </p:nvPr>
        </p:nvPicPr>
        <p:blipFill>
          <a:blip r:embed="rId8" cstate="print"/>
          <a:stretch>
            <a:fillRect/>
          </a:stretch>
        </p:blipFill>
        <p:spPr>
          <a:xfrm>
            <a:off x="10363200" y="6553200"/>
            <a:ext cx="304800" cy="304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 presetClass="mediacall" presetSubtype="0" fill="hold" nodeType="afterEffect">
                                  <p:stCondLst>
                                    <p:cond delay="0"/>
                                  </p:stCondLst>
                                  <p:childTnLst>
                                    <p:cmd type="call" cmd="playFrom(0.0)">
                                      <p:cBhvr>
                                        <p:cTn id="10" dur="18626" fill="hold"/>
                                        <p:tgtEl>
                                          <p:spTgt spid="717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7175"/>
                </p:tgtEl>
              </p:cMediaNode>
            </p:audio>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6">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spAutoFit/>
      </a:bodyPr>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4000" b="1" i="0" u="none" strike="noStrike" cap="none" normalizeH="0" baseline="0" smtClean="0">
            <a:ln>
              <a:noFill/>
            </a:ln>
            <a:solidFill>
              <a:srgbClr val="663300"/>
            </a:solidFill>
            <a:effectLst/>
            <a:latin typeface="Arial" panose="020B0604020202020204" pitchFamily="34" charset="0"/>
            <a:ea typeface="隶书"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spAutoFit/>
      </a:bodyPr>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4000" b="1" i="0" u="none" strike="noStrike" cap="none" normalizeH="0" baseline="0" smtClean="0">
            <a:ln>
              <a:noFill/>
            </a:ln>
            <a:solidFill>
              <a:srgbClr val="663300"/>
            </a:solidFill>
            <a:effectLst/>
            <a:latin typeface="Arial" panose="020B0604020202020204" pitchFamily="34" charset="0"/>
            <a:ea typeface="隶书" pitchFamily="49"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3333CC"/>
      </a:hlink>
      <a:folHlink>
        <a:srgbClr val="3333CC"/>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1308</Words>
  <Paragraphs>172</Paragraphs>
  <Slides>24</Slides>
  <Notes>7</Notes>
  <HiddenSlides>0</HiddenSlides>
  <MMClips>1</MMClips>
  <ScaleCrop>false</ScaleCrop>
  <HeadingPairs>
    <vt:vector size="6" baseType="variant">
      <vt:variant>
        <vt:lpstr>主题</vt:lpstr>
      </vt:variant>
      <vt:variant>
        <vt:i4>4</vt:i4>
      </vt:variant>
      <vt:variant>
        <vt:lpstr>嵌入 OLE 服务器</vt:lpstr>
      </vt:variant>
      <vt:variant>
        <vt:i4>1</vt:i4>
      </vt:variant>
      <vt:variant>
        <vt:lpstr>幻灯片标题</vt:lpstr>
      </vt:variant>
      <vt:variant>
        <vt:i4>24</vt:i4>
      </vt:variant>
    </vt:vector>
  </HeadingPairs>
  <TitlesOfParts>
    <vt:vector size="29" baseType="lpstr">
      <vt:lpstr>Office 主题</vt:lpstr>
      <vt:lpstr>1_Office 主题</vt:lpstr>
      <vt:lpstr>默认设计模板</vt:lpstr>
      <vt:lpstr>1_默认设计模板</vt:lpstr>
      <vt:lpstr>Microsoft Graph 图表</vt:lpstr>
      <vt:lpstr>第19课  俄国的改革</vt:lpstr>
      <vt:lpstr>                              导语</vt:lpstr>
      <vt:lpstr>一、彼得一世改革</vt:lpstr>
      <vt:lpstr>2、彼得一世改革的背景 </vt:lpstr>
      <vt:lpstr>3、彼得一世改革内容（18世纪初）</vt:lpstr>
      <vt:lpstr>4、对彼得一世改革进行评价</vt:lpstr>
      <vt:lpstr>幻灯片 7</vt:lpstr>
      <vt:lpstr>幻灯片 8</vt:lpstr>
      <vt:lpstr>二、废除农奴制</vt:lpstr>
      <vt:lpstr>幻灯片 10</vt:lpstr>
      <vt:lpstr>幻灯片 11</vt:lpstr>
      <vt:lpstr>农奴生活环境恶劣</vt:lpstr>
      <vt:lpstr>工场主（资本家）的烦恼</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dcterms:created xsi:type="dcterms:W3CDTF">2018-09-12T13:26:00Z</dcterms:created>
  <dcterms:modified xsi:type="dcterms:W3CDTF">2018-10-18T23:56:51Z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2052-10.1.0.7359</vt:lpwstr>
  </property>
</Properties>
</file>