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1" r:id="rId4"/>
    <p:sldMasterId id="2147483683" r:id="rId5"/>
  </p:sldMasterIdLst>
  <p:sldIdLst>
    <p:sldId id="257" r:id="rId6"/>
    <p:sldId id="260" r:id="rId7"/>
    <p:sldId id="262" r:id="rId8"/>
    <p:sldId id="267" r:id="rId9"/>
    <p:sldId id="268" r:id="rId10"/>
    <p:sldId id="270" r:id="rId11"/>
    <p:sldId id="282" r:id="rId12"/>
    <p:sldId id="283" r:id="rId13"/>
    <p:sldId id="272" r:id="rId14"/>
    <p:sldId id="275" r:id="rId15"/>
    <p:sldId id="276" r:id="rId16"/>
    <p:sldId id="277" r:id="rId17"/>
    <p:sldId id="278" r:id="rId18"/>
    <p:sldId id="273" r:id="rId19"/>
    <p:sldId id="279" r:id="rId20"/>
    <p:sldId id="280" r:id="rId21"/>
    <p:sldId id="285" r:id="rId22"/>
    <p:sldId id="286" r:id="rId23"/>
    <p:sldId id="287" r:id="rId24"/>
    <p:sldId id="263" r:id="rId25"/>
  </p:sldIdLst>
  <p:sldSz cx="12192000" cy="6858000"/>
  <p:notesSz cx="7103745" cy="10234295"/>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B03F269-D861-4A81-8DEC-AAFDE9CA43F8}" type="doc">
      <dgm:prSet loTypeId="urn:microsoft.com/office/officeart/2005/8/layout/hierarchy2#1" loCatId="hierarchy" qsTypeId="urn:microsoft.com/office/officeart/2005/8/quickstyle/simple1#1" qsCatId="simple" csTypeId="urn:microsoft.com/office/officeart/2005/8/colors/colorful5#1" csCatId="colorful" phldr="1"/>
      <dgm:spPr/>
      <dgm:t>
        <a:bodyPr/>
        <a:lstStyle/>
        <a:p>
          <a:endParaRPr lang="zh-CN" altLang="en-US"/>
        </a:p>
      </dgm:t>
    </dgm:pt>
    <dgm:pt modelId="{74DF9FF9-16A3-4350-8B9B-CC08096ED5E9}">
      <dgm:prSet phldrT="[文本]" custT="1"/>
      <dgm:spPr/>
      <dgm:t>
        <a:bodyPr/>
        <a:lstStyle/>
        <a:p>
          <a:r>
            <a:rPr lang="zh-CN" altLang="en-US" sz="2800" dirty="0" smtClean="0"/>
            <a:t>法兰克</a:t>
          </a:r>
          <a:endParaRPr lang="en-US" altLang="zh-CN" sz="2800" dirty="0" smtClean="0"/>
        </a:p>
        <a:p>
          <a:r>
            <a:rPr lang="zh-CN" altLang="en-US" sz="2800" dirty="0" smtClean="0"/>
            <a:t>王国</a:t>
          </a:r>
          <a:endParaRPr lang="zh-CN" altLang="en-US" sz="2800" dirty="0"/>
        </a:p>
      </dgm:t>
    </dgm:pt>
    <dgm:pt modelId="{0D36E0D5-BDB0-4C1B-A50C-B8A7536D21E1}" cxnId="{DB3879E6-69AF-4924-B35A-8344253D56B2}" type="parTrans">
      <dgm:prSet/>
      <dgm:spPr/>
      <dgm:t>
        <a:bodyPr/>
        <a:lstStyle/>
        <a:p>
          <a:endParaRPr lang="zh-CN" altLang="en-US"/>
        </a:p>
      </dgm:t>
    </dgm:pt>
    <dgm:pt modelId="{699D9787-9B7C-48A5-A6E4-E56200DE3D2E}" cxnId="{DB3879E6-69AF-4924-B35A-8344253D56B2}" type="sibTrans">
      <dgm:prSet/>
      <dgm:spPr/>
      <dgm:t>
        <a:bodyPr/>
        <a:lstStyle/>
        <a:p>
          <a:endParaRPr lang="zh-CN" altLang="en-US"/>
        </a:p>
      </dgm:t>
    </dgm:pt>
    <dgm:pt modelId="{3457C725-F4C5-4D4C-B704-D666B64E4B20}">
      <dgm:prSet phldrT="[文本]" custT="1"/>
      <dgm:spPr/>
      <dgm:t>
        <a:bodyPr/>
        <a:lstStyle/>
        <a:p>
          <a:pPr>
            <a:lnSpc>
              <a:spcPct val="100000"/>
            </a:lnSpc>
          </a:pPr>
          <a:r>
            <a:rPr lang="zh-CN" altLang="en-US" sz="2400" dirty="0" smtClean="0"/>
            <a:t>建立（</a:t>
          </a:r>
          <a:r>
            <a:rPr lang="en-US" altLang="zh-CN" sz="2400" dirty="0" smtClean="0"/>
            <a:t>481</a:t>
          </a:r>
          <a:r>
            <a:rPr lang="zh-CN" altLang="en-US" sz="2400" dirty="0" smtClean="0"/>
            <a:t>年、高卢地区、克洛维）</a:t>
          </a:r>
          <a:endParaRPr lang="zh-CN" altLang="en-US" sz="2400" dirty="0"/>
        </a:p>
      </dgm:t>
    </dgm:pt>
    <dgm:pt modelId="{063446A1-F527-49C7-A86A-8AC091C121A0}" cxnId="{F50BD9AC-6D00-47A7-B1B3-72F40DA2AB69}" type="parTrans">
      <dgm:prSet/>
      <dgm:spPr/>
      <dgm:t>
        <a:bodyPr/>
        <a:lstStyle/>
        <a:p>
          <a:endParaRPr lang="zh-CN" altLang="en-US"/>
        </a:p>
      </dgm:t>
    </dgm:pt>
    <dgm:pt modelId="{89CCD0A8-70E5-4CA5-A9D3-28E6785EB0CD}" cxnId="{F50BD9AC-6D00-47A7-B1B3-72F40DA2AB69}" type="sibTrans">
      <dgm:prSet/>
      <dgm:spPr/>
      <dgm:t>
        <a:bodyPr/>
        <a:lstStyle/>
        <a:p>
          <a:endParaRPr lang="zh-CN" altLang="en-US"/>
        </a:p>
      </dgm:t>
    </dgm:pt>
    <dgm:pt modelId="{2D25BB67-9AEF-49A0-BB97-4811CA1D84D1}">
      <dgm:prSet phldrT="[文本]" custT="1"/>
      <dgm:spPr/>
      <dgm:t>
        <a:bodyPr/>
        <a:lstStyle/>
        <a:p>
          <a:r>
            <a:rPr lang="zh-CN" altLang="en-US" sz="2600" dirty="0" smtClean="0"/>
            <a:t>克洛维举措</a:t>
          </a:r>
          <a:r>
            <a:rPr lang="zh-CN" altLang="en-US" sz="2400" dirty="0" smtClean="0"/>
            <a:t>（宗教、土地、对外）</a:t>
          </a:r>
          <a:endParaRPr lang="zh-CN" altLang="en-US" sz="2400" dirty="0"/>
        </a:p>
      </dgm:t>
    </dgm:pt>
    <dgm:pt modelId="{8977FAE2-4DC8-45E2-816C-5935544174D4}" cxnId="{CC4E0B74-6158-4037-9F62-0ECB641AE2F8}" type="parTrans">
      <dgm:prSet/>
      <dgm:spPr/>
      <dgm:t>
        <a:bodyPr/>
        <a:lstStyle/>
        <a:p>
          <a:endParaRPr lang="zh-CN" altLang="en-US"/>
        </a:p>
      </dgm:t>
    </dgm:pt>
    <dgm:pt modelId="{906DDA14-6639-42BE-A6BF-55B3BE40B617}" cxnId="{CC4E0B74-6158-4037-9F62-0ECB641AE2F8}" type="sibTrans">
      <dgm:prSet/>
      <dgm:spPr/>
      <dgm:t>
        <a:bodyPr/>
        <a:lstStyle/>
        <a:p>
          <a:endParaRPr lang="zh-CN" altLang="en-US"/>
        </a:p>
      </dgm:t>
    </dgm:pt>
    <dgm:pt modelId="{A3B1FB73-0C26-4D2C-B387-51509A024B93}">
      <dgm:prSet phldrT="[文本]" custT="1"/>
      <dgm:spPr/>
      <dgm:t>
        <a:bodyPr/>
        <a:lstStyle/>
        <a:p>
          <a:r>
            <a:rPr lang="en-US" altLang="zh-CN" sz="2800" dirty="0" smtClean="0"/>
            <a:t>2  </a:t>
          </a:r>
          <a:r>
            <a:rPr lang="zh-CN" altLang="en-US" sz="2800" dirty="0" smtClean="0"/>
            <a:t>封君与封臣</a:t>
          </a:r>
          <a:endParaRPr lang="zh-CN" altLang="en-US" sz="2800" dirty="0"/>
        </a:p>
      </dgm:t>
    </dgm:pt>
    <dgm:pt modelId="{9147F890-C137-43AE-B63C-618FE058AEE4}" cxnId="{EB698AB4-4542-42F2-B271-FA0C260BC472}" type="parTrans">
      <dgm:prSet/>
      <dgm:spPr/>
      <dgm:t>
        <a:bodyPr/>
        <a:lstStyle/>
        <a:p>
          <a:endParaRPr lang="zh-CN" altLang="en-US"/>
        </a:p>
      </dgm:t>
    </dgm:pt>
    <dgm:pt modelId="{1D02DDFA-AD4B-42DB-999D-E41F97249831}" cxnId="{EB698AB4-4542-42F2-B271-FA0C260BC472}" type="sibTrans">
      <dgm:prSet/>
      <dgm:spPr/>
      <dgm:t>
        <a:bodyPr/>
        <a:lstStyle/>
        <a:p>
          <a:endParaRPr lang="zh-CN" altLang="en-US"/>
        </a:p>
      </dgm:t>
    </dgm:pt>
    <dgm:pt modelId="{DDD0E125-9746-4AE9-9922-F9F2DDB10DEB}">
      <dgm:prSet phldrT="[文本]" custT="1"/>
      <dgm:spPr/>
      <dgm:t>
        <a:bodyPr/>
        <a:lstStyle/>
        <a:p>
          <a:r>
            <a:rPr lang="zh-CN" altLang="en-US" sz="2400" dirty="0" smtClean="0"/>
            <a:t>改革：</a:t>
          </a:r>
          <a:r>
            <a:rPr lang="en-US" altLang="zh-CN" sz="2400" dirty="0" smtClean="0"/>
            <a:t>8</a:t>
          </a:r>
          <a:r>
            <a:rPr lang="zh-CN" altLang="en-US" sz="2400" dirty="0" smtClean="0"/>
            <a:t>世纪前期</a:t>
          </a:r>
          <a:endParaRPr lang="zh-CN" altLang="en-US" sz="2400" dirty="0"/>
        </a:p>
      </dgm:t>
    </dgm:pt>
    <dgm:pt modelId="{6569B245-B1E6-43EB-9DD8-568162E2BDB7}" cxnId="{7B6C9E86-6E18-4AC1-930C-7572F3606E65}" type="parTrans">
      <dgm:prSet/>
      <dgm:spPr/>
      <dgm:t>
        <a:bodyPr/>
        <a:lstStyle/>
        <a:p>
          <a:endParaRPr lang="zh-CN" altLang="en-US"/>
        </a:p>
      </dgm:t>
    </dgm:pt>
    <dgm:pt modelId="{E407EDE7-B009-4401-B3DE-E017971162D2}" cxnId="{7B6C9E86-6E18-4AC1-930C-7572F3606E65}" type="sibTrans">
      <dgm:prSet/>
      <dgm:spPr/>
      <dgm:t>
        <a:bodyPr/>
        <a:lstStyle/>
        <a:p>
          <a:endParaRPr lang="zh-CN" altLang="en-US"/>
        </a:p>
      </dgm:t>
    </dgm:pt>
    <dgm:pt modelId="{30618D8B-A065-47D2-A0D8-792520043CE0}">
      <dgm:prSet custT="1"/>
      <dgm:spPr/>
      <dgm:t>
        <a:bodyPr/>
        <a:lstStyle/>
        <a:p>
          <a:r>
            <a:rPr lang="zh-CN" altLang="en-US" sz="2400" dirty="0" smtClean="0"/>
            <a:t>纽带：土地封赐</a:t>
          </a:r>
          <a:endParaRPr lang="zh-CN" altLang="en-US" sz="2400" dirty="0"/>
        </a:p>
      </dgm:t>
    </dgm:pt>
    <dgm:pt modelId="{48722BF5-E688-4873-9A7C-EC3C56111AE9}" cxnId="{9832695D-316D-482D-AFD6-5870ADB32042}" type="parTrans">
      <dgm:prSet/>
      <dgm:spPr/>
      <dgm:t>
        <a:bodyPr/>
        <a:lstStyle/>
        <a:p>
          <a:endParaRPr lang="zh-CN" altLang="en-US"/>
        </a:p>
      </dgm:t>
    </dgm:pt>
    <dgm:pt modelId="{986D762F-A675-4B7A-9FA6-0AB6523CA2AD}" cxnId="{9832695D-316D-482D-AFD6-5870ADB32042}" type="sibTrans">
      <dgm:prSet/>
      <dgm:spPr/>
      <dgm:t>
        <a:bodyPr/>
        <a:lstStyle/>
        <a:p>
          <a:endParaRPr lang="zh-CN" altLang="en-US"/>
        </a:p>
      </dgm:t>
    </dgm:pt>
    <dgm:pt modelId="{7FC9BB02-299B-4987-BE90-59ECAABCA66D}">
      <dgm:prSet custT="1"/>
      <dgm:spPr/>
      <dgm:t>
        <a:bodyPr/>
        <a:lstStyle/>
        <a:p>
          <a:r>
            <a:rPr lang="zh-CN" altLang="en-US" sz="2400" dirty="0" smtClean="0"/>
            <a:t>特点：等级森严</a:t>
          </a:r>
          <a:endParaRPr lang="zh-CN" altLang="en-US" sz="2400" dirty="0"/>
        </a:p>
      </dgm:t>
    </dgm:pt>
    <dgm:pt modelId="{1FE60DA7-0DE0-40A8-A8EE-7DDCECA7E428}" cxnId="{3D7AB9DC-8F9E-4950-A116-A6C864E273AF}" type="parTrans">
      <dgm:prSet/>
      <dgm:spPr/>
      <dgm:t>
        <a:bodyPr/>
        <a:lstStyle/>
        <a:p>
          <a:endParaRPr lang="zh-CN" altLang="en-US"/>
        </a:p>
      </dgm:t>
    </dgm:pt>
    <dgm:pt modelId="{37489909-9D54-4156-BB1D-B1069B33D45F}" cxnId="{3D7AB9DC-8F9E-4950-A116-A6C864E273AF}" type="sibTrans">
      <dgm:prSet/>
      <dgm:spPr/>
      <dgm:t>
        <a:bodyPr/>
        <a:lstStyle/>
        <a:p>
          <a:endParaRPr lang="zh-CN" altLang="en-US"/>
        </a:p>
      </dgm:t>
    </dgm:pt>
    <dgm:pt modelId="{B6C0BD24-8ADB-46F3-847D-B3BD44194785}">
      <dgm:prSet custT="1"/>
      <dgm:spPr/>
      <dgm:t>
        <a:bodyPr/>
        <a:lstStyle/>
        <a:p>
          <a:r>
            <a:rPr lang="en-US" altLang="zh-CN" sz="2800" dirty="0" smtClean="0"/>
            <a:t>3  </a:t>
          </a:r>
          <a:r>
            <a:rPr lang="zh-CN" altLang="en-US" sz="2800" dirty="0" smtClean="0"/>
            <a:t>查理曼帝国</a:t>
          </a:r>
          <a:endParaRPr lang="zh-CN" altLang="en-US" sz="2800" dirty="0"/>
        </a:p>
      </dgm:t>
    </dgm:pt>
    <dgm:pt modelId="{1739895B-49FF-43AE-9242-2A2CF578F04E}" cxnId="{F989E33C-A5D5-43D7-A25C-B6C4B26B7F27}" type="parTrans">
      <dgm:prSet/>
      <dgm:spPr/>
      <dgm:t>
        <a:bodyPr/>
        <a:lstStyle/>
        <a:p>
          <a:endParaRPr lang="zh-CN" altLang="en-US"/>
        </a:p>
      </dgm:t>
    </dgm:pt>
    <dgm:pt modelId="{45661955-EA3E-41A0-A3E8-AE036F385167}" cxnId="{F989E33C-A5D5-43D7-A25C-B6C4B26B7F27}" type="sibTrans">
      <dgm:prSet/>
      <dgm:spPr/>
      <dgm:t>
        <a:bodyPr/>
        <a:lstStyle/>
        <a:p>
          <a:endParaRPr lang="zh-CN" altLang="en-US"/>
        </a:p>
      </dgm:t>
    </dgm:pt>
    <dgm:pt modelId="{5A5BC6BB-ED64-4B65-A968-3A5C8067A5F7}">
      <dgm:prSet custT="1"/>
      <dgm:spPr/>
      <dgm:t>
        <a:bodyPr/>
        <a:lstStyle/>
        <a:p>
          <a:r>
            <a:rPr lang="zh-CN" altLang="en-US" sz="2400" b="0" dirty="0" smtClean="0"/>
            <a:t>查理统治</a:t>
          </a:r>
          <a:endParaRPr lang="en-US" altLang="zh-CN" sz="2400" b="0" dirty="0" smtClean="0"/>
        </a:p>
        <a:p>
          <a:r>
            <a:rPr lang="zh-CN" altLang="en-US" sz="2400" b="0" dirty="0" smtClean="0"/>
            <a:t>（罗马人的皇帝、</a:t>
          </a:r>
          <a:endParaRPr lang="en-US" altLang="zh-CN" sz="2400" b="0" dirty="0" smtClean="0"/>
        </a:p>
        <a:p>
          <a:r>
            <a:rPr lang="zh-CN" altLang="en-US" sz="2400" b="0" dirty="0" smtClean="0"/>
            <a:t>查理大帝、查理曼）</a:t>
          </a:r>
          <a:endParaRPr lang="zh-CN" altLang="en-US" sz="2400" b="0" dirty="0"/>
        </a:p>
      </dgm:t>
    </dgm:pt>
    <dgm:pt modelId="{34E8E7D4-967D-4AFC-B58E-3677DE78690D}" cxnId="{ECBCE615-A467-43F0-A583-DA1ADB347ED7}" type="parTrans">
      <dgm:prSet/>
      <dgm:spPr/>
      <dgm:t>
        <a:bodyPr/>
        <a:lstStyle/>
        <a:p>
          <a:endParaRPr lang="zh-CN" altLang="en-US"/>
        </a:p>
      </dgm:t>
    </dgm:pt>
    <dgm:pt modelId="{191C7494-E7DF-4F24-BD56-55CFFC8FDF0A}" cxnId="{ECBCE615-A467-43F0-A583-DA1ADB347ED7}" type="sibTrans">
      <dgm:prSet/>
      <dgm:spPr/>
      <dgm:t>
        <a:bodyPr/>
        <a:lstStyle/>
        <a:p>
          <a:endParaRPr lang="zh-CN" altLang="en-US"/>
        </a:p>
      </dgm:t>
    </dgm:pt>
    <dgm:pt modelId="{8BE2C599-4B33-47FD-8258-03227E4F4FD5}">
      <dgm:prSet custT="1"/>
      <dgm:spPr/>
      <dgm:t>
        <a:bodyPr/>
        <a:lstStyle/>
        <a:p>
          <a:r>
            <a:rPr lang="zh-CN" altLang="en-US" sz="2400" dirty="0" smtClean="0"/>
            <a:t>当时西欧最大王国</a:t>
          </a:r>
          <a:endParaRPr lang="zh-CN" altLang="en-US" sz="2400" dirty="0"/>
        </a:p>
      </dgm:t>
    </dgm:pt>
    <dgm:pt modelId="{F9667B27-DF44-45BB-BD22-AC6D481E7C55}" cxnId="{6359A783-EDFE-4E8F-82F1-41DA842950B7}" type="parTrans">
      <dgm:prSet/>
      <dgm:spPr/>
      <dgm:t>
        <a:bodyPr/>
        <a:lstStyle/>
        <a:p>
          <a:endParaRPr lang="zh-CN" altLang="en-US"/>
        </a:p>
      </dgm:t>
    </dgm:pt>
    <dgm:pt modelId="{17F01909-9471-4337-ACFF-52BDF3C8A64B}" cxnId="{6359A783-EDFE-4E8F-82F1-41DA842950B7}" type="sibTrans">
      <dgm:prSet/>
      <dgm:spPr/>
      <dgm:t>
        <a:bodyPr/>
        <a:lstStyle/>
        <a:p>
          <a:endParaRPr lang="zh-CN" altLang="en-US"/>
        </a:p>
      </dgm:t>
    </dgm:pt>
    <dgm:pt modelId="{43AE844B-A17E-4817-AED9-8BE573EFFD57}">
      <dgm:prSet custT="1"/>
      <dgm:spPr/>
      <dgm:t>
        <a:bodyPr/>
        <a:lstStyle/>
        <a:p>
          <a:r>
            <a:rPr lang="zh-CN" altLang="en-US" sz="2800" dirty="0" smtClean="0"/>
            <a:t>帝国分裂</a:t>
          </a:r>
          <a:endParaRPr lang="zh-CN" altLang="en-US" sz="2800" dirty="0"/>
        </a:p>
      </dgm:t>
    </dgm:pt>
    <dgm:pt modelId="{DB2D944D-94B2-476D-8EE0-9B6B6119FB9B}" cxnId="{15EF86FA-3AF2-4E88-B725-2A3B0DA1EB5F}" type="parTrans">
      <dgm:prSet/>
      <dgm:spPr/>
      <dgm:t>
        <a:bodyPr/>
        <a:lstStyle/>
        <a:p>
          <a:endParaRPr lang="zh-CN" altLang="en-US"/>
        </a:p>
      </dgm:t>
    </dgm:pt>
    <dgm:pt modelId="{FEB205B0-1C40-4FA6-98C4-87166EB68FDE}" cxnId="{15EF86FA-3AF2-4E88-B725-2A3B0DA1EB5F}" type="sibTrans">
      <dgm:prSet/>
      <dgm:spPr/>
      <dgm:t>
        <a:bodyPr/>
        <a:lstStyle/>
        <a:p>
          <a:endParaRPr lang="zh-CN" altLang="en-US"/>
        </a:p>
      </dgm:t>
    </dgm:pt>
    <dgm:pt modelId="{6EB87842-4E76-491F-8816-4F32366015FC}">
      <dgm:prSet/>
      <dgm:spPr/>
      <dgm:t>
        <a:bodyPr/>
        <a:lstStyle/>
        <a:p>
          <a:r>
            <a:rPr lang="zh-CN" altLang="en-US" dirty="0" smtClean="0"/>
            <a:t>一分为三，成为德意志、法兰西和意大利的雏形</a:t>
          </a:r>
          <a:endParaRPr lang="zh-CN" altLang="en-US" dirty="0"/>
        </a:p>
      </dgm:t>
    </dgm:pt>
    <dgm:pt modelId="{BDA79F8E-D97C-4CAE-9CC7-E6E526340804}" cxnId="{37F86CD2-C456-4720-A2F3-E0CAA99C3B19}" type="parTrans">
      <dgm:prSet/>
      <dgm:spPr/>
      <dgm:t>
        <a:bodyPr/>
        <a:lstStyle/>
        <a:p>
          <a:endParaRPr lang="zh-CN" altLang="en-US"/>
        </a:p>
      </dgm:t>
    </dgm:pt>
    <dgm:pt modelId="{9343905A-5A85-4AE3-9ABA-122FCB222C1B}" cxnId="{37F86CD2-C456-4720-A2F3-E0CAA99C3B19}" type="sibTrans">
      <dgm:prSet/>
      <dgm:spPr/>
      <dgm:t>
        <a:bodyPr/>
        <a:lstStyle/>
        <a:p>
          <a:endParaRPr lang="zh-CN" altLang="en-US"/>
        </a:p>
      </dgm:t>
    </dgm:pt>
    <dgm:pt modelId="{E6B0EE64-CB87-483E-98C6-D9A9762E4FD4}">
      <dgm:prSet phldrT="[文本]" custT="1"/>
      <dgm:spPr/>
      <dgm:t>
        <a:bodyPr/>
        <a:lstStyle/>
        <a:p>
          <a:r>
            <a:rPr lang="en-US" altLang="zh-CN" sz="2800" dirty="0" smtClean="0"/>
            <a:t>1  </a:t>
          </a:r>
          <a:r>
            <a:rPr lang="zh-CN" altLang="en-US" sz="2800" dirty="0" smtClean="0"/>
            <a:t>法兰克王国</a:t>
          </a:r>
          <a:endParaRPr lang="zh-CN" altLang="en-US" sz="2800" dirty="0"/>
        </a:p>
      </dgm:t>
    </dgm:pt>
    <dgm:pt modelId="{F7A76600-C143-4E03-AD63-E9A2612D3767}" cxnId="{92168F9C-99FA-433A-BD40-190E4FC7968F}" type="sibTrans">
      <dgm:prSet/>
      <dgm:spPr/>
      <dgm:t>
        <a:bodyPr/>
        <a:lstStyle/>
        <a:p>
          <a:endParaRPr lang="zh-CN" altLang="en-US"/>
        </a:p>
      </dgm:t>
    </dgm:pt>
    <dgm:pt modelId="{67B58676-CFCE-459E-B28D-5886998C4DFA}" cxnId="{92168F9C-99FA-433A-BD40-190E4FC7968F}" type="parTrans">
      <dgm:prSet/>
      <dgm:spPr/>
      <dgm:t>
        <a:bodyPr/>
        <a:lstStyle/>
        <a:p>
          <a:endParaRPr lang="zh-CN" altLang="en-US"/>
        </a:p>
      </dgm:t>
    </dgm:pt>
    <dgm:pt modelId="{FE45AC78-C116-485D-9589-BB0831BA7686}">
      <dgm:prSet/>
      <dgm:spPr/>
      <dgm:t>
        <a:bodyPr/>
        <a:lstStyle/>
        <a:p>
          <a:r>
            <a:rPr lang="zh-CN" altLang="en-US" dirty="0" smtClean="0"/>
            <a:t>基督教的发展历程</a:t>
          </a:r>
          <a:endParaRPr lang="zh-CN" altLang="en-US" dirty="0"/>
        </a:p>
      </dgm:t>
    </dgm:pt>
    <dgm:pt modelId="{6FA2152D-D3B5-4DF2-96F3-E670BF7B50F2}" cxnId="{283A799C-583D-48D6-8D14-4E43751BB3BE}" type="parTrans">
      <dgm:prSet/>
      <dgm:spPr/>
      <dgm:t>
        <a:bodyPr/>
        <a:lstStyle/>
        <a:p>
          <a:endParaRPr lang="zh-CN" altLang="en-US"/>
        </a:p>
      </dgm:t>
    </dgm:pt>
    <dgm:pt modelId="{288B62FF-E16D-4039-AF75-2BB2AE7AB6C3}" cxnId="{283A799C-583D-48D6-8D14-4E43751BB3BE}" type="sibTrans">
      <dgm:prSet/>
      <dgm:spPr/>
      <dgm:t>
        <a:bodyPr/>
        <a:lstStyle/>
        <a:p>
          <a:endParaRPr lang="zh-CN" altLang="en-US"/>
        </a:p>
      </dgm:t>
    </dgm:pt>
    <dgm:pt modelId="{0530B66B-CD20-4EB9-B29F-17771BF38F4A}" type="pres">
      <dgm:prSet presAssocID="{5B03F269-D861-4A81-8DEC-AAFDE9CA43F8}" presName="diagram" presStyleCnt="0">
        <dgm:presLayoutVars>
          <dgm:chPref val="1"/>
          <dgm:dir/>
          <dgm:animOne val="branch"/>
          <dgm:animLvl val="lvl"/>
          <dgm:resizeHandles val="exact"/>
        </dgm:presLayoutVars>
      </dgm:prSet>
      <dgm:spPr/>
      <dgm:t>
        <a:bodyPr/>
        <a:lstStyle/>
        <a:p>
          <a:endParaRPr lang="zh-CN" altLang="en-US"/>
        </a:p>
      </dgm:t>
    </dgm:pt>
    <dgm:pt modelId="{78182A0A-2CF2-4348-A2F1-A690C43EFBC4}" type="pres">
      <dgm:prSet presAssocID="{74DF9FF9-16A3-4350-8B9B-CC08096ED5E9}" presName="root1" presStyleCnt="0"/>
      <dgm:spPr/>
    </dgm:pt>
    <dgm:pt modelId="{9BF1A181-8C4C-4F02-BDCB-E9CE882BFD3E}" type="pres">
      <dgm:prSet presAssocID="{74DF9FF9-16A3-4350-8B9B-CC08096ED5E9}" presName="LevelOneTextNode" presStyleLbl="node0" presStyleIdx="0" presStyleCnt="2" custScaleX="89884" custScaleY="140681" custLinFactNeighborX="1080" custLinFactNeighborY="-15505">
        <dgm:presLayoutVars>
          <dgm:chPref val="3"/>
        </dgm:presLayoutVars>
      </dgm:prSet>
      <dgm:spPr/>
      <dgm:t>
        <a:bodyPr/>
        <a:lstStyle/>
        <a:p>
          <a:endParaRPr lang="zh-CN" altLang="en-US"/>
        </a:p>
      </dgm:t>
    </dgm:pt>
    <dgm:pt modelId="{9BED88CD-87DC-4917-81AD-CEB4CEA58141}" type="pres">
      <dgm:prSet presAssocID="{74DF9FF9-16A3-4350-8B9B-CC08096ED5E9}" presName="level2hierChild" presStyleCnt="0"/>
      <dgm:spPr/>
    </dgm:pt>
    <dgm:pt modelId="{CE7075A1-A072-4C22-B43B-0DC7400DAD00}" type="pres">
      <dgm:prSet presAssocID="{67B58676-CFCE-459E-B28D-5886998C4DFA}" presName="conn2-1" presStyleLbl="parChTrans1D2" presStyleIdx="0" presStyleCnt="3"/>
      <dgm:spPr/>
      <dgm:t>
        <a:bodyPr/>
        <a:lstStyle/>
        <a:p>
          <a:endParaRPr lang="zh-CN" altLang="en-US"/>
        </a:p>
      </dgm:t>
    </dgm:pt>
    <dgm:pt modelId="{0E93C558-9224-48D7-8737-2163DD668095}" type="pres">
      <dgm:prSet presAssocID="{67B58676-CFCE-459E-B28D-5886998C4DFA}" presName="connTx" presStyleLbl="parChTrans1D2" presStyleIdx="0" presStyleCnt="3"/>
      <dgm:spPr/>
      <dgm:t>
        <a:bodyPr/>
        <a:lstStyle/>
        <a:p>
          <a:endParaRPr lang="zh-CN" altLang="en-US"/>
        </a:p>
      </dgm:t>
    </dgm:pt>
    <dgm:pt modelId="{27F2CACF-99CC-4A4C-A452-FFCD3C68BCC2}" type="pres">
      <dgm:prSet presAssocID="{E6B0EE64-CB87-483E-98C6-D9A9762E4FD4}" presName="root2" presStyleCnt="0"/>
      <dgm:spPr/>
    </dgm:pt>
    <dgm:pt modelId="{0990D1C2-E906-471B-A7F7-072575D4DEB6}" type="pres">
      <dgm:prSet presAssocID="{E6B0EE64-CB87-483E-98C6-D9A9762E4FD4}" presName="LevelTwoTextNode" presStyleLbl="node2" presStyleIdx="0" presStyleCnt="3" custScaleX="176246" custScaleY="75012">
        <dgm:presLayoutVars>
          <dgm:chPref val="3"/>
        </dgm:presLayoutVars>
      </dgm:prSet>
      <dgm:spPr/>
      <dgm:t>
        <a:bodyPr/>
        <a:lstStyle/>
        <a:p>
          <a:endParaRPr lang="zh-CN" altLang="en-US"/>
        </a:p>
      </dgm:t>
    </dgm:pt>
    <dgm:pt modelId="{3C5BE0E0-D131-4684-A545-B4697BA6ABE2}" type="pres">
      <dgm:prSet presAssocID="{E6B0EE64-CB87-483E-98C6-D9A9762E4FD4}" presName="level3hierChild" presStyleCnt="0"/>
      <dgm:spPr/>
    </dgm:pt>
    <dgm:pt modelId="{2DC88992-A7DC-460A-97B5-67AE006BA54B}" type="pres">
      <dgm:prSet presAssocID="{063446A1-F527-49C7-A86A-8AC091C121A0}" presName="conn2-1" presStyleLbl="parChTrans1D3" presStyleIdx="0" presStyleCnt="7"/>
      <dgm:spPr/>
      <dgm:t>
        <a:bodyPr/>
        <a:lstStyle/>
        <a:p>
          <a:endParaRPr lang="zh-CN" altLang="en-US"/>
        </a:p>
      </dgm:t>
    </dgm:pt>
    <dgm:pt modelId="{6B3DD322-09FA-42E1-9AB7-9CE9DCEE94B7}" type="pres">
      <dgm:prSet presAssocID="{063446A1-F527-49C7-A86A-8AC091C121A0}" presName="connTx" presStyleLbl="parChTrans1D3" presStyleIdx="0" presStyleCnt="7"/>
      <dgm:spPr/>
      <dgm:t>
        <a:bodyPr/>
        <a:lstStyle/>
        <a:p>
          <a:endParaRPr lang="zh-CN" altLang="en-US"/>
        </a:p>
      </dgm:t>
    </dgm:pt>
    <dgm:pt modelId="{56AE2A5C-BCDB-42EA-9781-D5E1DCA63057}" type="pres">
      <dgm:prSet presAssocID="{3457C725-F4C5-4D4C-B704-D666B64E4B20}" presName="root2" presStyleCnt="0"/>
      <dgm:spPr/>
    </dgm:pt>
    <dgm:pt modelId="{EEFB495E-3952-4750-99E5-0A81FC868F2B}" type="pres">
      <dgm:prSet presAssocID="{3457C725-F4C5-4D4C-B704-D666B64E4B20}" presName="LevelTwoTextNode" presStyleLbl="node3" presStyleIdx="0" presStyleCnt="7" custScaleX="313934" custScaleY="47037">
        <dgm:presLayoutVars>
          <dgm:chPref val="3"/>
        </dgm:presLayoutVars>
      </dgm:prSet>
      <dgm:spPr/>
      <dgm:t>
        <a:bodyPr/>
        <a:lstStyle/>
        <a:p>
          <a:endParaRPr lang="zh-CN" altLang="en-US"/>
        </a:p>
      </dgm:t>
    </dgm:pt>
    <dgm:pt modelId="{15B6F815-7B75-41C1-B2C1-774BF80970ED}" type="pres">
      <dgm:prSet presAssocID="{3457C725-F4C5-4D4C-B704-D666B64E4B20}" presName="level3hierChild" presStyleCnt="0"/>
      <dgm:spPr/>
    </dgm:pt>
    <dgm:pt modelId="{3A3750F9-0499-42BF-A374-AE036348B2C2}" type="pres">
      <dgm:prSet presAssocID="{8977FAE2-4DC8-45E2-816C-5935544174D4}" presName="conn2-1" presStyleLbl="parChTrans1D3" presStyleIdx="1" presStyleCnt="7"/>
      <dgm:spPr/>
      <dgm:t>
        <a:bodyPr/>
        <a:lstStyle/>
        <a:p>
          <a:endParaRPr lang="zh-CN" altLang="en-US"/>
        </a:p>
      </dgm:t>
    </dgm:pt>
    <dgm:pt modelId="{06CA6A14-6063-44DA-BCD8-6179C3DDE2DB}" type="pres">
      <dgm:prSet presAssocID="{8977FAE2-4DC8-45E2-816C-5935544174D4}" presName="connTx" presStyleLbl="parChTrans1D3" presStyleIdx="1" presStyleCnt="7"/>
      <dgm:spPr/>
      <dgm:t>
        <a:bodyPr/>
        <a:lstStyle/>
        <a:p>
          <a:endParaRPr lang="zh-CN" altLang="en-US"/>
        </a:p>
      </dgm:t>
    </dgm:pt>
    <dgm:pt modelId="{6F1B4EEF-FD6A-4D0E-B0C0-8CD4D362ADE1}" type="pres">
      <dgm:prSet presAssocID="{2D25BB67-9AEF-49A0-BB97-4811CA1D84D1}" presName="root2" presStyleCnt="0"/>
      <dgm:spPr/>
    </dgm:pt>
    <dgm:pt modelId="{EA4F983A-3AF9-4707-8143-D4F4F4D15CC0}" type="pres">
      <dgm:prSet presAssocID="{2D25BB67-9AEF-49A0-BB97-4811CA1D84D1}" presName="LevelTwoTextNode" presStyleLbl="node3" presStyleIdx="1" presStyleCnt="7" custScaleX="307430" custScaleY="60937">
        <dgm:presLayoutVars>
          <dgm:chPref val="3"/>
        </dgm:presLayoutVars>
      </dgm:prSet>
      <dgm:spPr/>
      <dgm:t>
        <a:bodyPr/>
        <a:lstStyle/>
        <a:p>
          <a:endParaRPr lang="zh-CN" altLang="en-US"/>
        </a:p>
      </dgm:t>
    </dgm:pt>
    <dgm:pt modelId="{D8FE6823-3BA4-479B-A7E5-38C60B6689EE}" type="pres">
      <dgm:prSet presAssocID="{2D25BB67-9AEF-49A0-BB97-4811CA1D84D1}" presName="level3hierChild" presStyleCnt="0"/>
      <dgm:spPr/>
    </dgm:pt>
    <dgm:pt modelId="{C9DE2257-1CB2-4C60-B1C3-F04C59D4590C}" type="pres">
      <dgm:prSet presAssocID="{9147F890-C137-43AE-B63C-618FE058AEE4}" presName="conn2-1" presStyleLbl="parChTrans1D2" presStyleIdx="1" presStyleCnt="3"/>
      <dgm:spPr/>
      <dgm:t>
        <a:bodyPr/>
        <a:lstStyle/>
        <a:p>
          <a:endParaRPr lang="zh-CN" altLang="en-US"/>
        </a:p>
      </dgm:t>
    </dgm:pt>
    <dgm:pt modelId="{C73BC53C-FB9D-49C3-A4C9-08AC0D6F82B6}" type="pres">
      <dgm:prSet presAssocID="{9147F890-C137-43AE-B63C-618FE058AEE4}" presName="connTx" presStyleLbl="parChTrans1D2" presStyleIdx="1" presStyleCnt="3"/>
      <dgm:spPr/>
      <dgm:t>
        <a:bodyPr/>
        <a:lstStyle/>
        <a:p>
          <a:endParaRPr lang="zh-CN" altLang="en-US"/>
        </a:p>
      </dgm:t>
    </dgm:pt>
    <dgm:pt modelId="{512C697C-B5AB-4595-8A3C-1D9B85F2867A}" type="pres">
      <dgm:prSet presAssocID="{A3B1FB73-0C26-4D2C-B387-51509A024B93}" presName="root2" presStyleCnt="0"/>
      <dgm:spPr/>
    </dgm:pt>
    <dgm:pt modelId="{6D6CC861-0861-47F3-9989-60645C981F59}" type="pres">
      <dgm:prSet presAssocID="{A3B1FB73-0C26-4D2C-B387-51509A024B93}" presName="LevelTwoTextNode" presStyleLbl="node2" presStyleIdx="1" presStyleCnt="3" custScaleX="171043" custScaleY="76171" custLinFactNeighborX="-5168" custLinFactNeighborY="24550">
        <dgm:presLayoutVars>
          <dgm:chPref val="3"/>
        </dgm:presLayoutVars>
      </dgm:prSet>
      <dgm:spPr/>
      <dgm:t>
        <a:bodyPr/>
        <a:lstStyle/>
        <a:p>
          <a:endParaRPr lang="zh-CN" altLang="en-US"/>
        </a:p>
      </dgm:t>
    </dgm:pt>
    <dgm:pt modelId="{1AECEB8D-E0C7-4EC0-A6A3-9118C0366AEA}" type="pres">
      <dgm:prSet presAssocID="{A3B1FB73-0C26-4D2C-B387-51509A024B93}" presName="level3hierChild" presStyleCnt="0"/>
      <dgm:spPr/>
    </dgm:pt>
    <dgm:pt modelId="{E9079EE1-31AA-4B4B-B0FE-31CCF948EF7C}" type="pres">
      <dgm:prSet presAssocID="{6569B245-B1E6-43EB-9DD8-568162E2BDB7}" presName="conn2-1" presStyleLbl="parChTrans1D3" presStyleIdx="2" presStyleCnt="7"/>
      <dgm:spPr/>
      <dgm:t>
        <a:bodyPr/>
        <a:lstStyle/>
        <a:p>
          <a:endParaRPr lang="zh-CN" altLang="en-US"/>
        </a:p>
      </dgm:t>
    </dgm:pt>
    <dgm:pt modelId="{9C2D2080-DED8-40BF-8E5C-5554AC228A24}" type="pres">
      <dgm:prSet presAssocID="{6569B245-B1E6-43EB-9DD8-568162E2BDB7}" presName="connTx" presStyleLbl="parChTrans1D3" presStyleIdx="2" presStyleCnt="7"/>
      <dgm:spPr/>
      <dgm:t>
        <a:bodyPr/>
        <a:lstStyle/>
        <a:p>
          <a:endParaRPr lang="zh-CN" altLang="en-US"/>
        </a:p>
      </dgm:t>
    </dgm:pt>
    <dgm:pt modelId="{1328FD64-DE48-4C47-AA43-77F6F2E9866F}" type="pres">
      <dgm:prSet presAssocID="{DDD0E125-9746-4AE9-9922-F9F2DDB10DEB}" presName="root2" presStyleCnt="0"/>
      <dgm:spPr/>
    </dgm:pt>
    <dgm:pt modelId="{BF30F123-A163-46C5-809C-76E2031D209A}" type="pres">
      <dgm:prSet presAssocID="{DDD0E125-9746-4AE9-9922-F9F2DDB10DEB}" presName="LevelTwoTextNode" presStyleLbl="node3" presStyleIdx="2" presStyleCnt="7" custScaleX="271377" custScaleY="55400">
        <dgm:presLayoutVars>
          <dgm:chPref val="3"/>
        </dgm:presLayoutVars>
      </dgm:prSet>
      <dgm:spPr/>
      <dgm:t>
        <a:bodyPr/>
        <a:lstStyle/>
        <a:p>
          <a:endParaRPr lang="zh-CN" altLang="en-US"/>
        </a:p>
      </dgm:t>
    </dgm:pt>
    <dgm:pt modelId="{F6A67EEA-058F-4CBF-BA81-952019FB4F82}" type="pres">
      <dgm:prSet presAssocID="{DDD0E125-9746-4AE9-9922-F9F2DDB10DEB}" presName="level3hierChild" presStyleCnt="0"/>
      <dgm:spPr/>
    </dgm:pt>
    <dgm:pt modelId="{4E666136-89B8-4895-B8FD-9423F51EEFE9}" type="pres">
      <dgm:prSet presAssocID="{48722BF5-E688-4873-9A7C-EC3C56111AE9}" presName="conn2-1" presStyleLbl="parChTrans1D3" presStyleIdx="3" presStyleCnt="7"/>
      <dgm:spPr/>
      <dgm:t>
        <a:bodyPr/>
        <a:lstStyle/>
        <a:p>
          <a:endParaRPr lang="zh-CN" altLang="en-US"/>
        </a:p>
      </dgm:t>
    </dgm:pt>
    <dgm:pt modelId="{A3454783-40ED-4041-AB7E-0802FB923C2C}" type="pres">
      <dgm:prSet presAssocID="{48722BF5-E688-4873-9A7C-EC3C56111AE9}" presName="connTx" presStyleLbl="parChTrans1D3" presStyleIdx="3" presStyleCnt="7"/>
      <dgm:spPr/>
      <dgm:t>
        <a:bodyPr/>
        <a:lstStyle/>
        <a:p>
          <a:endParaRPr lang="zh-CN" altLang="en-US"/>
        </a:p>
      </dgm:t>
    </dgm:pt>
    <dgm:pt modelId="{5B9B0242-4ECF-4449-8B2F-9ADEF8E3EBE5}" type="pres">
      <dgm:prSet presAssocID="{30618D8B-A065-47D2-A0D8-792520043CE0}" presName="root2" presStyleCnt="0"/>
      <dgm:spPr/>
    </dgm:pt>
    <dgm:pt modelId="{989E32DD-3665-4395-84A3-993E358E7105}" type="pres">
      <dgm:prSet presAssocID="{30618D8B-A065-47D2-A0D8-792520043CE0}" presName="LevelTwoTextNode" presStyleLbl="node3" presStyleIdx="3" presStyleCnt="7" custScaleX="270016" custScaleY="45623">
        <dgm:presLayoutVars>
          <dgm:chPref val="3"/>
        </dgm:presLayoutVars>
      </dgm:prSet>
      <dgm:spPr/>
      <dgm:t>
        <a:bodyPr/>
        <a:lstStyle/>
        <a:p>
          <a:endParaRPr lang="zh-CN" altLang="en-US"/>
        </a:p>
      </dgm:t>
    </dgm:pt>
    <dgm:pt modelId="{B4F579D5-64F5-482E-9683-555AC8DD0E9F}" type="pres">
      <dgm:prSet presAssocID="{30618D8B-A065-47D2-A0D8-792520043CE0}" presName="level3hierChild" presStyleCnt="0"/>
      <dgm:spPr/>
    </dgm:pt>
    <dgm:pt modelId="{46DDBB60-86FC-46B1-B236-9F5F27758392}" type="pres">
      <dgm:prSet presAssocID="{1FE60DA7-0DE0-40A8-A8EE-7DDCECA7E428}" presName="conn2-1" presStyleLbl="parChTrans1D3" presStyleIdx="4" presStyleCnt="7"/>
      <dgm:spPr/>
      <dgm:t>
        <a:bodyPr/>
        <a:lstStyle/>
        <a:p>
          <a:endParaRPr lang="zh-CN" altLang="en-US"/>
        </a:p>
      </dgm:t>
    </dgm:pt>
    <dgm:pt modelId="{B77587B3-8523-4649-B014-0FC6D34434FE}" type="pres">
      <dgm:prSet presAssocID="{1FE60DA7-0DE0-40A8-A8EE-7DDCECA7E428}" presName="connTx" presStyleLbl="parChTrans1D3" presStyleIdx="4" presStyleCnt="7"/>
      <dgm:spPr/>
      <dgm:t>
        <a:bodyPr/>
        <a:lstStyle/>
        <a:p>
          <a:endParaRPr lang="zh-CN" altLang="en-US"/>
        </a:p>
      </dgm:t>
    </dgm:pt>
    <dgm:pt modelId="{8CF67E68-D2DF-489C-97C4-F139BF568CC1}" type="pres">
      <dgm:prSet presAssocID="{7FC9BB02-299B-4987-BE90-59ECAABCA66D}" presName="root2" presStyleCnt="0"/>
      <dgm:spPr/>
    </dgm:pt>
    <dgm:pt modelId="{A5536686-9F22-4A2A-8DFC-5004B1829F77}" type="pres">
      <dgm:prSet presAssocID="{7FC9BB02-299B-4987-BE90-59ECAABCA66D}" presName="LevelTwoTextNode" presStyleLbl="node3" presStyleIdx="4" presStyleCnt="7" custScaleX="269399" custScaleY="46313">
        <dgm:presLayoutVars>
          <dgm:chPref val="3"/>
        </dgm:presLayoutVars>
      </dgm:prSet>
      <dgm:spPr/>
      <dgm:t>
        <a:bodyPr/>
        <a:lstStyle/>
        <a:p>
          <a:endParaRPr lang="zh-CN" altLang="en-US"/>
        </a:p>
      </dgm:t>
    </dgm:pt>
    <dgm:pt modelId="{86A5D6EA-17FA-43FA-9A99-28F26BA50A6D}" type="pres">
      <dgm:prSet presAssocID="{7FC9BB02-299B-4987-BE90-59ECAABCA66D}" presName="level3hierChild" presStyleCnt="0"/>
      <dgm:spPr/>
    </dgm:pt>
    <dgm:pt modelId="{BA8B3C74-D820-4DCD-90EB-7654C72CB1CD}" type="pres">
      <dgm:prSet presAssocID="{1739895B-49FF-43AE-9242-2A2CF578F04E}" presName="conn2-1" presStyleLbl="parChTrans1D2" presStyleIdx="2" presStyleCnt="3"/>
      <dgm:spPr/>
      <dgm:t>
        <a:bodyPr/>
        <a:lstStyle/>
        <a:p>
          <a:endParaRPr lang="zh-CN" altLang="en-US"/>
        </a:p>
      </dgm:t>
    </dgm:pt>
    <dgm:pt modelId="{16026A63-4CA1-4C00-8633-EAEC33FD1C5C}" type="pres">
      <dgm:prSet presAssocID="{1739895B-49FF-43AE-9242-2A2CF578F04E}" presName="connTx" presStyleLbl="parChTrans1D2" presStyleIdx="2" presStyleCnt="3"/>
      <dgm:spPr/>
      <dgm:t>
        <a:bodyPr/>
        <a:lstStyle/>
        <a:p>
          <a:endParaRPr lang="zh-CN" altLang="en-US"/>
        </a:p>
      </dgm:t>
    </dgm:pt>
    <dgm:pt modelId="{246DC41B-6201-46DE-9DD7-EE0D6AF732A1}" type="pres">
      <dgm:prSet presAssocID="{B6C0BD24-8ADB-46F3-847D-B3BD44194785}" presName="root2" presStyleCnt="0"/>
      <dgm:spPr/>
    </dgm:pt>
    <dgm:pt modelId="{FE582384-70B2-4592-9DED-B71CE92143E8}" type="pres">
      <dgm:prSet presAssocID="{B6C0BD24-8ADB-46F3-847D-B3BD44194785}" presName="LevelTwoTextNode" presStyleLbl="node2" presStyleIdx="2" presStyleCnt="3" custScaleX="170566" custScaleY="68377" custLinFactNeighborX="-646" custLinFactNeighborY="-15506">
        <dgm:presLayoutVars>
          <dgm:chPref val="3"/>
        </dgm:presLayoutVars>
      </dgm:prSet>
      <dgm:spPr/>
      <dgm:t>
        <a:bodyPr/>
        <a:lstStyle/>
        <a:p>
          <a:endParaRPr lang="zh-CN" altLang="en-US"/>
        </a:p>
      </dgm:t>
    </dgm:pt>
    <dgm:pt modelId="{3DB5C341-1DE1-4F6C-825D-AB3F16190070}" type="pres">
      <dgm:prSet presAssocID="{B6C0BD24-8ADB-46F3-847D-B3BD44194785}" presName="level3hierChild" presStyleCnt="0"/>
      <dgm:spPr/>
    </dgm:pt>
    <dgm:pt modelId="{D2BEA96A-F48B-47DD-B108-3601E0CCCD4F}" type="pres">
      <dgm:prSet presAssocID="{34E8E7D4-967D-4AFC-B58E-3677DE78690D}" presName="conn2-1" presStyleLbl="parChTrans1D3" presStyleIdx="5" presStyleCnt="7"/>
      <dgm:spPr/>
      <dgm:t>
        <a:bodyPr/>
        <a:lstStyle/>
        <a:p>
          <a:endParaRPr lang="zh-CN" altLang="en-US"/>
        </a:p>
      </dgm:t>
    </dgm:pt>
    <dgm:pt modelId="{690A6978-A92C-4C85-8253-75D806F7910F}" type="pres">
      <dgm:prSet presAssocID="{34E8E7D4-967D-4AFC-B58E-3677DE78690D}" presName="connTx" presStyleLbl="parChTrans1D3" presStyleIdx="5" presStyleCnt="7"/>
      <dgm:spPr/>
      <dgm:t>
        <a:bodyPr/>
        <a:lstStyle/>
        <a:p>
          <a:endParaRPr lang="zh-CN" altLang="en-US"/>
        </a:p>
      </dgm:t>
    </dgm:pt>
    <dgm:pt modelId="{92957F37-03C0-4450-A7B0-8D9D9E65842E}" type="pres">
      <dgm:prSet presAssocID="{5A5BC6BB-ED64-4B65-A968-3A5C8067A5F7}" presName="root2" presStyleCnt="0"/>
      <dgm:spPr/>
    </dgm:pt>
    <dgm:pt modelId="{048324E0-E3BA-4CE8-A8D9-7343F436246A}" type="pres">
      <dgm:prSet presAssocID="{5A5BC6BB-ED64-4B65-A968-3A5C8067A5F7}" presName="LevelTwoTextNode" presStyleLbl="node3" presStyleIdx="5" presStyleCnt="7" custScaleX="202370" custScaleY="188536">
        <dgm:presLayoutVars>
          <dgm:chPref val="3"/>
        </dgm:presLayoutVars>
      </dgm:prSet>
      <dgm:spPr/>
      <dgm:t>
        <a:bodyPr/>
        <a:lstStyle/>
        <a:p>
          <a:endParaRPr lang="zh-CN" altLang="en-US"/>
        </a:p>
      </dgm:t>
    </dgm:pt>
    <dgm:pt modelId="{48F4E986-B1F9-4D1C-9A67-934967715491}" type="pres">
      <dgm:prSet presAssocID="{5A5BC6BB-ED64-4B65-A968-3A5C8067A5F7}" presName="level3hierChild" presStyleCnt="0"/>
      <dgm:spPr/>
    </dgm:pt>
    <dgm:pt modelId="{88C4096E-F8D6-49E6-A3C4-22AE409BFBF8}" type="pres">
      <dgm:prSet presAssocID="{F9667B27-DF44-45BB-BD22-AC6D481E7C55}" presName="conn2-1" presStyleLbl="parChTrans1D4" presStyleIdx="0" presStyleCnt="2"/>
      <dgm:spPr/>
      <dgm:t>
        <a:bodyPr/>
        <a:lstStyle/>
        <a:p>
          <a:endParaRPr lang="zh-CN" altLang="en-US"/>
        </a:p>
      </dgm:t>
    </dgm:pt>
    <dgm:pt modelId="{322A72A8-0E67-4E76-8FA3-055B9475080D}" type="pres">
      <dgm:prSet presAssocID="{F9667B27-DF44-45BB-BD22-AC6D481E7C55}" presName="connTx" presStyleLbl="parChTrans1D4" presStyleIdx="0" presStyleCnt="2"/>
      <dgm:spPr/>
      <dgm:t>
        <a:bodyPr/>
        <a:lstStyle/>
        <a:p>
          <a:endParaRPr lang="zh-CN" altLang="en-US"/>
        </a:p>
      </dgm:t>
    </dgm:pt>
    <dgm:pt modelId="{4CB6234C-2AA3-4770-9B38-041773C15447}" type="pres">
      <dgm:prSet presAssocID="{8BE2C599-4B33-47FD-8258-03227E4F4FD5}" presName="root2" presStyleCnt="0"/>
      <dgm:spPr/>
    </dgm:pt>
    <dgm:pt modelId="{FEC432A3-5B5C-43F3-A983-F83A56938D0F}" type="pres">
      <dgm:prSet presAssocID="{8BE2C599-4B33-47FD-8258-03227E4F4FD5}" presName="LevelTwoTextNode" presStyleLbl="node4" presStyleIdx="0" presStyleCnt="2" custScaleX="167254" custScaleY="58152">
        <dgm:presLayoutVars>
          <dgm:chPref val="3"/>
        </dgm:presLayoutVars>
      </dgm:prSet>
      <dgm:spPr/>
      <dgm:t>
        <a:bodyPr/>
        <a:lstStyle/>
        <a:p>
          <a:endParaRPr lang="zh-CN" altLang="en-US"/>
        </a:p>
      </dgm:t>
    </dgm:pt>
    <dgm:pt modelId="{D471465B-F55C-4E0F-AA64-2B3AB5405AC7}" type="pres">
      <dgm:prSet presAssocID="{8BE2C599-4B33-47FD-8258-03227E4F4FD5}" presName="level3hierChild" presStyleCnt="0"/>
      <dgm:spPr/>
    </dgm:pt>
    <dgm:pt modelId="{4C9057B1-94C1-4C49-B85E-199C8FDA1547}" type="pres">
      <dgm:prSet presAssocID="{DB2D944D-94B2-476D-8EE0-9B6B6119FB9B}" presName="conn2-1" presStyleLbl="parChTrans1D3" presStyleIdx="6" presStyleCnt="7"/>
      <dgm:spPr/>
      <dgm:t>
        <a:bodyPr/>
        <a:lstStyle/>
        <a:p>
          <a:endParaRPr lang="zh-CN" altLang="en-US"/>
        </a:p>
      </dgm:t>
    </dgm:pt>
    <dgm:pt modelId="{BBF55B2B-E905-41EB-93BE-13F58BFD2405}" type="pres">
      <dgm:prSet presAssocID="{DB2D944D-94B2-476D-8EE0-9B6B6119FB9B}" presName="connTx" presStyleLbl="parChTrans1D3" presStyleIdx="6" presStyleCnt="7"/>
      <dgm:spPr/>
      <dgm:t>
        <a:bodyPr/>
        <a:lstStyle/>
        <a:p>
          <a:endParaRPr lang="zh-CN" altLang="en-US"/>
        </a:p>
      </dgm:t>
    </dgm:pt>
    <dgm:pt modelId="{F5E26D7B-F200-433C-91FD-28C930EA0535}" type="pres">
      <dgm:prSet presAssocID="{43AE844B-A17E-4817-AED9-8BE573EFFD57}" presName="root2" presStyleCnt="0"/>
      <dgm:spPr/>
    </dgm:pt>
    <dgm:pt modelId="{8F063D25-3480-40B5-A128-2564CF464AAF}" type="pres">
      <dgm:prSet presAssocID="{43AE844B-A17E-4817-AED9-8BE573EFFD57}" presName="LevelTwoTextNode" presStyleLbl="node3" presStyleIdx="6" presStyleCnt="7" custScaleX="126600" custScaleY="65970">
        <dgm:presLayoutVars>
          <dgm:chPref val="3"/>
        </dgm:presLayoutVars>
      </dgm:prSet>
      <dgm:spPr/>
      <dgm:t>
        <a:bodyPr/>
        <a:lstStyle/>
        <a:p>
          <a:endParaRPr lang="zh-CN" altLang="en-US"/>
        </a:p>
      </dgm:t>
    </dgm:pt>
    <dgm:pt modelId="{DCAA49E7-4B1F-43DC-A35D-E45212166EE8}" type="pres">
      <dgm:prSet presAssocID="{43AE844B-A17E-4817-AED9-8BE573EFFD57}" presName="level3hierChild" presStyleCnt="0"/>
      <dgm:spPr/>
    </dgm:pt>
    <dgm:pt modelId="{FD3F494C-A357-4A2F-B4B5-0EE77A3F2E81}" type="pres">
      <dgm:prSet presAssocID="{BDA79F8E-D97C-4CAE-9CC7-E6E526340804}" presName="conn2-1" presStyleLbl="parChTrans1D4" presStyleIdx="1" presStyleCnt="2"/>
      <dgm:spPr/>
      <dgm:t>
        <a:bodyPr/>
        <a:lstStyle/>
        <a:p>
          <a:endParaRPr lang="zh-CN" altLang="en-US"/>
        </a:p>
      </dgm:t>
    </dgm:pt>
    <dgm:pt modelId="{CD83B842-55F0-499D-99A3-9D6C0262B9D6}" type="pres">
      <dgm:prSet presAssocID="{BDA79F8E-D97C-4CAE-9CC7-E6E526340804}" presName="connTx" presStyleLbl="parChTrans1D4" presStyleIdx="1" presStyleCnt="2"/>
      <dgm:spPr/>
      <dgm:t>
        <a:bodyPr/>
        <a:lstStyle/>
        <a:p>
          <a:endParaRPr lang="zh-CN" altLang="en-US"/>
        </a:p>
      </dgm:t>
    </dgm:pt>
    <dgm:pt modelId="{1F6DD728-E444-4DCA-B985-A69490DCF6DA}" type="pres">
      <dgm:prSet presAssocID="{6EB87842-4E76-491F-8816-4F32366015FC}" presName="root2" presStyleCnt="0"/>
      <dgm:spPr/>
    </dgm:pt>
    <dgm:pt modelId="{0F50C1EA-64AC-4B79-9F05-BC6C88AE7F50}" type="pres">
      <dgm:prSet presAssocID="{6EB87842-4E76-491F-8816-4F32366015FC}" presName="LevelTwoTextNode" presStyleLbl="node4" presStyleIdx="1" presStyleCnt="2" custScaleX="193830" custScaleY="133892" custLinFactNeighborX="12938" custLinFactNeighborY="2637">
        <dgm:presLayoutVars>
          <dgm:chPref val="3"/>
        </dgm:presLayoutVars>
      </dgm:prSet>
      <dgm:spPr/>
      <dgm:t>
        <a:bodyPr/>
        <a:lstStyle/>
        <a:p>
          <a:endParaRPr lang="zh-CN" altLang="en-US"/>
        </a:p>
      </dgm:t>
    </dgm:pt>
    <dgm:pt modelId="{8A52C470-6313-43AE-9ECD-9EF4B5BB9449}" type="pres">
      <dgm:prSet presAssocID="{6EB87842-4E76-491F-8816-4F32366015FC}" presName="level3hierChild" presStyleCnt="0"/>
      <dgm:spPr/>
    </dgm:pt>
    <dgm:pt modelId="{7B3F7475-2D43-4D39-9999-DFE17271BBE7}" type="pres">
      <dgm:prSet presAssocID="{FE45AC78-C116-485D-9589-BB0831BA7686}" presName="root1" presStyleCnt="0"/>
      <dgm:spPr/>
    </dgm:pt>
    <dgm:pt modelId="{88493127-4583-4E09-AA36-1AFABA91A287}" type="pres">
      <dgm:prSet presAssocID="{FE45AC78-C116-485D-9589-BB0831BA7686}" presName="LevelOneTextNode" presStyleLbl="node0" presStyleIdx="1" presStyleCnt="2" custScaleX="106649" custLinFactY="98880" custLinFactNeighborX="860" custLinFactNeighborY="100000">
        <dgm:presLayoutVars>
          <dgm:chPref val="3"/>
        </dgm:presLayoutVars>
      </dgm:prSet>
      <dgm:spPr/>
      <dgm:t>
        <a:bodyPr/>
        <a:lstStyle/>
        <a:p>
          <a:endParaRPr lang="zh-CN" altLang="en-US"/>
        </a:p>
      </dgm:t>
    </dgm:pt>
    <dgm:pt modelId="{2893380E-70A8-4C54-9586-471A3AA375B3}" type="pres">
      <dgm:prSet presAssocID="{FE45AC78-C116-485D-9589-BB0831BA7686}" presName="level2hierChild" presStyleCnt="0"/>
      <dgm:spPr/>
    </dgm:pt>
  </dgm:ptLst>
  <dgm:cxnLst>
    <dgm:cxn modelId="{5E69E748-8DE3-48A4-AAA0-48F760E3F13E}" type="presOf" srcId="{30618D8B-A065-47D2-A0D8-792520043CE0}" destId="{989E32DD-3665-4395-84A3-993E358E7105}" srcOrd="0" destOrd="0" presId="urn:microsoft.com/office/officeart/2005/8/layout/hierarchy2#1"/>
    <dgm:cxn modelId="{9F37D4F6-A2DD-4037-8C56-EABC5885BBC0}" type="presOf" srcId="{3457C725-F4C5-4D4C-B704-D666B64E4B20}" destId="{EEFB495E-3952-4750-99E5-0A81FC868F2B}" srcOrd="0" destOrd="0" presId="urn:microsoft.com/office/officeart/2005/8/layout/hierarchy2#1"/>
    <dgm:cxn modelId="{EB698AB4-4542-42F2-B271-FA0C260BC472}" srcId="{74DF9FF9-16A3-4350-8B9B-CC08096ED5E9}" destId="{A3B1FB73-0C26-4D2C-B387-51509A024B93}" srcOrd="1" destOrd="0" parTransId="{9147F890-C137-43AE-B63C-618FE058AEE4}" sibTransId="{1D02DDFA-AD4B-42DB-999D-E41F97249831}"/>
    <dgm:cxn modelId="{51C1691E-8C26-4648-A7A0-86E061E73716}" type="presOf" srcId="{43AE844B-A17E-4817-AED9-8BE573EFFD57}" destId="{8F063D25-3480-40B5-A128-2564CF464AAF}" srcOrd="0" destOrd="0" presId="urn:microsoft.com/office/officeart/2005/8/layout/hierarchy2#1"/>
    <dgm:cxn modelId="{DB5BDA65-911C-43E1-BCE3-E43EB971CDB8}" type="presOf" srcId="{34E8E7D4-967D-4AFC-B58E-3677DE78690D}" destId="{690A6978-A92C-4C85-8253-75D806F7910F}" srcOrd="1" destOrd="0" presId="urn:microsoft.com/office/officeart/2005/8/layout/hierarchy2#1"/>
    <dgm:cxn modelId="{2A460AF2-2793-4FCB-9BFB-E4F839D25A82}" type="presOf" srcId="{8977FAE2-4DC8-45E2-816C-5935544174D4}" destId="{06CA6A14-6063-44DA-BCD8-6179C3DDE2DB}" srcOrd="1" destOrd="0" presId="urn:microsoft.com/office/officeart/2005/8/layout/hierarchy2#1"/>
    <dgm:cxn modelId="{906C6346-5C07-456A-8E66-E0C43385B379}" type="presOf" srcId="{063446A1-F527-49C7-A86A-8AC091C121A0}" destId="{6B3DD322-09FA-42E1-9AB7-9CE9DCEE94B7}" srcOrd="1" destOrd="0" presId="urn:microsoft.com/office/officeart/2005/8/layout/hierarchy2#1"/>
    <dgm:cxn modelId="{64810AA4-6DA3-47B8-A9A2-50F56DFAA82F}" type="presOf" srcId="{1FE60DA7-0DE0-40A8-A8EE-7DDCECA7E428}" destId="{46DDBB60-86FC-46B1-B236-9F5F27758392}" srcOrd="0" destOrd="0" presId="urn:microsoft.com/office/officeart/2005/8/layout/hierarchy2#1"/>
    <dgm:cxn modelId="{D73C67AA-D88F-4F22-896D-D6EB458C31C9}" type="presOf" srcId="{FE45AC78-C116-485D-9589-BB0831BA7686}" destId="{88493127-4583-4E09-AA36-1AFABA91A287}" srcOrd="0" destOrd="0" presId="urn:microsoft.com/office/officeart/2005/8/layout/hierarchy2#1"/>
    <dgm:cxn modelId="{F7952427-7F50-4E2E-A922-149D1E5FCE77}" type="presOf" srcId="{BDA79F8E-D97C-4CAE-9CC7-E6E526340804}" destId="{CD83B842-55F0-499D-99A3-9D6C0262B9D6}" srcOrd="1" destOrd="0" presId="urn:microsoft.com/office/officeart/2005/8/layout/hierarchy2#1"/>
    <dgm:cxn modelId="{E4E598FE-6CE4-4594-AA3B-06E920B86D4A}" type="presOf" srcId="{9147F890-C137-43AE-B63C-618FE058AEE4}" destId="{C73BC53C-FB9D-49C3-A4C9-08AC0D6F82B6}" srcOrd="1" destOrd="0" presId="urn:microsoft.com/office/officeart/2005/8/layout/hierarchy2#1"/>
    <dgm:cxn modelId="{440E13F7-13DB-4787-9F69-9B14C00DD0CF}" type="presOf" srcId="{67B58676-CFCE-459E-B28D-5886998C4DFA}" destId="{0E93C558-9224-48D7-8737-2163DD668095}" srcOrd="1" destOrd="0" presId="urn:microsoft.com/office/officeart/2005/8/layout/hierarchy2#1"/>
    <dgm:cxn modelId="{2B1A2849-4DAE-4F52-90BC-279CEC4762BF}" type="presOf" srcId="{74DF9FF9-16A3-4350-8B9B-CC08096ED5E9}" destId="{9BF1A181-8C4C-4F02-BDCB-E9CE882BFD3E}" srcOrd="0" destOrd="0" presId="urn:microsoft.com/office/officeart/2005/8/layout/hierarchy2#1"/>
    <dgm:cxn modelId="{6A22AADD-3083-4920-8EC7-F4606A5FD28D}" type="presOf" srcId="{2D25BB67-9AEF-49A0-BB97-4811CA1D84D1}" destId="{EA4F983A-3AF9-4707-8143-D4F4F4D15CC0}" srcOrd="0" destOrd="0" presId="urn:microsoft.com/office/officeart/2005/8/layout/hierarchy2#1"/>
    <dgm:cxn modelId="{E298329A-C19D-41B7-BD7D-043F68885FA3}" type="presOf" srcId="{8BE2C599-4B33-47FD-8258-03227E4F4FD5}" destId="{FEC432A3-5B5C-43F3-A983-F83A56938D0F}" srcOrd="0" destOrd="0" presId="urn:microsoft.com/office/officeart/2005/8/layout/hierarchy2#1"/>
    <dgm:cxn modelId="{D732A497-B003-4E68-BFE7-FA3C4A88BA13}" type="presOf" srcId="{DB2D944D-94B2-476D-8EE0-9B6B6119FB9B}" destId="{4C9057B1-94C1-4C49-B85E-199C8FDA1547}" srcOrd="0" destOrd="0" presId="urn:microsoft.com/office/officeart/2005/8/layout/hierarchy2#1"/>
    <dgm:cxn modelId="{39C06422-EAFE-44E6-9EF3-2AFCC88E7E26}" type="presOf" srcId="{6EB87842-4E76-491F-8816-4F32366015FC}" destId="{0F50C1EA-64AC-4B79-9F05-BC6C88AE7F50}" srcOrd="0" destOrd="0" presId="urn:microsoft.com/office/officeart/2005/8/layout/hierarchy2#1"/>
    <dgm:cxn modelId="{0F2173AE-F71F-4E84-930C-45E38051CB2D}" type="presOf" srcId="{7FC9BB02-299B-4987-BE90-59ECAABCA66D}" destId="{A5536686-9F22-4A2A-8DFC-5004B1829F77}" srcOrd="0" destOrd="0" presId="urn:microsoft.com/office/officeart/2005/8/layout/hierarchy2#1"/>
    <dgm:cxn modelId="{DD40738C-0BFF-40A2-91EF-796EC6C0AE44}" type="presOf" srcId="{DDD0E125-9746-4AE9-9922-F9F2DDB10DEB}" destId="{BF30F123-A163-46C5-809C-76E2031D209A}" srcOrd="0" destOrd="0" presId="urn:microsoft.com/office/officeart/2005/8/layout/hierarchy2#1"/>
    <dgm:cxn modelId="{03D1EE65-690E-4B1E-8890-CC56A42E6EB7}" type="presOf" srcId="{9147F890-C137-43AE-B63C-618FE058AEE4}" destId="{C9DE2257-1CB2-4C60-B1C3-F04C59D4590C}" srcOrd="0" destOrd="0" presId="urn:microsoft.com/office/officeart/2005/8/layout/hierarchy2#1"/>
    <dgm:cxn modelId="{7B6C9E86-6E18-4AC1-930C-7572F3606E65}" srcId="{A3B1FB73-0C26-4D2C-B387-51509A024B93}" destId="{DDD0E125-9746-4AE9-9922-F9F2DDB10DEB}" srcOrd="0" destOrd="0" parTransId="{6569B245-B1E6-43EB-9DD8-568162E2BDB7}" sibTransId="{E407EDE7-B009-4401-B3DE-E017971162D2}"/>
    <dgm:cxn modelId="{84F13853-E6F2-463D-A0FC-34DC93C82308}" type="presOf" srcId="{48722BF5-E688-4873-9A7C-EC3C56111AE9}" destId="{4E666136-89B8-4895-B8FD-9423F51EEFE9}" srcOrd="0" destOrd="0" presId="urn:microsoft.com/office/officeart/2005/8/layout/hierarchy2#1"/>
    <dgm:cxn modelId="{6359A783-EDFE-4E8F-82F1-41DA842950B7}" srcId="{5A5BC6BB-ED64-4B65-A968-3A5C8067A5F7}" destId="{8BE2C599-4B33-47FD-8258-03227E4F4FD5}" srcOrd="0" destOrd="0" parTransId="{F9667B27-DF44-45BB-BD22-AC6D481E7C55}" sibTransId="{17F01909-9471-4337-ACFF-52BDF3C8A64B}"/>
    <dgm:cxn modelId="{ECBCE615-A467-43F0-A583-DA1ADB347ED7}" srcId="{B6C0BD24-8ADB-46F3-847D-B3BD44194785}" destId="{5A5BC6BB-ED64-4B65-A968-3A5C8067A5F7}" srcOrd="0" destOrd="0" parTransId="{34E8E7D4-967D-4AFC-B58E-3677DE78690D}" sibTransId="{191C7494-E7DF-4F24-BD56-55CFFC8FDF0A}"/>
    <dgm:cxn modelId="{DB3879E6-69AF-4924-B35A-8344253D56B2}" srcId="{5B03F269-D861-4A81-8DEC-AAFDE9CA43F8}" destId="{74DF9FF9-16A3-4350-8B9B-CC08096ED5E9}" srcOrd="0" destOrd="0" parTransId="{0D36E0D5-BDB0-4C1B-A50C-B8A7536D21E1}" sibTransId="{699D9787-9B7C-48A5-A6E4-E56200DE3D2E}"/>
    <dgm:cxn modelId="{F50BD9AC-6D00-47A7-B1B3-72F40DA2AB69}" srcId="{E6B0EE64-CB87-483E-98C6-D9A9762E4FD4}" destId="{3457C725-F4C5-4D4C-B704-D666B64E4B20}" srcOrd="0" destOrd="0" parTransId="{063446A1-F527-49C7-A86A-8AC091C121A0}" sibTransId="{89CCD0A8-70E5-4CA5-A9D3-28E6785EB0CD}"/>
    <dgm:cxn modelId="{5FB0B533-A8AD-4D6F-99E5-5003ED053810}" type="presOf" srcId="{5B03F269-D861-4A81-8DEC-AAFDE9CA43F8}" destId="{0530B66B-CD20-4EB9-B29F-17771BF38F4A}" srcOrd="0" destOrd="0" presId="urn:microsoft.com/office/officeart/2005/8/layout/hierarchy2#1"/>
    <dgm:cxn modelId="{3D7AB9DC-8F9E-4950-A116-A6C864E273AF}" srcId="{A3B1FB73-0C26-4D2C-B387-51509A024B93}" destId="{7FC9BB02-299B-4987-BE90-59ECAABCA66D}" srcOrd="2" destOrd="0" parTransId="{1FE60DA7-0DE0-40A8-A8EE-7DDCECA7E428}" sibTransId="{37489909-9D54-4156-BB1D-B1069B33D45F}"/>
    <dgm:cxn modelId="{BC35527D-3047-4C4A-BACA-121E11A01B11}" type="presOf" srcId="{F9667B27-DF44-45BB-BD22-AC6D481E7C55}" destId="{88C4096E-F8D6-49E6-A3C4-22AE409BFBF8}" srcOrd="0" destOrd="0" presId="urn:microsoft.com/office/officeart/2005/8/layout/hierarchy2#1"/>
    <dgm:cxn modelId="{6E26C989-D493-4901-B5C6-7AAD6A166B79}" type="presOf" srcId="{A3B1FB73-0C26-4D2C-B387-51509A024B93}" destId="{6D6CC861-0861-47F3-9989-60645C981F59}" srcOrd="0" destOrd="0" presId="urn:microsoft.com/office/officeart/2005/8/layout/hierarchy2#1"/>
    <dgm:cxn modelId="{15EF86FA-3AF2-4E88-B725-2A3B0DA1EB5F}" srcId="{B6C0BD24-8ADB-46F3-847D-B3BD44194785}" destId="{43AE844B-A17E-4817-AED9-8BE573EFFD57}" srcOrd="1" destOrd="0" parTransId="{DB2D944D-94B2-476D-8EE0-9B6B6119FB9B}" sibTransId="{FEB205B0-1C40-4FA6-98C4-87166EB68FDE}"/>
    <dgm:cxn modelId="{BCDEE22E-6BBB-43DC-8A18-BA4771370D32}" type="presOf" srcId="{F9667B27-DF44-45BB-BD22-AC6D481E7C55}" destId="{322A72A8-0E67-4E76-8FA3-055B9475080D}" srcOrd="1" destOrd="0" presId="urn:microsoft.com/office/officeart/2005/8/layout/hierarchy2#1"/>
    <dgm:cxn modelId="{F507E7E6-7951-4099-A9EC-7EF424CF5F8A}" type="presOf" srcId="{48722BF5-E688-4873-9A7C-EC3C56111AE9}" destId="{A3454783-40ED-4041-AB7E-0802FB923C2C}" srcOrd="1" destOrd="0" presId="urn:microsoft.com/office/officeart/2005/8/layout/hierarchy2#1"/>
    <dgm:cxn modelId="{28A0C0A1-C1BF-43B4-B25A-5E5C9F9A41F5}" type="presOf" srcId="{1FE60DA7-0DE0-40A8-A8EE-7DDCECA7E428}" destId="{B77587B3-8523-4649-B014-0FC6D34434FE}" srcOrd="1" destOrd="0" presId="urn:microsoft.com/office/officeart/2005/8/layout/hierarchy2#1"/>
    <dgm:cxn modelId="{0287CEDB-0503-4285-8EE8-02157DEDE75D}" type="presOf" srcId="{34E8E7D4-967D-4AFC-B58E-3677DE78690D}" destId="{D2BEA96A-F48B-47DD-B108-3601E0CCCD4F}" srcOrd="0" destOrd="0" presId="urn:microsoft.com/office/officeart/2005/8/layout/hierarchy2#1"/>
    <dgm:cxn modelId="{E139D113-697F-49BC-B050-0D0296001AC9}" type="presOf" srcId="{1739895B-49FF-43AE-9242-2A2CF578F04E}" destId="{16026A63-4CA1-4C00-8633-EAEC33FD1C5C}" srcOrd="1" destOrd="0" presId="urn:microsoft.com/office/officeart/2005/8/layout/hierarchy2#1"/>
    <dgm:cxn modelId="{E7F533FC-F4DB-4F44-B47D-B4E273175D12}" type="presOf" srcId="{DB2D944D-94B2-476D-8EE0-9B6B6119FB9B}" destId="{BBF55B2B-E905-41EB-93BE-13F58BFD2405}" srcOrd="1" destOrd="0" presId="urn:microsoft.com/office/officeart/2005/8/layout/hierarchy2#1"/>
    <dgm:cxn modelId="{D5BA34D7-D003-4073-BDA5-7E593EC8B8DF}" type="presOf" srcId="{5A5BC6BB-ED64-4B65-A968-3A5C8067A5F7}" destId="{048324E0-E3BA-4CE8-A8D9-7343F436246A}" srcOrd="0" destOrd="0" presId="urn:microsoft.com/office/officeart/2005/8/layout/hierarchy2#1"/>
    <dgm:cxn modelId="{C02A415C-BB45-4658-BE94-B874CB1B5C6D}" type="presOf" srcId="{6569B245-B1E6-43EB-9DD8-568162E2BDB7}" destId="{E9079EE1-31AA-4B4B-B0FE-31CCF948EF7C}" srcOrd="0" destOrd="0" presId="urn:microsoft.com/office/officeart/2005/8/layout/hierarchy2#1"/>
    <dgm:cxn modelId="{CC4E0B74-6158-4037-9F62-0ECB641AE2F8}" srcId="{E6B0EE64-CB87-483E-98C6-D9A9762E4FD4}" destId="{2D25BB67-9AEF-49A0-BB97-4811CA1D84D1}" srcOrd="1" destOrd="0" parTransId="{8977FAE2-4DC8-45E2-816C-5935544174D4}" sibTransId="{906DDA14-6639-42BE-A6BF-55B3BE40B617}"/>
    <dgm:cxn modelId="{094A2101-5484-4968-B8A0-8D659BF648E3}" type="presOf" srcId="{1739895B-49FF-43AE-9242-2A2CF578F04E}" destId="{BA8B3C74-D820-4DCD-90EB-7654C72CB1CD}" srcOrd="0" destOrd="0" presId="urn:microsoft.com/office/officeart/2005/8/layout/hierarchy2#1"/>
    <dgm:cxn modelId="{57026A7E-77F2-4211-99DD-4B646CEE522C}" type="presOf" srcId="{063446A1-F527-49C7-A86A-8AC091C121A0}" destId="{2DC88992-A7DC-460A-97B5-67AE006BA54B}" srcOrd="0" destOrd="0" presId="urn:microsoft.com/office/officeart/2005/8/layout/hierarchy2#1"/>
    <dgm:cxn modelId="{D0AB3530-10F3-4571-8B62-DD7E569E360E}" type="presOf" srcId="{8977FAE2-4DC8-45E2-816C-5935544174D4}" destId="{3A3750F9-0499-42BF-A374-AE036348B2C2}" srcOrd="0" destOrd="0" presId="urn:microsoft.com/office/officeart/2005/8/layout/hierarchy2#1"/>
    <dgm:cxn modelId="{283A799C-583D-48D6-8D14-4E43751BB3BE}" srcId="{5B03F269-D861-4A81-8DEC-AAFDE9CA43F8}" destId="{FE45AC78-C116-485D-9589-BB0831BA7686}" srcOrd="1" destOrd="0" parTransId="{6FA2152D-D3B5-4DF2-96F3-E670BF7B50F2}" sibTransId="{288B62FF-E16D-4039-AF75-2BB2AE7AB6C3}"/>
    <dgm:cxn modelId="{9832695D-316D-482D-AFD6-5870ADB32042}" srcId="{A3B1FB73-0C26-4D2C-B387-51509A024B93}" destId="{30618D8B-A065-47D2-A0D8-792520043CE0}" srcOrd="1" destOrd="0" parTransId="{48722BF5-E688-4873-9A7C-EC3C56111AE9}" sibTransId="{986D762F-A675-4B7A-9FA6-0AB6523CA2AD}"/>
    <dgm:cxn modelId="{A9FFA9F8-8825-4179-8CAE-168F5EDD2A77}" type="presOf" srcId="{BDA79F8E-D97C-4CAE-9CC7-E6E526340804}" destId="{FD3F494C-A357-4A2F-B4B5-0EE77A3F2E81}" srcOrd="0" destOrd="0" presId="urn:microsoft.com/office/officeart/2005/8/layout/hierarchy2#1"/>
    <dgm:cxn modelId="{92168F9C-99FA-433A-BD40-190E4FC7968F}" srcId="{74DF9FF9-16A3-4350-8B9B-CC08096ED5E9}" destId="{E6B0EE64-CB87-483E-98C6-D9A9762E4FD4}" srcOrd="0" destOrd="0" parTransId="{67B58676-CFCE-459E-B28D-5886998C4DFA}" sibTransId="{F7A76600-C143-4E03-AD63-E9A2612D3767}"/>
    <dgm:cxn modelId="{16853088-CDE8-4EF2-AE8C-A3D896EC3B71}" type="presOf" srcId="{67B58676-CFCE-459E-B28D-5886998C4DFA}" destId="{CE7075A1-A072-4C22-B43B-0DC7400DAD00}" srcOrd="0" destOrd="0" presId="urn:microsoft.com/office/officeart/2005/8/layout/hierarchy2#1"/>
    <dgm:cxn modelId="{BAC0A808-CA4F-4609-820F-B1C82FA3A5B3}" type="presOf" srcId="{6569B245-B1E6-43EB-9DD8-568162E2BDB7}" destId="{9C2D2080-DED8-40BF-8E5C-5554AC228A24}" srcOrd="1" destOrd="0" presId="urn:microsoft.com/office/officeart/2005/8/layout/hierarchy2#1"/>
    <dgm:cxn modelId="{37F86CD2-C456-4720-A2F3-E0CAA99C3B19}" srcId="{43AE844B-A17E-4817-AED9-8BE573EFFD57}" destId="{6EB87842-4E76-491F-8816-4F32366015FC}" srcOrd="0" destOrd="0" parTransId="{BDA79F8E-D97C-4CAE-9CC7-E6E526340804}" sibTransId="{9343905A-5A85-4AE3-9ABA-122FCB222C1B}"/>
    <dgm:cxn modelId="{35E5E8B7-658A-457D-ACBE-0DAE1C160584}" type="presOf" srcId="{E6B0EE64-CB87-483E-98C6-D9A9762E4FD4}" destId="{0990D1C2-E906-471B-A7F7-072575D4DEB6}" srcOrd="0" destOrd="0" presId="urn:microsoft.com/office/officeart/2005/8/layout/hierarchy2#1"/>
    <dgm:cxn modelId="{F989E33C-A5D5-43D7-A25C-B6C4B26B7F27}" srcId="{74DF9FF9-16A3-4350-8B9B-CC08096ED5E9}" destId="{B6C0BD24-8ADB-46F3-847D-B3BD44194785}" srcOrd="2" destOrd="0" parTransId="{1739895B-49FF-43AE-9242-2A2CF578F04E}" sibTransId="{45661955-EA3E-41A0-A3E8-AE036F385167}"/>
    <dgm:cxn modelId="{D09C8E67-3EB0-4EF4-9D8F-9EAC90B3344E}" type="presOf" srcId="{B6C0BD24-8ADB-46F3-847D-B3BD44194785}" destId="{FE582384-70B2-4592-9DED-B71CE92143E8}" srcOrd="0" destOrd="0" presId="urn:microsoft.com/office/officeart/2005/8/layout/hierarchy2#1"/>
    <dgm:cxn modelId="{441F643E-ABB7-4C90-9CDE-3CF2228B023A}" type="presParOf" srcId="{0530B66B-CD20-4EB9-B29F-17771BF38F4A}" destId="{78182A0A-2CF2-4348-A2F1-A690C43EFBC4}" srcOrd="0" destOrd="0" presId="urn:microsoft.com/office/officeart/2005/8/layout/hierarchy2#1"/>
    <dgm:cxn modelId="{08FA5395-ED1F-409C-8449-9C53A139AADC}" type="presParOf" srcId="{78182A0A-2CF2-4348-A2F1-A690C43EFBC4}" destId="{9BF1A181-8C4C-4F02-BDCB-E9CE882BFD3E}" srcOrd="0" destOrd="0" presId="urn:microsoft.com/office/officeart/2005/8/layout/hierarchy2#1"/>
    <dgm:cxn modelId="{549F1C4B-3D68-4B11-B51C-745D8956C1B2}" type="presParOf" srcId="{78182A0A-2CF2-4348-A2F1-A690C43EFBC4}" destId="{9BED88CD-87DC-4917-81AD-CEB4CEA58141}" srcOrd="1" destOrd="0" presId="urn:microsoft.com/office/officeart/2005/8/layout/hierarchy2#1"/>
    <dgm:cxn modelId="{4660907D-A95B-4882-B6C4-AEC5E56C5D69}" type="presParOf" srcId="{9BED88CD-87DC-4917-81AD-CEB4CEA58141}" destId="{CE7075A1-A072-4C22-B43B-0DC7400DAD00}" srcOrd="0" destOrd="0" presId="urn:microsoft.com/office/officeart/2005/8/layout/hierarchy2#1"/>
    <dgm:cxn modelId="{27D46DC1-F50C-4B4A-B210-D0A38053B1ED}" type="presParOf" srcId="{CE7075A1-A072-4C22-B43B-0DC7400DAD00}" destId="{0E93C558-9224-48D7-8737-2163DD668095}" srcOrd="0" destOrd="0" presId="urn:microsoft.com/office/officeart/2005/8/layout/hierarchy2#1"/>
    <dgm:cxn modelId="{6C2E6858-A57A-4597-85B3-9F256D3A291C}" type="presParOf" srcId="{9BED88CD-87DC-4917-81AD-CEB4CEA58141}" destId="{27F2CACF-99CC-4A4C-A452-FFCD3C68BCC2}" srcOrd="1" destOrd="0" presId="urn:microsoft.com/office/officeart/2005/8/layout/hierarchy2#1"/>
    <dgm:cxn modelId="{33264687-DA43-45F0-A933-D03F58548C8A}" type="presParOf" srcId="{27F2CACF-99CC-4A4C-A452-FFCD3C68BCC2}" destId="{0990D1C2-E906-471B-A7F7-072575D4DEB6}" srcOrd="0" destOrd="0" presId="urn:microsoft.com/office/officeart/2005/8/layout/hierarchy2#1"/>
    <dgm:cxn modelId="{6B7A21C0-3193-4DE1-96EC-A3A87D8C4BC7}" type="presParOf" srcId="{27F2CACF-99CC-4A4C-A452-FFCD3C68BCC2}" destId="{3C5BE0E0-D131-4684-A545-B4697BA6ABE2}" srcOrd="1" destOrd="0" presId="urn:microsoft.com/office/officeart/2005/8/layout/hierarchy2#1"/>
    <dgm:cxn modelId="{4BEE1046-7934-437A-B5C2-228497EF21F1}" type="presParOf" srcId="{3C5BE0E0-D131-4684-A545-B4697BA6ABE2}" destId="{2DC88992-A7DC-460A-97B5-67AE006BA54B}" srcOrd="0" destOrd="0" presId="urn:microsoft.com/office/officeart/2005/8/layout/hierarchy2#1"/>
    <dgm:cxn modelId="{69DF0F30-1CC9-4946-95C8-C7AAD337FA69}" type="presParOf" srcId="{2DC88992-A7DC-460A-97B5-67AE006BA54B}" destId="{6B3DD322-09FA-42E1-9AB7-9CE9DCEE94B7}" srcOrd="0" destOrd="0" presId="urn:microsoft.com/office/officeart/2005/8/layout/hierarchy2#1"/>
    <dgm:cxn modelId="{7C43CF3E-1B23-4796-A82A-BFACF6BA2F2E}" type="presParOf" srcId="{3C5BE0E0-D131-4684-A545-B4697BA6ABE2}" destId="{56AE2A5C-BCDB-42EA-9781-D5E1DCA63057}" srcOrd="1" destOrd="0" presId="urn:microsoft.com/office/officeart/2005/8/layout/hierarchy2#1"/>
    <dgm:cxn modelId="{BE0EAF29-29C3-4020-B480-2F5C60B1EF3A}" type="presParOf" srcId="{56AE2A5C-BCDB-42EA-9781-D5E1DCA63057}" destId="{EEFB495E-3952-4750-99E5-0A81FC868F2B}" srcOrd="0" destOrd="0" presId="urn:microsoft.com/office/officeart/2005/8/layout/hierarchy2#1"/>
    <dgm:cxn modelId="{93A1541D-45DB-470E-B62D-8A04359A07C6}" type="presParOf" srcId="{56AE2A5C-BCDB-42EA-9781-D5E1DCA63057}" destId="{15B6F815-7B75-41C1-B2C1-774BF80970ED}" srcOrd="1" destOrd="0" presId="urn:microsoft.com/office/officeart/2005/8/layout/hierarchy2#1"/>
    <dgm:cxn modelId="{65CD5E5C-56BB-4DED-A7E1-469922B8D55A}" type="presParOf" srcId="{3C5BE0E0-D131-4684-A545-B4697BA6ABE2}" destId="{3A3750F9-0499-42BF-A374-AE036348B2C2}" srcOrd="2" destOrd="0" presId="urn:microsoft.com/office/officeart/2005/8/layout/hierarchy2#1"/>
    <dgm:cxn modelId="{493DD23B-654E-468F-B2A2-661574239768}" type="presParOf" srcId="{3A3750F9-0499-42BF-A374-AE036348B2C2}" destId="{06CA6A14-6063-44DA-BCD8-6179C3DDE2DB}" srcOrd="0" destOrd="0" presId="urn:microsoft.com/office/officeart/2005/8/layout/hierarchy2#1"/>
    <dgm:cxn modelId="{592F3B17-76A5-4578-8552-EFCB3C904C50}" type="presParOf" srcId="{3C5BE0E0-D131-4684-A545-B4697BA6ABE2}" destId="{6F1B4EEF-FD6A-4D0E-B0C0-8CD4D362ADE1}" srcOrd="3" destOrd="0" presId="urn:microsoft.com/office/officeart/2005/8/layout/hierarchy2#1"/>
    <dgm:cxn modelId="{29AE25E9-E53A-42F9-9187-15677C53AB9D}" type="presParOf" srcId="{6F1B4EEF-FD6A-4D0E-B0C0-8CD4D362ADE1}" destId="{EA4F983A-3AF9-4707-8143-D4F4F4D15CC0}" srcOrd="0" destOrd="0" presId="urn:microsoft.com/office/officeart/2005/8/layout/hierarchy2#1"/>
    <dgm:cxn modelId="{C45985DF-EF02-40D3-8C6B-6C604CF68CD1}" type="presParOf" srcId="{6F1B4EEF-FD6A-4D0E-B0C0-8CD4D362ADE1}" destId="{D8FE6823-3BA4-479B-A7E5-38C60B6689EE}" srcOrd="1" destOrd="0" presId="urn:microsoft.com/office/officeart/2005/8/layout/hierarchy2#1"/>
    <dgm:cxn modelId="{816F70E4-ABEB-4632-AFE2-579D17802577}" type="presParOf" srcId="{9BED88CD-87DC-4917-81AD-CEB4CEA58141}" destId="{C9DE2257-1CB2-4C60-B1C3-F04C59D4590C}" srcOrd="2" destOrd="0" presId="urn:microsoft.com/office/officeart/2005/8/layout/hierarchy2#1"/>
    <dgm:cxn modelId="{CC066CFF-7FF0-402D-BFF4-55310586F042}" type="presParOf" srcId="{C9DE2257-1CB2-4C60-B1C3-F04C59D4590C}" destId="{C73BC53C-FB9D-49C3-A4C9-08AC0D6F82B6}" srcOrd="0" destOrd="0" presId="urn:microsoft.com/office/officeart/2005/8/layout/hierarchy2#1"/>
    <dgm:cxn modelId="{7C10075F-248C-4AD6-84CE-318543BCB8AD}" type="presParOf" srcId="{9BED88CD-87DC-4917-81AD-CEB4CEA58141}" destId="{512C697C-B5AB-4595-8A3C-1D9B85F2867A}" srcOrd="3" destOrd="0" presId="urn:microsoft.com/office/officeart/2005/8/layout/hierarchy2#1"/>
    <dgm:cxn modelId="{A6C6CEC4-FDE8-463E-8B86-7C763B0938C8}" type="presParOf" srcId="{512C697C-B5AB-4595-8A3C-1D9B85F2867A}" destId="{6D6CC861-0861-47F3-9989-60645C981F59}" srcOrd="0" destOrd="0" presId="urn:microsoft.com/office/officeart/2005/8/layout/hierarchy2#1"/>
    <dgm:cxn modelId="{F51F7640-4D44-4040-871B-7B5777E90278}" type="presParOf" srcId="{512C697C-B5AB-4595-8A3C-1D9B85F2867A}" destId="{1AECEB8D-E0C7-4EC0-A6A3-9118C0366AEA}" srcOrd="1" destOrd="0" presId="urn:microsoft.com/office/officeart/2005/8/layout/hierarchy2#1"/>
    <dgm:cxn modelId="{6056B6DD-29D6-48B1-A52D-344E34A889A2}" type="presParOf" srcId="{1AECEB8D-E0C7-4EC0-A6A3-9118C0366AEA}" destId="{E9079EE1-31AA-4B4B-B0FE-31CCF948EF7C}" srcOrd="0" destOrd="0" presId="urn:microsoft.com/office/officeart/2005/8/layout/hierarchy2#1"/>
    <dgm:cxn modelId="{F841E8BB-D6CF-4CB3-A727-BEA7D5413F42}" type="presParOf" srcId="{E9079EE1-31AA-4B4B-B0FE-31CCF948EF7C}" destId="{9C2D2080-DED8-40BF-8E5C-5554AC228A24}" srcOrd="0" destOrd="0" presId="urn:microsoft.com/office/officeart/2005/8/layout/hierarchy2#1"/>
    <dgm:cxn modelId="{EA7FC2E3-4FB0-4357-AAD2-A13DE09F9F8B}" type="presParOf" srcId="{1AECEB8D-E0C7-4EC0-A6A3-9118C0366AEA}" destId="{1328FD64-DE48-4C47-AA43-77F6F2E9866F}" srcOrd="1" destOrd="0" presId="urn:microsoft.com/office/officeart/2005/8/layout/hierarchy2#1"/>
    <dgm:cxn modelId="{7905DAB1-B370-47DD-B6F1-7092A040D603}" type="presParOf" srcId="{1328FD64-DE48-4C47-AA43-77F6F2E9866F}" destId="{BF30F123-A163-46C5-809C-76E2031D209A}" srcOrd="0" destOrd="0" presId="urn:microsoft.com/office/officeart/2005/8/layout/hierarchy2#1"/>
    <dgm:cxn modelId="{B17177D4-AD2D-4C86-BE3D-1F5327558EE6}" type="presParOf" srcId="{1328FD64-DE48-4C47-AA43-77F6F2E9866F}" destId="{F6A67EEA-058F-4CBF-BA81-952019FB4F82}" srcOrd="1" destOrd="0" presId="urn:microsoft.com/office/officeart/2005/8/layout/hierarchy2#1"/>
    <dgm:cxn modelId="{FE524732-CD89-4B29-98A1-942C8143BC22}" type="presParOf" srcId="{1AECEB8D-E0C7-4EC0-A6A3-9118C0366AEA}" destId="{4E666136-89B8-4895-B8FD-9423F51EEFE9}" srcOrd="2" destOrd="0" presId="urn:microsoft.com/office/officeart/2005/8/layout/hierarchy2#1"/>
    <dgm:cxn modelId="{494987C5-9451-4D79-95A7-F02DFEC1BE5D}" type="presParOf" srcId="{4E666136-89B8-4895-B8FD-9423F51EEFE9}" destId="{A3454783-40ED-4041-AB7E-0802FB923C2C}" srcOrd="0" destOrd="0" presId="urn:microsoft.com/office/officeart/2005/8/layout/hierarchy2#1"/>
    <dgm:cxn modelId="{A51276F4-1B9E-4FC3-9406-EDBA4AF5CCA8}" type="presParOf" srcId="{1AECEB8D-E0C7-4EC0-A6A3-9118C0366AEA}" destId="{5B9B0242-4ECF-4449-8B2F-9ADEF8E3EBE5}" srcOrd="3" destOrd="0" presId="urn:microsoft.com/office/officeart/2005/8/layout/hierarchy2#1"/>
    <dgm:cxn modelId="{9848435B-F586-42E6-B537-7F2629F47D69}" type="presParOf" srcId="{5B9B0242-4ECF-4449-8B2F-9ADEF8E3EBE5}" destId="{989E32DD-3665-4395-84A3-993E358E7105}" srcOrd="0" destOrd="0" presId="urn:microsoft.com/office/officeart/2005/8/layout/hierarchy2#1"/>
    <dgm:cxn modelId="{D962BBFA-6426-4DE8-8E9C-BAB6DC11B4E2}" type="presParOf" srcId="{5B9B0242-4ECF-4449-8B2F-9ADEF8E3EBE5}" destId="{B4F579D5-64F5-482E-9683-555AC8DD0E9F}" srcOrd="1" destOrd="0" presId="urn:microsoft.com/office/officeart/2005/8/layout/hierarchy2#1"/>
    <dgm:cxn modelId="{A23DB0D6-ECAB-404C-8EA0-101F6AA2CB70}" type="presParOf" srcId="{1AECEB8D-E0C7-4EC0-A6A3-9118C0366AEA}" destId="{46DDBB60-86FC-46B1-B236-9F5F27758392}" srcOrd="4" destOrd="0" presId="urn:microsoft.com/office/officeart/2005/8/layout/hierarchy2#1"/>
    <dgm:cxn modelId="{A0D2AF6B-E275-4E7A-9E2B-CB68B53FBEA7}" type="presParOf" srcId="{46DDBB60-86FC-46B1-B236-9F5F27758392}" destId="{B77587B3-8523-4649-B014-0FC6D34434FE}" srcOrd="0" destOrd="0" presId="urn:microsoft.com/office/officeart/2005/8/layout/hierarchy2#1"/>
    <dgm:cxn modelId="{00EA368C-2387-46AC-8D15-93A802B0CADB}" type="presParOf" srcId="{1AECEB8D-E0C7-4EC0-A6A3-9118C0366AEA}" destId="{8CF67E68-D2DF-489C-97C4-F139BF568CC1}" srcOrd="5" destOrd="0" presId="urn:microsoft.com/office/officeart/2005/8/layout/hierarchy2#1"/>
    <dgm:cxn modelId="{73B03EFB-7832-4382-86FC-26C7FD7CB4F7}" type="presParOf" srcId="{8CF67E68-D2DF-489C-97C4-F139BF568CC1}" destId="{A5536686-9F22-4A2A-8DFC-5004B1829F77}" srcOrd="0" destOrd="0" presId="urn:microsoft.com/office/officeart/2005/8/layout/hierarchy2#1"/>
    <dgm:cxn modelId="{8BCD076B-40D5-48CB-90E5-9AA386281616}" type="presParOf" srcId="{8CF67E68-D2DF-489C-97C4-F139BF568CC1}" destId="{86A5D6EA-17FA-43FA-9A99-28F26BA50A6D}" srcOrd="1" destOrd="0" presId="urn:microsoft.com/office/officeart/2005/8/layout/hierarchy2#1"/>
    <dgm:cxn modelId="{AC8BDC1A-F261-4F12-9C99-D7B432E4D813}" type="presParOf" srcId="{9BED88CD-87DC-4917-81AD-CEB4CEA58141}" destId="{BA8B3C74-D820-4DCD-90EB-7654C72CB1CD}" srcOrd="4" destOrd="0" presId="urn:microsoft.com/office/officeart/2005/8/layout/hierarchy2#1"/>
    <dgm:cxn modelId="{8890234D-40FE-4D49-9D7B-8F5E1A225266}" type="presParOf" srcId="{BA8B3C74-D820-4DCD-90EB-7654C72CB1CD}" destId="{16026A63-4CA1-4C00-8633-EAEC33FD1C5C}" srcOrd="0" destOrd="0" presId="urn:microsoft.com/office/officeart/2005/8/layout/hierarchy2#1"/>
    <dgm:cxn modelId="{9DC22483-395D-4348-9711-78A469B22F10}" type="presParOf" srcId="{9BED88CD-87DC-4917-81AD-CEB4CEA58141}" destId="{246DC41B-6201-46DE-9DD7-EE0D6AF732A1}" srcOrd="5" destOrd="0" presId="urn:microsoft.com/office/officeart/2005/8/layout/hierarchy2#1"/>
    <dgm:cxn modelId="{33A2F7A7-CAF8-4BE2-8594-5D3CF5E4B9E1}" type="presParOf" srcId="{246DC41B-6201-46DE-9DD7-EE0D6AF732A1}" destId="{FE582384-70B2-4592-9DED-B71CE92143E8}" srcOrd="0" destOrd="0" presId="urn:microsoft.com/office/officeart/2005/8/layout/hierarchy2#1"/>
    <dgm:cxn modelId="{F7E55992-7852-4A9B-A8C2-80B6E3686D08}" type="presParOf" srcId="{246DC41B-6201-46DE-9DD7-EE0D6AF732A1}" destId="{3DB5C341-1DE1-4F6C-825D-AB3F16190070}" srcOrd="1" destOrd="0" presId="urn:microsoft.com/office/officeart/2005/8/layout/hierarchy2#1"/>
    <dgm:cxn modelId="{85EB3274-47BA-4C54-91AE-574D9100E5EA}" type="presParOf" srcId="{3DB5C341-1DE1-4F6C-825D-AB3F16190070}" destId="{D2BEA96A-F48B-47DD-B108-3601E0CCCD4F}" srcOrd="0" destOrd="0" presId="urn:microsoft.com/office/officeart/2005/8/layout/hierarchy2#1"/>
    <dgm:cxn modelId="{AD699B6C-0733-4D6B-961E-AB2758341883}" type="presParOf" srcId="{D2BEA96A-F48B-47DD-B108-3601E0CCCD4F}" destId="{690A6978-A92C-4C85-8253-75D806F7910F}" srcOrd="0" destOrd="0" presId="urn:microsoft.com/office/officeart/2005/8/layout/hierarchy2#1"/>
    <dgm:cxn modelId="{8B45D1FD-5E7D-4210-AE12-34450F76B2EE}" type="presParOf" srcId="{3DB5C341-1DE1-4F6C-825D-AB3F16190070}" destId="{92957F37-03C0-4450-A7B0-8D9D9E65842E}" srcOrd="1" destOrd="0" presId="urn:microsoft.com/office/officeart/2005/8/layout/hierarchy2#1"/>
    <dgm:cxn modelId="{830361A0-B0BD-4748-A0FF-84805556052F}" type="presParOf" srcId="{92957F37-03C0-4450-A7B0-8D9D9E65842E}" destId="{048324E0-E3BA-4CE8-A8D9-7343F436246A}" srcOrd="0" destOrd="0" presId="urn:microsoft.com/office/officeart/2005/8/layout/hierarchy2#1"/>
    <dgm:cxn modelId="{5C2425AE-7ED6-47DF-A448-0F5E02C366BC}" type="presParOf" srcId="{92957F37-03C0-4450-A7B0-8D9D9E65842E}" destId="{48F4E986-B1F9-4D1C-9A67-934967715491}" srcOrd="1" destOrd="0" presId="urn:microsoft.com/office/officeart/2005/8/layout/hierarchy2#1"/>
    <dgm:cxn modelId="{7C4A7398-A13A-44F3-B806-7BB668177DFE}" type="presParOf" srcId="{48F4E986-B1F9-4D1C-9A67-934967715491}" destId="{88C4096E-F8D6-49E6-A3C4-22AE409BFBF8}" srcOrd="0" destOrd="0" presId="urn:microsoft.com/office/officeart/2005/8/layout/hierarchy2#1"/>
    <dgm:cxn modelId="{06C27EA3-3A60-4223-AC60-EE76CDBE2C69}" type="presParOf" srcId="{88C4096E-F8D6-49E6-A3C4-22AE409BFBF8}" destId="{322A72A8-0E67-4E76-8FA3-055B9475080D}" srcOrd="0" destOrd="0" presId="urn:microsoft.com/office/officeart/2005/8/layout/hierarchy2#1"/>
    <dgm:cxn modelId="{4F2179E8-886E-4D7B-BAC8-48C925842899}" type="presParOf" srcId="{48F4E986-B1F9-4D1C-9A67-934967715491}" destId="{4CB6234C-2AA3-4770-9B38-041773C15447}" srcOrd="1" destOrd="0" presId="urn:microsoft.com/office/officeart/2005/8/layout/hierarchy2#1"/>
    <dgm:cxn modelId="{F8A63D22-9342-4262-B11F-7D34AC01874E}" type="presParOf" srcId="{4CB6234C-2AA3-4770-9B38-041773C15447}" destId="{FEC432A3-5B5C-43F3-A983-F83A56938D0F}" srcOrd="0" destOrd="0" presId="urn:microsoft.com/office/officeart/2005/8/layout/hierarchy2#1"/>
    <dgm:cxn modelId="{E5F67D25-300D-4CDE-8F7E-4A8C577E6F04}" type="presParOf" srcId="{4CB6234C-2AA3-4770-9B38-041773C15447}" destId="{D471465B-F55C-4E0F-AA64-2B3AB5405AC7}" srcOrd="1" destOrd="0" presId="urn:microsoft.com/office/officeart/2005/8/layout/hierarchy2#1"/>
    <dgm:cxn modelId="{D0D497DD-D72D-418A-99D1-D426C1ECACAB}" type="presParOf" srcId="{3DB5C341-1DE1-4F6C-825D-AB3F16190070}" destId="{4C9057B1-94C1-4C49-B85E-199C8FDA1547}" srcOrd="2" destOrd="0" presId="urn:microsoft.com/office/officeart/2005/8/layout/hierarchy2#1"/>
    <dgm:cxn modelId="{62D30288-E1E8-4B24-8F5D-4E7134CDE4E2}" type="presParOf" srcId="{4C9057B1-94C1-4C49-B85E-199C8FDA1547}" destId="{BBF55B2B-E905-41EB-93BE-13F58BFD2405}" srcOrd="0" destOrd="0" presId="urn:microsoft.com/office/officeart/2005/8/layout/hierarchy2#1"/>
    <dgm:cxn modelId="{CD2C0A20-A684-442D-BBC7-2C166FAF1570}" type="presParOf" srcId="{3DB5C341-1DE1-4F6C-825D-AB3F16190070}" destId="{F5E26D7B-F200-433C-91FD-28C930EA0535}" srcOrd="3" destOrd="0" presId="urn:microsoft.com/office/officeart/2005/8/layout/hierarchy2#1"/>
    <dgm:cxn modelId="{565F0971-5ED5-44CA-9DB8-E10E816DA635}" type="presParOf" srcId="{F5E26D7B-F200-433C-91FD-28C930EA0535}" destId="{8F063D25-3480-40B5-A128-2564CF464AAF}" srcOrd="0" destOrd="0" presId="urn:microsoft.com/office/officeart/2005/8/layout/hierarchy2#1"/>
    <dgm:cxn modelId="{92C29157-D051-4C1B-AF1A-61C5B70264AE}" type="presParOf" srcId="{F5E26D7B-F200-433C-91FD-28C930EA0535}" destId="{DCAA49E7-4B1F-43DC-A35D-E45212166EE8}" srcOrd="1" destOrd="0" presId="urn:microsoft.com/office/officeart/2005/8/layout/hierarchy2#1"/>
    <dgm:cxn modelId="{6B3B7099-32B2-4D34-AE75-BADA1C62DB2C}" type="presParOf" srcId="{DCAA49E7-4B1F-43DC-A35D-E45212166EE8}" destId="{FD3F494C-A357-4A2F-B4B5-0EE77A3F2E81}" srcOrd="0" destOrd="0" presId="urn:microsoft.com/office/officeart/2005/8/layout/hierarchy2#1"/>
    <dgm:cxn modelId="{4B3932DC-2C7F-4385-AEDA-9EA2FFC3CB6E}" type="presParOf" srcId="{FD3F494C-A357-4A2F-B4B5-0EE77A3F2E81}" destId="{CD83B842-55F0-499D-99A3-9D6C0262B9D6}" srcOrd="0" destOrd="0" presId="urn:microsoft.com/office/officeart/2005/8/layout/hierarchy2#1"/>
    <dgm:cxn modelId="{1B537E38-8950-4BB1-BF0C-FC096332785B}" type="presParOf" srcId="{DCAA49E7-4B1F-43DC-A35D-E45212166EE8}" destId="{1F6DD728-E444-4DCA-B985-A69490DCF6DA}" srcOrd="1" destOrd="0" presId="urn:microsoft.com/office/officeart/2005/8/layout/hierarchy2#1"/>
    <dgm:cxn modelId="{503C72EA-44D4-4B08-A764-5E830D9E1992}" type="presParOf" srcId="{1F6DD728-E444-4DCA-B985-A69490DCF6DA}" destId="{0F50C1EA-64AC-4B79-9F05-BC6C88AE7F50}" srcOrd="0" destOrd="0" presId="urn:microsoft.com/office/officeart/2005/8/layout/hierarchy2#1"/>
    <dgm:cxn modelId="{5BA30A40-64DB-4C05-A55B-180ADD9B7507}" type="presParOf" srcId="{1F6DD728-E444-4DCA-B985-A69490DCF6DA}" destId="{8A52C470-6313-43AE-9ECD-9EF4B5BB9449}" srcOrd="1" destOrd="0" presId="urn:microsoft.com/office/officeart/2005/8/layout/hierarchy2#1"/>
    <dgm:cxn modelId="{8587A97C-E674-417A-9A76-56D09121B046}" type="presParOf" srcId="{0530B66B-CD20-4EB9-B29F-17771BF38F4A}" destId="{7B3F7475-2D43-4D39-9999-DFE17271BBE7}" srcOrd="1" destOrd="0" presId="urn:microsoft.com/office/officeart/2005/8/layout/hierarchy2#1"/>
    <dgm:cxn modelId="{15963998-7A64-4D1C-8D3E-954CC4FF4C80}" type="presParOf" srcId="{7B3F7475-2D43-4D39-9999-DFE17271BBE7}" destId="{88493127-4583-4E09-AA36-1AFABA91A287}" srcOrd="0" destOrd="0" presId="urn:microsoft.com/office/officeart/2005/8/layout/hierarchy2#1"/>
    <dgm:cxn modelId="{58C9476A-D7BC-4553-A47A-C5CA1E145833}" type="presParOf" srcId="{7B3F7475-2D43-4D39-9999-DFE17271BBE7}" destId="{2893380E-70A8-4C54-9586-471A3AA375B3}" srcOrd="1" destOrd="0" presId="urn:microsoft.com/office/officeart/2005/8/layout/hierarchy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899900" cy="6610754"/>
        <a:chOff x="0" y="0"/>
        <a:chExt cx="11899900" cy="6610754"/>
      </a:xfrm>
    </dsp:grpSpPr>
    <dsp:sp modelId="{9BF1A181-8C4C-4F02-BDCB-E9CE882BFD3E}">
      <dsp:nvSpPr>
        <dsp:cNvPr id="3" name="圆角矩形 2"/>
        <dsp:cNvSpPr/>
      </dsp:nvSpPr>
      <dsp:spPr bwMode="white">
        <a:xfrm>
          <a:off x="17134" y="2118614"/>
          <a:ext cx="1426007" cy="1115950"/>
        </a:xfrm>
        <a:prstGeom prst="roundRect">
          <a:avLst>
            <a:gd name="adj" fmla="val 10000"/>
          </a:avLst>
        </a:prstGeom>
      </dsp:spPr>
      <dsp:style>
        <a:lnRef idx="2">
          <a:schemeClr val="lt1"/>
        </a:lnRef>
        <a:fillRef idx="1">
          <a:schemeClr val="accent4"/>
        </a:fillRef>
        <a:effectRef idx="0">
          <a:scrgbClr r="0" g="0" b="0"/>
        </a:effectRef>
        <a:fontRef idx="minor">
          <a:schemeClr val="lt1"/>
        </a:fontRef>
      </dsp:style>
      <dsp:txBody>
        <a:bodyPr lIns="17780" tIns="17780" rIns="17780" bIns="1778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800" dirty="0" smtClean="0"/>
            <a:t>法兰克</a:t>
          </a:r>
          <a:endParaRPr lang="en-US" altLang="zh-CN" sz="2800" dirty="0" smtClean="0"/>
        </a:p>
        <a:p>
          <a:pPr lvl="0">
            <a:lnSpc>
              <a:spcPct val="100000"/>
            </a:lnSpc>
            <a:spcBef>
              <a:spcPct val="0"/>
            </a:spcBef>
            <a:spcAft>
              <a:spcPct val="35000"/>
            </a:spcAft>
          </a:pPr>
          <a:r>
            <a:rPr lang="zh-CN" altLang="en-US" sz="2800" dirty="0" smtClean="0"/>
            <a:t>王国</a:t>
          </a:r>
          <a:endParaRPr lang="zh-CN" altLang="en-US" sz="2800" dirty="0"/>
        </a:p>
      </dsp:txBody>
      <dsp:txXfrm>
        <a:off x="17134" y="2118614"/>
        <a:ext cx="1426007" cy="1115950"/>
      </dsp:txXfrm>
    </dsp:sp>
    <dsp:sp modelId="{CE7075A1-A072-4C22-B43B-0DC7400DAD00}">
      <dsp:nvSpPr>
        <dsp:cNvPr id="4" name="任意多边形 3"/>
        <dsp:cNvSpPr/>
      </dsp:nvSpPr>
      <dsp:spPr bwMode="white">
        <a:xfrm>
          <a:off x="926054" y="1899851"/>
          <a:ext cx="1651639" cy="21599"/>
        </a:xfrm>
        <a:custGeom>
          <a:avLst/>
          <a:gdLst/>
          <a:ahLst/>
          <a:cxnLst/>
          <a:pathLst>
            <a:path w="2601" h="34">
              <a:moveTo>
                <a:pt x="814" y="1223"/>
              </a:moveTo>
              <a:lnTo>
                <a:pt x="1787" y="-1189"/>
              </a:lnTo>
            </a:path>
          </a:pathLst>
        </a:custGeom>
      </dsp:spPr>
      <dsp:style>
        <a:lnRef idx="2">
          <a:schemeClr val="accent6"/>
        </a:lnRef>
        <a:fillRef idx="0">
          <a:schemeClr val="accent6">
            <a:tint val="90000"/>
          </a:schemeClr>
        </a:fillRef>
        <a:effectRef idx="0">
          <a:scrgbClr r="0" g="0" b="0"/>
        </a:effectRef>
        <a:fontRef idx="minor"/>
      </dsp:style>
      <dsp:txXfrm>
        <a:off x="926054" y="1899851"/>
        <a:ext cx="1651639" cy="21599"/>
      </dsp:txXfrm>
    </dsp:sp>
    <dsp:sp modelId="{0990D1C2-E906-471B-A7F7-072575D4DEB6}">
      <dsp:nvSpPr>
        <dsp:cNvPr id="5" name="圆角矩形 4"/>
        <dsp:cNvSpPr/>
      </dsp:nvSpPr>
      <dsp:spPr bwMode="white">
        <a:xfrm>
          <a:off x="2060606" y="847195"/>
          <a:ext cx="2796137" cy="595031"/>
        </a:xfrm>
        <a:prstGeom prst="roundRect">
          <a:avLst>
            <a:gd name="adj" fmla="val 10000"/>
          </a:avLst>
        </a:prstGeom>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sz="2800" dirty="0" smtClean="0"/>
            <a:t>1  </a:t>
          </a:r>
          <a:r>
            <a:rPr lang="zh-CN" altLang="en-US" sz="2800" dirty="0" smtClean="0"/>
            <a:t>法兰克王国</a:t>
          </a:r>
          <a:endParaRPr lang="zh-CN" altLang="en-US" sz="2800" dirty="0"/>
        </a:p>
      </dsp:txBody>
      <dsp:txXfrm>
        <a:off x="2060606" y="847195"/>
        <a:ext cx="2796137" cy="595031"/>
      </dsp:txXfrm>
    </dsp:sp>
    <dsp:sp modelId="{2DC88992-A7DC-460A-97B5-67AE006BA54B}">
      <dsp:nvSpPr>
        <dsp:cNvPr id="6" name="任意多边形 5"/>
        <dsp:cNvSpPr/>
      </dsp:nvSpPr>
      <dsp:spPr bwMode="white">
        <a:xfrm>
          <a:off x="4822820" y="983319"/>
          <a:ext cx="702444" cy="21599"/>
        </a:xfrm>
        <a:custGeom>
          <a:avLst/>
          <a:gdLst/>
          <a:ahLst/>
          <a:cxnLst/>
          <a:pathLst>
            <a:path w="1106" h="34">
              <a:moveTo>
                <a:pt x="53" y="254"/>
              </a:moveTo>
              <a:lnTo>
                <a:pt x="1053" y="-220"/>
              </a:lnTo>
            </a:path>
          </a:pathLst>
        </a:custGeom>
      </dsp:spPr>
      <dsp:style>
        <a:lnRef idx="2">
          <a:schemeClr val="accent1"/>
        </a:lnRef>
        <a:fillRef idx="0">
          <a:schemeClr val="accent6">
            <a:tint val="70000"/>
          </a:schemeClr>
        </a:fillRef>
        <a:effectRef idx="0">
          <a:scrgbClr r="0" g="0" b="0"/>
        </a:effectRef>
        <a:fontRef idx="minor"/>
      </dsp:style>
      <dsp:txXfrm>
        <a:off x="4822820" y="983319"/>
        <a:ext cx="702444" cy="21599"/>
      </dsp:txXfrm>
    </dsp:sp>
    <dsp:sp modelId="{EEFB495E-3952-4750-99E5-0A81FC868F2B}">
      <dsp:nvSpPr>
        <dsp:cNvPr id="7" name="圆角矩形 6"/>
        <dsp:cNvSpPr/>
      </dsp:nvSpPr>
      <dsp:spPr bwMode="white">
        <a:xfrm>
          <a:off x="5491341" y="656967"/>
          <a:ext cx="4980553" cy="373120"/>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dirty="0" smtClean="0"/>
            <a:t>建立（</a:t>
          </a:r>
          <a:r>
            <a:rPr lang="en-US" altLang="zh-CN" sz="2400" dirty="0" smtClean="0"/>
            <a:t>481</a:t>
          </a:r>
          <a:r>
            <a:rPr lang="zh-CN" altLang="en-US" sz="2400" dirty="0" smtClean="0"/>
            <a:t>年、高卢地区、克洛维）</a:t>
          </a:r>
          <a:endParaRPr lang="zh-CN" altLang="en-US" sz="2400" dirty="0"/>
        </a:p>
      </dsp:txBody>
      <dsp:txXfrm>
        <a:off x="5491341" y="656967"/>
        <a:ext cx="4980553" cy="373120"/>
      </dsp:txXfrm>
    </dsp:sp>
    <dsp:sp modelId="{3A3750F9-0499-42BF-A374-AE036348B2C2}">
      <dsp:nvSpPr>
        <dsp:cNvPr id="8" name="任意多边形 7"/>
        <dsp:cNvSpPr/>
      </dsp:nvSpPr>
      <dsp:spPr bwMode="white">
        <a:xfrm>
          <a:off x="4833727" y="1256939"/>
          <a:ext cx="680631" cy="21599"/>
        </a:xfrm>
        <a:custGeom>
          <a:avLst/>
          <a:gdLst/>
          <a:ahLst/>
          <a:cxnLst/>
          <a:pathLst>
            <a:path w="1072" h="34">
              <a:moveTo>
                <a:pt x="36" y="-177"/>
              </a:moveTo>
              <a:lnTo>
                <a:pt x="1036" y="211"/>
              </a:lnTo>
            </a:path>
          </a:pathLst>
        </a:custGeom>
      </dsp:spPr>
      <dsp:style>
        <a:lnRef idx="2">
          <a:schemeClr val="accent1"/>
        </a:lnRef>
        <a:fillRef idx="0">
          <a:schemeClr val="accent6">
            <a:tint val="70000"/>
          </a:schemeClr>
        </a:fillRef>
        <a:effectRef idx="0">
          <a:scrgbClr r="0" g="0" b="0"/>
        </a:effectRef>
        <a:fontRef idx="minor"/>
      </dsp:style>
      <dsp:txXfrm>
        <a:off x="4833727" y="1256939"/>
        <a:ext cx="680631" cy="21599"/>
      </dsp:txXfrm>
    </dsp:sp>
    <dsp:sp modelId="{EA4F983A-3AF9-4707-8143-D4F4F4D15CC0}">
      <dsp:nvSpPr>
        <dsp:cNvPr id="9" name="圆角矩形 8"/>
        <dsp:cNvSpPr/>
      </dsp:nvSpPr>
      <dsp:spPr bwMode="white">
        <a:xfrm>
          <a:off x="5491341" y="1149074"/>
          <a:ext cx="4877367" cy="483382"/>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6510" tIns="16510" rIns="16510" bIns="1651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600" dirty="0" smtClean="0"/>
            <a:t>克洛维举措</a:t>
          </a:r>
          <a:r>
            <a:rPr lang="zh-CN" altLang="en-US" sz="2400" dirty="0" smtClean="0"/>
            <a:t>（宗教、土地、对外）</a:t>
          </a:r>
          <a:endParaRPr lang="zh-CN" altLang="en-US" sz="2400" dirty="0"/>
        </a:p>
      </dsp:txBody>
      <dsp:txXfrm>
        <a:off x="5491341" y="1149074"/>
        <a:ext cx="4877367" cy="483382"/>
      </dsp:txXfrm>
    </dsp:sp>
    <dsp:sp modelId="{C9DE2257-1CB2-4C60-B1C3-F04C59D4590C}">
      <dsp:nvSpPr>
        <dsp:cNvPr id="10" name="任意多边形 9"/>
        <dsp:cNvSpPr/>
      </dsp:nvSpPr>
      <dsp:spPr bwMode="white">
        <a:xfrm>
          <a:off x="1442800" y="2652266"/>
          <a:ext cx="536157" cy="21599"/>
        </a:xfrm>
        <a:custGeom>
          <a:avLst/>
          <a:gdLst/>
          <a:ahLst/>
          <a:cxnLst/>
          <a:pathLst>
            <a:path w="844" h="34">
              <a:moveTo>
                <a:pt x="1" y="38"/>
              </a:moveTo>
              <a:lnTo>
                <a:pt x="844" y="-4"/>
              </a:lnTo>
            </a:path>
          </a:pathLst>
        </a:custGeom>
      </dsp:spPr>
      <dsp:style>
        <a:lnRef idx="2">
          <a:schemeClr val="accent6"/>
        </a:lnRef>
        <a:fillRef idx="0">
          <a:schemeClr val="accent6">
            <a:tint val="90000"/>
          </a:schemeClr>
        </a:fillRef>
        <a:effectRef idx="0">
          <a:scrgbClr r="0" g="0" b="0"/>
        </a:effectRef>
        <a:fontRef idx="minor"/>
      </dsp:style>
      <dsp:txXfrm>
        <a:off x="1442800" y="2652266"/>
        <a:ext cx="536157" cy="21599"/>
      </dsp:txXfrm>
    </dsp:sp>
    <dsp:sp modelId="{6D6CC861-0861-47F3-9989-60645C981F59}">
      <dsp:nvSpPr>
        <dsp:cNvPr id="11" name="圆角矩形 10"/>
        <dsp:cNvSpPr/>
      </dsp:nvSpPr>
      <dsp:spPr bwMode="white">
        <a:xfrm>
          <a:off x="1978615" y="2347430"/>
          <a:ext cx="2713592" cy="604225"/>
        </a:xfrm>
        <a:prstGeom prst="roundRect">
          <a:avLst>
            <a:gd name="adj" fmla="val 10000"/>
          </a:avLst>
        </a:prstGeom>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sz="2800" dirty="0" smtClean="0"/>
            <a:t>2  </a:t>
          </a:r>
          <a:r>
            <a:rPr lang="zh-CN" altLang="en-US" sz="2800" dirty="0" smtClean="0"/>
            <a:t>封君与封臣</a:t>
          </a:r>
          <a:endParaRPr lang="zh-CN" altLang="en-US" sz="2800" dirty="0"/>
        </a:p>
      </dsp:txBody>
      <dsp:txXfrm>
        <a:off x="1978615" y="2347430"/>
        <a:ext cx="2713592" cy="604225"/>
      </dsp:txXfrm>
    </dsp:sp>
    <dsp:sp modelId="{E9079EE1-31AA-4B4B-B0FE-31CCF948EF7C}">
      <dsp:nvSpPr>
        <dsp:cNvPr id="12" name="任意多边形 11"/>
        <dsp:cNvSpPr/>
      </dsp:nvSpPr>
      <dsp:spPr bwMode="white">
        <a:xfrm>
          <a:off x="4557124" y="2299559"/>
          <a:ext cx="986755" cy="21599"/>
        </a:xfrm>
        <a:custGeom>
          <a:avLst/>
          <a:gdLst/>
          <a:ahLst/>
          <a:cxnLst/>
          <a:pathLst>
            <a:path w="1554" h="34">
              <a:moveTo>
                <a:pt x="213" y="551"/>
              </a:moveTo>
              <a:lnTo>
                <a:pt x="1341" y="-517"/>
              </a:lnTo>
            </a:path>
          </a:pathLst>
        </a:custGeom>
      </dsp:spPr>
      <dsp:style>
        <a:lnRef idx="2">
          <a:schemeClr val="accent1"/>
        </a:lnRef>
        <a:fillRef idx="0">
          <a:schemeClr val="accent6">
            <a:tint val="70000"/>
          </a:schemeClr>
        </a:fillRef>
        <a:effectRef idx="0">
          <a:scrgbClr r="0" g="0" b="0"/>
        </a:effectRef>
        <a:fontRef idx="minor"/>
      </dsp:style>
      <dsp:txXfrm>
        <a:off x="4557124" y="2299559"/>
        <a:ext cx="986755" cy="21599"/>
      </dsp:txXfrm>
    </dsp:sp>
    <dsp:sp modelId="{BF30F123-A163-46C5-809C-76E2031D209A}">
      <dsp:nvSpPr>
        <dsp:cNvPr id="13" name="圆角矩形 12"/>
        <dsp:cNvSpPr/>
      </dsp:nvSpPr>
      <dsp:spPr bwMode="white">
        <a:xfrm>
          <a:off x="5408796" y="1751443"/>
          <a:ext cx="4305387" cy="439460"/>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dirty="0" smtClean="0"/>
            <a:t>改革：</a:t>
          </a:r>
          <a:r>
            <a:rPr lang="en-US" altLang="zh-CN" sz="2400" dirty="0" smtClean="0"/>
            <a:t>8</a:t>
          </a:r>
          <a:r>
            <a:rPr lang="zh-CN" altLang="en-US" sz="2400" dirty="0" smtClean="0"/>
            <a:t>世纪前期</a:t>
          </a:r>
          <a:endParaRPr lang="zh-CN" altLang="en-US" sz="2400" dirty="0"/>
        </a:p>
      </dsp:txBody>
      <dsp:txXfrm>
        <a:off x="5408796" y="1751443"/>
        <a:ext cx="4305387" cy="439460"/>
      </dsp:txXfrm>
    </dsp:sp>
    <dsp:sp modelId="{4E666136-89B8-4895-B8FD-9423F51EEFE9}">
      <dsp:nvSpPr>
        <dsp:cNvPr id="14" name="任意多边形 13"/>
        <dsp:cNvSpPr/>
      </dsp:nvSpPr>
      <dsp:spPr bwMode="white">
        <a:xfrm>
          <a:off x="4683525" y="2559393"/>
          <a:ext cx="733952" cy="21599"/>
        </a:xfrm>
        <a:custGeom>
          <a:avLst/>
          <a:gdLst/>
          <a:ahLst/>
          <a:cxnLst/>
          <a:pathLst>
            <a:path w="1156" h="34">
              <a:moveTo>
                <a:pt x="14" y="142"/>
              </a:moveTo>
              <a:lnTo>
                <a:pt x="1142" y="-108"/>
              </a:lnTo>
            </a:path>
          </a:pathLst>
        </a:custGeom>
      </dsp:spPr>
      <dsp:style>
        <a:lnRef idx="2">
          <a:schemeClr val="accent1"/>
        </a:lnRef>
        <a:fillRef idx="0">
          <a:schemeClr val="accent6">
            <a:tint val="70000"/>
          </a:schemeClr>
        </a:fillRef>
        <a:effectRef idx="0">
          <a:scrgbClr r="0" g="0" b="0"/>
        </a:effectRef>
        <a:fontRef idx="minor"/>
      </dsp:style>
      <dsp:txXfrm>
        <a:off x="4683525" y="2559393"/>
        <a:ext cx="733952" cy="21599"/>
      </dsp:txXfrm>
    </dsp:sp>
    <dsp:sp modelId="{989E32DD-3665-4395-84A3-993E358E7105}">
      <dsp:nvSpPr>
        <dsp:cNvPr id="15" name="圆角矩形 14"/>
        <dsp:cNvSpPr/>
      </dsp:nvSpPr>
      <dsp:spPr bwMode="white">
        <a:xfrm>
          <a:off x="5408796" y="2309890"/>
          <a:ext cx="4283795" cy="361904"/>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dirty="0" smtClean="0"/>
            <a:t>纽带：土地封赐</a:t>
          </a:r>
          <a:endParaRPr lang="zh-CN" altLang="en-US" sz="2400" dirty="0"/>
        </a:p>
      </dsp:txBody>
      <dsp:txXfrm>
        <a:off x="5408796" y="2309890"/>
        <a:ext cx="4283795" cy="361904"/>
      </dsp:txXfrm>
    </dsp:sp>
    <dsp:sp modelId="{46DDBB60-86FC-46B1-B236-9F5F27758392}">
      <dsp:nvSpPr>
        <dsp:cNvPr id="16" name="任意多边形 15"/>
        <dsp:cNvSpPr/>
      </dsp:nvSpPr>
      <dsp:spPr bwMode="white">
        <a:xfrm>
          <a:off x="4657094" y="2801207"/>
          <a:ext cx="786814" cy="21599"/>
        </a:xfrm>
        <a:custGeom>
          <a:avLst/>
          <a:gdLst/>
          <a:ahLst/>
          <a:cxnLst/>
          <a:pathLst>
            <a:path w="1239" h="34">
              <a:moveTo>
                <a:pt x="55" y="-239"/>
              </a:moveTo>
              <a:lnTo>
                <a:pt x="1184" y="273"/>
              </a:lnTo>
            </a:path>
          </a:pathLst>
        </a:custGeom>
      </dsp:spPr>
      <dsp:style>
        <a:lnRef idx="2">
          <a:schemeClr val="accent1"/>
        </a:lnRef>
        <a:fillRef idx="0">
          <a:schemeClr val="accent6">
            <a:tint val="70000"/>
          </a:schemeClr>
        </a:fillRef>
        <a:effectRef idx="0">
          <a:scrgbClr r="0" g="0" b="0"/>
        </a:effectRef>
        <a:fontRef idx="minor"/>
      </dsp:style>
      <dsp:txXfrm>
        <a:off x="4657094" y="2801207"/>
        <a:ext cx="786814" cy="21599"/>
      </dsp:txXfrm>
    </dsp:sp>
    <dsp:sp modelId="{A5536686-9F22-4A2A-8DFC-5004B1829F77}">
      <dsp:nvSpPr>
        <dsp:cNvPr id="17" name="圆角矩形 16"/>
        <dsp:cNvSpPr/>
      </dsp:nvSpPr>
      <dsp:spPr bwMode="white">
        <a:xfrm>
          <a:off x="5408796" y="2790781"/>
          <a:ext cx="4274007" cy="367377"/>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dirty="0" smtClean="0"/>
            <a:t>特点：等级森严</a:t>
          </a:r>
          <a:endParaRPr lang="zh-CN" altLang="en-US" sz="2400" dirty="0"/>
        </a:p>
      </dsp:txBody>
      <dsp:txXfrm>
        <a:off x="5408796" y="2790781"/>
        <a:ext cx="4274007" cy="367377"/>
      </dsp:txXfrm>
    </dsp:sp>
    <dsp:sp modelId="{BA8B3C74-D820-4DCD-90EB-7654C72CB1CD}">
      <dsp:nvSpPr>
        <dsp:cNvPr id="18" name="任意多边形 17"/>
        <dsp:cNvSpPr/>
      </dsp:nvSpPr>
      <dsp:spPr bwMode="white">
        <a:xfrm>
          <a:off x="853010" y="3506379"/>
          <a:ext cx="1787477" cy="21599"/>
        </a:xfrm>
        <a:custGeom>
          <a:avLst/>
          <a:gdLst/>
          <a:ahLst/>
          <a:cxnLst/>
          <a:pathLst>
            <a:path w="2815" h="34">
              <a:moveTo>
                <a:pt x="929" y="-1307"/>
              </a:moveTo>
              <a:lnTo>
                <a:pt x="1886" y="1341"/>
              </a:lnTo>
            </a:path>
          </a:pathLst>
        </a:custGeom>
      </dsp:spPr>
      <dsp:style>
        <a:lnRef idx="2">
          <a:schemeClr val="accent6"/>
        </a:lnRef>
        <a:fillRef idx="0">
          <a:schemeClr val="accent6">
            <a:tint val="90000"/>
          </a:schemeClr>
        </a:fillRef>
        <a:effectRef idx="0">
          <a:scrgbClr r="0" g="0" b="0"/>
        </a:effectRef>
        <a:fontRef idx="minor"/>
      </dsp:style>
      <dsp:txXfrm>
        <a:off x="853010" y="3506379"/>
        <a:ext cx="1787477" cy="21599"/>
      </dsp:txXfrm>
    </dsp:sp>
    <dsp:sp modelId="{FE582384-70B2-4592-9DED-B71CE92143E8}">
      <dsp:nvSpPr>
        <dsp:cNvPr id="19" name="圆角矩形 18"/>
        <dsp:cNvSpPr/>
      </dsp:nvSpPr>
      <dsp:spPr bwMode="white">
        <a:xfrm>
          <a:off x="2050357" y="4086568"/>
          <a:ext cx="2706024" cy="542399"/>
        </a:xfrm>
        <a:prstGeom prst="roundRect">
          <a:avLst>
            <a:gd name="adj" fmla="val 10000"/>
          </a:avLst>
        </a:prstGeom>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sz="2800" dirty="0" smtClean="0"/>
            <a:t>3  </a:t>
          </a:r>
          <a:r>
            <a:rPr lang="zh-CN" altLang="en-US" sz="2800" dirty="0" smtClean="0"/>
            <a:t>查理曼帝国</a:t>
          </a:r>
          <a:endParaRPr lang="zh-CN" altLang="en-US" sz="2800" dirty="0"/>
        </a:p>
      </dsp:txBody>
      <dsp:txXfrm>
        <a:off x="2050357" y="4086568"/>
        <a:ext cx="2706024" cy="542399"/>
      </dsp:txXfrm>
    </dsp:sp>
    <dsp:sp modelId="{D2BEA96A-F48B-47DD-B108-3601E0CCCD4F}">
      <dsp:nvSpPr>
        <dsp:cNvPr id="20" name="任意多边形 19"/>
        <dsp:cNvSpPr/>
      </dsp:nvSpPr>
      <dsp:spPr bwMode="white">
        <a:xfrm>
          <a:off x="4715964" y="4180547"/>
          <a:ext cx="725681" cy="21599"/>
        </a:xfrm>
        <a:custGeom>
          <a:avLst/>
          <a:gdLst/>
          <a:ahLst/>
          <a:cxnLst/>
          <a:pathLst>
            <a:path w="1143" h="34">
              <a:moveTo>
                <a:pt x="64" y="279"/>
              </a:moveTo>
              <a:lnTo>
                <a:pt x="1079" y="-245"/>
              </a:lnTo>
            </a:path>
          </a:pathLst>
        </a:custGeom>
      </dsp:spPr>
      <dsp:style>
        <a:lnRef idx="2">
          <a:schemeClr val="accent1"/>
        </a:lnRef>
        <a:fillRef idx="0">
          <a:schemeClr val="accent6">
            <a:tint val="70000"/>
          </a:schemeClr>
        </a:fillRef>
        <a:effectRef idx="0">
          <a:scrgbClr r="0" g="0" b="0"/>
        </a:effectRef>
        <a:fontRef idx="minor"/>
      </dsp:style>
      <dsp:txXfrm>
        <a:off x="4715964" y="4180547"/>
        <a:ext cx="725681" cy="21599"/>
      </dsp:txXfrm>
    </dsp:sp>
    <dsp:sp modelId="{048324E0-E3BA-4CE8-A8D9-7343F436246A}">
      <dsp:nvSpPr>
        <dsp:cNvPr id="21" name="圆角矩形 20"/>
        <dsp:cNvSpPr/>
      </dsp:nvSpPr>
      <dsp:spPr bwMode="white">
        <a:xfrm>
          <a:off x="5401228" y="3277145"/>
          <a:ext cx="3210594" cy="1495559"/>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b="0" dirty="0" smtClean="0"/>
            <a:t>查理统治</a:t>
          </a:r>
          <a:endParaRPr lang="en-US" altLang="zh-CN" sz="2400" b="0" dirty="0" smtClean="0"/>
        </a:p>
        <a:p>
          <a:pPr lvl="0">
            <a:lnSpc>
              <a:spcPct val="100000"/>
            </a:lnSpc>
            <a:spcBef>
              <a:spcPct val="0"/>
            </a:spcBef>
            <a:spcAft>
              <a:spcPct val="35000"/>
            </a:spcAft>
          </a:pPr>
          <a:r>
            <a:rPr lang="zh-CN" altLang="en-US" sz="2400" b="0" dirty="0" smtClean="0"/>
            <a:t>（罗马人的皇帝、</a:t>
          </a:r>
          <a:endParaRPr lang="en-US" altLang="zh-CN" sz="2400" b="0" dirty="0" smtClean="0"/>
        </a:p>
        <a:p>
          <a:pPr lvl="0">
            <a:lnSpc>
              <a:spcPct val="100000"/>
            </a:lnSpc>
            <a:spcBef>
              <a:spcPct val="0"/>
            </a:spcBef>
            <a:spcAft>
              <a:spcPct val="35000"/>
            </a:spcAft>
          </a:pPr>
          <a:r>
            <a:rPr lang="zh-CN" altLang="en-US" sz="2400" b="0" dirty="0" smtClean="0"/>
            <a:t>查理大帝、查理曼）</a:t>
          </a:r>
          <a:endParaRPr lang="zh-CN" altLang="en-US" sz="2400" b="0" dirty="0"/>
        </a:p>
      </dsp:txBody>
      <dsp:txXfrm>
        <a:off x="5401228" y="3277145"/>
        <a:ext cx="3210594" cy="1495559"/>
      </dsp:txXfrm>
    </dsp:sp>
    <dsp:sp modelId="{88C4096E-F8D6-49E6-A3C4-22AE409BFBF8}">
      <dsp:nvSpPr>
        <dsp:cNvPr id="22" name="任意多边形 21"/>
        <dsp:cNvSpPr/>
      </dsp:nvSpPr>
      <dsp:spPr bwMode="white">
        <a:xfrm>
          <a:off x="8611822" y="4014125"/>
          <a:ext cx="634599" cy="21599"/>
        </a:xfrm>
        <a:custGeom>
          <a:avLst/>
          <a:gdLst/>
          <a:ahLst/>
          <a:cxnLst/>
          <a:pathLst>
            <a:path w="999" h="34">
              <a:moveTo>
                <a:pt x="0" y="17"/>
              </a:moveTo>
              <a:lnTo>
                <a:pt x="999" y="17"/>
              </a:lnTo>
            </a:path>
          </a:pathLst>
        </a:custGeom>
      </dsp:spPr>
      <dsp:style>
        <a:lnRef idx="2">
          <a:schemeClr val="accent2"/>
        </a:lnRef>
        <a:fillRef idx="0">
          <a:schemeClr val="accent6">
            <a:tint val="50000"/>
          </a:schemeClr>
        </a:fillRef>
        <a:effectRef idx="0">
          <a:scrgbClr r="0" g="0" b="0"/>
        </a:effectRef>
        <a:fontRef idx="minor"/>
      </dsp:style>
      <dsp:txXfrm>
        <a:off x="8611822" y="4014125"/>
        <a:ext cx="634599" cy="21599"/>
      </dsp:txXfrm>
    </dsp:sp>
    <dsp:sp modelId="{FEC432A3-5B5C-43F3-A983-F83A56938D0F}">
      <dsp:nvSpPr>
        <dsp:cNvPr id="23" name="圆角矩形 22"/>
        <dsp:cNvSpPr/>
      </dsp:nvSpPr>
      <dsp:spPr bwMode="white">
        <a:xfrm>
          <a:off x="9246421" y="3794280"/>
          <a:ext cx="2653479" cy="461290"/>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400" dirty="0" smtClean="0"/>
            <a:t>当时西欧最大王国</a:t>
          </a:r>
          <a:endParaRPr lang="zh-CN" altLang="en-US" sz="2400" dirty="0"/>
        </a:p>
      </dsp:txBody>
      <dsp:txXfrm>
        <a:off x="9246421" y="3794280"/>
        <a:ext cx="2653479" cy="461290"/>
      </dsp:txXfrm>
    </dsp:sp>
    <dsp:sp modelId="{4C9057B1-94C1-4C49-B85E-199C8FDA1547}">
      <dsp:nvSpPr>
        <dsp:cNvPr id="24" name="任意多边形 23"/>
        <dsp:cNvSpPr/>
      </dsp:nvSpPr>
      <dsp:spPr bwMode="white">
        <a:xfrm>
          <a:off x="4456311" y="4879454"/>
          <a:ext cx="1244987" cy="21599"/>
        </a:xfrm>
        <a:custGeom>
          <a:avLst/>
          <a:gdLst/>
          <a:ahLst/>
          <a:cxnLst/>
          <a:pathLst>
            <a:path w="1961" h="34">
              <a:moveTo>
                <a:pt x="473" y="-822"/>
              </a:moveTo>
              <a:lnTo>
                <a:pt x="1488" y="856"/>
              </a:lnTo>
            </a:path>
          </a:pathLst>
        </a:custGeom>
      </dsp:spPr>
      <dsp:style>
        <a:lnRef idx="2">
          <a:schemeClr val="accent1"/>
        </a:lnRef>
        <a:fillRef idx="0">
          <a:schemeClr val="accent6">
            <a:tint val="70000"/>
          </a:schemeClr>
        </a:fillRef>
        <a:effectRef idx="0">
          <a:scrgbClr r="0" g="0" b="0"/>
        </a:effectRef>
        <a:fontRef idx="minor"/>
      </dsp:style>
      <dsp:txXfrm>
        <a:off x="4456311" y="4879454"/>
        <a:ext cx="1244987" cy="21599"/>
      </dsp:txXfrm>
    </dsp:sp>
    <dsp:sp modelId="{8F063D25-3480-40B5-A128-2564CF464AAF}">
      <dsp:nvSpPr>
        <dsp:cNvPr id="25" name="圆角矩形 24"/>
        <dsp:cNvSpPr/>
      </dsp:nvSpPr>
      <dsp:spPr bwMode="white">
        <a:xfrm>
          <a:off x="5401228" y="5161086"/>
          <a:ext cx="2008505" cy="523306"/>
        </a:xfrm>
        <a:prstGeom prst="roundRect">
          <a:avLst>
            <a:gd name="adj" fmla="val 10000"/>
          </a:avLst>
        </a:prstGeom>
      </dsp:spPr>
      <dsp:style>
        <a:lnRef idx="2">
          <a:schemeClr val="lt1"/>
        </a:lnRef>
        <a:fillRef idx="1">
          <a:schemeClr val="accent1">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800" dirty="0" smtClean="0"/>
            <a:t>帝国分裂</a:t>
          </a:r>
          <a:endParaRPr lang="zh-CN" altLang="en-US" sz="2800" dirty="0"/>
        </a:p>
      </dsp:txBody>
      <dsp:txXfrm>
        <a:off x="5401228" y="5161086"/>
        <a:ext cx="2008505" cy="523306"/>
      </dsp:txXfrm>
    </dsp:sp>
    <dsp:sp modelId="{FD3F494C-A357-4A2F-B4B5-0EE77A3F2E81}">
      <dsp:nvSpPr>
        <dsp:cNvPr id="26" name="任意多边形 25"/>
        <dsp:cNvSpPr/>
      </dsp:nvSpPr>
      <dsp:spPr bwMode="white">
        <a:xfrm>
          <a:off x="7409603" y="5422399"/>
          <a:ext cx="840120" cy="21599"/>
        </a:xfrm>
        <a:custGeom>
          <a:avLst/>
          <a:gdLst/>
          <a:ahLst/>
          <a:cxnLst/>
          <a:pathLst>
            <a:path w="1323" h="34">
              <a:moveTo>
                <a:pt x="0" y="1"/>
              </a:moveTo>
              <a:lnTo>
                <a:pt x="1323" y="33"/>
              </a:lnTo>
            </a:path>
          </a:pathLst>
        </a:custGeom>
      </dsp:spPr>
      <dsp:style>
        <a:lnRef idx="2">
          <a:schemeClr val="accent2"/>
        </a:lnRef>
        <a:fillRef idx="0">
          <a:schemeClr val="accent6">
            <a:tint val="50000"/>
          </a:schemeClr>
        </a:fillRef>
        <a:effectRef idx="0">
          <a:scrgbClr r="0" g="0" b="0"/>
        </a:effectRef>
        <a:fontRef idx="minor"/>
      </dsp:style>
      <dsp:txXfrm>
        <a:off x="7409603" y="5422399"/>
        <a:ext cx="840120" cy="21599"/>
      </dsp:txXfrm>
    </dsp:sp>
    <dsp:sp modelId="{0F50C1EA-64AC-4B79-9F05-BC6C88AE7F50}">
      <dsp:nvSpPr>
        <dsp:cNvPr id="27" name="圆角矩形 26"/>
        <dsp:cNvSpPr/>
      </dsp:nvSpPr>
      <dsp:spPr bwMode="white">
        <a:xfrm>
          <a:off x="8249593" y="4912609"/>
          <a:ext cx="3075107" cy="1062096"/>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smtClean="0"/>
            <a:t>一分为三，成为德意志、法兰西和意大利的雏形</a:t>
          </a:r>
          <a:endParaRPr lang="zh-CN" altLang="en-US" dirty="0"/>
        </a:p>
      </dsp:txBody>
      <dsp:txXfrm>
        <a:off x="8249593" y="4912609"/>
        <a:ext cx="3075107" cy="1062096"/>
      </dsp:txXfrm>
    </dsp:sp>
    <dsp:sp modelId="{88493127-4583-4E09-AA36-1AFABA91A287}">
      <dsp:nvSpPr>
        <dsp:cNvPr id="28" name="圆角矩形 27"/>
        <dsp:cNvSpPr/>
      </dsp:nvSpPr>
      <dsp:spPr bwMode="white">
        <a:xfrm>
          <a:off x="13644" y="5054157"/>
          <a:ext cx="1691983" cy="793248"/>
        </a:xfrm>
        <a:prstGeom prst="roundRect">
          <a:avLst>
            <a:gd name="adj" fmla="val 10000"/>
          </a:avLst>
        </a:prstGeom>
      </dsp:spPr>
      <dsp:style>
        <a:lnRef idx="2">
          <a:schemeClr val="lt1"/>
        </a:lnRef>
        <a:fillRef idx="1">
          <a:schemeClr val="accent4"/>
        </a:fillRef>
        <a:effectRef idx="0">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smtClean="0"/>
            <a:t>基督教的发展历程</a:t>
          </a:r>
          <a:endParaRPr lang="zh-CN" altLang="en-US" dirty="0"/>
        </a:p>
      </dsp:txBody>
      <dsp:txXfrm>
        <a:off x="13644" y="5054157"/>
        <a:ext cx="1691983" cy="7932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79220FC-FFBD-4568-968D-C82019A5E7A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71CDC-7B77-4B73-9304-A91AF30183FC}"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A3382AEB-8B83-466F-9B7F-54E15C422F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AF12F98-C72A-41C7-8BA3-9F5E80DCDEF7}"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89442" name="Group 2"/>
          <p:cNvGrpSpPr/>
          <p:nvPr/>
        </p:nvGrpSpPr>
        <p:grpSpPr bwMode="auto">
          <a:xfrm>
            <a:off x="6" y="0"/>
            <a:ext cx="11741151" cy="6858000"/>
            <a:chOff x="0" y="0"/>
            <a:chExt cx="5547" cy="4320"/>
          </a:xfrm>
        </p:grpSpPr>
        <p:grpSp>
          <p:nvGrpSpPr>
            <p:cNvPr id="189443" name="Group 3"/>
            <p:cNvGrpSpPr/>
            <p:nvPr userDrawn="1"/>
          </p:nvGrpSpPr>
          <p:grpSpPr bwMode="auto">
            <a:xfrm rot="-215207">
              <a:off x="3690" y="234"/>
              <a:ext cx="1857" cy="3625"/>
              <a:chOff x="3010" y="778"/>
              <a:chExt cx="1857" cy="3625"/>
            </a:xfrm>
          </p:grpSpPr>
          <p:sp>
            <p:nvSpPr>
              <p:cNvPr id="189444" name="Freeform 4"/>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5" name="Freeform 5"/>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6" name="Freeform 6"/>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7" name="Freeform 7"/>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8" name="Freeform 8"/>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9" name="Freeform 9"/>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0" name="Freeform 10"/>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51" name="Freeform 11"/>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2" name="Freeform 12"/>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3" name="Freeform 13"/>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4" name="Freeform 14"/>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5" name="Freeform 15"/>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6" name="Freeform 16"/>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9457" name="Group 17"/>
            <p:cNvGrpSpPr/>
            <p:nvPr userDrawn="1"/>
          </p:nvGrpSpPr>
          <p:grpSpPr bwMode="auto">
            <a:xfrm rot="3220060">
              <a:off x="2631" y="754"/>
              <a:ext cx="569" cy="637"/>
              <a:chOff x="1727" y="866"/>
              <a:chExt cx="129" cy="157"/>
            </a:xfrm>
          </p:grpSpPr>
          <p:sp>
            <p:nvSpPr>
              <p:cNvPr id="189458" name="Freeform 1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9" name="Freeform 1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0" name="Freeform 2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1" name="Group 21"/>
            <p:cNvGrpSpPr/>
            <p:nvPr userDrawn="1"/>
          </p:nvGrpSpPr>
          <p:grpSpPr bwMode="auto">
            <a:xfrm rot="-6691250">
              <a:off x="3637" y="132"/>
              <a:ext cx="356" cy="607"/>
              <a:chOff x="1727" y="866"/>
              <a:chExt cx="129" cy="157"/>
            </a:xfrm>
          </p:grpSpPr>
          <p:sp>
            <p:nvSpPr>
              <p:cNvPr id="189462" name="Freeform 22"/>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3" name="Freeform 23"/>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4" name="Freeform 24"/>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5" name="Group 25"/>
            <p:cNvGrpSpPr/>
            <p:nvPr userDrawn="1"/>
          </p:nvGrpSpPr>
          <p:grpSpPr bwMode="auto">
            <a:xfrm rot="-13075160">
              <a:off x="668" y="3321"/>
              <a:ext cx="501" cy="502"/>
              <a:chOff x="1727" y="866"/>
              <a:chExt cx="129" cy="157"/>
            </a:xfrm>
          </p:grpSpPr>
          <p:sp>
            <p:nvSpPr>
              <p:cNvPr id="189466" name="Freeform 26"/>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7" name="Freeform 27"/>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8" name="Freeform 28"/>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9" name="Group 29"/>
            <p:cNvGrpSpPr/>
            <p:nvPr userDrawn="1"/>
          </p:nvGrpSpPr>
          <p:grpSpPr bwMode="auto">
            <a:xfrm rot="4106450" flipH="1">
              <a:off x="393" y="262"/>
              <a:ext cx="709" cy="892"/>
              <a:chOff x="1727" y="866"/>
              <a:chExt cx="129" cy="157"/>
            </a:xfrm>
          </p:grpSpPr>
          <p:sp>
            <p:nvSpPr>
              <p:cNvPr id="189470" name="Freeform 3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1" name="Freeform 3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2" name="Freeform 3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73" name="Group 33"/>
            <p:cNvGrpSpPr/>
            <p:nvPr userDrawn="1"/>
          </p:nvGrpSpPr>
          <p:grpSpPr bwMode="auto">
            <a:xfrm rot="10015322" flipH="1">
              <a:off x="4625" y="2382"/>
              <a:ext cx="709" cy="892"/>
              <a:chOff x="1727" y="866"/>
              <a:chExt cx="129" cy="157"/>
            </a:xfrm>
          </p:grpSpPr>
          <p:sp>
            <p:nvSpPr>
              <p:cNvPr id="189474" name="Freeform 3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5" name="Freeform 3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6" name="Freeform 3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77" name="Freeform 37"/>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8" name="Freeform 38"/>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9" name="Freeform 39"/>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0" name="Freeform 40"/>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1" name="Freeform 41"/>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2" name="Freeform 42"/>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3" name="Freeform 43"/>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fld>
            <a:endParaRPr lang="en-US" altLang="zh-CN">
              <a:solidFill>
                <a:srgbClr val="006699"/>
              </a:solidFill>
            </a:endParaRPr>
          </a:p>
        </p:txBody>
      </p:sp>
      <p:sp>
        <p:nvSpPr>
          <p:cNvPr id="189487" name="Rectangle 47"/>
          <p:cNvSpPr>
            <a:spLocks noGrp="1" noChangeArrowheads="1"/>
          </p:cNvSpPr>
          <p:nvPr>
            <p:ph type="ctrTitle"/>
          </p:nvPr>
        </p:nvSpPr>
        <p:spPr>
          <a:xfrm>
            <a:off x="3274487"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endParaRPr lang="zh-CN" altLang="en-US" noProof="0" smtClean="0"/>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endParaRPr lang="zh-CN" altLang="en-US" noProof="0" smtClean="0"/>
          </a:p>
        </p:txBody>
      </p:sp>
    </p:spTree>
  </p:cSld>
  <p:clrMapOvr>
    <a:masterClrMapping/>
  </p:clrMapOvr>
  <p:transition spd="slow">
    <p:split orient="vert"/>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9"/>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D96D8D4-62B2-49CB-8922-6C23FBB027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010E96-7F15-4C24-B322-965FB2696F81}"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73" y="103197"/>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97"/>
            <a:ext cx="8041216" cy="59531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89442" name="Group 2"/>
          <p:cNvGrpSpPr/>
          <p:nvPr/>
        </p:nvGrpSpPr>
        <p:grpSpPr bwMode="auto">
          <a:xfrm>
            <a:off x="3" y="0"/>
            <a:ext cx="11741151" cy="6858000"/>
            <a:chOff x="0" y="0"/>
            <a:chExt cx="5547" cy="4320"/>
          </a:xfrm>
        </p:grpSpPr>
        <p:grpSp>
          <p:nvGrpSpPr>
            <p:cNvPr id="189443" name="Group 3"/>
            <p:cNvGrpSpPr/>
            <p:nvPr userDrawn="1"/>
          </p:nvGrpSpPr>
          <p:grpSpPr bwMode="auto">
            <a:xfrm rot="-215207">
              <a:off x="3690" y="234"/>
              <a:ext cx="1857" cy="3625"/>
              <a:chOff x="3010" y="778"/>
              <a:chExt cx="1857" cy="3625"/>
            </a:xfrm>
          </p:grpSpPr>
          <p:sp>
            <p:nvSpPr>
              <p:cNvPr id="189444" name="Freeform 4"/>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5" name="Freeform 5"/>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6" name="Freeform 6"/>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7" name="Freeform 7"/>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8" name="Freeform 8"/>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9" name="Freeform 9"/>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0" name="Freeform 10"/>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51" name="Freeform 11"/>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2" name="Freeform 12"/>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3" name="Freeform 13"/>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4" name="Freeform 14"/>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5" name="Freeform 15"/>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6" name="Freeform 16"/>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9457" name="Group 17"/>
            <p:cNvGrpSpPr/>
            <p:nvPr userDrawn="1"/>
          </p:nvGrpSpPr>
          <p:grpSpPr bwMode="auto">
            <a:xfrm rot="3220060">
              <a:off x="2631" y="754"/>
              <a:ext cx="569" cy="637"/>
              <a:chOff x="1727" y="866"/>
              <a:chExt cx="129" cy="157"/>
            </a:xfrm>
          </p:grpSpPr>
          <p:sp>
            <p:nvSpPr>
              <p:cNvPr id="189458" name="Freeform 1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9" name="Freeform 1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0" name="Freeform 2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1" name="Group 21"/>
            <p:cNvGrpSpPr/>
            <p:nvPr userDrawn="1"/>
          </p:nvGrpSpPr>
          <p:grpSpPr bwMode="auto">
            <a:xfrm rot="-6691250">
              <a:off x="3637" y="132"/>
              <a:ext cx="356" cy="607"/>
              <a:chOff x="1727" y="866"/>
              <a:chExt cx="129" cy="157"/>
            </a:xfrm>
          </p:grpSpPr>
          <p:sp>
            <p:nvSpPr>
              <p:cNvPr id="189462" name="Freeform 22"/>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3" name="Freeform 23"/>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4" name="Freeform 24"/>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5" name="Group 25"/>
            <p:cNvGrpSpPr/>
            <p:nvPr userDrawn="1"/>
          </p:nvGrpSpPr>
          <p:grpSpPr bwMode="auto">
            <a:xfrm rot="-13075160">
              <a:off x="668" y="3321"/>
              <a:ext cx="501" cy="502"/>
              <a:chOff x="1727" y="866"/>
              <a:chExt cx="129" cy="157"/>
            </a:xfrm>
          </p:grpSpPr>
          <p:sp>
            <p:nvSpPr>
              <p:cNvPr id="189466" name="Freeform 26"/>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7" name="Freeform 27"/>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8" name="Freeform 28"/>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9" name="Group 29"/>
            <p:cNvGrpSpPr/>
            <p:nvPr userDrawn="1"/>
          </p:nvGrpSpPr>
          <p:grpSpPr bwMode="auto">
            <a:xfrm rot="4106450" flipH="1">
              <a:off x="393" y="262"/>
              <a:ext cx="709" cy="892"/>
              <a:chOff x="1727" y="866"/>
              <a:chExt cx="129" cy="157"/>
            </a:xfrm>
          </p:grpSpPr>
          <p:sp>
            <p:nvSpPr>
              <p:cNvPr id="189470" name="Freeform 3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1" name="Freeform 3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2" name="Freeform 3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73" name="Group 33"/>
            <p:cNvGrpSpPr/>
            <p:nvPr userDrawn="1"/>
          </p:nvGrpSpPr>
          <p:grpSpPr bwMode="auto">
            <a:xfrm rot="10015322" flipH="1">
              <a:off x="4625" y="2382"/>
              <a:ext cx="709" cy="892"/>
              <a:chOff x="1727" y="866"/>
              <a:chExt cx="129" cy="157"/>
            </a:xfrm>
          </p:grpSpPr>
          <p:sp>
            <p:nvSpPr>
              <p:cNvPr id="189474" name="Freeform 3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5" name="Freeform 3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6" name="Freeform 3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77" name="Freeform 37"/>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8" name="Freeform 38"/>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9" name="Freeform 39"/>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0" name="Freeform 40"/>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1" name="Freeform 41"/>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2" name="Freeform 42"/>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3" name="Freeform 43"/>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fld>
            <a:endParaRPr lang="en-US" altLang="zh-CN">
              <a:solidFill>
                <a:srgbClr val="006699"/>
              </a:solidFill>
            </a:endParaRPr>
          </a:p>
        </p:txBody>
      </p:sp>
      <p:sp>
        <p:nvSpPr>
          <p:cNvPr id="189487" name="Rectangle 47"/>
          <p:cNvSpPr>
            <a:spLocks noGrp="1" noChangeArrowheads="1"/>
          </p:cNvSpPr>
          <p:nvPr>
            <p:ph type="ctrTitle"/>
          </p:nvPr>
        </p:nvSpPr>
        <p:spPr>
          <a:xfrm>
            <a:off x="3274487"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endParaRPr lang="zh-CN" altLang="en-US" noProof="0" smtClean="0"/>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endParaRPr lang="zh-CN" altLang="en-US" noProof="0" smtClean="0"/>
          </a:p>
        </p:txBody>
      </p:sp>
    </p:spTree>
  </p:cSld>
  <p:clrMapOvr>
    <a:masterClrMapping/>
  </p:clrMapOvr>
  <p:transition spd="slow">
    <p:split orient="vert"/>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6"/>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115C086D-F240-4E4B-9D38-BFC277A4C0D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4473ED-9C20-4540-86CE-0C90136EB85A}"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70" y="103193"/>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93"/>
            <a:ext cx="8041216" cy="59531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89442" name="Group 2"/>
          <p:cNvGrpSpPr/>
          <p:nvPr/>
        </p:nvGrpSpPr>
        <p:grpSpPr bwMode="auto">
          <a:xfrm>
            <a:off x="1" y="0"/>
            <a:ext cx="11741151" cy="6858000"/>
            <a:chOff x="0" y="0"/>
            <a:chExt cx="5547" cy="4320"/>
          </a:xfrm>
        </p:grpSpPr>
        <p:grpSp>
          <p:nvGrpSpPr>
            <p:cNvPr id="189443" name="Group 3"/>
            <p:cNvGrpSpPr/>
            <p:nvPr userDrawn="1"/>
          </p:nvGrpSpPr>
          <p:grpSpPr bwMode="auto">
            <a:xfrm rot="-215207">
              <a:off x="3690" y="234"/>
              <a:ext cx="1857" cy="3625"/>
              <a:chOff x="3010" y="778"/>
              <a:chExt cx="1857" cy="3625"/>
            </a:xfrm>
          </p:grpSpPr>
          <p:sp>
            <p:nvSpPr>
              <p:cNvPr id="189444" name="Freeform 4"/>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5" name="Freeform 5"/>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6" name="Freeform 6"/>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7" name="Freeform 7"/>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8" name="Freeform 8"/>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49" name="Freeform 9"/>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0" name="Freeform 10"/>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51" name="Freeform 11"/>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2" name="Freeform 12"/>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3" name="Freeform 13"/>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4" name="Freeform 14"/>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5" name="Freeform 15"/>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6" name="Freeform 16"/>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9457" name="Group 17"/>
            <p:cNvGrpSpPr/>
            <p:nvPr userDrawn="1"/>
          </p:nvGrpSpPr>
          <p:grpSpPr bwMode="auto">
            <a:xfrm rot="3220060">
              <a:off x="2631" y="754"/>
              <a:ext cx="569" cy="637"/>
              <a:chOff x="1727" y="866"/>
              <a:chExt cx="129" cy="157"/>
            </a:xfrm>
          </p:grpSpPr>
          <p:sp>
            <p:nvSpPr>
              <p:cNvPr id="189458" name="Freeform 1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59" name="Freeform 1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0" name="Freeform 2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1" name="Group 21"/>
            <p:cNvGrpSpPr/>
            <p:nvPr userDrawn="1"/>
          </p:nvGrpSpPr>
          <p:grpSpPr bwMode="auto">
            <a:xfrm rot="-6691250">
              <a:off x="3637" y="132"/>
              <a:ext cx="356" cy="607"/>
              <a:chOff x="1727" y="866"/>
              <a:chExt cx="129" cy="157"/>
            </a:xfrm>
          </p:grpSpPr>
          <p:sp>
            <p:nvSpPr>
              <p:cNvPr id="189462" name="Freeform 22"/>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3" name="Freeform 23"/>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4" name="Freeform 24"/>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5" name="Group 25"/>
            <p:cNvGrpSpPr/>
            <p:nvPr userDrawn="1"/>
          </p:nvGrpSpPr>
          <p:grpSpPr bwMode="auto">
            <a:xfrm rot="-13075160">
              <a:off x="668" y="3321"/>
              <a:ext cx="501" cy="502"/>
              <a:chOff x="1727" y="866"/>
              <a:chExt cx="129" cy="157"/>
            </a:xfrm>
          </p:grpSpPr>
          <p:sp>
            <p:nvSpPr>
              <p:cNvPr id="189466" name="Freeform 26"/>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7" name="Freeform 27"/>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68" name="Freeform 28"/>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69" name="Group 29"/>
            <p:cNvGrpSpPr/>
            <p:nvPr userDrawn="1"/>
          </p:nvGrpSpPr>
          <p:grpSpPr bwMode="auto">
            <a:xfrm rot="4106450" flipH="1">
              <a:off x="393" y="262"/>
              <a:ext cx="709" cy="892"/>
              <a:chOff x="1727" y="866"/>
              <a:chExt cx="129" cy="157"/>
            </a:xfrm>
          </p:grpSpPr>
          <p:sp>
            <p:nvSpPr>
              <p:cNvPr id="189470" name="Freeform 3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1" name="Freeform 3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2" name="Freeform 3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9473" name="Group 33"/>
            <p:cNvGrpSpPr/>
            <p:nvPr userDrawn="1"/>
          </p:nvGrpSpPr>
          <p:grpSpPr bwMode="auto">
            <a:xfrm rot="10015322" flipH="1">
              <a:off x="4625" y="2382"/>
              <a:ext cx="709" cy="892"/>
              <a:chOff x="1727" y="866"/>
              <a:chExt cx="129" cy="157"/>
            </a:xfrm>
          </p:grpSpPr>
          <p:sp>
            <p:nvSpPr>
              <p:cNvPr id="189474" name="Freeform 3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5" name="Freeform 3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6" name="Freeform 3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77" name="Freeform 37"/>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8" name="Freeform 38"/>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79" name="Freeform 39"/>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0" name="Freeform 40"/>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1" name="Freeform 41"/>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2" name="Freeform 42"/>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9483" name="Freeform 43"/>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fld>
            <a:endParaRPr lang="en-US" altLang="zh-CN">
              <a:solidFill>
                <a:srgbClr val="006699"/>
              </a:solidFill>
            </a:endParaRPr>
          </a:p>
        </p:txBody>
      </p:sp>
      <p:sp>
        <p:nvSpPr>
          <p:cNvPr id="189487" name="Rectangle 47"/>
          <p:cNvSpPr>
            <a:spLocks noGrp="1" noChangeArrowheads="1"/>
          </p:cNvSpPr>
          <p:nvPr>
            <p:ph type="ctrTitle"/>
          </p:nvPr>
        </p:nvSpPr>
        <p:spPr>
          <a:xfrm>
            <a:off x="3274485"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endParaRPr lang="zh-CN" altLang="en-US" noProof="0" smtClean="0"/>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endParaRPr lang="zh-CN" altLang="en-US" noProof="0" smtClean="0"/>
          </a:p>
        </p:txBody>
      </p:sp>
    </p:spTree>
  </p:cSld>
  <p:clrMapOvr>
    <a:masterClrMapping/>
  </p:clrMapOvr>
  <p:transition spd="slow">
    <p:split orient="vert"/>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14CA20F-3FF9-4EA1-A208-CCCE9C9871C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C7FC748-FB75-4C9A-AEC4-BA0F01A2742C}"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03189"/>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89"/>
            <a:ext cx="8041216" cy="59531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fld>
            <a:endParaRPr lang="en-US" altLang="zh-CN">
              <a:solidFill>
                <a:srgbClr val="006699"/>
              </a:solidFill>
            </a:endParaRPr>
          </a:p>
        </p:txBody>
      </p:sp>
    </p:spTree>
  </p:cSld>
  <p:clrMapOvr>
    <a:masterClrMapping/>
  </p:clrMapOvr>
  <p:transition spd="slow">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8" y="1778438"/>
            <a:ext cx="4873575"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8"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C7552EE-F6E1-43D5-A073-04D56F57297E}"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7D00BC5-A8B4-4563-8344-E931B928F587}"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087E759-A794-41A1-ABB0-9C59AD9A8568}"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9814C51-487A-428A-AA27-8F919202F434}"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515BDDC-7BF1-48CB-9C2D-57078F144363}"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313B8D-B693-483E-9A4A-BC33F8889D50}"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CFE1C3A9-80B3-4B74-8219-611A85B2165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38824C-15F8-4153-B7DE-E22658069E6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F37A4E-15F5-4E4C-A445-24F8BBECD70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CA4AC7-A072-4F53-B31C-8498FF66694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2" Type="http://schemas.openxmlformats.org/officeDocument/2006/relationships/theme" Target="../theme/theme3.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 Type="http://schemas.openxmlformats.org/officeDocument/2006/relationships/slideLayout" Target="../slideLayouts/slideLayout34.xml"/><Relationship Id="rId12" Type="http://schemas.openxmlformats.org/officeDocument/2006/relationships/theme" Target="../theme/theme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81DFAFF-D4A4-4328-BA8D-9479121FC076}" type="datetimeFigureOut">
              <a:rPr lang="zh-CN" altLang="en-US"/>
            </a:fld>
            <a:endParaRPr lang="zh-CN" altLang="en-US"/>
          </a:p>
        </p:txBody>
      </p:sp>
      <p:sp>
        <p:nvSpPr>
          <p:cNvPr id="5" name="页脚占位符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83878ED-6FBE-4637-9744-C237AA97D27D}"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p:nvPr/>
        </p:nvGrpSpPr>
        <p:grpSpPr bwMode="auto">
          <a:xfrm>
            <a:off x="-10584" y="9"/>
            <a:ext cx="3778251" cy="6856413"/>
            <a:chOff x="-5" y="0"/>
            <a:chExt cx="1785" cy="4319"/>
          </a:xfrm>
        </p:grpSpPr>
        <p:sp>
          <p:nvSpPr>
            <p:cNvPr id="188419" name="Freeform 3"/>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0" name="Group 4"/>
            <p:cNvGrpSpPr/>
            <p:nvPr/>
          </p:nvGrpSpPr>
          <p:grpSpPr bwMode="auto">
            <a:xfrm rot="14964908" flipH="1">
              <a:off x="104" y="2441"/>
              <a:ext cx="452" cy="444"/>
              <a:chOff x="1727" y="866"/>
              <a:chExt cx="129" cy="157"/>
            </a:xfrm>
          </p:grpSpPr>
          <p:sp>
            <p:nvSpPr>
              <p:cNvPr id="188421" name="Freeform 5"/>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2" name="Freeform 6"/>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3" name="Freeform 7"/>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24" name="Freeform 8"/>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5" name="Group 9"/>
            <p:cNvGrpSpPr/>
            <p:nvPr/>
          </p:nvGrpSpPr>
          <p:grpSpPr bwMode="auto">
            <a:xfrm rot="416244">
              <a:off x="9" y="1746"/>
              <a:ext cx="1771" cy="1741"/>
              <a:chOff x="41" y="2787"/>
              <a:chExt cx="902" cy="833"/>
            </a:xfrm>
          </p:grpSpPr>
          <p:sp>
            <p:nvSpPr>
              <p:cNvPr id="188426" name="Freeform 10"/>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7" name="Freeform 11"/>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8" name="Freeform 12"/>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9" name="Freeform 13"/>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0" name="Freeform 14"/>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31" name="Group 15"/>
              <p:cNvGrpSpPr/>
              <p:nvPr userDrawn="1"/>
            </p:nvGrpSpPr>
            <p:grpSpPr bwMode="auto">
              <a:xfrm rot="10886446" flipH="1">
                <a:off x="335" y="3251"/>
                <a:ext cx="608" cy="369"/>
                <a:chOff x="-366" y="1704"/>
                <a:chExt cx="608" cy="369"/>
              </a:xfrm>
            </p:grpSpPr>
            <p:sp>
              <p:nvSpPr>
                <p:cNvPr id="188432" name="Freeform 16"/>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3" name="Freeform 17"/>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4" name="Freeform 18"/>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grpSp>
          <p:nvGrpSpPr>
            <p:cNvPr id="188435" name="Group 19"/>
            <p:cNvGrpSpPr/>
            <p:nvPr/>
          </p:nvGrpSpPr>
          <p:grpSpPr bwMode="auto">
            <a:xfrm rot="-15351438">
              <a:off x="343" y="3854"/>
              <a:ext cx="392" cy="424"/>
              <a:chOff x="1727" y="866"/>
              <a:chExt cx="129" cy="157"/>
            </a:xfrm>
          </p:grpSpPr>
          <p:sp>
            <p:nvSpPr>
              <p:cNvPr id="188436" name="Freeform 2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7" name="Freeform 2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8" name="Freeform 2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39" name="Group 23"/>
            <p:cNvGrpSpPr/>
            <p:nvPr/>
          </p:nvGrpSpPr>
          <p:grpSpPr bwMode="auto">
            <a:xfrm rot="5003157">
              <a:off x="249" y="1102"/>
              <a:ext cx="412" cy="500"/>
              <a:chOff x="1727" y="866"/>
              <a:chExt cx="129" cy="157"/>
            </a:xfrm>
          </p:grpSpPr>
          <p:sp>
            <p:nvSpPr>
              <p:cNvPr id="188440" name="Freeform 2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1" name="Freeform 2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2" name="Freeform 2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43" name="Group 27"/>
            <p:cNvGrpSpPr/>
            <p:nvPr/>
          </p:nvGrpSpPr>
          <p:grpSpPr bwMode="auto">
            <a:xfrm>
              <a:off x="815" y="0"/>
              <a:ext cx="345" cy="367"/>
              <a:chOff x="1727" y="866"/>
              <a:chExt cx="129" cy="157"/>
            </a:xfrm>
          </p:grpSpPr>
          <p:sp>
            <p:nvSpPr>
              <p:cNvPr id="188444" name="Freeform 2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5" name="Freeform 2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6" name="Freeform 3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47" name="Freeform 31"/>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8" name="Freeform 32"/>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9" name="Freeform 33"/>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0" name="Freeform 34"/>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1" name="Freeform 35"/>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2" name="Freeform 36"/>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3" name="Freeform 37"/>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4" name="Freeform 38"/>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5" name="Freeform 39"/>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6" name="Freeform 40"/>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7" name="Freeform 41"/>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8" name="Freeform 42"/>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9" name="Freeform 43"/>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60" name="Freeform 44"/>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61" name="Rectangle 45"/>
          <p:cNvSpPr>
            <a:spLocks noGrp="1" noChangeArrowheads="1"/>
          </p:cNvSpPr>
          <p:nvPr>
            <p:ph type="title"/>
          </p:nvPr>
        </p:nvSpPr>
        <p:spPr bwMode="auto">
          <a:xfrm>
            <a:off x="590557"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kumimoji="0" sz="1400">
                <a:latin typeface="+mn-lt"/>
              </a:defRPr>
            </a:lvl1pPr>
          </a:lstStyle>
          <a:p>
            <a:fld id="{D280412E-1C2A-48B7-B859-09EEA9B5F7E3}" type="datetimeFigureOut">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kumimoji="0" sz="1400">
                <a:latin typeface="+mn-lt"/>
              </a:defRPr>
            </a:lvl1pPr>
          </a:lstStyle>
          <a:p>
            <a:endParaRPr lang="en-US" altLang="zh-CN" smtClean="0">
              <a:solidFill>
                <a:srgbClr val="006699"/>
              </a:solidFill>
              <a:ea typeface="宋体" panose="02010600030101010101"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kumimoji="0" sz="1400">
                <a:latin typeface="+mn-lt"/>
              </a:defRPr>
            </a:lvl1pPr>
          </a:lstStyle>
          <a:p>
            <a:fld id="{E2BE8D40-B6B7-447C-8544-E1B80FDAE468}" type="slidenum">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p:nvPr/>
        </p:nvGrpSpPr>
        <p:grpSpPr bwMode="auto">
          <a:xfrm>
            <a:off x="-10584" y="5"/>
            <a:ext cx="3778251" cy="6856413"/>
            <a:chOff x="-5" y="0"/>
            <a:chExt cx="1785" cy="4319"/>
          </a:xfrm>
        </p:grpSpPr>
        <p:sp>
          <p:nvSpPr>
            <p:cNvPr id="188419" name="Freeform 3"/>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0" name="Group 4"/>
            <p:cNvGrpSpPr/>
            <p:nvPr/>
          </p:nvGrpSpPr>
          <p:grpSpPr bwMode="auto">
            <a:xfrm rot="14964908" flipH="1">
              <a:off x="104" y="2441"/>
              <a:ext cx="452" cy="444"/>
              <a:chOff x="1727" y="866"/>
              <a:chExt cx="129" cy="157"/>
            </a:xfrm>
          </p:grpSpPr>
          <p:sp>
            <p:nvSpPr>
              <p:cNvPr id="188421" name="Freeform 5"/>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2" name="Freeform 6"/>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3" name="Freeform 7"/>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24" name="Freeform 8"/>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5" name="Group 9"/>
            <p:cNvGrpSpPr/>
            <p:nvPr/>
          </p:nvGrpSpPr>
          <p:grpSpPr bwMode="auto">
            <a:xfrm rot="416244">
              <a:off x="9" y="1746"/>
              <a:ext cx="1771" cy="1741"/>
              <a:chOff x="41" y="2787"/>
              <a:chExt cx="902" cy="833"/>
            </a:xfrm>
          </p:grpSpPr>
          <p:sp>
            <p:nvSpPr>
              <p:cNvPr id="188426" name="Freeform 10"/>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7" name="Freeform 11"/>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8" name="Freeform 12"/>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9" name="Freeform 13"/>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0" name="Freeform 14"/>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31" name="Group 15"/>
              <p:cNvGrpSpPr/>
              <p:nvPr userDrawn="1"/>
            </p:nvGrpSpPr>
            <p:grpSpPr bwMode="auto">
              <a:xfrm rot="10886446" flipH="1">
                <a:off x="335" y="3251"/>
                <a:ext cx="608" cy="369"/>
                <a:chOff x="-366" y="1704"/>
                <a:chExt cx="608" cy="369"/>
              </a:xfrm>
            </p:grpSpPr>
            <p:sp>
              <p:nvSpPr>
                <p:cNvPr id="188432" name="Freeform 16"/>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3" name="Freeform 17"/>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4" name="Freeform 18"/>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grpSp>
          <p:nvGrpSpPr>
            <p:cNvPr id="188435" name="Group 19"/>
            <p:cNvGrpSpPr/>
            <p:nvPr/>
          </p:nvGrpSpPr>
          <p:grpSpPr bwMode="auto">
            <a:xfrm rot="-15351438">
              <a:off x="343" y="3854"/>
              <a:ext cx="392" cy="424"/>
              <a:chOff x="1727" y="866"/>
              <a:chExt cx="129" cy="157"/>
            </a:xfrm>
          </p:grpSpPr>
          <p:sp>
            <p:nvSpPr>
              <p:cNvPr id="188436" name="Freeform 2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7" name="Freeform 2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8" name="Freeform 2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39" name="Group 23"/>
            <p:cNvGrpSpPr/>
            <p:nvPr/>
          </p:nvGrpSpPr>
          <p:grpSpPr bwMode="auto">
            <a:xfrm rot="5003157">
              <a:off x="249" y="1102"/>
              <a:ext cx="412" cy="500"/>
              <a:chOff x="1727" y="866"/>
              <a:chExt cx="129" cy="157"/>
            </a:xfrm>
          </p:grpSpPr>
          <p:sp>
            <p:nvSpPr>
              <p:cNvPr id="188440" name="Freeform 2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1" name="Freeform 2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2" name="Freeform 2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43" name="Group 27"/>
            <p:cNvGrpSpPr/>
            <p:nvPr/>
          </p:nvGrpSpPr>
          <p:grpSpPr bwMode="auto">
            <a:xfrm>
              <a:off x="815" y="0"/>
              <a:ext cx="345" cy="367"/>
              <a:chOff x="1727" y="866"/>
              <a:chExt cx="129" cy="157"/>
            </a:xfrm>
          </p:grpSpPr>
          <p:sp>
            <p:nvSpPr>
              <p:cNvPr id="188444" name="Freeform 2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5" name="Freeform 2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6" name="Freeform 3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47" name="Freeform 31"/>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8" name="Freeform 32"/>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9" name="Freeform 33"/>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0" name="Freeform 34"/>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1" name="Freeform 35"/>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2" name="Freeform 36"/>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3" name="Freeform 37"/>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4" name="Freeform 38"/>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5" name="Freeform 39"/>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6" name="Freeform 40"/>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7" name="Freeform 41"/>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8" name="Freeform 42"/>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9" name="Freeform 43"/>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60" name="Freeform 44"/>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61" name="Rectangle 45"/>
          <p:cNvSpPr>
            <a:spLocks noGrp="1" noChangeArrowheads="1"/>
          </p:cNvSpPr>
          <p:nvPr>
            <p:ph type="title"/>
          </p:nvPr>
        </p:nvSpPr>
        <p:spPr bwMode="auto">
          <a:xfrm>
            <a:off x="590554"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kumimoji="0" sz="1400">
                <a:latin typeface="+mn-lt"/>
              </a:defRPr>
            </a:lvl1pPr>
          </a:lstStyle>
          <a:p>
            <a:fld id="{D280412E-1C2A-48B7-B859-09EEA9B5F7E3}" type="datetimeFigureOut">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kumimoji="0" sz="1400">
                <a:latin typeface="+mn-lt"/>
              </a:defRPr>
            </a:lvl1pPr>
          </a:lstStyle>
          <a:p>
            <a:endParaRPr lang="en-US" altLang="zh-CN" smtClean="0">
              <a:solidFill>
                <a:srgbClr val="006699"/>
              </a:solidFill>
              <a:ea typeface="宋体" panose="02010600030101010101"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kumimoji="0" sz="1400">
                <a:latin typeface="+mn-lt"/>
              </a:defRPr>
            </a:lvl1pPr>
          </a:lstStyle>
          <a:p>
            <a:fld id="{E2BE8D40-B6B7-447C-8544-E1B80FDAE468}" type="slidenum">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p:nvPr/>
        </p:nvGrpSpPr>
        <p:grpSpPr bwMode="auto">
          <a:xfrm>
            <a:off x="-10584" y="1"/>
            <a:ext cx="3778251" cy="6856413"/>
            <a:chOff x="-5" y="0"/>
            <a:chExt cx="1785" cy="4319"/>
          </a:xfrm>
        </p:grpSpPr>
        <p:sp>
          <p:nvSpPr>
            <p:cNvPr id="188419" name="Freeform 3"/>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0" name="Group 4"/>
            <p:cNvGrpSpPr/>
            <p:nvPr/>
          </p:nvGrpSpPr>
          <p:grpSpPr bwMode="auto">
            <a:xfrm rot="14964908" flipH="1">
              <a:off x="104" y="2441"/>
              <a:ext cx="452" cy="444"/>
              <a:chOff x="1727" y="866"/>
              <a:chExt cx="129" cy="157"/>
            </a:xfrm>
          </p:grpSpPr>
          <p:sp>
            <p:nvSpPr>
              <p:cNvPr id="188421" name="Freeform 5"/>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2" name="Freeform 6"/>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3" name="Freeform 7"/>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24" name="Freeform 8"/>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25" name="Group 9"/>
            <p:cNvGrpSpPr/>
            <p:nvPr/>
          </p:nvGrpSpPr>
          <p:grpSpPr bwMode="auto">
            <a:xfrm rot="416244">
              <a:off x="9" y="1746"/>
              <a:ext cx="1771" cy="1741"/>
              <a:chOff x="41" y="2787"/>
              <a:chExt cx="902" cy="833"/>
            </a:xfrm>
          </p:grpSpPr>
          <p:sp>
            <p:nvSpPr>
              <p:cNvPr id="188426" name="Freeform 10"/>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7" name="Freeform 11"/>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8" name="Freeform 12"/>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29" name="Freeform 13"/>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0" name="Freeform 14"/>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nvGrpSpPr>
              <p:cNvPr id="188431" name="Group 15"/>
              <p:cNvGrpSpPr/>
              <p:nvPr userDrawn="1"/>
            </p:nvGrpSpPr>
            <p:grpSpPr bwMode="auto">
              <a:xfrm rot="10886446" flipH="1">
                <a:off x="335" y="3251"/>
                <a:ext cx="608" cy="369"/>
                <a:chOff x="-366" y="1704"/>
                <a:chExt cx="608" cy="369"/>
              </a:xfrm>
            </p:grpSpPr>
            <p:sp>
              <p:nvSpPr>
                <p:cNvPr id="188432" name="Freeform 16"/>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3" name="Freeform 17"/>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4" name="Freeform 18"/>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grpSp>
          <p:nvGrpSpPr>
            <p:cNvPr id="188435" name="Group 19"/>
            <p:cNvGrpSpPr/>
            <p:nvPr/>
          </p:nvGrpSpPr>
          <p:grpSpPr bwMode="auto">
            <a:xfrm rot="-15351438">
              <a:off x="343" y="3854"/>
              <a:ext cx="392" cy="424"/>
              <a:chOff x="1727" y="866"/>
              <a:chExt cx="129" cy="157"/>
            </a:xfrm>
          </p:grpSpPr>
          <p:sp>
            <p:nvSpPr>
              <p:cNvPr id="188436" name="Freeform 20"/>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7" name="Freeform 21"/>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38" name="Freeform 22"/>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39" name="Group 23"/>
            <p:cNvGrpSpPr/>
            <p:nvPr/>
          </p:nvGrpSpPr>
          <p:grpSpPr bwMode="auto">
            <a:xfrm rot="5003157">
              <a:off x="249" y="1102"/>
              <a:ext cx="412" cy="500"/>
              <a:chOff x="1727" y="866"/>
              <a:chExt cx="129" cy="157"/>
            </a:xfrm>
          </p:grpSpPr>
          <p:sp>
            <p:nvSpPr>
              <p:cNvPr id="188440" name="Freeform 24"/>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1" name="Freeform 25"/>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2" name="Freeform 26"/>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grpSp>
          <p:nvGrpSpPr>
            <p:cNvPr id="188443" name="Group 27"/>
            <p:cNvGrpSpPr/>
            <p:nvPr/>
          </p:nvGrpSpPr>
          <p:grpSpPr bwMode="auto">
            <a:xfrm>
              <a:off x="815" y="0"/>
              <a:ext cx="345" cy="367"/>
              <a:chOff x="1727" y="866"/>
              <a:chExt cx="129" cy="157"/>
            </a:xfrm>
          </p:grpSpPr>
          <p:sp>
            <p:nvSpPr>
              <p:cNvPr id="188444" name="Freeform 28"/>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5" name="Freeform 29"/>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6" name="Freeform 30"/>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47" name="Freeform 31"/>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8" name="Freeform 32"/>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49" name="Freeform 33"/>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0" name="Freeform 34"/>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1" name="Freeform 35"/>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2" name="Freeform 36"/>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3" name="Freeform 37"/>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4" name="Freeform 38"/>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5" name="Freeform 39"/>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6" name="Freeform 40"/>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7" name="Freeform 41"/>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8" name="Freeform 42"/>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59" name="Freeform 43"/>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sp>
          <p:nvSpPr>
            <p:cNvPr id="188460" name="Freeform 44"/>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kumimoji="1" lang="zh-CN" altLang="en-US" sz="2400" smtClean="0">
                <a:solidFill>
                  <a:srgbClr val="006699"/>
                </a:solidFill>
                <a:latin typeface="Tahoma" panose="020B0604030504040204" pitchFamily="34" charset="0"/>
                <a:ea typeface="宋体" panose="02010600030101010101" pitchFamily="2" charset="-122"/>
              </a:endParaRPr>
            </a:p>
          </p:txBody>
        </p:sp>
      </p:grpSp>
      <p:sp>
        <p:nvSpPr>
          <p:cNvPr id="188461" name="Rectangle 45"/>
          <p:cNvSpPr>
            <a:spLocks noGrp="1" noChangeArrowheads="1"/>
          </p:cNvSpPr>
          <p:nvPr>
            <p:ph type="title"/>
          </p:nvPr>
        </p:nvSpPr>
        <p:spPr bwMode="auto">
          <a:xfrm>
            <a:off x="590552"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kumimoji="0" sz="1400">
                <a:latin typeface="+mn-lt"/>
              </a:defRPr>
            </a:lvl1pPr>
          </a:lstStyle>
          <a:p>
            <a:fld id="{D280412E-1C2A-48B7-B859-09EEA9B5F7E3}" type="datetimeFigureOut">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kumimoji="0" sz="1400">
                <a:latin typeface="+mn-lt"/>
              </a:defRPr>
            </a:lvl1pPr>
          </a:lstStyle>
          <a:p>
            <a:endParaRPr lang="en-US" altLang="zh-CN" smtClean="0">
              <a:solidFill>
                <a:srgbClr val="006699"/>
              </a:solidFill>
              <a:ea typeface="宋体" panose="02010600030101010101"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kumimoji="0" sz="1400">
                <a:latin typeface="+mn-lt"/>
              </a:defRPr>
            </a:lvl1pPr>
          </a:lstStyle>
          <a:p>
            <a:fld id="{E2BE8D40-B6B7-447C-8544-E1B80FDAE468}" type="slidenum">
              <a:rPr lang="zh-CN" altLang="en-US" smtClean="0">
                <a:solidFill>
                  <a:srgbClr val="006699"/>
                </a:solidFill>
                <a:ea typeface="宋体" panose="02010600030101010101" pitchFamily="2" charset="-122"/>
              </a:rPr>
            </a:fld>
            <a:endParaRPr lang="en-US" altLang="zh-CN" smtClean="0">
              <a:solidFill>
                <a:srgbClr val="00669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9.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65890" y="50520"/>
            <a:ext cx="10863263" cy="2387600"/>
          </a:xfrm>
        </p:spPr>
        <p:txBody>
          <a:bodyPr rtlCol="0">
            <a:normAutofit fontScale="90000"/>
          </a:bodyPr>
          <a:lstStyle/>
          <a:p>
            <a:pPr eaLnBrk="1" fontAlgn="auto" hangingPunct="1">
              <a:spcAft>
                <a:spcPts val="0"/>
              </a:spcAft>
              <a:defRPr/>
            </a:pPr>
            <a:r>
              <a:rPr lang="zh-CN" altLang="en-US" b="1" dirty="0">
                <a:sym typeface="+mn-ea"/>
              </a:rPr>
              <a:t>第二</a:t>
            </a:r>
            <a:r>
              <a:rPr lang="zh-CN" altLang="en-US" b="1" dirty="0" smtClean="0">
                <a:sym typeface="+mn-ea"/>
              </a:rPr>
              <a:t>单元  中古时期的欧洲和亚洲</a:t>
            </a:r>
            <a:br>
              <a:rPr lang="zh-CN" altLang="en-US" b="1" dirty="0"/>
            </a:br>
            <a:endParaRPr lang="zh-CN" altLang="en-US" dirty="0"/>
          </a:p>
        </p:txBody>
      </p:sp>
      <p:sp>
        <p:nvSpPr>
          <p:cNvPr id="2" name="TextBox 1"/>
          <p:cNvSpPr txBox="1"/>
          <p:nvPr/>
        </p:nvSpPr>
        <p:spPr>
          <a:xfrm>
            <a:off x="2987675" y="3281986"/>
            <a:ext cx="5820824" cy="830997"/>
          </a:xfrm>
          <a:prstGeom prst="rect">
            <a:avLst/>
          </a:prstGeom>
          <a:noFill/>
        </p:spPr>
        <p:txBody>
          <a:bodyPr wrap="none" rtlCol="0">
            <a:spAutoFit/>
          </a:bodyPr>
          <a:lstStyle/>
          <a:p>
            <a:r>
              <a:rPr lang="zh-CN" altLang="en-US" sz="4800" b="1" dirty="0" smtClean="0"/>
              <a:t>第</a:t>
            </a:r>
            <a:r>
              <a:rPr lang="en-US" altLang="zh-CN" sz="4800" b="1" dirty="0" smtClean="0"/>
              <a:t>6</a:t>
            </a:r>
            <a:r>
              <a:rPr lang="zh-CN" altLang="en-US" sz="4800" b="1" dirty="0" smtClean="0"/>
              <a:t>课  </a:t>
            </a:r>
            <a:r>
              <a:rPr lang="zh-CN" altLang="en-US" sz="4800" b="1" dirty="0"/>
              <a:t>西欧</a:t>
            </a:r>
            <a:r>
              <a:rPr lang="zh-CN" altLang="en-US" sz="4800" b="1" dirty="0" smtClean="0"/>
              <a:t>封建国家</a:t>
            </a:r>
            <a:endParaRPr lang="zh-CN" altLang="en-US" sz="4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3"/>
          <p:cNvSpPr txBox="1">
            <a:spLocks noChangeArrowheads="1"/>
          </p:cNvSpPr>
          <p:nvPr/>
        </p:nvSpPr>
        <p:spPr bwMode="auto">
          <a:xfrm>
            <a:off x="4602169" y="1203326"/>
            <a:ext cx="3284537" cy="523220"/>
          </a:xfrm>
          <a:prstGeom prst="rect">
            <a:avLst/>
          </a:prstGeom>
          <a:noFill/>
          <a:ln w="9525">
            <a:noFill/>
            <a:miter lim="800000"/>
          </a:ln>
        </p:spPr>
        <p:txBody>
          <a:bodyPr>
            <a:spAutoFit/>
          </a:bodyPr>
          <a:lstStyle/>
          <a:p>
            <a:r>
              <a:rPr lang="zh-CN" altLang="en-US" sz="2800" b="1">
                <a:solidFill>
                  <a:schemeClr val="bg1"/>
                </a:solidFill>
              </a:rPr>
              <a:t>查理加冕</a:t>
            </a:r>
            <a:endParaRPr lang="zh-CN" altLang="en-US" sz="2800" b="1">
              <a:solidFill>
                <a:schemeClr val="bg1"/>
              </a:solidFill>
            </a:endParaRPr>
          </a:p>
        </p:txBody>
      </p:sp>
      <p:pic>
        <p:nvPicPr>
          <p:cNvPr id="27650" name="图片 4"/>
          <p:cNvPicPr>
            <a:picLocks noChangeAspect="1"/>
          </p:cNvPicPr>
          <p:nvPr/>
        </p:nvPicPr>
        <p:blipFill>
          <a:blip r:embed="rId1"/>
          <a:srcRect/>
          <a:stretch>
            <a:fillRect/>
          </a:stretch>
        </p:blipFill>
        <p:spPr bwMode="auto">
          <a:xfrm>
            <a:off x="550863" y="1604963"/>
            <a:ext cx="7086600" cy="4989512"/>
          </a:xfrm>
          <a:prstGeom prst="rect">
            <a:avLst/>
          </a:prstGeom>
          <a:noFill/>
          <a:ln w="9525">
            <a:noFill/>
            <a:miter lim="800000"/>
            <a:headEnd/>
            <a:tailEnd/>
          </a:ln>
        </p:spPr>
      </p:pic>
      <p:pic>
        <p:nvPicPr>
          <p:cNvPr id="27651" name="图片 5"/>
          <p:cNvPicPr>
            <a:picLocks noChangeAspect="1"/>
          </p:cNvPicPr>
          <p:nvPr/>
        </p:nvPicPr>
        <p:blipFill>
          <a:blip r:embed="rId2"/>
          <a:srcRect b="10782"/>
          <a:stretch>
            <a:fillRect/>
          </a:stretch>
        </p:blipFill>
        <p:spPr bwMode="auto">
          <a:xfrm>
            <a:off x="8277230" y="911225"/>
            <a:ext cx="3649663" cy="5770563"/>
          </a:xfrm>
          <a:prstGeom prst="rect">
            <a:avLst/>
          </a:prstGeom>
          <a:noFill/>
          <a:ln w="9525">
            <a:noFill/>
            <a:miter lim="800000"/>
            <a:headEnd/>
            <a:tailEnd/>
          </a:ln>
        </p:spPr>
      </p:pic>
      <p:sp>
        <p:nvSpPr>
          <p:cNvPr id="27652" name="文本框 11"/>
          <p:cNvSpPr txBox="1">
            <a:spLocks noChangeArrowheads="1"/>
          </p:cNvSpPr>
          <p:nvPr/>
        </p:nvSpPr>
        <p:spPr bwMode="auto">
          <a:xfrm>
            <a:off x="246859" y="265116"/>
            <a:ext cx="7694612" cy="1292662"/>
          </a:xfrm>
          <a:prstGeom prst="rect">
            <a:avLst/>
          </a:prstGeom>
          <a:noFill/>
          <a:ln w="9525">
            <a:noFill/>
            <a:miter lim="800000"/>
          </a:ln>
        </p:spPr>
        <p:txBody>
          <a:bodyPr>
            <a:spAutoFit/>
          </a:bodyPr>
          <a:lstStyle/>
          <a:p>
            <a:r>
              <a:rPr lang="zh-CN" altLang="en-US" sz="2600" b="1" dirty="0">
                <a:latin typeface="Calibri" panose="020F0502020204030204" pitchFamily="34" charset="0"/>
              </a:rPr>
              <a:t>公元</a:t>
            </a:r>
            <a:r>
              <a:rPr lang="en-US" altLang="zh-CN" sz="2600" b="1" dirty="0">
                <a:latin typeface="Calibri" panose="020F0502020204030204" pitchFamily="34" charset="0"/>
              </a:rPr>
              <a:t>800</a:t>
            </a:r>
            <a:r>
              <a:rPr lang="zh-CN" altLang="en-US" sz="2600" b="1" dirty="0">
                <a:latin typeface="Calibri" panose="020F0502020204030204" pitchFamily="34" charset="0"/>
              </a:rPr>
              <a:t>年的圣诞节，教皇在罗马为查理举行了加冕礼，称其为“</a:t>
            </a:r>
            <a:r>
              <a:rPr lang="zh-CN" altLang="en-US" sz="2600" b="1" dirty="0">
                <a:solidFill>
                  <a:schemeClr val="accent5"/>
                </a:solidFill>
                <a:latin typeface="Calibri" panose="020F0502020204030204" pitchFamily="34" charset="0"/>
              </a:rPr>
              <a:t>罗马人的皇帝</a:t>
            </a:r>
            <a:r>
              <a:rPr lang="zh-CN" altLang="en-US" sz="2600" b="1" dirty="0">
                <a:latin typeface="Calibri" panose="020F0502020204030204" pitchFamily="34" charset="0"/>
              </a:rPr>
              <a:t>”。</a:t>
            </a:r>
            <a:endParaRPr lang="en-US" altLang="zh-CN" sz="2600" b="1" dirty="0">
              <a:latin typeface="Calibri" panose="020F0502020204030204" pitchFamily="34" charset="0"/>
            </a:endParaRPr>
          </a:p>
          <a:p>
            <a:r>
              <a:rPr lang="zh-CN" altLang="en-US" sz="2600" b="1" dirty="0">
                <a:latin typeface="Calibri" panose="020F0502020204030204" pitchFamily="34" charset="0"/>
              </a:rPr>
              <a:t>他统治时期的法兰克王国，史称“</a:t>
            </a:r>
            <a:r>
              <a:rPr lang="zh-CN" altLang="en-US" sz="2600" b="1" dirty="0">
                <a:solidFill>
                  <a:srgbClr val="FF0000"/>
                </a:solidFill>
                <a:latin typeface="Calibri" panose="020F0502020204030204" pitchFamily="34" charset="0"/>
              </a:rPr>
              <a:t>查理曼帝国</a:t>
            </a:r>
            <a:r>
              <a:rPr lang="zh-CN" altLang="en-US" sz="2600" b="1" dirty="0">
                <a:latin typeface="Calibri" panose="020F0502020204030204" pitchFamily="34" charset="0"/>
              </a:rPr>
              <a:t>”。</a:t>
            </a:r>
            <a:endParaRPr lang="zh-CN" altLang="en-US" sz="2600" b="1" dirty="0">
              <a:latin typeface="Calibri" panose="020F0502020204030204" pitchFamily="34" charset="0"/>
            </a:endParaRPr>
          </a:p>
        </p:txBody>
      </p:sp>
      <p:sp>
        <p:nvSpPr>
          <p:cNvPr id="2" name="椭圆形标注 1"/>
          <p:cNvSpPr/>
          <p:nvPr/>
        </p:nvSpPr>
        <p:spPr>
          <a:xfrm>
            <a:off x="6024564" y="1355733"/>
            <a:ext cx="2941637" cy="1844675"/>
          </a:xfrm>
          <a:prstGeom prst="wedgeEllipseCallout">
            <a:avLst>
              <a:gd name="adj1" fmla="val 71086"/>
              <a:gd name="adj2" fmla="val 1613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t>查理大帝</a:t>
            </a:r>
            <a:endParaRPr lang="en-US" altLang="zh-CN" sz="3200" b="1" dirty="0"/>
          </a:p>
          <a:p>
            <a:pPr algn="ctr" fontAlgn="auto">
              <a:spcBef>
                <a:spcPts val="0"/>
              </a:spcBef>
              <a:spcAft>
                <a:spcPts val="0"/>
              </a:spcAft>
              <a:defRPr/>
            </a:pPr>
            <a:r>
              <a:rPr lang="zh-CN" altLang="en-US" sz="3200" b="1" dirty="0"/>
              <a:t>或</a:t>
            </a:r>
            <a:endParaRPr lang="en-US" altLang="zh-CN" sz="3200" b="1" dirty="0"/>
          </a:p>
          <a:p>
            <a:pPr algn="ctr" fontAlgn="auto">
              <a:spcBef>
                <a:spcPts val="0"/>
              </a:spcBef>
              <a:spcAft>
                <a:spcPts val="0"/>
              </a:spcAft>
              <a:defRPr/>
            </a:pPr>
            <a:r>
              <a:rPr lang="zh-CN" altLang="en-US" sz="3200" b="1" dirty="0"/>
              <a:t>查理曼</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p:cNvPicPr>
            <a:picLocks noChangeAspect="1"/>
          </p:cNvPicPr>
          <p:nvPr/>
        </p:nvPicPr>
        <p:blipFill>
          <a:blip r:embed="rId1"/>
          <a:srcRect/>
          <a:stretch>
            <a:fillRect/>
          </a:stretch>
        </p:blipFill>
        <p:spPr bwMode="auto">
          <a:xfrm>
            <a:off x="122244" y="22225"/>
            <a:ext cx="3792537" cy="5378450"/>
          </a:xfrm>
          <a:prstGeom prst="rect">
            <a:avLst/>
          </a:prstGeom>
          <a:noFill/>
          <a:ln w="9525">
            <a:noFill/>
            <a:miter lim="800000"/>
            <a:headEnd/>
            <a:tailEnd/>
          </a:ln>
        </p:spPr>
      </p:pic>
      <p:sp>
        <p:nvSpPr>
          <p:cNvPr id="3" name="矩形 2"/>
          <p:cNvSpPr/>
          <p:nvPr/>
        </p:nvSpPr>
        <p:spPr>
          <a:xfrm>
            <a:off x="3914779" y="4451354"/>
            <a:ext cx="2789239" cy="1938992"/>
          </a:xfrm>
          <a:prstGeom prst="rect">
            <a:avLst/>
          </a:prstGeom>
        </p:spPr>
        <p:style>
          <a:lnRef idx="2">
            <a:schemeClr val="dk1"/>
          </a:lnRef>
          <a:fillRef idx="1003">
            <a:schemeClr val="lt1"/>
          </a:fillRef>
          <a:effectRef idx="0">
            <a:schemeClr val="dk1"/>
          </a:effectRef>
          <a:fontRef idx="minor">
            <a:schemeClr val="dk1"/>
          </a:fontRef>
        </p:style>
        <p:txBody>
          <a:bodyPr>
            <a:spAutoFit/>
          </a:bodyPr>
          <a:lstStyle/>
          <a:p>
            <a:pPr fontAlgn="auto">
              <a:spcBef>
                <a:spcPts val="0"/>
              </a:spcBef>
              <a:spcAft>
                <a:spcPts val="0"/>
              </a:spcAft>
              <a:defRPr/>
            </a:pPr>
            <a:r>
              <a:rPr lang="en-US" altLang="zh-CN" sz="2000" b="1" dirty="0"/>
              <a:t>Tips</a:t>
            </a:r>
            <a:r>
              <a:rPr lang="zh-CN" altLang="en-US" sz="2000" b="1" dirty="0"/>
              <a:t>：</a:t>
            </a:r>
            <a:endParaRPr lang="en-US" altLang="zh-CN" sz="2000" b="1" dirty="0"/>
          </a:p>
          <a:p>
            <a:pPr fontAlgn="auto">
              <a:spcBef>
                <a:spcPts val="0"/>
              </a:spcBef>
              <a:spcAft>
                <a:spcPts val="0"/>
              </a:spcAft>
              <a:defRPr/>
            </a:pPr>
            <a:r>
              <a:rPr lang="en-US" altLang="zh-CN" sz="2000" b="1" dirty="0"/>
              <a:t>        </a:t>
            </a:r>
            <a:r>
              <a:rPr lang="zh-CN" altLang="en-US" sz="2000" b="1" dirty="0"/>
              <a:t>相传最早在木版上凿刻画像的木匠不小心把上唇的胡子刮掉了，此后印红桃国王牌都以这张画为标本。</a:t>
            </a:r>
            <a:endParaRPr lang="zh-CN" altLang="en-US" sz="2000" b="1" dirty="0"/>
          </a:p>
        </p:txBody>
      </p:sp>
      <p:sp>
        <p:nvSpPr>
          <p:cNvPr id="5" name="椭圆形标注 4"/>
          <p:cNvSpPr/>
          <p:nvPr/>
        </p:nvSpPr>
        <p:spPr>
          <a:xfrm>
            <a:off x="2043118" y="1924058"/>
            <a:ext cx="2547937" cy="746125"/>
          </a:xfrm>
          <a:prstGeom prst="wedgeEllipseCallout">
            <a:avLst>
              <a:gd name="adj1" fmla="val -38748"/>
              <a:gd name="adj2" fmla="val -11505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t>没有胡子的国王</a:t>
            </a:r>
            <a:endParaRPr lang="zh-CN" altLang="en-US" b="1" dirty="0"/>
          </a:p>
        </p:txBody>
      </p:sp>
      <p:sp>
        <p:nvSpPr>
          <p:cNvPr id="7" name="椭圆 6"/>
          <p:cNvSpPr/>
          <p:nvPr/>
        </p:nvSpPr>
        <p:spPr>
          <a:xfrm>
            <a:off x="4487867" y="30163"/>
            <a:ext cx="2963863" cy="11731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轻松一刻</a:t>
            </a:r>
            <a:endParaRPr lang="en-US" altLang="zh-CN" sz="2800" b="1" dirty="0"/>
          </a:p>
          <a:p>
            <a:pPr algn="ctr" fontAlgn="auto">
              <a:spcBef>
                <a:spcPts val="0"/>
              </a:spcBef>
              <a:spcAft>
                <a:spcPts val="0"/>
              </a:spcAft>
              <a:defRPr/>
            </a:pPr>
            <a:r>
              <a:rPr lang="zh-CN" altLang="en-US" sz="2800" b="1" dirty="0"/>
              <a:t>找不同</a:t>
            </a:r>
            <a:endParaRPr lang="zh-CN" altLang="en-US" sz="2800" b="1" dirty="0"/>
          </a:p>
        </p:txBody>
      </p:sp>
      <p:pic>
        <p:nvPicPr>
          <p:cNvPr id="28677" name="图片 7"/>
          <p:cNvPicPr>
            <a:picLocks noChangeAspect="1"/>
          </p:cNvPicPr>
          <p:nvPr/>
        </p:nvPicPr>
        <p:blipFill>
          <a:blip r:embed="rId2"/>
          <a:srcRect/>
          <a:stretch>
            <a:fillRect/>
          </a:stretch>
        </p:blipFill>
        <p:spPr bwMode="auto">
          <a:xfrm>
            <a:off x="9182101" y="30163"/>
            <a:ext cx="2903539" cy="3960812"/>
          </a:xfrm>
          <a:prstGeom prst="rect">
            <a:avLst/>
          </a:prstGeom>
          <a:noFill/>
          <a:ln w="9525">
            <a:noFill/>
            <a:miter lim="800000"/>
            <a:headEnd/>
            <a:tailEnd/>
          </a:ln>
        </p:spPr>
      </p:pic>
      <p:sp>
        <p:nvSpPr>
          <p:cNvPr id="28678" name="文本框 8"/>
          <p:cNvSpPr txBox="1">
            <a:spLocks noChangeArrowheads="1"/>
          </p:cNvSpPr>
          <p:nvPr/>
        </p:nvSpPr>
        <p:spPr bwMode="auto">
          <a:xfrm>
            <a:off x="754063" y="5513388"/>
            <a:ext cx="2346325" cy="461962"/>
          </a:xfrm>
          <a:prstGeom prst="rect">
            <a:avLst/>
          </a:prstGeom>
          <a:noFill/>
          <a:ln w="9525">
            <a:noFill/>
            <a:miter lim="800000"/>
          </a:ln>
        </p:spPr>
        <p:txBody>
          <a:bodyPr>
            <a:spAutoFit/>
          </a:bodyPr>
          <a:lstStyle/>
          <a:p>
            <a:pPr algn="ctr"/>
            <a:r>
              <a:rPr lang="zh-CN" altLang="en-US" sz="2400" b="1">
                <a:latin typeface="Calibri" panose="020F0502020204030204" pitchFamily="34" charset="0"/>
              </a:rPr>
              <a:t>查理曼</a:t>
            </a:r>
            <a:endParaRPr lang="zh-CN" altLang="en-US" sz="2400" b="1">
              <a:latin typeface="Calibri" panose="020F0502020204030204" pitchFamily="34" charset="0"/>
            </a:endParaRPr>
          </a:p>
        </p:txBody>
      </p:sp>
      <p:sp>
        <p:nvSpPr>
          <p:cNvPr id="28679" name="文本框 9"/>
          <p:cNvSpPr txBox="1">
            <a:spLocks noChangeArrowheads="1"/>
          </p:cNvSpPr>
          <p:nvPr/>
        </p:nvSpPr>
        <p:spPr bwMode="auto">
          <a:xfrm>
            <a:off x="9594852" y="4110038"/>
            <a:ext cx="2346325" cy="461962"/>
          </a:xfrm>
          <a:prstGeom prst="rect">
            <a:avLst/>
          </a:prstGeom>
          <a:noFill/>
          <a:ln w="9525">
            <a:noFill/>
            <a:miter lim="800000"/>
          </a:ln>
        </p:spPr>
        <p:txBody>
          <a:bodyPr>
            <a:spAutoFit/>
          </a:bodyPr>
          <a:lstStyle/>
          <a:p>
            <a:pPr algn="ctr"/>
            <a:r>
              <a:rPr lang="zh-CN" altLang="en-US" sz="2400" b="1">
                <a:latin typeface="Calibri" panose="020F0502020204030204" pitchFamily="34" charset="0"/>
              </a:rPr>
              <a:t>亚历山大</a:t>
            </a:r>
            <a:endParaRPr lang="zh-CN" altLang="en-US" sz="2400" b="1">
              <a:latin typeface="Calibri" panose="020F0502020204030204" pitchFamily="34" charset="0"/>
            </a:endParaRPr>
          </a:p>
        </p:txBody>
      </p:sp>
      <p:pic>
        <p:nvPicPr>
          <p:cNvPr id="28680" name="图片 3" descr="timg[4]"/>
          <p:cNvPicPr>
            <a:picLocks noChangeAspect="1"/>
          </p:cNvPicPr>
          <p:nvPr/>
        </p:nvPicPr>
        <p:blipFill>
          <a:blip r:embed="rId3"/>
          <a:srcRect/>
          <a:stretch>
            <a:fillRect/>
          </a:stretch>
        </p:blipFill>
        <p:spPr bwMode="auto">
          <a:xfrm>
            <a:off x="6698877" y="1296988"/>
            <a:ext cx="2352675" cy="3643312"/>
          </a:xfrm>
          <a:prstGeom prst="rect">
            <a:avLst/>
          </a:prstGeom>
          <a:noFill/>
          <a:ln w="9525">
            <a:noFill/>
            <a:miter lim="800000"/>
            <a:headEnd/>
            <a:tailEnd/>
          </a:ln>
        </p:spPr>
      </p:pic>
      <p:sp>
        <p:nvSpPr>
          <p:cNvPr id="28681" name="文本框 5"/>
          <p:cNvSpPr txBox="1">
            <a:spLocks noChangeArrowheads="1"/>
          </p:cNvSpPr>
          <p:nvPr/>
        </p:nvSpPr>
        <p:spPr bwMode="auto">
          <a:xfrm>
            <a:off x="7018340" y="4731971"/>
            <a:ext cx="2346325" cy="460375"/>
          </a:xfrm>
          <a:prstGeom prst="rect">
            <a:avLst/>
          </a:prstGeom>
          <a:noFill/>
          <a:ln w="9525">
            <a:noFill/>
            <a:miter lim="800000"/>
          </a:ln>
        </p:spPr>
        <p:txBody>
          <a:bodyPr>
            <a:spAutoFit/>
          </a:bodyPr>
          <a:lstStyle/>
          <a:p>
            <a:pPr algn="ctr"/>
            <a:r>
              <a:rPr lang="zh-CN" altLang="en-US" sz="2400" b="1" dirty="0">
                <a:latin typeface="Calibri" panose="020F0502020204030204" pitchFamily="34" charset="0"/>
              </a:rPr>
              <a:t>凯撒</a:t>
            </a:r>
            <a:endParaRPr lang="zh-CN" altLang="en-US" sz="2400" b="1"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
          <p:cNvPicPr>
            <a:picLocks noChangeAspect="1"/>
          </p:cNvPicPr>
          <p:nvPr/>
        </p:nvPicPr>
        <p:blipFill>
          <a:blip r:embed="rId1"/>
          <a:srcRect/>
          <a:stretch>
            <a:fillRect/>
          </a:stretch>
        </p:blipFill>
        <p:spPr bwMode="auto">
          <a:xfrm>
            <a:off x="0" y="0"/>
            <a:ext cx="8991600" cy="6858000"/>
          </a:xfrm>
          <a:prstGeom prst="rect">
            <a:avLst/>
          </a:prstGeom>
          <a:noFill/>
          <a:ln w="9525">
            <a:noFill/>
            <a:miter lim="800000"/>
            <a:headEnd/>
            <a:tailEnd/>
          </a:ln>
        </p:spPr>
      </p:pic>
      <p:sp>
        <p:nvSpPr>
          <p:cNvPr id="29698" name="文本框 2"/>
          <p:cNvSpPr txBox="1">
            <a:spLocks noChangeArrowheads="1"/>
          </p:cNvSpPr>
          <p:nvPr/>
        </p:nvSpPr>
        <p:spPr bwMode="auto">
          <a:xfrm>
            <a:off x="9021763" y="187326"/>
            <a:ext cx="3048000" cy="3785652"/>
          </a:xfrm>
          <a:prstGeom prst="rect">
            <a:avLst/>
          </a:prstGeom>
          <a:noFill/>
          <a:ln w="9525">
            <a:noFill/>
            <a:miter lim="800000"/>
          </a:ln>
        </p:spPr>
        <p:txBody>
          <a:bodyPr>
            <a:spAutoFit/>
          </a:bodyPr>
          <a:lstStyle/>
          <a:p>
            <a:pPr>
              <a:lnSpc>
                <a:spcPct val="150000"/>
              </a:lnSpc>
            </a:pPr>
            <a:r>
              <a:rPr lang="en-US" altLang="zh-CN" sz="2000" dirty="0">
                <a:solidFill>
                  <a:srgbClr val="FF0000"/>
                </a:solidFill>
                <a:latin typeface="Calibri" panose="020F0502020204030204" pitchFamily="34" charset="0"/>
              </a:rPr>
              <a:t>      </a:t>
            </a:r>
            <a:r>
              <a:rPr lang="en-US" altLang="zh-CN" sz="2800" b="1" dirty="0" smtClean="0">
                <a:solidFill>
                  <a:srgbClr val="FF0000"/>
                </a:solidFill>
                <a:latin typeface="Calibri" panose="020F0502020204030204" pitchFamily="34" charset="0"/>
              </a:rPr>
              <a:t>843</a:t>
            </a:r>
            <a:r>
              <a:rPr lang="zh-CN" altLang="en-US" sz="2800" b="1" dirty="0" smtClean="0">
                <a:solidFill>
                  <a:srgbClr val="FF0000"/>
                </a:solidFill>
                <a:latin typeface="Calibri" panose="020F0502020204030204" pitchFamily="34" charset="0"/>
              </a:rPr>
              <a:t>年，查理曼的三个孙子三分帝国，构成了后来</a:t>
            </a:r>
            <a:r>
              <a:rPr lang="zh-CN" altLang="en-US" sz="2800" b="1" dirty="0" smtClean="0">
                <a:solidFill>
                  <a:srgbClr val="C00000"/>
                </a:solidFill>
                <a:latin typeface="Calibri" panose="020F0502020204030204" pitchFamily="34" charset="0"/>
              </a:rPr>
              <a:t>法兰西、德意志</a:t>
            </a:r>
            <a:r>
              <a:rPr lang="zh-CN" altLang="en-US" sz="2800" b="1" dirty="0" smtClean="0">
                <a:solidFill>
                  <a:srgbClr val="FF0000"/>
                </a:solidFill>
                <a:latin typeface="Calibri" panose="020F0502020204030204" pitchFamily="34" charset="0"/>
              </a:rPr>
              <a:t>和</a:t>
            </a:r>
            <a:r>
              <a:rPr lang="zh-CN" altLang="en-US" sz="2800" b="1" dirty="0" smtClean="0">
                <a:solidFill>
                  <a:srgbClr val="C00000"/>
                </a:solidFill>
                <a:latin typeface="Calibri" panose="020F0502020204030204" pitchFamily="34" charset="0"/>
              </a:rPr>
              <a:t>意大利</a:t>
            </a:r>
            <a:r>
              <a:rPr lang="zh-CN" altLang="en-US" sz="2800" b="1" dirty="0" smtClean="0">
                <a:solidFill>
                  <a:srgbClr val="FF0000"/>
                </a:solidFill>
                <a:latin typeface="Calibri" panose="020F0502020204030204" pitchFamily="34" charset="0"/>
              </a:rPr>
              <a:t>三国的雏形。</a:t>
            </a:r>
            <a:endParaRPr lang="en-US" altLang="zh-CN" sz="2800" b="1" dirty="0">
              <a:solidFill>
                <a:srgbClr val="FF0000"/>
              </a:solidFill>
              <a:latin typeface="Calibri" panose="020F0502020204030204" pitchFamily="34" charset="0"/>
            </a:endParaRPr>
          </a:p>
          <a:p>
            <a:pPr>
              <a:lnSpc>
                <a:spcPct val="150000"/>
              </a:lnSpc>
            </a:pPr>
            <a:r>
              <a:rPr lang="en-US" altLang="zh-CN" sz="2000" dirty="0">
                <a:solidFill>
                  <a:srgbClr val="FF0000"/>
                </a:solidFill>
                <a:latin typeface="Calibri" panose="020F0502020204030204" pitchFamily="34" charset="0"/>
              </a:rPr>
              <a:t>  </a:t>
            </a:r>
            <a:endParaRPr lang="zh-CN" altLang="en-US" sz="2000"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a:stretch>
            <a:fillRect/>
          </a:stretch>
        </p:blipFill>
        <p:spPr bwMode="auto">
          <a:xfrm>
            <a:off x="6399218" y="192088"/>
            <a:ext cx="5737225" cy="6383524"/>
          </a:xfrm>
          <a:prstGeom prst="rect">
            <a:avLst/>
          </a:prstGeom>
          <a:noFill/>
          <a:ln w="9525">
            <a:noFill/>
            <a:miter lim="800000"/>
            <a:headEnd/>
            <a:tailEnd/>
          </a:ln>
        </p:spPr>
      </p:pic>
      <p:pic>
        <p:nvPicPr>
          <p:cNvPr id="7" name="图片 6"/>
          <p:cNvPicPr>
            <a:picLocks noChangeAspect="1"/>
          </p:cNvPicPr>
          <p:nvPr/>
        </p:nvPicPr>
        <p:blipFill>
          <a:blip r:embed="rId2"/>
          <a:srcRect/>
          <a:stretch>
            <a:fillRect/>
          </a:stretch>
        </p:blipFill>
        <p:spPr bwMode="auto">
          <a:xfrm>
            <a:off x="215900" y="288933"/>
            <a:ext cx="5470525" cy="4594225"/>
          </a:xfrm>
          <a:prstGeom prst="rect">
            <a:avLst/>
          </a:prstGeom>
          <a:noFill/>
          <a:ln w="9525">
            <a:noFill/>
            <a:miter lim="800000"/>
            <a:headEnd/>
            <a:tailEnd/>
          </a:ln>
        </p:spPr>
      </p:pic>
      <p:pic>
        <p:nvPicPr>
          <p:cNvPr id="3" name="图片 2" descr="timgNNNJI8XR"/>
          <p:cNvPicPr>
            <a:picLocks noChangeAspect="1"/>
          </p:cNvPicPr>
          <p:nvPr/>
        </p:nvPicPr>
        <p:blipFill>
          <a:blip r:embed="rId3"/>
          <a:srcRect/>
          <a:stretch>
            <a:fillRect/>
          </a:stretch>
        </p:blipFill>
        <p:spPr bwMode="auto">
          <a:xfrm>
            <a:off x="4764" y="190500"/>
            <a:ext cx="6265863" cy="6385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65093" y="857258"/>
            <a:ext cx="11853863" cy="3070225"/>
          </a:xfrm>
        </p:spPr>
        <p:txBody>
          <a:bodyPr/>
          <a:lstStyle/>
          <a:p>
            <a:pPr marL="457200" lvl="1" indent="0" eaLnBrk="1" hangingPunct="1">
              <a:buFont typeface="Arial" panose="020B0604020202020204" pitchFamily="34" charset="0"/>
              <a:buNone/>
            </a:pPr>
            <a:r>
              <a:rPr lang="zh-CN" altLang="en-US" sz="2800" b="1" dirty="0" smtClean="0">
                <a:latin typeface="楷体" panose="02010609060101010101" pitchFamily="49" charset="-122"/>
                <a:ea typeface="楷体" panose="02010609060101010101" pitchFamily="49" charset="-122"/>
                <a:sym typeface="+mn-ea"/>
              </a:rPr>
              <a:t>材料：</a:t>
            </a:r>
            <a:endParaRPr lang="zh-CN" altLang="en-US" sz="2800" b="1" dirty="0" smtClean="0">
              <a:latin typeface="楷体" panose="02010609060101010101" pitchFamily="49" charset="-122"/>
              <a:ea typeface="楷体" panose="02010609060101010101" pitchFamily="49" charset="-122"/>
              <a:sym typeface="+mn-ea"/>
            </a:endParaRPr>
          </a:p>
          <a:p>
            <a:pPr marL="457200" lvl="1" indent="0" eaLnBrk="1" hangingPunct="1">
              <a:buFont typeface="Arial" panose="020B0604020202020204" pitchFamily="34" charset="0"/>
              <a:buNone/>
            </a:pPr>
            <a:r>
              <a:rPr lang="en-US" altLang="zh-CN" sz="2800" b="1" dirty="0" smtClean="0">
                <a:latin typeface="楷体" panose="02010609060101010101" pitchFamily="49" charset="-122"/>
                <a:ea typeface="楷体" panose="02010609060101010101" pitchFamily="49" charset="-122"/>
                <a:sym typeface="+mn-ea"/>
              </a:rPr>
              <a:t>6</a:t>
            </a:r>
            <a:r>
              <a:rPr lang="zh-CN" altLang="en-US" sz="2800" b="1" dirty="0" smtClean="0">
                <a:latin typeface="楷体" panose="02010609060101010101" pitchFamily="49" charset="-122"/>
                <a:ea typeface="楷体" panose="02010609060101010101" pitchFamily="49" charset="-122"/>
                <a:sym typeface="+mn-ea"/>
              </a:rPr>
              <a:t>世纪，教会利用 </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圣经</a:t>
            </a:r>
            <a:r>
              <a:rPr lang="en-US" altLang="zh-CN" sz="2800" b="1" dirty="0" smtClean="0">
                <a:latin typeface="楷体" panose="02010609060101010101" pitchFamily="49" charset="-122"/>
                <a:ea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sym typeface="+mn-ea"/>
              </a:rPr>
              <a:t>中农牧产品的</a:t>
            </a:r>
            <a:r>
              <a:rPr lang="en-US" altLang="zh-CN" sz="2800" b="1" dirty="0" smtClean="0">
                <a:latin typeface="楷体" panose="02010609060101010101" pitchFamily="49" charset="-122"/>
                <a:ea typeface="楷体" panose="02010609060101010101" pitchFamily="49" charset="-122"/>
                <a:sym typeface="+mn-ea"/>
              </a:rPr>
              <a:t>1/10</a:t>
            </a:r>
            <a:r>
              <a:rPr lang="zh-CN" altLang="en-US" sz="2800" b="1" dirty="0" smtClean="0">
                <a:latin typeface="楷体" panose="02010609060101010101" pitchFamily="49" charset="-122"/>
                <a:ea typeface="楷体" panose="02010609060101010101" pitchFamily="49" charset="-122"/>
                <a:sym typeface="+mn-ea"/>
              </a:rPr>
              <a:t>“属于上帝”的说法，开始向基督教信徒征收此税。</a:t>
            </a:r>
            <a:endParaRPr lang="zh-CN" altLang="en-US" sz="2800" b="1" dirty="0" smtClean="0">
              <a:latin typeface="楷体" panose="02010609060101010101" pitchFamily="49" charset="-122"/>
              <a:ea typeface="楷体" panose="02010609060101010101" pitchFamily="49" charset="-122"/>
              <a:sym typeface="+mn-ea"/>
            </a:endParaRPr>
          </a:p>
          <a:p>
            <a:pPr marL="457200" lvl="1" indent="0" eaLnBrk="1" hangingPunct="1">
              <a:buFont typeface="Arial" panose="020B0604020202020204" pitchFamily="34" charset="0"/>
              <a:buNone/>
            </a:pPr>
            <a:r>
              <a:rPr lang="en-US" altLang="zh-CN" sz="2800" b="1" dirty="0" smtClean="0">
                <a:latin typeface="楷体" panose="02010609060101010101" pitchFamily="49" charset="-122"/>
                <a:ea typeface="楷体" panose="02010609060101010101" pitchFamily="49" charset="-122"/>
                <a:sym typeface="+mn-ea"/>
              </a:rPr>
              <a:t>779</a:t>
            </a:r>
            <a:r>
              <a:rPr lang="zh-CN" altLang="en-US" sz="2800" b="1" dirty="0" smtClean="0">
                <a:latin typeface="楷体" panose="02010609060101010101" pitchFamily="49" charset="-122"/>
                <a:ea typeface="楷体" panose="02010609060101010101" pitchFamily="49" charset="-122"/>
                <a:sym typeface="+mn-ea"/>
              </a:rPr>
              <a:t>年，法兰克国王查理大帝规定：缴纳什一税是每个法兰克王国居民的义务</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（所征实物）分为大什一税 </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粮食</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、小什一税 </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蔬菜、水果</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、血什一税</a:t>
            </a:r>
            <a:r>
              <a:rPr lang="en-US" altLang="zh-CN" sz="2800" b="1" dirty="0" smtClean="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牲畜</a:t>
            </a:r>
            <a:r>
              <a:rPr lang="en-US" altLang="zh-CN" sz="2800" b="1" dirty="0" smtClean="0">
                <a:latin typeface="楷体" panose="02010609060101010101" pitchFamily="49" charset="-122"/>
                <a:ea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sym typeface="+mn-ea"/>
              </a:rPr>
              <a:t>等，税额往往超过纳税人收入的</a:t>
            </a:r>
            <a:r>
              <a:rPr lang="en-US" altLang="zh-CN" sz="2800" b="1" dirty="0" smtClean="0">
                <a:latin typeface="楷体" panose="02010609060101010101" pitchFamily="49" charset="-122"/>
                <a:ea typeface="楷体" panose="02010609060101010101" pitchFamily="49" charset="-122"/>
                <a:sym typeface="+mn-ea"/>
              </a:rPr>
              <a:t>1/10</a:t>
            </a:r>
            <a:r>
              <a:rPr lang="zh-CN" altLang="en-US" sz="2800" b="1" dirty="0" smtClean="0">
                <a:latin typeface="楷体" panose="02010609060101010101" pitchFamily="49" charset="-122"/>
                <a:ea typeface="楷体" panose="02010609060101010101" pitchFamily="49" charset="-122"/>
                <a:sym typeface="+mn-ea"/>
              </a:rPr>
              <a:t>，负担主要落在农民身上。</a:t>
            </a:r>
            <a:endParaRPr lang="zh-CN" altLang="en-US" sz="2800" b="1" dirty="0" smtClean="0">
              <a:latin typeface="楷体" panose="02010609060101010101" pitchFamily="49" charset="-122"/>
              <a:ea typeface="楷体" panose="02010609060101010101" pitchFamily="49" charset="-122"/>
            </a:endParaRPr>
          </a:p>
        </p:txBody>
      </p:sp>
      <p:sp>
        <p:nvSpPr>
          <p:cNvPr id="26627" name="文本框 3"/>
          <p:cNvSpPr txBox="1">
            <a:spLocks noChangeArrowheads="1"/>
          </p:cNvSpPr>
          <p:nvPr/>
        </p:nvSpPr>
        <p:spPr bwMode="auto">
          <a:xfrm>
            <a:off x="695325" y="3781433"/>
            <a:ext cx="10658475" cy="1228725"/>
          </a:xfrm>
          <a:prstGeom prst="rect">
            <a:avLst/>
          </a:prstGeom>
          <a:noFill/>
          <a:ln w="9525">
            <a:noFill/>
            <a:miter lim="800000"/>
          </a:ln>
        </p:spPr>
        <p:txBody>
          <a:bodyPr>
            <a:spAutoFit/>
          </a:bodyPr>
          <a:lstStyle/>
          <a:p>
            <a:endParaRPr lang="zh-CN" altLang="en-US" sz="2800" b="1" dirty="0">
              <a:solidFill>
                <a:srgbClr val="002060"/>
              </a:solidFill>
              <a:latin typeface="Calibri" panose="020F0502020204030204" pitchFamily="34" charset="0"/>
            </a:endParaRPr>
          </a:p>
          <a:p>
            <a:r>
              <a:rPr lang="zh-CN" altLang="en-US" sz="2800" b="1" dirty="0" smtClean="0">
                <a:solidFill>
                  <a:srgbClr val="002060"/>
                </a:solidFill>
                <a:latin typeface="Calibri" panose="020F0502020204030204" pitchFamily="34" charset="0"/>
              </a:rPr>
              <a:t>结合</a:t>
            </a:r>
            <a:r>
              <a:rPr lang="zh-CN" altLang="en-US" sz="2800" b="1" dirty="0">
                <a:solidFill>
                  <a:srgbClr val="002060"/>
                </a:solidFill>
                <a:latin typeface="Calibri" panose="020F0502020204030204" pitchFamily="34" charset="0"/>
              </a:rPr>
              <a:t>所学知识，说一说查理大帝实行了什么政策？</a:t>
            </a:r>
            <a:endParaRPr lang="zh-CN" altLang="en-US" dirty="0">
              <a:solidFill>
                <a:srgbClr val="002060"/>
              </a:solidFill>
              <a:latin typeface="Calibri" panose="020F0502020204030204" pitchFamily="34" charset="0"/>
            </a:endParaRPr>
          </a:p>
          <a:p>
            <a:endParaRPr lang="zh-CN" altLang="en-US" dirty="0">
              <a:solidFill>
                <a:srgbClr val="002060"/>
              </a:solidFill>
              <a:latin typeface="Calibri" panose="020F0502020204030204" pitchFamily="34" charset="0"/>
            </a:endParaRPr>
          </a:p>
        </p:txBody>
      </p:sp>
      <p:sp>
        <p:nvSpPr>
          <p:cNvPr id="5" name="文本框 4"/>
          <p:cNvSpPr txBox="1">
            <a:spLocks noChangeArrowheads="1"/>
          </p:cNvSpPr>
          <p:nvPr/>
        </p:nvSpPr>
        <p:spPr bwMode="auto">
          <a:xfrm>
            <a:off x="3663296" y="5172079"/>
            <a:ext cx="3271837" cy="523220"/>
          </a:xfrm>
          <a:prstGeom prst="rect">
            <a:avLst/>
          </a:prstGeom>
          <a:noFill/>
          <a:ln w="9525">
            <a:noFill/>
            <a:miter lim="800000"/>
          </a:ln>
        </p:spPr>
        <p:txBody>
          <a:bodyPr>
            <a:spAutoFit/>
          </a:bodyPr>
          <a:lstStyle/>
          <a:p>
            <a:r>
              <a:rPr lang="zh-CN" altLang="en-US" sz="2800" b="1" dirty="0">
                <a:solidFill>
                  <a:srgbClr val="7030A0"/>
                </a:solidFill>
                <a:latin typeface="微软雅黑" panose="020B0503020204020204" charset="-122"/>
                <a:ea typeface="微软雅黑" panose="020B0503020204020204" charset="-122"/>
              </a:rPr>
              <a:t>鼓励基督教的政策</a:t>
            </a:r>
            <a:endParaRPr lang="zh-CN" altLang="en-US" sz="2800" b="1" dirty="0">
              <a:solidFill>
                <a:srgbClr val="7030A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Text Box 4"/>
          <p:cNvSpPr txBox="1">
            <a:spLocks noChangeArrowheads="1"/>
          </p:cNvSpPr>
          <p:nvPr/>
        </p:nvSpPr>
        <p:spPr bwMode="auto">
          <a:xfrm>
            <a:off x="304263" y="5377723"/>
            <a:ext cx="5856287" cy="523220"/>
          </a:xfrm>
          <a:prstGeom prst="rect">
            <a:avLst/>
          </a:prstGeom>
          <a:noFill/>
          <a:ln w="9525">
            <a:noFill/>
            <a:miter lim="800000"/>
          </a:ln>
        </p:spPr>
        <p:txBody>
          <a:bodyPr>
            <a:spAutoFit/>
          </a:bodyPr>
          <a:lstStyle/>
          <a:p>
            <a:pPr>
              <a:buFont typeface="Arial" panose="020B0604020202020204" pitchFamily="34" charset="0"/>
              <a:buNone/>
            </a:pPr>
            <a:r>
              <a:rPr lang="zh-CN" altLang="en-US" sz="2800" b="1" u="sng" dirty="0" smtClean="0">
                <a:ea typeface="楷体_GB2312"/>
                <a:cs typeface="楷体_GB2312"/>
              </a:rPr>
              <a:t>创始人</a:t>
            </a:r>
            <a:r>
              <a:rPr lang="en-US" altLang="zh-CN" sz="2800" b="1" u="sng" dirty="0">
                <a:ea typeface="楷体_GB2312"/>
                <a:cs typeface="楷体_GB2312"/>
              </a:rPr>
              <a:t>:   </a:t>
            </a:r>
            <a:r>
              <a:rPr lang="zh-CN" altLang="en-US" sz="2800" b="1" u="sng" dirty="0" smtClean="0">
                <a:ea typeface="楷体_GB2312"/>
                <a:cs typeface="楷体_GB2312"/>
              </a:rPr>
              <a:t>耶稣</a:t>
            </a:r>
            <a:endParaRPr lang="zh-CN" altLang="en-US" sz="2800" b="1" u="sng" dirty="0">
              <a:latin typeface="楷体_GB2312"/>
              <a:ea typeface="楷体_GB2312"/>
              <a:cs typeface="楷体_GB2312"/>
            </a:endParaRPr>
          </a:p>
        </p:txBody>
      </p:sp>
      <p:sp>
        <p:nvSpPr>
          <p:cNvPr id="13315" name="Text Box 5"/>
          <p:cNvSpPr txBox="1">
            <a:spLocks noChangeArrowheads="1"/>
          </p:cNvSpPr>
          <p:nvPr/>
        </p:nvSpPr>
        <p:spPr bwMode="auto">
          <a:xfrm>
            <a:off x="202458" y="175933"/>
            <a:ext cx="4625041" cy="707886"/>
          </a:xfrm>
          <a:prstGeom prst="rect">
            <a:avLst/>
          </a:prstGeom>
          <a:noFill/>
          <a:ln w="9525">
            <a:noFill/>
            <a:miter lim="800000"/>
          </a:ln>
        </p:spPr>
        <p:txBody>
          <a:bodyPr wrap="square">
            <a:spAutoFit/>
          </a:bodyPr>
          <a:lstStyle/>
          <a:p>
            <a:pPr>
              <a:buFont typeface="Arial" panose="020B0604020202020204" pitchFamily="34" charset="0"/>
              <a:buNone/>
            </a:pPr>
            <a:r>
              <a:rPr lang="zh-CN" altLang="en-US" sz="4000" b="1" dirty="0" smtClean="0">
                <a:solidFill>
                  <a:schemeClr val="accent2">
                    <a:lumMod val="75000"/>
                  </a:schemeClr>
                </a:solidFill>
              </a:rPr>
              <a:t>二、基督教</a:t>
            </a:r>
            <a:endParaRPr lang="zh-CN" altLang="en-US" sz="4000" b="1" dirty="0">
              <a:solidFill>
                <a:schemeClr val="accent2">
                  <a:lumMod val="75000"/>
                </a:schemeClr>
              </a:solidFill>
            </a:endParaRPr>
          </a:p>
        </p:txBody>
      </p:sp>
      <p:pic>
        <p:nvPicPr>
          <p:cNvPr id="1026" name="Picture 2" descr="http://p4.so.qhmsg.com/bdr/_240_/t016254ec187ac80e6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48206" y="0"/>
            <a:ext cx="7543799" cy="6197972"/>
          </a:xfrm>
          <a:prstGeom prst="rect">
            <a:avLst/>
          </a:prstGeom>
          <a:noFill/>
          <a:extLst>
            <a:ext uri="{909E8E84-426E-40DD-AFC4-6F175D3DCCD1}">
              <a14:hiddenFill xmlns:a14="http://schemas.microsoft.com/office/drawing/2010/main">
                <a:solidFill>
                  <a:srgbClr val="FFFFFF"/>
                </a:solidFill>
              </a14:hiddenFill>
            </a:ext>
          </a:extLst>
        </p:spPr>
      </p:pic>
      <p:sp>
        <p:nvSpPr>
          <p:cNvPr id="2" name="椭圆 1"/>
          <p:cNvSpPr/>
          <p:nvPr/>
        </p:nvSpPr>
        <p:spPr>
          <a:xfrm rot="1262253">
            <a:off x="10363999" y="4586681"/>
            <a:ext cx="460191" cy="1075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2454" y="1952789"/>
            <a:ext cx="1420582" cy="584775"/>
          </a:xfrm>
          <a:prstGeom prst="rect">
            <a:avLst/>
          </a:prstGeom>
        </p:spPr>
        <p:txBody>
          <a:bodyPr wrap="none">
            <a:spAutoFit/>
          </a:bodyPr>
          <a:lstStyle/>
          <a:p>
            <a:r>
              <a:rPr lang="zh-CN" altLang="en-US" sz="3200" b="1" dirty="0"/>
              <a:t>时间</a:t>
            </a:r>
            <a:r>
              <a:rPr lang="zh-CN" altLang="en-US" sz="3200" b="1" dirty="0" smtClean="0"/>
              <a:t>：</a:t>
            </a:r>
            <a:endParaRPr lang="zh-CN" altLang="en-US" sz="3200" b="1" dirty="0"/>
          </a:p>
        </p:txBody>
      </p:sp>
      <p:sp>
        <p:nvSpPr>
          <p:cNvPr id="4" name="矩形 3"/>
          <p:cNvSpPr/>
          <p:nvPr/>
        </p:nvSpPr>
        <p:spPr>
          <a:xfrm>
            <a:off x="1602764" y="1983558"/>
            <a:ext cx="1827744" cy="523220"/>
          </a:xfrm>
          <a:prstGeom prst="rect">
            <a:avLst/>
          </a:prstGeom>
        </p:spPr>
        <p:txBody>
          <a:bodyPr wrap="none">
            <a:spAutoFit/>
          </a:bodyPr>
          <a:lstStyle/>
          <a:p>
            <a:r>
              <a:rPr lang="zh-CN" altLang="en-US" sz="2800" b="1" dirty="0">
                <a:solidFill>
                  <a:srgbClr val="FF0000"/>
                </a:solidFill>
              </a:rPr>
              <a:t>公元</a:t>
            </a:r>
            <a:r>
              <a:rPr lang="en-US" altLang="zh-CN" sz="2800" b="1" dirty="0">
                <a:solidFill>
                  <a:srgbClr val="FF0000"/>
                </a:solidFill>
              </a:rPr>
              <a:t>1</a:t>
            </a:r>
            <a:r>
              <a:rPr lang="zh-CN" altLang="en-US" sz="2800" b="1" dirty="0">
                <a:solidFill>
                  <a:srgbClr val="FF0000"/>
                </a:solidFill>
              </a:rPr>
              <a:t>世纪</a:t>
            </a:r>
            <a:endParaRPr lang="zh-CN" altLang="en-US" sz="2800" b="1" dirty="0">
              <a:solidFill>
                <a:srgbClr val="FF0000"/>
              </a:solidFill>
            </a:endParaRPr>
          </a:p>
        </p:txBody>
      </p:sp>
      <p:sp>
        <p:nvSpPr>
          <p:cNvPr id="5" name="TextBox 4"/>
          <p:cNvSpPr txBox="1"/>
          <p:nvPr/>
        </p:nvSpPr>
        <p:spPr>
          <a:xfrm>
            <a:off x="202460" y="1025432"/>
            <a:ext cx="2060179" cy="584775"/>
          </a:xfrm>
          <a:prstGeom prst="rect">
            <a:avLst/>
          </a:prstGeom>
          <a:noFill/>
        </p:spPr>
        <p:txBody>
          <a:bodyPr wrap="none" rtlCol="0">
            <a:spAutoFit/>
          </a:bodyPr>
          <a:lstStyle/>
          <a:p>
            <a:r>
              <a:rPr lang="en-US" altLang="zh-CN" sz="3200" b="1" dirty="0" smtClean="0">
                <a:solidFill>
                  <a:srgbClr val="FF0000"/>
                </a:solidFill>
              </a:rPr>
              <a:t>1</a:t>
            </a:r>
            <a:r>
              <a:rPr lang="zh-CN" altLang="en-US" sz="3200" b="1" dirty="0" smtClean="0">
                <a:solidFill>
                  <a:srgbClr val="FF0000"/>
                </a:solidFill>
              </a:rPr>
              <a:t>、兴起：</a:t>
            </a:r>
            <a:endParaRPr lang="zh-CN" altLang="en-US" sz="3200" b="1" dirty="0">
              <a:solidFill>
                <a:srgbClr val="FF0000"/>
              </a:solidFill>
            </a:endParaRPr>
          </a:p>
        </p:txBody>
      </p:sp>
      <p:sp>
        <p:nvSpPr>
          <p:cNvPr id="6" name="矩形 5"/>
          <p:cNvSpPr/>
          <p:nvPr/>
        </p:nvSpPr>
        <p:spPr>
          <a:xfrm>
            <a:off x="202458" y="2782669"/>
            <a:ext cx="1266693" cy="523220"/>
          </a:xfrm>
          <a:prstGeom prst="rect">
            <a:avLst/>
          </a:prstGeom>
        </p:spPr>
        <p:txBody>
          <a:bodyPr wrap="none">
            <a:spAutoFit/>
          </a:bodyPr>
          <a:lstStyle/>
          <a:p>
            <a:pPr lvl="0"/>
            <a:r>
              <a:rPr lang="zh-CN" altLang="en-US" sz="2800" b="1" dirty="0">
                <a:ea typeface="楷体_GB2312"/>
                <a:cs typeface="楷体_GB2312"/>
              </a:rPr>
              <a:t>地区</a:t>
            </a:r>
            <a:r>
              <a:rPr lang="zh-CN" altLang="en-US" sz="2800" b="1" dirty="0" smtClean="0">
                <a:ea typeface="楷体_GB2312"/>
                <a:cs typeface="楷体_GB2312"/>
              </a:rPr>
              <a:t>：</a:t>
            </a:r>
            <a:endParaRPr lang="zh-CN" altLang="en-US" sz="2800" b="1" dirty="0">
              <a:ea typeface="楷体_GB2312"/>
              <a:cs typeface="楷体_GB2312"/>
            </a:endParaRPr>
          </a:p>
        </p:txBody>
      </p:sp>
      <p:sp>
        <p:nvSpPr>
          <p:cNvPr id="7" name="矩形 6"/>
          <p:cNvSpPr/>
          <p:nvPr/>
        </p:nvSpPr>
        <p:spPr>
          <a:xfrm>
            <a:off x="1446329" y="2782669"/>
            <a:ext cx="2348720" cy="523220"/>
          </a:xfrm>
          <a:prstGeom prst="rect">
            <a:avLst/>
          </a:prstGeom>
        </p:spPr>
        <p:txBody>
          <a:bodyPr wrap="none">
            <a:spAutoFit/>
          </a:bodyPr>
          <a:lstStyle/>
          <a:p>
            <a:pPr lvl="0"/>
            <a:r>
              <a:rPr lang="zh-CN" altLang="en-US" sz="2800" b="1" dirty="0">
                <a:solidFill>
                  <a:srgbClr val="FF0000"/>
                </a:solidFill>
                <a:ea typeface="楷体_GB2312"/>
                <a:cs typeface="楷体_GB2312"/>
              </a:rPr>
              <a:t>巴勒斯坦地区</a:t>
            </a:r>
            <a:endParaRPr lang="zh-CN" altLang="en-US" sz="2800" b="1" dirty="0">
              <a:solidFill>
                <a:srgbClr val="FF0000"/>
              </a:solidFill>
              <a:ea typeface="楷体_GB2312"/>
              <a:cs typeface="楷体_GB2312"/>
            </a:endParaRPr>
          </a:p>
        </p:txBody>
      </p:sp>
      <p:sp>
        <p:nvSpPr>
          <p:cNvPr id="9" name="矩形 8"/>
          <p:cNvSpPr/>
          <p:nvPr/>
        </p:nvSpPr>
        <p:spPr>
          <a:xfrm>
            <a:off x="263531" y="3757052"/>
            <a:ext cx="1266693" cy="523220"/>
          </a:xfrm>
          <a:prstGeom prst="rect">
            <a:avLst/>
          </a:prstGeom>
        </p:spPr>
        <p:txBody>
          <a:bodyPr wrap="none">
            <a:spAutoFit/>
          </a:bodyPr>
          <a:lstStyle/>
          <a:p>
            <a:pPr lvl="0">
              <a:spcBef>
                <a:spcPct val="50000"/>
              </a:spcBef>
            </a:pPr>
            <a:r>
              <a:rPr lang="zh-CN" altLang="en-US" sz="2800" b="1" dirty="0">
                <a:solidFill>
                  <a:srgbClr val="FF0000"/>
                </a:solidFill>
                <a:latin typeface="楷体_GB2312"/>
                <a:ea typeface="楷体_GB2312"/>
                <a:cs typeface="楷体_GB2312"/>
              </a:rPr>
              <a:t>经典</a:t>
            </a:r>
            <a:r>
              <a:rPr lang="zh-CN" altLang="en-US" sz="2800" b="1" dirty="0" smtClean="0">
                <a:solidFill>
                  <a:srgbClr val="FF0000"/>
                </a:solidFill>
                <a:latin typeface="楷体_GB2312"/>
                <a:ea typeface="楷体_GB2312"/>
                <a:cs typeface="楷体_GB2312"/>
              </a:rPr>
              <a:t>：</a:t>
            </a:r>
            <a:endParaRPr lang="en-US" altLang="zh-CN" sz="2800" b="1" dirty="0">
              <a:solidFill>
                <a:srgbClr val="FF0000"/>
              </a:solidFill>
              <a:latin typeface="楷体_GB2312"/>
              <a:ea typeface="楷体_GB2312"/>
              <a:cs typeface="楷体_GB2312"/>
            </a:endParaRPr>
          </a:p>
        </p:txBody>
      </p:sp>
      <p:sp>
        <p:nvSpPr>
          <p:cNvPr id="10" name="矩形 9"/>
          <p:cNvSpPr/>
          <p:nvPr/>
        </p:nvSpPr>
        <p:spPr>
          <a:xfrm>
            <a:off x="1602769" y="3726091"/>
            <a:ext cx="1627369" cy="523220"/>
          </a:xfrm>
          <a:prstGeom prst="rect">
            <a:avLst/>
          </a:prstGeom>
        </p:spPr>
        <p:txBody>
          <a:bodyPr wrap="none">
            <a:spAutoFit/>
          </a:bodyPr>
          <a:lstStyle/>
          <a:p>
            <a:pPr lvl="0">
              <a:spcBef>
                <a:spcPct val="50000"/>
              </a:spcBef>
            </a:pPr>
            <a:r>
              <a:rPr lang="en-US" altLang="zh-CN" sz="2800" b="1" dirty="0">
                <a:solidFill>
                  <a:srgbClr val="FF0000"/>
                </a:solidFill>
                <a:latin typeface="楷体_GB2312"/>
                <a:ea typeface="楷体_GB2312"/>
                <a:cs typeface="楷体_GB2312"/>
              </a:rPr>
              <a:t>《</a:t>
            </a:r>
            <a:r>
              <a:rPr lang="zh-CN" altLang="en-US" sz="2800" b="1" dirty="0">
                <a:solidFill>
                  <a:srgbClr val="FF0000"/>
                </a:solidFill>
                <a:latin typeface="楷体_GB2312"/>
                <a:ea typeface="楷体_GB2312"/>
                <a:cs typeface="楷体_GB2312"/>
              </a:rPr>
              <a:t>圣经</a:t>
            </a:r>
            <a:r>
              <a:rPr lang="en-US" altLang="zh-CN" sz="2800" b="1" dirty="0">
                <a:solidFill>
                  <a:srgbClr val="FF0000"/>
                </a:solidFill>
                <a:latin typeface="楷体_GB2312"/>
                <a:ea typeface="楷体_GB2312"/>
                <a:cs typeface="楷体_GB2312"/>
              </a:rPr>
              <a:t>》</a:t>
            </a:r>
            <a:endParaRPr lang="en-US" altLang="zh-CN" sz="2800" b="1" dirty="0">
              <a:solidFill>
                <a:srgbClr val="FF0000"/>
              </a:solidFill>
              <a:latin typeface="楷体_GB2312"/>
              <a:ea typeface="楷体_GB2312"/>
              <a:cs typeface="楷体_GB2312"/>
            </a:endParaRPr>
          </a:p>
        </p:txBody>
      </p:sp>
      <p:sp>
        <p:nvSpPr>
          <p:cNvPr id="11" name="TextBox 10"/>
          <p:cNvSpPr txBox="1"/>
          <p:nvPr/>
        </p:nvSpPr>
        <p:spPr>
          <a:xfrm>
            <a:off x="293702" y="4541151"/>
            <a:ext cx="1266693" cy="523220"/>
          </a:xfrm>
          <a:prstGeom prst="rect">
            <a:avLst/>
          </a:prstGeom>
          <a:noFill/>
        </p:spPr>
        <p:txBody>
          <a:bodyPr wrap="none" rtlCol="0">
            <a:spAutoFit/>
          </a:bodyPr>
          <a:lstStyle/>
          <a:p>
            <a:r>
              <a:rPr lang="zh-CN" altLang="en-US" sz="2800" b="1" dirty="0" smtClean="0">
                <a:solidFill>
                  <a:srgbClr val="FF0000"/>
                </a:solidFill>
              </a:rPr>
              <a:t>教义：</a:t>
            </a:r>
            <a:endParaRPr lang="zh-CN" altLang="en-US" sz="2800" b="1" dirty="0">
              <a:solidFill>
                <a:srgbClr val="FF0000"/>
              </a:solidFill>
            </a:endParaRPr>
          </a:p>
        </p:txBody>
      </p:sp>
      <p:sp>
        <p:nvSpPr>
          <p:cNvPr id="12" name="矩形 11"/>
          <p:cNvSpPr/>
          <p:nvPr/>
        </p:nvSpPr>
        <p:spPr>
          <a:xfrm>
            <a:off x="1701293" y="4547267"/>
            <a:ext cx="1627369" cy="523220"/>
          </a:xfrm>
          <a:prstGeom prst="rect">
            <a:avLst/>
          </a:prstGeom>
        </p:spPr>
        <p:txBody>
          <a:bodyPr wrap="none">
            <a:spAutoFit/>
          </a:bodyPr>
          <a:lstStyle/>
          <a:p>
            <a:pPr lvl="0"/>
            <a:r>
              <a:rPr lang="zh-CN" altLang="en-US" sz="2800" b="1" dirty="0">
                <a:solidFill>
                  <a:srgbClr val="FF0000"/>
                </a:solidFill>
              </a:rPr>
              <a:t>忍受苦难</a:t>
            </a:r>
            <a:endParaRPr lang="zh-CN" altLang="en-US" sz="2800" b="1" dirty="0">
              <a:solidFill>
                <a:srgbClr val="FF0000"/>
              </a:solidFill>
            </a:endParaRPr>
          </a:p>
        </p:txBody>
      </p:sp>
      <p:grpSp>
        <p:nvGrpSpPr>
          <p:cNvPr id="13" name="组合 12"/>
          <p:cNvGrpSpPr/>
          <p:nvPr/>
        </p:nvGrpSpPr>
        <p:grpSpPr>
          <a:xfrm>
            <a:off x="7920319" y="1983566"/>
            <a:ext cx="3724836" cy="2286001"/>
            <a:chOff x="7920318" y="1983558"/>
            <a:chExt cx="3724836" cy="2286001"/>
          </a:xfrm>
        </p:grpSpPr>
        <p:pic>
          <p:nvPicPr>
            <p:cNvPr id="1028" name="Picture 4" descr="http://p2.so.qhmsg.com/bdr/_240_/t015b8ce8d93715f4a7.jpg"/>
            <p:cNvPicPr>
              <a:picLocks noChangeAspect="1" noChangeArrowheads="1"/>
            </p:cNvPicPr>
            <p:nvPr/>
          </p:nvPicPr>
          <p:blipFill rotWithShape="1">
            <a:blip r:embed="rId2">
              <a:extLst>
                <a:ext uri="{28A0092B-C50C-407E-A947-70E740481C1C}">
                  <a14:useLocalDpi xmlns:a14="http://schemas.microsoft.com/office/drawing/2010/main" val="0"/>
                </a:ext>
              </a:extLst>
            </a:blip>
            <a:srcRect l="53783"/>
            <a:stretch>
              <a:fillRect/>
            </a:stretch>
          </p:blipFill>
          <p:spPr bwMode="auto">
            <a:xfrm>
              <a:off x="7920318" y="1983558"/>
              <a:ext cx="1869141"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p1.so.qhimgs1.com/bdr/_240_/t01b08534e1ac1716b1.jpg"/>
            <p:cNvPicPr>
              <a:picLocks noChangeAspect="1" noChangeArrowheads="1"/>
            </p:cNvPicPr>
            <p:nvPr/>
          </p:nvPicPr>
          <p:blipFill rotWithShape="1">
            <a:blip r:embed="rId3">
              <a:extLst>
                <a:ext uri="{28A0092B-C50C-407E-A947-70E740481C1C}">
                  <a14:useLocalDpi xmlns:a14="http://schemas.microsoft.com/office/drawing/2010/main" val="0"/>
                </a:ext>
              </a:extLst>
            </a:blip>
            <a:srcRect l="18787" t="9864" r="17393" b="4246"/>
            <a:stretch>
              <a:fillRect/>
            </a:stretch>
          </p:blipFill>
          <p:spPr bwMode="auto">
            <a:xfrm>
              <a:off x="9991165" y="1983559"/>
              <a:ext cx="1653989" cy="2265752"/>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5" presetClass="entr" presetSubtype="10" fill="hold" nodeType="withEffect">
                                  <p:stCondLst>
                                    <p:cond delay="0"/>
                                  </p:stCondLst>
                                  <p:childTnLst>
                                    <p:set>
                                      <p:cBhvr>
                                        <p:cTn id="29" dur="1" fill="hold">
                                          <p:stCondLst>
                                            <p:cond delay="0"/>
                                          </p:stCondLst>
                                        </p:cTn>
                                        <p:tgtEl>
                                          <p:spTgt spid="34820">
                                            <p:txEl>
                                              <p:pRg st="0" end="0"/>
                                            </p:txEl>
                                          </p:spTgt>
                                        </p:tgtEl>
                                        <p:attrNameLst>
                                          <p:attrName>style.visibility</p:attrName>
                                        </p:attrNameLst>
                                      </p:cBhvr>
                                      <p:to>
                                        <p:strVal val="visible"/>
                                      </p:to>
                                    </p:set>
                                    <p:animEffect transition="in" filter="checkerboard(across)">
                                      <p:cBhvr>
                                        <p:cTn id="30" dur="500"/>
                                        <p:tgtEl>
                                          <p:spTgt spid="348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8" descr="6"/>
          <p:cNvPicPr>
            <a:picLocks noChangeAspect="1" noChangeArrowheads="1"/>
          </p:cNvPicPr>
          <p:nvPr/>
        </p:nvPicPr>
        <p:blipFill>
          <a:blip r:embed="rId1"/>
          <a:srcRect l="2896" b="14053"/>
          <a:stretch>
            <a:fillRect/>
          </a:stretch>
        </p:blipFill>
        <p:spPr bwMode="auto">
          <a:xfrm>
            <a:off x="9607557" y="5392746"/>
            <a:ext cx="1582737" cy="1412875"/>
          </a:xfrm>
          <a:prstGeom prst="rect">
            <a:avLst/>
          </a:prstGeom>
          <a:noFill/>
          <a:ln w="28575">
            <a:solidFill>
              <a:srgbClr val="666633"/>
            </a:solidFill>
            <a:miter lim="800000"/>
            <a:headEnd/>
            <a:tailEnd/>
          </a:ln>
        </p:spPr>
      </p:pic>
      <p:grpSp>
        <p:nvGrpSpPr>
          <p:cNvPr id="14338" name="Group 3"/>
          <p:cNvGrpSpPr/>
          <p:nvPr/>
        </p:nvGrpSpPr>
        <p:grpSpPr bwMode="auto">
          <a:xfrm>
            <a:off x="4271969" y="620713"/>
            <a:ext cx="4238625" cy="762000"/>
            <a:chOff x="0" y="0"/>
            <a:chExt cx="3504" cy="480"/>
          </a:xfrm>
        </p:grpSpPr>
        <p:sp>
          <p:nvSpPr>
            <p:cNvPr id="35844" name="Rectangle 4"/>
            <p:cNvSpPr>
              <a:spLocks noChangeArrowheads="1"/>
            </p:cNvSpPr>
            <p:nvPr/>
          </p:nvSpPr>
          <p:spPr bwMode="auto">
            <a:xfrm>
              <a:off x="0" y="0"/>
              <a:ext cx="3504" cy="480"/>
            </a:xfrm>
            <a:prstGeom prst="rect">
              <a:avLst/>
            </a:prstGeom>
            <a:solidFill>
              <a:srgbClr val="FF9933">
                <a:alpha val="50000"/>
              </a:srgbClr>
            </a:solidFill>
            <a:ln w="3175">
              <a:solidFill>
                <a:schemeClr val="tx1"/>
              </a:solidFill>
              <a:miter lim="800000"/>
            </a:ln>
            <a:effectLst>
              <a:outerShdw dist="35921" dir="2700000" algn="ctr" rotWithShape="0">
                <a:schemeClr val="bg2"/>
              </a:outerShdw>
            </a:effectLst>
          </p:spPr>
          <p:txBody>
            <a:bodyPr wrap="none" anchor="ctr"/>
            <a:lstStyle/>
            <a:p>
              <a:pPr>
                <a:buFont typeface="Arial" panose="020B0604020202020204" pitchFamily="34" charset="0"/>
                <a:buNone/>
                <a:defRPr/>
              </a:pPr>
              <a:endParaRPr lang="zh-CN" altLang="en-US"/>
            </a:p>
          </p:txBody>
        </p:sp>
        <p:sp>
          <p:nvSpPr>
            <p:cNvPr id="14343" name="Text Box 5"/>
            <p:cNvSpPr txBox="1">
              <a:spLocks noChangeArrowheads="1"/>
            </p:cNvSpPr>
            <p:nvPr/>
          </p:nvSpPr>
          <p:spPr bwMode="auto">
            <a:xfrm>
              <a:off x="96" y="0"/>
              <a:ext cx="3312" cy="480"/>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4400" b="1">
                  <a:latin typeface="隶书" pitchFamily="49" charset="-122"/>
                  <a:ea typeface="隶书" pitchFamily="49" charset="-122"/>
                </a:rPr>
                <a:t>基督教教义</a:t>
              </a:r>
              <a:endParaRPr lang="zh-CN" altLang="en-US" sz="4400" b="1">
                <a:latin typeface="隶书" pitchFamily="49" charset="-122"/>
                <a:ea typeface="隶书" pitchFamily="49" charset="-122"/>
              </a:endParaRPr>
            </a:p>
          </p:txBody>
        </p:sp>
      </p:grpSp>
      <p:sp>
        <p:nvSpPr>
          <p:cNvPr id="35846" name="Rectangle 2"/>
          <p:cNvSpPr>
            <a:spLocks noChangeArrowheads="1"/>
          </p:cNvSpPr>
          <p:nvPr/>
        </p:nvSpPr>
        <p:spPr bwMode="auto">
          <a:xfrm>
            <a:off x="623888" y="1773238"/>
            <a:ext cx="10566400" cy="3619500"/>
          </a:xfrm>
          <a:prstGeom prst="rect">
            <a:avLst/>
          </a:prstGeom>
          <a:solidFill>
            <a:srgbClr val="FF9933">
              <a:alpha val="50195"/>
            </a:srgbClr>
          </a:solidFill>
          <a:ln w="9525">
            <a:solidFill>
              <a:schemeClr val="tx1"/>
            </a:solidFill>
            <a:miter lim="800000"/>
          </a:ln>
        </p:spPr>
        <p:txBody>
          <a:bodyPr wrap="none" anchor="ctr"/>
          <a:lstStyle/>
          <a:p>
            <a:pPr>
              <a:buFont typeface="Arial" panose="020B0604020202020204" pitchFamily="34" charset="0"/>
              <a:buNone/>
            </a:pPr>
            <a:endParaRPr lang="zh-CN" altLang="en-US"/>
          </a:p>
        </p:txBody>
      </p:sp>
      <p:sp>
        <p:nvSpPr>
          <p:cNvPr id="35847" name="Rectangle 7"/>
          <p:cNvSpPr>
            <a:spLocks noChangeArrowheads="1"/>
          </p:cNvSpPr>
          <p:nvPr/>
        </p:nvSpPr>
        <p:spPr bwMode="auto">
          <a:xfrm>
            <a:off x="814388" y="2060577"/>
            <a:ext cx="10566400" cy="1754326"/>
          </a:xfrm>
          <a:prstGeom prst="rect">
            <a:avLst/>
          </a:prstGeom>
          <a:noFill/>
          <a:ln w="9525">
            <a:noFill/>
            <a:miter lim="800000"/>
          </a:ln>
        </p:spPr>
        <p:txBody>
          <a:bodyPr>
            <a:spAutoFit/>
          </a:bodyPr>
          <a:lstStyle/>
          <a:p>
            <a:pPr>
              <a:buFont typeface="Arial" panose="020B0604020202020204" pitchFamily="34" charset="0"/>
              <a:buNone/>
            </a:pPr>
            <a:r>
              <a:rPr lang="zh-CN" altLang="en-US" sz="3600" b="1" dirty="0">
                <a:latin typeface="华文新魏" pitchFamily="2" charset="-122"/>
                <a:ea typeface="华文新魏" pitchFamily="2" charset="-122"/>
              </a:rPr>
              <a:t>①宣扬上帝是宇宙的最高主宰</a:t>
            </a:r>
            <a:r>
              <a:rPr lang="en-US" altLang="zh-CN" sz="3600" b="1" dirty="0">
                <a:latin typeface="华文新魏" pitchFamily="2" charset="-122"/>
                <a:ea typeface="华文新魏" pitchFamily="2" charset="-122"/>
              </a:rPr>
              <a:t>,</a:t>
            </a:r>
            <a:r>
              <a:rPr lang="zh-CN" altLang="en-US" sz="3600" b="1" dirty="0">
                <a:latin typeface="华文新魏" pitchFamily="2" charset="-122"/>
                <a:ea typeface="华文新魏" pitchFamily="2" charset="-122"/>
              </a:rPr>
              <a:t>在上帝面前人人平等。</a:t>
            </a:r>
            <a:endParaRPr lang="en-US" sz="3600" b="1" dirty="0">
              <a:latin typeface="华文新魏" pitchFamily="2" charset="-122"/>
              <a:ea typeface="华文新魏" pitchFamily="2" charset="-122"/>
            </a:endParaRPr>
          </a:p>
          <a:p>
            <a:pPr>
              <a:buFont typeface="Arial" panose="020B0604020202020204" pitchFamily="34" charset="0"/>
              <a:buNone/>
            </a:pPr>
            <a:r>
              <a:rPr lang="en-US" sz="3600" b="1" dirty="0">
                <a:latin typeface="华文新魏" pitchFamily="2" charset="-122"/>
                <a:ea typeface="华文新魏" pitchFamily="2" charset="-122"/>
              </a:rPr>
              <a:t>②</a:t>
            </a:r>
            <a:r>
              <a:rPr lang="zh-CN" altLang="en-US" sz="3600" b="1" dirty="0">
                <a:latin typeface="华文新魏" pitchFamily="2" charset="-122"/>
                <a:ea typeface="华文新魏" pitchFamily="2" charset="-122"/>
              </a:rPr>
              <a:t>人类与生俱来即有</a:t>
            </a:r>
            <a:r>
              <a:rPr lang="zh-CN" altLang="en-US" sz="3600" b="1" dirty="0">
                <a:ea typeface="华文新魏" pitchFamily="2" charset="-122"/>
              </a:rPr>
              <a:t>“</a:t>
            </a:r>
            <a:r>
              <a:rPr lang="zh-CN" altLang="en-US" sz="3600" b="1" dirty="0">
                <a:latin typeface="华文新魏" pitchFamily="2" charset="-122"/>
                <a:ea typeface="华文新魏" pitchFamily="2" charset="-122"/>
              </a:rPr>
              <a:t>原罪</a:t>
            </a:r>
            <a:r>
              <a:rPr lang="zh-CN" altLang="en-US" sz="3600" b="1" dirty="0">
                <a:ea typeface="华文新魏" pitchFamily="2" charset="-122"/>
              </a:rPr>
              <a:t>”</a:t>
            </a:r>
            <a:r>
              <a:rPr lang="en-US" altLang="zh-CN" sz="3600" b="1" dirty="0">
                <a:latin typeface="华文新魏" pitchFamily="2" charset="-122"/>
                <a:ea typeface="华文新魏" pitchFamily="2" charset="-122"/>
              </a:rPr>
              <a:t>,</a:t>
            </a:r>
            <a:r>
              <a:rPr lang="zh-CN" altLang="en-US" sz="3600" b="1" dirty="0">
                <a:latin typeface="华文新魏" pitchFamily="2" charset="-122"/>
                <a:ea typeface="华文新魏" pitchFamily="2" charset="-122"/>
              </a:rPr>
              <a:t>耶稣是 </a:t>
            </a:r>
            <a:r>
              <a:rPr lang="zh-CN" altLang="en-US" sz="3600" b="1" dirty="0">
                <a:ea typeface="华文新魏" pitchFamily="2" charset="-122"/>
              </a:rPr>
              <a:t>“</a:t>
            </a:r>
            <a:r>
              <a:rPr lang="zh-CN" altLang="en-US" sz="3600" b="1" dirty="0">
                <a:latin typeface="华文新魏" pitchFamily="2" charset="-122"/>
                <a:ea typeface="华文新魏" pitchFamily="2" charset="-122"/>
              </a:rPr>
              <a:t>救世主</a:t>
            </a:r>
            <a:r>
              <a:rPr lang="zh-CN" altLang="en-US" sz="3600" b="1" dirty="0">
                <a:ea typeface="华文新魏" pitchFamily="2" charset="-122"/>
              </a:rPr>
              <a:t>”</a:t>
            </a:r>
            <a:r>
              <a:rPr lang="zh-CN" altLang="en-US" sz="3600" b="1" dirty="0">
                <a:latin typeface="华文新魏" pitchFamily="2" charset="-122"/>
                <a:ea typeface="华文新魏" pitchFamily="2" charset="-122"/>
              </a:rPr>
              <a:t>，人们忍受苦难，死后可升入</a:t>
            </a:r>
            <a:r>
              <a:rPr lang="zh-CN" altLang="en-US" sz="3600" b="1" dirty="0">
                <a:ea typeface="华文新魏" pitchFamily="2" charset="-122"/>
              </a:rPr>
              <a:t>“</a:t>
            </a:r>
            <a:r>
              <a:rPr lang="zh-CN" altLang="en-US" sz="3600" b="1" dirty="0">
                <a:latin typeface="华文新魏" pitchFamily="2" charset="-122"/>
                <a:ea typeface="华文新魏" pitchFamily="2" charset="-122"/>
              </a:rPr>
              <a:t>天堂</a:t>
            </a:r>
            <a:r>
              <a:rPr lang="zh-CN" altLang="en-US" sz="3600" b="1" dirty="0">
                <a:ea typeface="华文新魏" pitchFamily="2" charset="-122"/>
              </a:rPr>
              <a:t>”</a:t>
            </a:r>
            <a:r>
              <a:rPr lang="zh-CN" altLang="en-US" sz="3600" b="1" dirty="0">
                <a:latin typeface="华文新魏" pitchFamily="2" charset="-122"/>
                <a:ea typeface="华文新魏" pitchFamily="2" charset="-122"/>
              </a:rPr>
              <a:t>。</a:t>
            </a:r>
            <a:endParaRPr lang="zh-CN" altLang="en-US" sz="3600" b="1" dirty="0">
              <a:latin typeface="华文新魏" pitchFamily="2" charset="-122"/>
              <a:ea typeface="华文新魏" pitchFamily="2" charset="-122"/>
            </a:endParaRPr>
          </a:p>
        </p:txBody>
      </p:sp>
      <p:pic>
        <p:nvPicPr>
          <p:cNvPr id="14341" name="Picture 9" descr="01"/>
          <p:cNvPicPr>
            <a:picLocks noChangeAspect="1" noChangeArrowheads="1"/>
          </p:cNvPicPr>
          <p:nvPr/>
        </p:nvPicPr>
        <p:blipFill>
          <a:blip r:embed="rId2"/>
          <a:srcRect/>
          <a:stretch>
            <a:fillRect/>
          </a:stretch>
        </p:blipFill>
        <p:spPr bwMode="auto">
          <a:xfrm>
            <a:off x="1282768" y="0"/>
            <a:ext cx="1854200" cy="1773238"/>
          </a:xfrm>
          <a:prstGeom prst="rect">
            <a:avLst/>
          </a:prstGeom>
          <a:noFill/>
          <a:ln w="28575">
            <a:solidFill>
              <a:srgbClr val="666633"/>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blinds(horizontal)">
                                      <p:cBhvr>
                                        <p:cTn id="7" dur="500"/>
                                        <p:tgtEl>
                                          <p:spTgt spid="3584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5847"/>
                                        </p:tgtEl>
                                        <p:attrNameLst>
                                          <p:attrName>style.visibility</p:attrName>
                                        </p:attrNameLst>
                                      </p:cBhvr>
                                      <p:to>
                                        <p:strVal val="visible"/>
                                      </p:to>
                                    </p:set>
                                    <p:animEffect transition="in" filter="blinds(horizontal)">
                                      <p:cBhvr>
                                        <p:cTn id="10" dur="5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autoUpdateAnimBg="0"/>
      <p:bldP spid="3584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birthjesu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9351" y="764707"/>
            <a:ext cx="5619749" cy="5140325"/>
          </a:xfrm>
          <a:prstGeom prst="rect">
            <a:avLst/>
          </a:prstGeom>
          <a:noFill/>
          <a:ln w="762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2531" name="Rectangle 3"/>
          <p:cNvSpPr>
            <a:spLocks noChangeArrowheads="1"/>
          </p:cNvSpPr>
          <p:nvPr/>
        </p:nvSpPr>
        <p:spPr bwMode="auto">
          <a:xfrm>
            <a:off x="1199458" y="6089991"/>
            <a:ext cx="4320116"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6699"/>
                </a:solidFill>
                <a:latin typeface="黑体" panose="02010609060101010101" pitchFamily="2" charset="-122"/>
                <a:ea typeface="黑体" panose="02010609060101010101" pitchFamily="2" charset="-122"/>
              </a:rPr>
              <a:t>耶稣降生</a:t>
            </a:r>
            <a:endParaRPr lang="zh-CN" altLang="en-US" sz="2800" dirty="0" smtClean="0">
              <a:solidFill>
                <a:srgbClr val="006699"/>
              </a:solidFill>
              <a:latin typeface="黑体" panose="02010609060101010101" pitchFamily="2" charset="-122"/>
              <a:ea typeface="黑体" panose="02010609060101010101" pitchFamily="2" charset="-122"/>
            </a:endParaRPr>
          </a:p>
        </p:txBody>
      </p:sp>
      <p:sp>
        <p:nvSpPr>
          <p:cNvPr id="22532" name="Rectangle 4"/>
          <p:cNvSpPr>
            <a:spLocks noChangeArrowheads="1"/>
          </p:cNvSpPr>
          <p:nvPr/>
        </p:nvSpPr>
        <p:spPr bwMode="auto">
          <a:xfrm>
            <a:off x="6096002" y="2187804"/>
            <a:ext cx="590583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spcBef>
                <a:spcPct val="50000"/>
              </a:spcBef>
            </a:pPr>
            <a:r>
              <a:rPr kumimoji="1" lang="zh-CN" altLang="en-US" sz="3600" b="1" dirty="0" smtClean="0">
                <a:solidFill>
                  <a:srgbClr val="006699"/>
                </a:solidFill>
                <a:latin typeface="Tahoma" panose="020B0604030504040204" pitchFamily="34" charset="0"/>
                <a:ea typeface="宋体" panose="02010600030101010101" pitchFamily="2" charset="-122"/>
              </a:rPr>
              <a:t>     起初，基督教信徒组成很多小宗教团体，后来这些小团体逐渐形成统一的基督教会。</a:t>
            </a:r>
            <a:endParaRPr kumimoji="1" lang="zh-CN" altLang="en-US" sz="3600" b="1" dirty="0" smtClean="0">
              <a:solidFill>
                <a:srgbClr val="006699"/>
              </a:solidFill>
              <a:latin typeface="Tahoma" panose="020B0604030504040204" pitchFamily="34" charset="0"/>
              <a:ea typeface="宋体" panose="02010600030101010101" pitchFamily="2" charset="-122"/>
            </a:endParaRPr>
          </a:p>
        </p:txBody>
      </p:sp>
    </p:spTree>
  </p:cSld>
  <p:clrMapOvr>
    <a:masterClrMapping/>
  </p:clrMapOvr>
  <p:transition spd="slow">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53644" y="189194"/>
            <a:ext cx="99483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en-US" altLang="zh-CN" sz="4000" b="1" dirty="0" smtClean="0">
                <a:solidFill>
                  <a:srgbClr val="FF0000"/>
                </a:solidFill>
                <a:latin typeface="+mn-ea"/>
                <a:ea typeface="+mn-ea"/>
              </a:rPr>
              <a:t>2</a:t>
            </a:r>
            <a:r>
              <a:rPr lang="zh-CN" altLang="en-US" sz="4000" b="1" dirty="0" smtClean="0">
                <a:solidFill>
                  <a:srgbClr val="FF0000"/>
                </a:solidFill>
                <a:latin typeface="+mn-ea"/>
                <a:ea typeface="+mn-ea"/>
              </a:rPr>
              <a:t>、发展历程</a:t>
            </a:r>
            <a:endParaRPr lang="zh-CN" altLang="en-US" sz="4000" b="1" dirty="0" smtClean="0">
              <a:solidFill>
                <a:srgbClr val="FF0000"/>
              </a:solidFill>
              <a:latin typeface="+mn-ea"/>
              <a:ea typeface="+mn-ea"/>
            </a:endParaRPr>
          </a:p>
        </p:txBody>
      </p:sp>
      <p:sp>
        <p:nvSpPr>
          <p:cNvPr id="24579" name="Text Box 3"/>
          <p:cNvSpPr txBox="1">
            <a:spLocks noChangeArrowheads="1"/>
          </p:cNvSpPr>
          <p:nvPr/>
        </p:nvSpPr>
        <p:spPr bwMode="auto">
          <a:xfrm>
            <a:off x="334435" y="1070938"/>
            <a:ext cx="1176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en-US" altLang="en-US" sz="3600" b="1" dirty="0" smtClean="0">
                <a:solidFill>
                  <a:srgbClr val="FF0000"/>
                </a:solidFill>
                <a:latin typeface="+mn-ea"/>
                <a:ea typeface="+mn-ea"/>
              </a:rPr>
              <a:t>①</a:t>
            </a:r>
            <a:r>
              <a:rPr lang="en-US" altLang="zh-CN" sz="3600" b="1" dirty="0" smtClean="0">
                <a:solidFill>
                  <a:srgbClr val="FF0000"/>
                </a:solidFill>
                <a:latin typeface="+mn-ea"/>
                <a:ea typeface="+mn-ea"/>
              </a:rPr>
              <a:t>4</a:t>
            </a:r>
            <a:r>
              <a:rPr lang="zh-CN" altLang="en-US" sz="3600" b="1" dirty="0" smtClean="0">
                <a:solidFill>
                  <a:srgbClr val="FF0000"/>
                </a:solidFill>
                <a:latin typeface="+mn-ea"/>
                <a:ea typeface="+mn-ea"/>
              </a:rPr>
              <a:t>世纪，基督教成为罗马帝国国教。</a:t>
            </a:r>
            <a:endParaRPr lang="zh-CN" altLang="en-US" sz="3600" b="1" dirty="0" smtClean="0">
              <a:solidFill>
                <a:srgbClr val="FF0000"/>
              </a:solidFill>
              <a:latin typeface="+mn-ea"/>
              <a:ea typeface="+mn-ea"/>
            </a:endParaRPr>
          </a:p>
        </p:txBody>
      </p:sp>
      <p:sp>
        <p:nvSpPr>
          <p:cNvPr id="24580" name="Text Box 4"/>
          <p:cNvSpPr txBox="1">
            <a:spLocks noChangeArrowheads="1"/>
          </p:cNvSpPr>
          <p:nvPr/>
        </p:nvSpPr>
        <p:spPr bwMode="auto">
          <a:xfrm>
            <a:off x="287867" y="2218545"/>
            <a:ext cx="114723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zh-CN" altLang="en-US" sz="3600" b="1" dirty="0" smtClean="0">
                <a:solidFill>
                  <a:srgbClr val="FF0000"/>
                </a:solidFill>
              </a:rPr>
              <a:t>②</a:t>
            </a:r>
            <a:r>
              <a:rPr lang="en-US" altLang="zh-CN" sz="3600" b="1" dirty="0" smtClean="0">
                <a:solidFill>
                  <a:srgbClr val="FF0000"/>
                </a:solidFill>
              </a:rPr>
              <a:t>496</a:t>
            </a:r>
            <a:r>
              <a:rPr lang="zh-CN" altLang="en-US" sz="3600" b="1" dirty="0" smtClean="0">
                <a:solidFill>
                  <a:srgbClr val="FF0000"/>
                </a:solidFill>
              </a:rPr>
              <a:t>年，法兰克国王克洛维皈依基督教。</a:t>
            </a:r>
            <a:endParaRPr lang="zh-CN" altLang="en-US" sz="4000" b="1" dirty="0" smtClean="0">
              <a:solidFill>
                <a:srgbClr val="FF0000"/>
              </a:solidFill>
              <a:latin typeface="黑体" panose="02010609060101010101" pitchFamily="2" charset="-122"/>
              <a:ea typeface="黑体" panose="02010609060101010101" pitchFamily="2" charset="-122"/>
            </a:endParaRPr>
          </a:p>
        </p:txBody>
      </p:sp>
      <p:sp>
        <p:nvSpPr>
          <p:cNvPr id="24581" name="Text Box 5"/>
          <p:cNvSpPr txBox="1">
            <a:spLocks noChangeArrowheads="1"/>
          </p:cNvSpPr>
          <p:nvPr/>
        </p:nvSpPr>
        <p:spPr bwMode="auto">
          <a:xfrm>
            <a:off x="334435" y="3266425"/>
            <a:ext cx="1132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zh-CN" altLang="en-US" sz="3600" b="1" dirty="0" smtClean="0">
                <a:solidFill>
                  <a:srgbClr val="FF0000"/>
                </a:solidFill>
              </a:rPr>
              <a:t>③</a:t>
            </a:r>
            <a:r>
              <a:rPr lang="en-US" altLang="zh-CN" sz="3600" b="1" dirty="0" smtClean="0">
                <a:solidFill>
                  <a:srgbClr val="FF0000"/>
                </a:solidFill>
              </a:rPr>
              <a:t>12</a:t>
            </a:r>
            <a:r>
              <a:rPr lang="zh-CN" altLang="en-US" sz="3600" b="1" dirty="0" smtClean="0">
                <a:solidFill>
                  <a:srgbClr val="FF0000"/>
                </a:solidFill>
              </a:rPr>
              <a:t>、</a:t>
            </a:r>
            <a:r>
              <a:rPr lang="en-US" altLang="zh-CN" sz="3600" b="1" dirty="0" smtClean="0">
                <a:solidFill>
                  <a:srgbClr val="FF0000"/>
                </a:solidFill>
              </a:rPr>
              <a:t>13</a:t>
            </a:r>
            <a:r>
              <a:rPr lang="zh-CN" altLang="en-US" sz="3600" b="1" dirty="0" smtClean="0">
                <a:solidFill>
                  <a:srgbClr val="FF0000"/>
                </a:solidFill>
              </a:rPr>
              <a:t>世纪，教皇和罗马教廷的权力达到顶峰。</a:t>
            </a:r>
            <a:endParaRPr lang="zh-CN" altLang="en-US" sz="4000" b="1" dirty="0" smtClean="0">
              <a:solidFill>
                <a:srgbClr val="FF0000"/>
              </a:solidFill>
              <a:latin typeface="黑体" panose="02010609060101010101" pitchFamily="2" charset="-122"/>
              <a:ea typeface="黑体" panose="02010609060101010101" pitchFamily="2" charset="-122"/>
            </a:endParaRPr>
          </a:p>
        </p:txBody>
      </p:sp>
      <p:sp>
        <p:nvSpPr>
          <p:cNvPr id="2" name="矩形 1"/>
          <p:cNvSpPr/>
          <p:nvPr/>
        </p:nvSpPr>
        <p:spPr>
          <a:xfrm>
            <a:off x="7133927" y="3899843"/>
            <a:ext cx="3416320" cy="523220"/>
          </a:xfrm>
          <a:prstGeom prst="rect">
            <a:avLst/>
          </a:prstGeom>
        </p:spPr>
        <p:txBody>
          <a:bodyPr wrap="none">
            <a:spAutoFit/>
          </a:bodyPr>
          <a:lstStyle/>
          <a:p>
            <a:r>
              <a:rPr lang="zh-CN" altLang="en-US" sz="2800" dirty="0">
                <a:solidFill>
                  <a:srgbClr val="006699"/>
                </a:solidFill>
                <a:latin typeface="黑体" panose="02010609060101010101" pitchFamily="2" charset="-122"/>
                <a:ea typeface="黑体" panose="02010609060101010101" pitchFamily="2" charset="-122"/>
              </a:rPr>
              <a:t>教权凌驾于王权之上</a:t>
            </a:r>
            <a:endParaRPr lang="zh-CN" altLang="en-US" sz="2800" dirty="0"/>
          </a:p>
        </p:txBody>
      </p:sp>
      <p:sp>
        <p:nvSpPr>
          <p:cNvPr id="7" name="Text Box 5"/>
          <p:cNvSpPr txBox="1">
            <a:spLocks noChangeArrowheads="1"/>
          </p:cNvSpPr>
          <p:nvPr/>
        </p:nvSpPr>
        <p:spPr bwMode="auto">
          <a:xfrm>
            <a:off x="359833" y="4559087"/>
            <a:ext cx="1132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zh-CN" altLang="en-US" sz="3600" b="1" dirty="0" smtClean="0">
                <a:solidFill>
                  <a:srgbClr val="FF0000"/>
                </a:solidFill>
              </a:rPr>
              <a:t>④</a:t>
            </a:r>
            <a:r>
              <a:rPr lang="en-US" altLang="zh-CN" sz="3600" b="1" dirty="0" smtClean="0">
                <a:solidFill>
                  <a:srgbClr val="FF0000"/>
                </a:solidFill>
              </a:rPr>
              <a:t>14</a:t>
            </a:r>
            <a:r>
              <a:rPr lang="zh-CN" altLang="en-US" sz="3600" b="1" dirty="0" smtClean="0">
                <a:solidFill>
                  <a:srgbClr val="FF0000"/>
                </a:solidFill>
              </a:rPr>
              <a:t>世纪以后，罗马教廷逐渐衰落。</a:t>
            </a:r>
            <a:endParaRPr lang="zh-CN" altLang="en-US" sz="4000" b="1" dirty="0" smtClean="0">
              <a:solidFill>
                <a:srgbClr val="FF0000"/>
              </a:solidFill>
              <a:latin typeface="黑体" panose="02010609060101010101" pitchFamily="2" charset="-122"/>
              <a:ea typeface="黑体" panose="0201060906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1000"/>
                                        <p:tgtEl>
                                          <p:spTgt spid="24579"/>
                                        </p:tgtEl>
                                      </p:cBhvr>
                                    </p:animEffect>
                                    <p:anim calcmode="lin" valueType="num">
                                      <p:cBhvr>
                                        <p:cTn id="8" dur="1000" fill="hold"/>
                                        <p:tgtEl>
                                          <p:spTgt spid="24579"/>
                                        </p:tgtEl>
                                        <p:attrNameLst>
                                          <p:attrName>ppt_x</p:attrName>
                                        </p:attrNameLst>
                                      </p:cBhvr>
                                      <p:tavLst>
                                        <p:tav tm="0">
                                          <p:val>
                                            <p:strVal val="#ppt_x"/>
                                          </p:val>
                                        </p:tav>
                                        <p:tav tm="100000">
                                          <p:val>
                                            <p:strVal val="#ppt_x"/>
                                          </p:val>
                                        </p:tav>
                                      </p:tavLst>
                                    </p:anim>
                                    <p:anim calcmode="lin" valueType="num">
                                      <p:cBhvr>
                                        <p:cTn id="9"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4580"/>
                                        </p:tgtEl>
                                        <p:attrNameLst>
                                          <p:attrName>style.visibility</p:attrName>
                                        </p:attrNameLst>
                                      </p:cBhvr>
                                      <p:to>
                                        <p:strVal val="visible"/>
                                      </p:to>
                                    </p:set>
                                    <p:animEffect transition="in" filter="barn(inVertical)">
                                      <p:cBhvr>
                                        <p:cTn id="14" dur="500"/>
                                        <p:tgtEl>
                                          <p:spTgt spid="2458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581"/>
                                        </p:tgtEl>
                                        <p:attrNameLst>
                                          <p:attrName>style.visibility</p:attrName>
                                        </p:attrNameLst>
                                      </p:cBhvr>
                                      <p:to>
                                        <p:strVal val="visible"/>
                                      </p:to>
                                    </p:set>
                                    <p:animEffect transition="in" filter="barn(inVertical)">
                                      <p:cBhvr>
                                        <p:cTn id="19" dur="500"/>
                                        <p:tgtEl>
                                          <p:spTgt spid="2458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4"/>
          <p:cNvSpPr txBox="1">
            <a:spLocks noChangeArrowheads="1"/>
          </p:cNvSpPr>
          <p:nvPr/>
        </p:nvSpPr>
        <p:spPr bwMode="auto">
          <a:xfrm>
            <a:off x="2" y="260352"/>
            <a:ext cx="7244291" cy="769441"/>
          </a:xfrm>
          <a:prstGeom prst="rect">
            <a:avLst/>
          </a:prstGeom>
          <a:noFill/>
          <a:ln w="9525">
            <a:noFill/>
            <a:miter lim="800000"/>
          </a:ln>
          <a:effectLst/>
        </p:spPr>
        <p:txBody>
          <a:bodyPr wrap="none">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r>
              <a:rPr lang="zh-CN" altLang="en-US" sz="4400" b="1" smtClean="0">
                <a:solidFill>
                  <a:srgbClr val="000066"/>
                </a:solidFill>
                <a:effectLst>
                  <a:outerShdw blurRad="38100" dist="38100" dir="2700000" algn="tl">
                    <a:srgbClr val="C0C0C0"/>
                  </a:outerShdw>
                </a:effectLst>
                <a:ea typeface="华文细黑" pitchFamily="2" charset="-122"/>
              </a:rPr>
              <a:t>            基督教会势力的膨胀</a:t>
            </a:r>
            <a:endParaRPr lang="zh-CN" altLang="en-US" sz="4400" b="1" smtClean="0">
              <a:solidFill>
                <a:srgbClr val="000066"/>
              </a:solidFill>
              <a:effectLst>
                <a:outerShdw blurRad="38100" dist="38100" dir="2700000" algn="tl">
                  <a:srgbClr val="C0C0C0"/>
                </a:outerShdw>
              </a:effectLst>
              <a:ea typeface="华文细黑" pitchFamily="2" charset="-122"/>
            </a:endParaRPr>
          </a:p>
        </p:txBody>
      </p:sp>
      <p:sp>
        <p:nvSpPr>
          <p:cNvPr id="43017" name="Text Box 9"/>
          <p:cNvSpPr txBox="1">
            <a:spLocks noChangeArrowheads="1"/>
          </p:cNvSpPr>
          <p:nvPr/>
        </p:nvSpPr>
        <p:spPr bwMode="auto">
          <a:xfrm>
            <a:off x="4286251" y="5929315"/>
            <a:ext cx="21723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eaLnBrk="1" hangingPunct="1"/>
            <a:r>
              <a:rPr lang="zh-CN" altLang="en-US" sz="3600" b="1" smtClean="0">
                <a:solidFill>
                  <a:srgbClr val="006699"/>
                </a:solidFill>
              </a:rPr>
              <a:t>丕平献土 </a:t>
            </a:r>
            <a:endParaRPr lang="zh-CN" altLang="en-US" sz="3600" b="1" smtClean="0">
              <a:solidFill>
                <a:srgbClr val="006699"/>
              </a:solidFill>
            </a:endParaRPr>
          </a:p>
        </p:txBody>
      </p:sp>
      <p:pic>
        <p:nvPicPr>
          <p:cNvPr id="25604" name="Picture 5" descr="0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7751" y="1052513"/>
            <a:ext cx="9715500" cy="487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4"/>
          <p:cNvSpPr>
            <a:spLocks noChangeArrowheads="1"/>
          </p:cNvSpPr>
          <p:nvPr/>
        </p:nvSpPr>
        <p:spPr bwMode="auto">
          <a:xfrm>
            <a:off x="178593" y="261937"/>
            <a:ext cx="3786614" cy="707886"/>
          </a:xfrm>
          <a:prstGeom prst="rect">
            <a:avLst/>
          </a:prstGeom>
          <a:noFill/>
          <a:ln w="9525">
            <a:noFill/>
            <a:miter lim="800000"/>
          </a:ln>
        </p:spPr>
        <p:txBody>
          <a:bodyPr wrap="none">
            <a:spAutoFit/>
          </a:bodyPr>
          <a:lstStyle/>
          <a:p>
            <a:r>
              <a:rPr lang="zh-CN" altLang="en-US" sz="4000" b="1" dirty="0" smtClean="0">
                <a:solidFill>
                  <a:schemeClr val="accent2">
                    <a:lumMod val="75000"/>
                  </a:schemeClr>
                </a:solidFill>
              </a:rPr>
              <a:t>一、法兰克王国</a:t>
            </a:r>
            <a:endParaRPr lang="zh-CN" altLang="en-US" sz="4000" b="1" dirty="0">
              <a:solidFill>
                <a:schemeClr val="accent2">
                  <a:lumMod val="75000"/>
                </a:schemeClr>
              </a:solidFill>
            </a:endParaRPr>
          </a:p>
        </p:txBody>
      </p:sp>
      <p:sp>
        <p:nvSpPr>
          <p:cNvPr id="16386" name="文本框 1"/>
          <p:cNvSpPr txBox="1">
            <a:spLocks noChangeArrowheads="1"/>
          </p:cNvSpPr>
          <p:nvPr/>
        </p:nvSpPr>
        <p:spPr bwMode="auto">
          <a:xfrm>
            <a:off x="178593" y="2477174"/>
            <a:ext cx="2697163" cy="2308324"/>
          </a:xfrm>
          <a:prstGeom prst="rect">
            <a:avLst/>
          </a:prstGeom>
          <a:noFill/>
          <a:ln w="9525">
            <a:noFill/>
            <a:miter lim="800000"/>
          </a:ln>
        </p:spPr>
        <p:txBody>
          <a:bodyPr>
            <a:spAutoFit/>
          </a:bodyPr>
          <a:lstStyle/>
          <a:p>
            <a:pPr>
              <a:lnSpc>
                <a:spcPct val="150000"/>
              </a:lnSpc>
            </a:pPr>
            <a:r>
              <a:rPr lang="zh-CN" altLang="en-US" sz="3200" b="1" dirty="0"/>
              <a:t>建立时间</a:t>
            </a:r>
            <a:r>
              <a:rPr lang="zh-CN" altLang="en-US" sz="3200" b="1" dirty="0" smtClean="0"/>
              <a:t>：</a:t>
            </a:r>
            <a:endParaRPr lang="en-US" altLang="zh-CN" sz="3200" b="1" dirty="0"/>
          </a:p>
          <a:p>
            <a:pPr>
              <a:lnSpc>
                <a:spcPct val="150000"/>
              </a:lnSpc>
            </a:pPr>
            <a:endParaRPr lang="en-US" altLang="zh-CN" sz="3200" b="1" dirty="0"/>
          </a:p>
          <a:p>
            <a:pPr>
              <a:lnSpc>
                <a:spcPct val="150000"/>
              </a:lnSpc>
            </a:pPr>
            <a:r>
              <a:rPr lang="zh-CN" altLang="en-US" sz="3200" b="1" dirty="0"/>
              <a:t>建立者：</a:t>
            </a:r>
            <a:endParaRPr lang="zh-CN" altLang="en-US" sz="3200" b="1" dirty="0"/>
          </a:p>
        </p:txBody>
      </p:sp>
      <p:sp>
        <p:nvSpPr>
          <p:cNvPr id="8" name="文本框 7"/>
          <p:cNvSpPr txBox="1">
            <a:spLocks noChangeArrowheads="1"/>
          </p:cNvSpPr>
          <p:nvPr/>
        </p:nvSpPr>
        <p:spPr bwMode="auto">
          <a:xfrm>
            <a:off x="2179479" y="2603101"/>
            <a:ext cx="2311400" cy="706438"/>
          </a:xfrm>
          <a:prstGeom prst="rect">
            <a:avLst/>
          </a:prstGeom>
          <a:noFill/>
          <a:ln w="9525">
            <a:noFill/>
            <a:miter lim="800000"/>
          </a:ln>
        </p:spPr>
        <p:txBody>
          <a:bodyPr>
            <a:spAutoFit/>
          </a:bodyPr>
          <a:lstStyle/>
          <a:p>
            <a:pPr algn="ctr"/>
            <a:r>
              <a:rPr lang="en-US" altLang="zh-CN" sz="4000" b="1" dirty="0">
                <a:solidFill>
                  <a:srgbClr val="FF0000"/>
                </a:solidFill>
                <a:latin typeface="Calibri" panose="020F0502020204030204" pitchFamily="34" charset="0"/>
              </a:rPr>
              <a:t>481</a:t>
            </a:r>
            <a:r>
              <a:rPr lang="zh-CN" altLang="en-US" sz="4000" b="1" dirty="0">
                <a:solidFill>
                  <a:srgbClr val="FF0000"/>
                </a:solidFill>
                <a:latin typeface="Calibri" panose="020F0502020204030204" pitchFamily="34" charset="0"/>
              </a:rPr>
              <a:t>年</a:t>
            </a:r>
            <a:endParaRPr lang="zh-CN" altLang="en-US" sz="4000" b="1" dirty="0">
              <a:solidFill>
                <a:srgbClr val="FF0000"/>
              </a:solidFill>
              <a:latin typeface="Calibri" panose="020F0502020204030204" pitchFamily="34" charset="0"/>
            </a:endParaRPr>
          </a:p>
        </p:txBody>
      </p:sp>
      <p:sp>
        <p:nvSpPr>
          <p:cNvPr id="10" name="文本框 9"/>
          <p:cNvSpPr txBox="1">
            <a:spLocks noChangeArrowheads="1"/>
          </p:cNvSpPr>
          <p:nvPr/>
        </p:nvSpPr>
        <p:spPr bwMode="auto">
          <a:xfrm>
            <a:off x="2174717" y="4045379"/>
            <a:ext cx="2316163" cy="644525"/>
          </a:xfrm>
          <a:prstGeom prst="rect">
            <a:avLst/>
          </a:prstGeom>
          <a:noFill/>
          <a:ln w="9525">
            <a:noFill/>
            <a:miter lim="800000"/>
          </a:ln>
        </p:spPr>
        <p:txBody>
          <a:bodyPr>
            <a:spAutoFit/>
          </a:bodyPr>
          <a:lstStyle/>
          <a:p>
            <a:pPr algn="ctr"/>
            <a:r>
              <a:rPr lang="zh-CN" altLang="en-US" sz="3600" b="1" dirty="0">
                <a:solidFill>
                  <a:srgbClr val="FF0000"/>
                </a:solidFill>
                <a:latin typeface="Calibri" panose="020F0502020204030204" pitchFamily="34" charset="0"/>
              </a:rPr>
              <a:t>克洛维</a:t>
            </a:r>
            <a:endParaRPr lang="zh-CN" altLang="en-US" sz="3600" b="1" dirty="0">
              <a:solidFill>
                <a:srgbClr val="FF0000"/>
              </a:solidFill>
              <a:latin typeface="Calibri" panose="020F0502020204030204" pitchFamily="34" charset="0"/>
            </a:endParaRPr>
          </a:p>
        </p:txBody>
      </p:sp>
      <p:pic>
        <p:nvPicPr>
          <p:cNvPr id="16390" name="图片 3"/>
          <p:cNvPicPr>
            <a:picLocks noChangeAspect="1" noChangeArrowheads="1"/>
          </p:cNvPicPr>
          <p:nvPr/>
        </p:nvPicPr>
        <p:blipFill>
          <a:blip r:embed="rId1"/>
          <a:srcRect r="3336"/>
          <a:stretch>
            <a:fillRect/>
          </a:stretch>
        </p:blipFill>
        <p:spPr bwMode="auto">
          <a:xfrm>
            <a:off x="5884865" y="962031"/>
            <a:ext cx="6064251" cy="5667375"/>
          </a:xfrm>
          <a:prstGeom prst="rect">
            <a:avLst/>
          </a:prstGeom>
          <a:noFill/>
          <a:ln w="9525">
            <a:noFill/>
            <a:miter lim="800000"/>
            <a:headEnd/>
            <a:tailEnd/>
          </a:ln>
        </p:spPr>
      </p:pic>
      <p:sp>
        <p:nvSpPr>
          <p:cNvPr id="2" name="TextBox 1"/>
          <p:cNvSpPr txBox="1"/>
          <p:nvPr/>
        </p:nvSpPr>
        <p:spPr>
          <a:xfrm>
            <a:off x="433332" y="1129553"/>
            <a:ext cx="2528256" cy="707886"/>
          </a:xfrm>
          <a:prstGeom prst="rect">
            <a:avLst/>
          </a:prstGeom>
          <a:noFill/>
        </p:spPr>
        <p:txBody>
          <a:bodyPr wrap="none" rtlCol="0">
            <a:spAutoFit/>
          </a:bodyPr>
          <a:lstStyle/>
          <a:p>
            <a:r>
              <a:rPr lang="en-US" altLang="zh-CN" sz="4000" b="1" dirty="0" smtClean="0">
                <a:solidFill>
                  <a:srgbClr val="FF0000"/>
                </a:solidFill>
              </a:rPr>
              <a:t>1</a:t>
            </a:r>
            <a:r>
              <a:rPr lang="zh-CN" altLang="en-US" sz="4000" b="1" dirty="0" smtClean="0">
                <a:solidFill>
                  <a:srgbClr val="FF0000"/>
                </a:solidFill>
              </a:rPr>
              <a:t>、建国：</a:t>
            </a:r>
            <a:endParaRPr lang="zh-CN" altLang="en-US"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xit" presetSubtype="0" fill="hold" grpId="0" nodeType="clickEffect">
                                  <p:stCondLst>
                                    <p:cond delay="0"/>
                                  </p:stCondLst>
                                  <p:childTnLst>
                                    <p:animEffect transition="out" filter="wipe(down)">
                                      <p:cBhvr>
                                        <p:cTn id="18" dur="180" accel="50000">
                                          <p:stCondLst>
                                            <p:cond delay="1820"/>
                                          </p:stCondLst>
                                        </p:cTn>
                                        <p:tgtEl>
                                          <p:spTgt spid="16386"/>
                                        </p:tgtEl>
                                      </p:cBhvr>
                                    </p:animEffect>
                                    <p:anim calcmode="lin" valueType="num">
                                      <p:cBhvr>
                                        <p:cTn id="19" dur="1822" tmFilter="0,0; 0.14,0.31; 0.43,0.73; 0.71,0.91; 1.0,1.0">
                                          <p:stCondLst>
                                            <p:cond delay="0"/>
                                          </p:stCondLst>
                                        </p:cTn>
                                        <p:tgtEl>
                                          <p:spTgt spid="16386"/>
                                        </p:tgtEl>
                                        <p:attrNameLst>
                                          <p:attrName>ppt_x</p:attrName>
                                        </p:attrNameLst>
                                      </p:cBhvr>
                                      <p:tavLst>
                                        <p:tav tm="0">
                                          <p:val>
                                            <p:strVal val="ppt_x"/>
                                          </p:val>
                                        </p:tav>
                                        <p:tav tm="100000">
                                          <p:val>
                                            <p:strVal val="#ppt_x+0.25"/>
                                          </p:val>
                                        </p:tav>
                                      </p:tavLst>
                                    </p:anim>
                                    <p:anim calcmode="lin" valueType="num">
                                      <p:cBhvr>
                                        <p:cTn id="20" dur="178">
                                          <p:stCondLst>
                                            <p:cond delay="1822"/>
                                          </p:stCondLst>
                                        </p:cTn>
                                        <p:tgtEl>
                                          <p:spTgt spid="16386"/>
                                        </p:tgtEl>
                                        <p:attrNameLst>
                                          <p:attrName>ppt_x</p:attrName>
                                        </p:attrNameLst>
                                      </p:cBhvr>
                                      <p:tavLst>
                                        <p:tav tm="0">
                                          <p:val>
                                            <p:strVal val="ppt_x"/>
                                          </p:val>
                                        </p:tav>
                                        <p:tav tm="100000">
                                          <p:val>
                                            <p:strVal val="ppt_x"/>
                                          </p:val>
                                        </p:tav>
                                      </p:tavLst>
                                    </p:anim>
                                    <p:anim calcmode="lin" valueType="num">
                                      <p:cBhvr>
                                        <p:cTn id="21" dur="664" tmFilter="0.0,0.0;0.25,0.07;0.50,0.2;0.75,0.467;1.0,1.0">
                                          <p:stCondLst>
                                            <p:cond delay="0"/>
                                          </p:stCondLst>
                                        </p:cTn>
                                        <p:tgtEl>
                                          <p:spTgt spid="1638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2" dur="664" tmFilter="0, 0; 0.125,0.2665; 0.25,0.4; 0.375,0.465; 0.5,0.5;  0.625,0.535; 0.75,0.6; 0.875,0.7335; 1,1">
                                          <p:stCondLst>
                                            <p:cond delay="664"/>
                                          </p:stCondLst>
                                        </p:cTn>
                                        <p:tgtEl>
                                          <p:spTgt spid="1638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3" dur="332" tmFilter="0, 0; 0.125,0.2665; 0.25,0.4; 0.375,0.465; 0.5,0.5;  0.625,0.535; 0.75,0.6; 0.875,0.7335; 1,1">
                                          <p:stCondLst>
                                            <p:cond delay="1324"/>
                                          </p:stCondLst>
                                        </p:cTn>
                                        <p:tgtEl>
                                          <p:spTgt spid="1638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4" dur="164" tmFilter="0, 0; 0.125,0.2665; 0.25,0.4; 0.375,0.465; 0.5,0.5;  0.625,0.535; 0.75,0.6; 0.875,0.7335; 1,1">
                                          <p:stCondLst>
                                            <p:cond delay="1656"/>
                                          </p:stCondLst>
                                        </p:cTn>
                                        <p:tgtEl>
                                          <p:spTgt spid="1638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5" dur="180" accel="50000">
                                          <p:stCondLst>
                                            <p:cond delay="1820"/>
                                          </p:stCondLst>
                                        </p:cTn>
                                        <p:tgtEl>
                                          <p:spTgt spid="16386"/>
                                        </p:tgtEl>
                                        <p:attrNameLst>
                                          <p:attrName>ppt_y</p:attrName>
                                        </p:attrNameLst>
                                      </p:cBhvr>
                                      <p:tavLst>
                                        <p:tav tm="0">
                                          <p:val>
                                            <p:strVal val="ppt_y"/>
                                          </p:val>
                                        </p:tav>
                                        <p:tav tm="100000">
                                          <p:val>
                                            <p:strVal val="ppt_y+ppt_h"/>
                                          </p:val>
                                        </p:tav>
                                      </p:tavLst>
                                    </p:anim>
                                    <p:animScale>
                                      <p:cBhvr>
                                        <p:cTn id="26" dur="26">
                                          <p:stCondLst>
                                            <p:cond delay="620"/>
                                          </p:stCondLst>
                                        </p:cTn>
                                        <p:tgtEl>
                                          <p:spTgt spid="16386"/>
                                        </p:tgtEl>
                                      </p:cBhvr>
                                      <p:to x="100000" y="60000"/>
                                    </p:animScale>
                                    <p:animScale>
                                      <p:cBhvr>
                                        <p:cTn id="27" dur="166" decel="50000">
                                          <p:stCondLst>
                                            <p:cond delay="646"/>
                                          </p:stCondLst>
                                        </p:cTn>
                                        <p:tgtEl>
                                          <p:spTgt spid="16386"/>
                                        </p:tgtEl>
                                      </p:cBhvr>
                                      <p:to x="100000" y="100000"/>
                                    </p:animScale>
                                    <p:animScale>
                                      <p:cBhvr>
                                        <p:cTn id="28" dur="26">
                                          <p:stCondLst>
                                            <p:cond delay="1312"/>
                                          </p:stCondLst>
                                        </p:cTn>
                                        <p:tgtEl>
                                          <p:spTgt spid="16386"/>
                                        </p:tgtEl>
                                      </p:cBhvr>
                                      <p:to x="100000" y="80000"/>
                                    </p:animScale>
                                    <p:animScale>
                                      <p:cBhvr>
                                        <p:cTn id="29" dur="166" decel="50000">
                                          <p:stCondLst>
                                            <p:cond delay="1338"/>
                                          </p:stCondLst>
                                        </p:cTn>
                                        <p:tgtEl>
                                          <p:spTgt spid="16386"/>
                                        </p:tgtEl>
                                      </p:cBhvr>
                                      <p:to x="100000" y="100000"/>
                                    </p:animScale>
                                    <p:animScale>
                                      <p:cBhvr>
                                        <p:cTn id="30" dur="26">
                                          <p:stCondLst>
                                            <p:cond delay="1642"/>
                                          </p:stCondLst>
                                        </p:cTn>
                                        <p:tgtEl>
                                          <p:spTgt spid="16386"/>
                                        </p:tgtEl>
                                      </p:cBhvr>
                                      <p:to x="100000" y="90000"/>
                                    </p:animScale>
                                    <p:animScale>
                                      <p:cBhvr>
                                        <p:cTn id="31" dur="166" decel="50000">
                                          <p:stCondLst>
                                            <p:cond delay="1668"/>
                                          </p:stCondLst>
                                        </p:cTn>
                                        <p:tgtEl>
                                          <p:spTgt spid="16386"/>
                                        </p:tgtEl>
                                      </p:cBhvr>
                                      <p:to x="100000" y="100000"/>
                                    </p:animScale>
                                    <p:animScale>
                                      <p:cBhvr>
                                        <p:cTn id="32" dur="26">
                                          <p:stCondLst>
                                            <p:cond delay="1808"/>
                                          </p:stCondLst>
                                        </p:cTn>
                                        <p:tgtEl>
                                          <p:spTgt spid="16386"/>
                                        </p:tgtEl>
                                      </p:cBhvr>
                                      <p:to x="100000" y="95000"/>
                                    </p:animScale>
                                    <p:animScale>
                                      <p:cBhvr>
                                        <p:cTn id="33" dur="166" decel="50000">
                                          <p:stCondLst>
                                            <p:cond delay="1834"/>
                                          </p:stCondLst>
                                        </p:cTn>
                                        <p:tgtEl>
                                          <p:spTgt spid="16386"/>
                                        </p:tgtEl>
                                      </p:cBhvr>
                                      <p:to x="100000" y="100000"/>
                                    </p:animScale>
                                    <p:set>
                                      <p:cBhvr>
                                        <p:cTn id="34" dur="1" fill="hold">
                                          <p:stCondLst>
                                            <p:cond delay="1999"/>
                                          </p:stCondLst>
                                        </p:cTn>
                                        <p:tgtEl>
                                          <p:spTgt spid="163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
          <p:cNvSpPr txBox="1">
            <a:spLocks noChangeArrowheads="1"/>
          </p:cNvSpPr>
          <p:nvPr/>
        </p:nvSpPr>
        <p:spPr bwMode="auto">
          <a:xfrm>
            <a:off x="165103" y="146054"/>
            <a:ext cx="1968500" cy="523220"/>
          </a:xfrm>
          <a:prstGeom prst="rect">
            <a:avLst/>
          </a:prstGeom>
          <a:noFill/>
          <a:ln w="9525">
            <a:noFill/>
            <a:miter lim="800000"/>
          </a:ln>
        </p:spPr>
        <p:txBody>
          <a:bodyPr>
            <a:spAutoFit/>
          </a:bodyPr>
          <a:lstStyle/>
          <a:p>
            <a:pPr algn="ctr"/>
            <a:r>
              <a:rPr lang="zh-CN" altLang="en-US" sz="2800" b="1">
                <a:latin typeface="Calibri" panose="020F0502020204030204" pitchFamily="34" charset="0"/>
              </a:rPr>
              <a:t>构建体系</a:t>
            </a:r>
            <a:endParaRPr lang="zh-CN" altLang="en-US" sz="2800" b="1">
              <a:latin typeface="Calibri" panose="020F0502020204030204" pitchFamily="34" charset="0"/>
            </a:endParaRPr>
          </a:p>
        </p:txBody>
      </p:sp>
      <p:graphicFrame>
        <p:nvGraphicFramePr>
          <p:cNvPr id="3" name="图示 2"/>
          <p:cNvGraphicFramePr/>
          <p:nvPr/>
        </p:nvGraphicFramePr>
        <p:xfrm>
          <a:off x="139703" y="196446"/>
          <a:ext cx="11899900" cy="661075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2"/>
          <p:cNvSpPr txBox="1">
            <a:spLocks noChangeArrowheads="1"/>
          </p:cNvSpPr>
          <p:nvPr/>
        </p:nvSpPr>
        <p:spPr bwMode="auto">
          <a:xfrm>
            <a:off x="7483475" y="1177926"/>
            <a:ext cx="4495800" cy="4524315"/>
          </a:xfrm>
          <a:prstGeom prst="rect">
            <a:avLst/>
          </a:prstGeom>
          <a:noFill/>
          <a:ln w="9525">
            <a:noFill/>
            <a:miter lim="800000"/>
          </a:ln>
        </p:spPr>
        <p:txBody>
          <a:bodyPr>
            <a:spAutoFit/>
          </a:bodyPr>
          <a:lstStyle/>
          <a:p>
            <a:pPr>
              <a:lnSpc>
                <a:spcPct val="150000"/>
              </a:lnSpc>
            </a:pPr>
            <a:r>
              <a:rPr lang="zh-CN" altLang="en-US" sz="3200" b="1"/>
              <a:t>       克洛维去世时，法兰克王国的版图已经延伸至高卢南部地区以及莱茵河以东至多瑙河之间的大部分地区，实力强大。</a:t>
            </a:r>
            <a:endParaRPr lang="zh-CN" altLang="en-US" sz="3200" b="1"/>
          </a:p>
        </p:txBody>
      </p:sp>
      <p:pic>
        <p:nvPicPr>
          <p:cNvPr id="17410" name="图片 3"/>
          <p:cNvPicPr>
            <a:picLocks noChangeAspect="1" noChangeArrowheads="1"/>
          </p:cNvPicPr>
          <p:nvPr/>
        </p:nvPicPr>
        <p:blipFill>
          <a:blip r:embed="rId1"/>
          <a:srcRect r="3336"/>
          <a:stretch>
            <a:fillRect/>
          </a:stretch>
        </p:blipFill>
        <p:spPr bwMode="auto">
          <a:xfrm>
            <a:off x="0" y="20638"/>
            <a:ext cx="7315200" cy="6837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rcRect/>
          <a:stretch>
            <a:fillRect/>
          </a:stretch>
        </p:blipFill>
        <p:spPr bwMode="auto">
          <a:xfrm>
            <a:off x="5100643" y="2003433"/>
            <a:ext cx="7024687" cy="4792663"/>
          </a:xfrm>
          <a:prstGeom prst="rect">
            <a:avLst/>
          </a:prstGeom>
          <a:noFill/>
          <a:ln w="9525">
            <a:noFill/>
            <a:miter lim="800000"/>
            <a:headEnd/>
            <a:tailEnd/>
          </a:ln>
        </p:spPr>
      </p:pic>
      <p:sp>
        <p:nvSpPr>
          <p:cNvPr id="20483" name="内容占位符 3"/>
          <p:cNvSpPr>
            <a:spLocks noGrp="1"/>
          </p:cNvSpPr>
          <p:nvPr>
            <p:ph sz="half" idx="1"/>
          </p:nvPr>
        </p:nvSpPr>
        <p:spPr>
          <a:xfrm>
            <a:off x="323215" y="1408836"/>
            <a:ext cx="5181600" cy="4351338"/>
          </a:xfrm>
        </p:spPr>
        <p:txBody>
          <a:bodyPr/>
          <a:lstStyle/>
          <a:p>
            <a:pPr eaLnBrk="1" hangingPunct="1"/>
            <a:r>
              <a:rPr lang="zh-CN" altLang="en-US" b="1" dirty="0" smtClean="0"/>
              <a:t>改革前</a:t>
            </a:r>
            <a:endParaRPr lang="zh-CN" altLang="en-US" b="1" dirty="0" smtClean="0"/>
          </a:p>
        </p:txBody>
      </p:sp>
      <p:sp>
        <p:nvSpPr>
          <p:cNvPr id="20484" name="内容占位符 4"/>
          <p:cNvSpPr>
            <a:spLocks noGrp="1"/>
          </p:cNvSpPr>
          <p:nvPr>
            <p:ph sz="half" idx="2"/>
          </p:nvPr>
        </p:nvSpPr>
        <p:spPr>
          <a:xfrm>
            <a:off x="6022181" y="1495741"/>
            <a:ext cx="5181600" cy="4351338"/>
          </a:xfrm>
        </p:spPr>
        <p:txBody>
          <a:bodyPr/>
          <a:lstStyle/>
          <a:p>
            <a:pPr eaLnBrk="1" hangingPunct="1"/>
            <a:r>
              <a:rPr lang="zh-CN" altLang="en-US" b="1" dirty="0" smtClean="0"/>
              <a:t>改革后</a:t>
            </a:r>
            <a:endParaRPr lang="zh-CN" altLang="en-US" b="1" dirty="0" smtClean="0"/>
          </a:p>
        </p:txBody>
      </p:sp>
      <p:pic>
        <p:nvPicPr>
          <p:cNvPr id="7" name="图片 6" descr="timgIMNP9J9B"/>
          <p:cNvPicPr>
            <a:picLocks noChangeAspect="1"/>
          </p:cNvPicPr>
          <p:nvPr/>
        </p:nvPicPr>
        <p:blipFill>
          <a:blip r:embed="rId2"/>
          <a:stretch>
            <a:fillRect/>
          </a:stretch>
        </p:blipFill>
        <p:spPr>
          <a:xfrm>
            <a:off x="772796" y="3853815"/>
            <a:ext cx="3992245" cy="2942590"/>
          </a:xfrm>
          <a:prstGeom prst="roundRect">
            <a:avLst/>
          </a:prstGeom>
        </p:spPr>
      </p:pic>
      <p:pic>
        <p:nvPicPr>
          <p:cNvPr id="6" name="图片 5" descr="timg[10]"/>
          <p:cNvPicPr>
            <a:picLocks noChangeAspect="1"/>
          </p:cNvPicPr>
          <p:nvPr/>
        </p:nvPicPr>
        <p:blipFill>
          <a:blip r:embed="rId3"/>
          <a:stretch>
            <a:fillRect/>
          </a:stretch>
        </p:blipFill>
        <p:spPr>
          <a:xfrm>
            <a:off x="323221" y="1849128"/>
            <a:ext cx="2908935" cy="2794635"/>
          </a:xfrm>
          <a:prstGeom prst="ellipse">
            <a:avLst/>
          </a:prstGeom>
        </p:spPr>
      </p:pic>
      <p:sp>
        <p:nvSpPr>
          <p:cNvPr id="8" name="矩形 7"/>
          <p:cNvSpPr/>
          <p:nvPr/>
        </p:nvSpPr>
        <p:spPr>
          <a:xfrm>
            <a:off x="2274992" y="1418658"/>
            <a:ext cx="2244525" cy="584775"/>
          </a:xfrm>
          <a:prstGeom prst="rect">
            <a:avLst/>
          </a:prstGeom>
          <a:noFill/>
          <a:ln>
            <a:noFill/>
          </a:ln>
        </p:spPr>
        <p:txBody>
          <a:bodyPr wrap="none">
            <a:spAutoFit/>
          </a:bodyPr>
          <a:lstStyle/>
          <a:p>
            <a:pPr algn="ctr" fontAlgn="auto">
              <a:spcBef>
                <a:spcPts val="0"/>
              </a:spcBef>
              <a:spcAft>
                <a:spcPts val="0"/>
              </a:spcAft>
              <a:defRPr/>
            </a:pPr>
            <a:r>
              <a:rPr lang="zh-CN" altLang="en-US" sz="3200" b="1" dirty="0">
                <a:ln w="22225">
                  <a:solidFill>
                    <a:schemeClr val="accent2"/>
                  </a:solidFill>
                  <a:prstDash val="solid"/>
                </a:ln>
                <a:solidFill>
                  <a:schemeClr val="accent2">
                    <a:lumMod val="40000"/>
                    <a:lumOff val="60000"/>
                  </a:schemeClr>
                </a:solidFill>
                <a:latin typeface="+mn-lt"/>
                <a:ea typeface="+mn-ea"/>
              </a:rPr>
              <a:t>无偿的赏赐</a:t>
            </a:r>
            <a:endParaRPr lang="zh-CN" altLang="en-US" sz="3200" b="1" dirty="0">
              <a:ln w="22225">
                <a:solidFill>
                  <a:schemeClr val="accent2"/>
                </a:solidFill>
                <a:prstDash val="solid"/>
              </a:ln>
              <a:solidFill>
                <a:schemeClr val="accent2">
                  <a:lumMod val="40000"/>
                  <a:lumOff val="60000"/>
                </a:schemeClr>
              </a:solidFill>
              <a:latin typeface="+mn-lt"/>
              <a:ea typeface="+mn-ea"/>
            </a:endParaRPr>
          </a:p>
        </p:txBody>
      </p:sp>
      <p:sp>
        <p:nvSpPr>
          <p:cNvPr id="10" name="矩形 9"/>
          <p:cNvSpPr/>
          <p:nvPr/>
        </p:nvSpPr>
        <p:spPr>
          <a:xfrm>
            <a:off x="7914816" y="1411731"/>
            <a:ext cx="2656496" cy="584775"/>
          </a:xfrm>
          <a:prstGeom prst="rect">
            <a:avLst/>
          </a:prstGeom>
          <a:noFill/>
          <a:ln>
            <a:noFill/>
          </a:ln>
        </p:spPr>
        <p:txBody>
          <a:bodyPr wrap="none">
            <a:spAutoFit/>
          </a:bodyPr>
          <a:lstStyle/>
          <a:p>
            <a:pPr algn="ctr" fontAlgn="auto">
              <a:spcBef>
                <a:spcPts val="0"/>
              </a:spcBef>
              <a:spcAft>
                <a:spcPts val="0"/>
              </a:spcAft>
              <a:defRPr/>
            </a:pPr>
            <a:r>
              <a:rPr lang="zh-CN" altLang="en-US" sz="3200" b="1" dirty="0">
                <a:ln w="22225">
                  <a:solidFill>
                    <a:schemeClr val="accent2"/>
                  </a:solidFill>
                  <a:prstDash val="solid"/>
                </a:ln>
                <a:solidFill>
                  <a:schemeClr val="accent2">
                    <a:lumMod val="40000"/>
                    <a:lumOff val="60000"/>
                  </a:schemeClr>
                </a:solidFill>
                <a:latin typeface="+mn-lt"/>
                <a:ea typeface="+mn-ea"/>
              </a:rPr>
              <a:t>有条件的封赏</a:t>
            </a:r>
            <a:endParaRPr lang="zh-CN" altLang="en-US" sz="3200" b="1" dirty="0">
              <a:ln w="22225">
                <a:solidFill>
                  <a:schemeClr val="accent2"/>
                </a:solidFill>
                <a:prstDash val="solid"/>
              </a:ln>
              <a:solidFill>
                <a:schemeClr val="accent2">
                  <a:lumMod val="40000"/>
                  <a:lumOff val="60000"/>
                </a:schemeClr>
              </a:solidFill>
              <a:latin typeface="+mn-lt"/>
              <a:ea typeface="+mn-ea"/>
            </a:endParaRPr>
          </a:p>
        </p:txBody>
      </p:sp>
      <p:sp>
        <p:nvSpPr>
          <p:cNvPr id="11" name="TextBox 10"/>
          <p:cNvSpPr txBox="1"/>
          <p:nvPr/>
        </p:nvSpPr>
        <p:spPr>
          <a:xfrm>
            <a:off x="97155" y="134479"/>
            <a:ext cx="4758034" cy="1200329"/>
          </a:xfrm>
          <a:prstGeom prst="rect">
            <a:avLst/>
          </a:prstGeom>
          <a:noFill/>
        </p:spPr>
        <p:txBody>
          <a:bodyPr wrap="none" rtlCol="0">
            <a:spAutoFit/>
          </a:bodyPr>
          <a:lstStyle/>
          <a:p>
            <a:r>
              <a:rPr lang="en-US" altLang="zh-CN" sz="4000" b="1" dirty="0">
                <a:solidFill>
                  <a:srgbClr val="FF0000"/>
                </a:solidFill>
              </a:rPr>
              <a:t>2</a:t>
            </a:r>
            <a:r>
              <a:rPr lang="zh-CN" altLang="en-US" sz="4000" b="1" dirty="0" smtClean="0">
                <a:solidFill>
                  <a:srgbClr val="FF0000"/>
                </a:solidFill>
              </a:rPr>
              <a:t>、查理</a:t>
            </a:r>
            <a:r>
              <a:rPr lang="en-US" altLang="zh-CN" sz="4000" b="1" dirty="0" smtClean="0">
                <a:solidFill>
                  <a:srgbClr val="FF0000"/>
                </a:solidFill>
              </a:rPr>
              <a:t>·</a:t>
            </a:r>
            <a:r>
              <a:rPr lang="zh-CN" altLang="en-US" sz="4000" b="1" dirty="0" smtClean="0">
                <a:solidFill>
                  <a:srgbClr val="FF0000"/>
                </a:solidFill>
              </a:rPr>
              <a:t>马特改革：</a:t>
            </a:r>
            <a:endParaRPr lang="en-US" altLang="zh-CN" sz="4000" b="1" dirty="0" smtClean="0">
              <a:solidFill>
                <a:srgbClr val="FF0000"/>
              </a:solidFill>
            </a:endParaRPr>
          </a:p>
          <a:p>
            <a:r>
              <a:rPr lang="en-US" altLang="zh-CN" sz="3200" b="1" dirty="0" smtClean="0">
                <a:solidFill>
                  <a:srgbClr val="FF0000"/>
                </a:solidFill>
              </a:rPr>
              <a:t>               8</a:t>
            </a:r>
            <a:r>
              <a:rPr lang="zh-CN" altLang="en-US" sz="3200" b="1" dirty="0" smtClean="0">
                <a:solidFill>
                  <a:srgbClr val="FF0000"/>
                </a:solidFill>
              </a:rPr>
              <a:t>世纪</a:t>
            </a:r>
            <a:endParaRPr lang="zh-CN" altLang="en-US" sz="3200" b="1" dirty="0">
              <a:solidFill>
                <a:srgbClr val="FF0000"/>
              </a:solidFill>
            </a:endParaRPr>
          </a:p>
        </p:txBody>
      </p:sp>
      <p:sp>
        <p:nvSpPr>
          <p:cNvPr id="2" name="TextBox 1"/>
          <p:cNvSpPr txBox="1"/>
          <p:nvPr/>
        </p:nvSpPr>
        <p:spPr>
          <a:xfrm>
            <a:off x="4765041" y="210044"/>
            <a:ext cx="7025179" cy="954107"/>
          </a:xfrm>
          <a:prstGeom prst="rect">
            <a:avLst/>
          </a:prstGeom>
          <a:noFill/>
        </p:spPr>
        <p:txBody>
          <a:bodyPr wrap="square" rtlCol="0">
            <a:spAutoFit/>
          </a:bodyPr>
          <a:lstStyle/>
          <a:p>
            <a:r>
              <a:rPr lang="zh-CN" altLang="en-US" sz="2800" b="1" dirty="0" smtClean="0">
                <a:solidFill>
                  <a:srgbClr val="FF0000"/>
                </a:solidFill>
              </a:rPr>
              <a:t>废除了给贵族无偿赏赐土地的办法，采取“采邑”分封制。</a:t>
            </a:r>
            <a:endParaRPr lang="zh-CN" altLang="en-US" sz="2800" b="1" dirty="0">
              <a:solidFill>
                <a:srgbClr val="FF0000"/>
              </a:solidFill>
            </a:endParaRPr>
          </a:p>
        </p:txBody>
      </p:sp>
      <p:sp>
        <p:nvSpPr>
          <p:cNvPr id="4" name="TextBox 3"/>
          <p:cNvSpPr txBox="1"/>
          <p:nvPr/>
        </p:nvSpPr>
        <p:spPr>
          <a:xfrm>
            <a:off x="10169268" y="2179639"/>
            <a:ext cx="1627369" cy="523220"/>
          </a:xfrm>
          <a:prstGeom prst="rect">
            <a:avLst/>
          </a:prstGeom>
          <a:noFill/>
        </p:spPr>
        <p:txBody>
          <a:bodyPr wrap="none" rtlCol="0">
            <a:spAutoFit/>
          </a:bodyPr>
          <a:lstStyle/>
          <a:p>
            <a:r>
              <a:rPr lang="zh-CN" altLang="en-US" sz="2800" b="1" dirty="0" smtClean="0"/>
              <a:t>层层分封</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a:xfrm>
            <a:off x="838200" y="-25400"/>
            <a:ext cx="10515600" cy="1325563"/>
          </a:xfrm>
        </p:spPr>
        <p:txBody>
          <a:bodyPr/>
          <a:lstStyle/>
          <a:p>
            <a:pPr algn="ctr" eaLnBrk="1" hangingPunct="1"/>
            <a:r>
              <a:rPr lang="zh-CN" altLang="en-US" b="1" dirty="0" smtClean="0">
                <a:sym typeface="+mn-ea"/>
              </a:rPr>
              <a:t>封君与封臣</a:t>
            </a:r>
            <a:endParaRPr lang="zh-CN" altLang="en-US" dirty="0" smtClean="0"/>
          </a:p>
        </p:txBody>
      </p:sp>
      <p:sp>
        <p:nvSpPr>
          <p:cNvPr id="4" name="内容占位符 3"/>
          <p:cNvSpPr>
            <a:spLocks noGrp="1"/>
          </p:cNvSpPr>
          <p:nvPr>
            <p:ph sz="half" idx="2"/>
          </p:nvPr>
        </p:nvSpPr>
        <p:spPr>
          <a:xfrm>
            <a:off x="6064251" y="1119194"/>
            <a:ext cx="5854700" cy="5464175"/>
          </a:xfrm>
        </p:spPr>
        <p:txBody>
          <a:bodyPr rtlCol="0">
            <a:normAutofit/>
          </a:bodyPr>
          <a:lstStyle/>
          <a:p>
            <a:pPr marL="0" indent="0" eaLnBrk="1" fontAlgn="auto" hangingPunct="1">
              <a:spcAft>
                <a:spcPts val="0"/>
              </a:spcAft>
              <a:buNone/>
              <a:defRPr/>
            </a:pPr>
            <a:r>
              <a:rPr lang="zh-CN" altLang="en-US" b="1" dirty="0" smtClean="0"/>
              <a:t>封君</a:t>
            </a:r>
            <a:r>
              <a:rPr lang="zh-CN" altLang="en-US" b="1" dirty="0"/>
              <a:t>与封臣分别有怎样的义务？</a:t>
            </a:r>
            <a:endParaRPr lang="zh-CN" altLang="en-US" b="1" dirty="0"/>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p:txBody>
      </p:sp>
      <p:pic>
        <p:nvPicPr>
          <p:cNvPr id="9" name="内容占位符 8"/>
          <p:cNvPicPr>
            <a:picLocks noGrp="1" noChangeAspect="1"/>
          </p:cNvPicPr>
          <p:nvPr>
            <p:ph sz="half" idx="1"/>
          </p:nvPr>
        </p:nvPicPr>
        <p:blipFill>
          <a:blip r:embed="rId1"/>
          <a:srcRect/>
          <a:stretch>
            <a:fillRect/>
          </a:stretch>
        </p:blipFill>
        <p:spPr>
          <a:xfrm>
            <a:off x="612775" y="1419225"/>
            <a:ext cx="5283200" cy="5164138"/>
          </a:xfrm>
        </p:spPr>
      </p:pic>
      <p:graphicFrame>
        <p:nvGraphicFramePr>
          <p:cNvPr id="6" name="表格 5"/>
          <p:cNvGraphicFramePr/>
          <p:nvPr/>
        </p:nvGraphicFramePr>
        <p:xfrm>
          <a:off x="5580533" y="1758958"/>
          <a:ext cx="6234282" cy="1861185"/>
        </p:xfrm>
        <a:graphic>
          <a:graphicData uri="http://schemas.openxmlformats.org/drawingml/2006/table">
            <a:tbl>
              <a:tblPr firstRow="1" bandRow="1">
                <a:tableStyleId>{5C22544A-7EE6-4342-B048-85BDC9FD1C3A}</a:tableStyleId>
              </a:tblPr>
              <a:tblGrid>
                <a:gridCol w="1215023"/>
                <a:gridCol w="5019259"/>
              </a:tblGrid>
              <a:tr h="620395">
                <a:tc>
                  <a:txBody>
                    <a:bodyPr/>
                    <a:lstStyle/>
                    <a:p>
                      <a:pPr>
                        <a:buNone/>
                      </a:pPr>
                      <a:endParaRPr lang="zh-CN" altLang="en-US" dirty="0"/>
                    </a:p>
                  </a:txBody>
                  <a:tcPr/>
                </a:tc>
                <a:tc>
                  <a:txBody>
                    <a:bodyPr/>
                    <a:lstStyle/>
                    <a:p>
                      <a:pPr algn="ctr">
                        <a:buNone/>
                      </a:pPr>
                      <a:r>
                        <a:rPr lang="zh-CN" altLang="en-US" sz="2800" dirty="0"/>
                        <a:t>义务</a:t>
                      </a:r>
                      <a:endParaRPr lang="zh-CN" altLang="en-US" sz="2800" dirty="0"/>
                    </a:p>
                  </a:txBody>
                  <a:tcPr/>
                </a:tc>
              </a:tr>
              <a:tr h="620395">
                <a:tc>
                  <a:txBody>
                    <a:bodyPr/>
                    <a:lstStyle/>
                    <a:p>
                      <a:pPr>
                        <a:buNone/>
                      </a:pPr>
                      <a:r>
                        <a:rPr lang="zh-CN" altLang="en-US" sz="2800"/>
                        <a:t>封君</a:t>
                      </a:r>
                      <a:endParaRPr lang="zh-CN" altLang="en-US" sz="2800"/>
                    </a:p>
                  </a:txBody>
                  <a:tcPr/>
                </a:tc>
                <a:tc>
                  <a:txBody>
                    <a:bodyPr/>
                    <a:lstStyle/>
                    <a:p>
                      <a:pPr algn="ctr">
                        <a:buNone/>
                      </a:pPr>
                      <a:endParaRPr lang="zh-CN" altLang="en-US" sz="2800"/>
                    </a:p>
                  </a:txBody>
                  <a:tcPr/>
                </a:tc>
              </a:tr>
              <a:tr h="620395">
                <a:tc>
                  <a:txBody>
                    <a:bodyPr/>
                    <a:lstStyle/>
                    <a:p>
                      <a:pPr>
                        <a:buNone/>
                      </a:pPr>
                      <a:r>
                        <a:rPr lang="zh-CN" altLang="en-US" sz="2800"/>
                        <a:t>封臣</a:t>
                      </a:r>
                      <a:endParaRPr lang="zh-CN" altLang="en-US" sz="2800"/>
                    </a:p>
                  </a:txBody>
                  <a:tcPr/>
                </a:tc>
                <a:tc>
                  <a:txBody>
                    <a:bodyPr/>
                    <a:lstStyle/>
                    <a:p>
                      <a:pPr algn="ctr">
                        <a:buNone/>
                      </a:pPr>
                      <a:endParaRPr lang="zh-CN" altLang="en-US" sz="2800" dirty="0"/>
                    </a:p>
                  </a:txBody>
                  <a:tcPr/>
                </a:tc>
              </a:tr>
            </a:tbl>
          </a:graphicData>
        </a:graphic>
      </p:graphicFrame>
      <p:sp>
        <p:nvSpPr>
          <p:cNvPr id="7" name="文本框 6"/>
          <p:cNvSpPr txBox="1">
            <a:spLocks noChangeArrowheads="1"/>
          </p:cNvSpPr>
          <p:nvPr/>
        </p:nvSpPr>
        <p:spPr bwMode="auto">
          <a:xfrm>
            <a:off x="6970625" y="2984031"/>
            <a:ext cx="4512774" cy="523220"/>
          </a:xfrm>
          <a:prstGeom prst="rect">
            <a:avLst/>
          </a:prstGeom>
          <a:noFill/>
          <a:ln w="9525">
            <a:noFill/>
            <a:miter lim="800000"/>
          </a:ln>
        </p:spPr>
        <p:txBody>
          <a:bodyPr wrap="none">
            <a:spAutoFit/>
          </a:bodyPr>
          <a:lstStyle/>
          <a:p>
            <a:r>
              <a:rPr lang="zh-CN" altLang="en-US" sz="2800" b="1" dirty="0">
                <a:solidFill>
                  <a:srgbClr val="FF0000"/>
                </a:solidFill>
                <a:latin typeface="Calibri" panose="020F0502020204030204" pitchFamily="34" charset="0"/>
                <a:sym typeface="+mn-ea"/>
              </a:rPr>
              <a:t>效忠、服兵役、提供金钱等</a:t>
            </a:r>
            <a:endParaRPr lang="zh-CN" altLang="en-US" sz="2800" b="1" dirty="0">
              <a:solidFill>
                <a:srgbClr val="FF0000"/>
              </a:solidFill>
              <a:latin typeface="Calibri" panose="020F0502020204030204" pitchFamily="34" charset="0"/>
              <a:sym typeface="+mn-ea"/>
            </a:endParaRPr>
          </a:p>
        </p:txBody>
      </p:sp>
      <p:sp>
        <p:nvSpPr>
          <p:cNvPr id="8" name="文本框 7"/>
          <p:cNvSpPr txBox="1">
            <a:spLocks noChangeArrowheads="1"/>
          </p:cNvSpPr>
          <p:nvPr/>
        </p:nvSpPr>
        <p:spPr bwMode="auto">
          <a:xfrm>
            <a:off x="6970630" y="2441106"/>
            <a:ext cx="3791423" cy="523220"/>
          </a:xfrm>
          <a:prstGeom prst="rect">
            <a:avLst/>
          </a:prstGeom>
          <a:noFill/>
          <a:ln w="9525">
            <a:noFill/>
            <a:miter lim="800000"/>
          </a:ln>
        </p:spPr>
        <p:txBody>
          <a:bodyPr wrap="none">
            <a:spAutoFit/>
          </a:bodyPr>
          <a:lstStyle/>
          <a:p>
            <a:r>
              <a:rPr lang="zh-CN" altLang="en-US" sz="2800" b="1" dirty="0">
                <a:solidFill>
                  <a:srgbClr val="FF0000"/>
                </a:solidFill>
                <a:latin typeface="Calibri" panose="020F0502020204030204" pitchFamily="34" charset="0"/>
                <a:sym typeface="+mn-ea"/>
              </a:rPr>
              <a:t>给予</a:t>
            </a:r>
            <a:r>
              <a:rPr lang="zh-CN" altLang="en-US" sz="2800" b="1" dirty="0" smtClean="0">
                <a:solidFill>
                  <a:srgbClr val="FF0000"/>
                </a:solidFill>
                <a:latin typeface="Calibri" panose="020F0502020204030204" pitchFamily="34" charset="0"/>
                <a:sym typeface="+mn-ea"/>
              </a:rPr>
              <a:t>土地，提供</a:t>
            </a:r>
            <a:r>
              <a:rPr lang="zh-CN" altLang="en-US" sz="2800" b="1" dirty="0">
                <a:solidFill>
                  <a:srgbClr val="FF0000"/>
                </a:solidFill>
                <a:latin typeface="Calibri" panose="020F0502020204030204" pitchFamily="34" charset="0"/>
                <a:sym typeface="+mn-ea"/>
              </a:rPr>
              <a:t>保护等</a:t>
            </a:r>
            <a:endParaRPr lang="zh-CN" altLang="en-US" sz="2800" b="1" dirty="0">
              <a:solidFill>
                <a:srgbClr val="FF0000"/>
              </a:solidFill>
              <a:latin typeface="Calibri" panose="020F0502020204030204" pitchFamily="34" charset="0"/>
              <a:sym typeface="+mn-ea"/>
            </a:endParaRPr>
          </a:p>
        </p:txBody>
      </p:sp>
      <p:sp>
        <p:nvSpPr>
          <p:cNvPr id="11" name="矩形 10"/>
          <p:cNvSpPr/>
          <p:nvPr/>
        </p:nvSpPr>
        <p:spPr>
          <a:xfrm>
            <a:off x="305078" y="226366"/>
            <a:ext cx="3890809" cy="1200329"/>
          </a:xfrm>
          <a:prstGeom prst="rect">
            <a:avLst/>
          </a:prstGeom>
          <a:noFill/>
          <a:ln>
            <a:noFill/>
          </a:ln>
        </p:spPr>
        <p:txBody>
          <a:bodyPr wrap="none">
            <a:spAutoFit/>
          </a:bodyPr>
          <a:lstStyle/>
          <a:p>
            <a:pPr algn="ctr" fontAlgn="auto">
              <a:spcBef>
                <a:spcPts val="0"/>
              </a:spcBef>
              <a:spcAft>
                <a:spcPts val="0"/>
              </a:spcAft>
              <a:defRPr/>
            </a:pPr>
            <a:r>
              <a:rPr lang="zh-CN" altLang="en-US" sz="7200" b="1" dirty="0">
                <a:ln w="22225">
                  <a:solidFill>
                    <a:schemeClr val="accent2"/>
                  </a:solidFill>
                  <a:prstDash val="solid"/>
                </a:ln>
                <a:solidFill>
                  <a:schemeClr val="accent2">
                    <a:lumMod val="40000"/>
                    <a:lumOff val="60000"/>
                  </a:schemeClr>
                </a:solidFill>
                <a:latin typeface="+mn-lt"/>
                <a:ea typeface="+mn-ea"/>
              </a:rPr>
              <a:t>封建制度</a:t>
            </a:r>
            <a:endParaRPr lang="zh-CN" altLang="en-US" sz="7200" b="1" dirty="0">
              <a:ln w="22225">
                <a:solidFill>
                  <a:schemeClr val="accent2"/>
                </a:solidFill>
                <a:prstDash val="solid"/>
              </a:ln>
              <a:solidFill>
                <a:schemeClr val="accent2">
                  <a:lumMod val="40000"/>
                  <a:lumOff val="60000"/>
                </a:schemeClr>
              </a:solidFill>
              <a:latin typeface="+mn-lt"/>
              <a:ea typeface="+mn-ea"/>
            </a:endParaRPr>
          </a:p>
        </p:txBody>
      </p:sp>
      <p:sp>
        <p:nvSpPr>
          <p:cNvPr id="2" name="TextBox 1"/>
          <p:cNvSpPr txBox="1"/>
          <p:nvPr/>
        </p:nvSpPr>
        <p:spPr>
          <a:xfrm>
            <a:off x="6335549" y="4237684"/>
            <a:ext cx="5743731" cy="1077218"/>
          </a:xfrm>
          <a:prstGeom prst="rect">
            <a:avLst/>
          </a:prstGeom>
          <a:noFill/>
        </p:spPr>
        <p:txBody>
          <a:bodyPr wrap="square" rtlCol="0">
            <a:spAutoFit/>
          </a:bodyPr>
          <a:lstStyle/>
          <a:p>
            <a:r>
              <a:rPr lang="en-US" altLang="zh-CN" sz="3200" b="1" dirty="0" smtClean="0"/>
              <a:t>9</a:t>
            </a:r>
            <a:r>
              <a:rPr lang="zh-CN" altLang="en-US" sz="3200" b="1" dirty="0" smtClean="0"/>
              <a:t>世纪后期，这种封地逐渐变为世袭领地。</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1" descr="timgRDYKMS45"/>
          <p:cNvPicPr>
            <a:picLocks noChangeAspect="1"/>
          </p:cNvPicPr>
          <p:nvPr/>
        </p:nvPicPr>
        <p:blipFill>
          <a:blip r:embed="rId1"/>
          <a:srcRect/>
          <a:stretch>
            <a:fillRect/>
          </a:stretch>
        </p:blipFill>
        <p:spPr bwMode="auto">
          <a:xfrm>
            <a:off x="109543" y="168275"/>
            <a:ext cx="7151687" cy="3816350"/>
          </a:xfrm>
          <a:prstGeom prst="rect">
            <a:avLst/>
          </a:prstGeom>
          <a:noFill/>
          <a:ln w="9525">
            <a:noFill/>
            <a:miter lim="800000"/>
            <a:headEnd/>
            <a:tailEnd/>
          </a:ln>
        </p:spPr>
      </p:pic>
      <p:sp>
        <p:nvSpPr>
          <p:cNvPr id="23554" name="文本框 2"/>
          <p:cNvSpPr txBox="1">
            <a:spLocks noChangeArrowheads="1"/>
          </p:cNvSpPr>
          <p:nvPr/>
        </p:nvSpPr>
        <p:spPr bwMode="auto">
          <a:xfrm>
            <a:off x="7326318" y="382592"/>
            <a:ext cx="4219575" cy="1569660"/>
          </a:xfrm>
          <a:prstGeom prst="rect">
            <a:avLst/>
          </a:prstGeom>
          <a:noFill/>
          <a:ln w="9525">
            <a:noFill/>
            <a:miter lim="800000"/>
          </a:ln>
        </p:spPr>
        <p:txBody>
          <a:bodyPr>
            <a:spAutoFit/>
          </a:bodyPr>
          <a:lstStyle/>
          <a:p>
            <a:r>
              <a:rPr lang="zh-CN" altLang="en-US" sz="3200" b="1" dirty="0">
                <a:solidFill>
                  <a:srgbClr val="002060"/>
                </a:solidFill>
                <a:latin typeface="楷体" panose="02010609060101010101" pitchFamily="49" charset="-122"/>
                <a:ea typeface="楷体" panose="02010609060101010101" pitchFamily="49" charset="-122"/>
              </a:rPr>
              <a:t>普天之下莫非王土，率土之滨莫非王臣。</a:t>
            </a:r>
            <a:endParaRPr lang="zh-CN" altLang="en-US" sz="3200" b="1" dirty="0">
              <a:solidFill>
                <a:srgbClr val="002060"/>
              </a:solidFill>
              <a:latin typeface="楷体" panose="02010609060101010101" pitchFamily="49" charset="-122"/>
              <a:ea typeface="楷体" panose="02010609060101010101" pitchFamily="49" charset="-122"/>
            </a:endParaRPr>
          </a:p>
          <a:p>
            <a:pPr algn="r"/>
            <a:r>
              <a:rPr lang="en-US" altLang="zh-CN" sz="3200" b="1" dirty="0">
                <a:solidFill>
                  <a:srgbClr val="002060"/>
                </a:solidFill>
                <a:latin typeface="楷体" panose="02010609060101010101" pitchFamily="49" charset="-122"/>
                <a:ea typeface="楷体" panose="02010609060101010101" pitchFamily="49" charset="-122"/>
              </a:rPr>
              <a:t>——</a:t>
            </a:r>
            <a:r>
              <a:rPr lang="zh-CN" altLang="en-US" sz="3200" b="1" dirty="0">
                <a:solidFill>
                  <a:srgbClr val="002060"/>
                </a:solidFill>
                <a:latin typeface="楷体" panose="02010609060101010101" pitchFamily="49" charset="-122"/>
                <a:ea typeface="楷体" panose="02010609060101010101" pitchFamily="49" charset="-122"/>
              </a:rPr>
              <a:t>《战国策》</a:t>
            </a:r>
            <a:endParaRPr lang="zh-CN" altLang="en-US" sz="3200" b="1" dirty="0">
              <a:solidFill>
                <a:srgbClr val="002060"/>
              </a:solidFill>
              <a:latin typeface="楷体" panose="02010609060101010101" pitchFamily="49" charset="-122"/>
              <a:ea typeface="楷体" panose="02010609060101010101" pitchFamily="49" charset="-122"/>
            </a:endParaRPr>
          </a:p>
        </p:txBody>
      </p:sp>
      <p:sp>
        <p:nvSpPr>
          <p:cNvPr id="23555" name="文本框 3"/>
          <p:cNvSpPr txBox="1">
            <a:spLocks noChangeArrowheads="1"/>
          </p:cNvSpPr>
          <p:nvPr/>
        </p:nvSpPr>
        <p:spPr bwMode="auto">
          <a:xfrm>
            <a:off x="7261230" y="2130429"/>
            <a:ext cx="4524375" cy="1569660"/>
          </a:xfrm>
          <a:prstGeom prst="rect">
            <a:avLst/>
          </a:prstGeom>
          <a:noFill/>
          <a:ln w="9525">
            <a:noFill/>
            <a:miter lim="800000"/>
          </a:ln>
        </p:spPr>
        <p:txBody>
          <a:bodyPr>
            <a:spAutoFit/>
          </a:bodyPr>
          <a:lstStyle/>
          <a:p>
            <a:r>
              <a:rPr lang="zh-CN" altLang="en-US" sz="3200" b="1" dirty="0">
                <a:latin typeface="楷体" panose="02010609060101010101" pitchFamily="49" charset="-122"/>
                <a:ea typeface="楷体" panose="02010609060101010101" pitchFamily="49" charset="-122"/>
              </a:rPr>
              <a:t>我的附庸的附庸，不是我的附庸。</a:t>
            </a:r>
            <a:endParaRPr lang="zh-CN" altLang="en-US" sz="3200" b="1" dirty="0">
              <a:latin typeface="楷体" panose="02010609060101010101" pitchFamily="49" charset="-122"/>
              <a:ea typeface="楷体" panose="02010609060101010101" pitchFamily="49" charset="-122"/>
            </a:endParaRPr>
          </a:p>
          <a:p>
            <a:pPr algn="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《查理·马特改革》</a:t>
            </a:r>
            <a:endParaRPr lang="zh-CN" altLang="en-US" sz="3200" b="1" dirty="0">
              <a:latin typeface="楷体" panose="02010609060101010101" pitchFamily="49" charset="-122"/>
              <a:ea typeface="楷体" panose="02010609060101010101" pitchFamily="49" charset="-122"/>
            </a:endParaRPr>
          </a:p>
        </p:txBody>
      </p:sp>
      <p:graphicFrame>
        <p:nvGraphicFramePr>
          <p:cNvPr id="5" name="表格 4"/>
          <p:cNvGraphicFramePr/>
          <p:nvPr/>
        </p:nvGraphicFramePr>
        <p:xfrm>
          <a:off x="284165" y="4402138"/>
          <a:ext cx="11164570" cy="2194560"/>
        </p:xfrm>
        <a:graphic>
          <a:graphicData uri="http://schemas.openxmlformats.org/drawingml/2006/table">
            <a:tbl>
              <a:tblPr firstRow="1" bandRow="1">
                <a:tableStyleId>{5C22544A-7EE6-4342-B048-85BDC9FD1C3A}</a:tableStyleId>
              </a:tblPr>
              <a:tblGrid>
                <a:gridCol w="3295015"/>
                <a:gridCol w="2799080"/>
                <a:gridCol w="5070475"/>
              </a:tblGrid>
              <a:tr h="731520">
                <a:tc>
                  <a:txBody>
                    <a:bodyPr/>
                    <a:lstStyle/>
                    <a:p>
                      <a:pPr algn="ctr">
                        <a:buNone/>
                      </a:pPr>
                      <a:endParaRPr lang="zh-CN" altLang="en-US" sz="3200" b="1" dirty="0"/>
                    </a:p>
                  </a:txBody>
                  <a:tcPr/>
                </a:tc>
                <a:tc>
                  <a:txBody>
                    <a:bodyPr/>
                    <a:lstStyle/>
                    <a:p>
                      <a:pPr algn="ctr">
                        <a:buNone/>
                      </a:pPr>
                      <a:r>
                        <a:rPr lang="zh-CN" altLang="en-US" sz="3200" b="1"/>
                        <a:t>共同点</a:t>
                      </a:r>
                      <a:endParaRPr lang="zh-CN" altLang="en-US" sz="3200" b="1"/>
                    </a:p>
                  </a:txBody>
                  <a:tcPr/>
                </a:tc>
                <a:tc>
                  <a:txBody>
                    <a:bodyPr/>
                    <a:lstStyle/>
                    <a:p>
                      <a:pPr algn="ctr">
                        <a:buNone/>
                      </a:pPr>
                      <a:r>
                        <a:rPr lang="zh-CN" altLang="en-US" sz="3200" b="1"/>
                        <a:t>不同点</a:t>
                      </a:r>
                      <a:endParaRPr lang="zh-CN" altLang="en-US" sz="3200" b="1"/>
                    </a:p>
                  </a:txBody>
                  <a:tcPr/>
                </a:tc>
              </a:tr>
              <a:tr h="731520">
                <a:tc>
                  <a:txBody>
                    <a:bodyPr/>
                    <a:lstStyle/>
                    <a:p>
                      <a:pPr algn="ctr">
                        <a:buNone/>
                      </a:pPr>
                      <a:r>
                        <a:rPr lang="zh-CN" altLang="en-US" sz="3200" b="1"/>
                        <a:t>西周分封制</a:t>
                      </a:r>
                      <a:endParaRPr lang="zh-CN" altLang="en-US" sz="3200" b="1"/>
                    </a:p>
                  </a:txBody>
                  <a:tcPr/>
                </a:tc>
                <a:tc rowSpan="2">
                  <a:txBody>
                    <a:bodyPr/>
                    <a:lstStyle/>
                    <a:p>
                      <a:pPr algn="ctr">
                        <a:buNone/>
                      </a:pPr>
                      <a:endParaRPr lang="zh-CN" altLang="en-US" sz="3200" b="1"/>
                    </a:p>
                  </a:txBody>
                  <a:tcPr/>
                </a:tc>
                <a:tc>
                  <a:txBody>
                    <a:bodyPr/>
                    <a:lstStyle/>
                    <a:p>
                      <a:pPr algn="ctr">
                        <a:buNone/>
                      </a:pPr>
                      <a:endParaRPr lang="zh-CN" altLang="en-US" sz="3200" b="1"/>
                    </a:p>
                  </a:txBody>
                  <a:tcPr/>
                </a:tc>
              </a:tr>
              <a:tr h="731520">
                <a:tc>
                  <a:txBody>
                    <a:bodyPr/>
                    <a:lstStyle/>
                    <a:p>
                      <a:pPr algn="ctr">
                        <a:buNone/>
                      </a:pPr>
                      <a:r>
                        <a:rPr lang="zh-CN" altLang="en-US" sz="3200" b="1"/>
                        <a:t>西欧封建制</a:t>
                      </a:r>
                      <a:endParaRPr lang="zh-CN" altLang="en-US" sz="3200" b="1"/>
                    </a:p>
                  </a:txBody>
                  <a:tcPr/>
                </a:tc>
                <a:tc vMerge="1">
                  <a:tcPr/>
                </a:tc>
                <a:tc>
                  <a:txBody>
                    <a:bodyPr/>
                    <a:lstStyle/>
                    <a:p>
                      <a:pPr algn="ctr">
                        <a:buNone/>
                      </a:pPr>
                      <a:endParaRPr lang="zh-CN" altLang="en-US" sz="3200" b="1" dirty="0"/>
                    </a:p>
                  </a:txBody>
                  <a:tcPr/>
                </a:tc>
              </a:tr>
            </a:tbl>
          </a:graphicData>
        </a:graphic>
      </p:graphicFrame>
      <p:sp>
        <p:nvSpPr>
          <p:cNvPr id="6" name="文本框 5"/>
          <p:cNvSpPr txBox="1">
            <a:spLocks noChangeArrowheads="1"/>
          </p:cNvSpPr>
          <p:nvPr/>
        </p:nvSpPr>
        <p:spPr bwMode="auto">
          <a:xfrm>
            <a:off x="3619505" y="5200658"/>
            <a:ext cx="2652713" cy="461665"/>
          </a:xfrm>
          <a:prstGeom prst="rect">
            <a:avLst/>
          </a:prstGeom>
          <a:noFill/>
          <a:ln w="9525">
            <a:noFill/>
            <a:miter lim="800000"/>
          </a:ln>
        </p:spPr>
        <p:txBody>
          <a:bodyPr>
            <a:spAutoFit/>
          </a:bodyPr>
          <a:lstStyle/>
          <a:p>
            <a:r>
              <a:rPr lang="zh-CN" altLang="en-US" sz="2400" b="1">
                <a:latin typeface="Calibri" panose="020F0502020204030204" pitchFamily="34" charset="0"/>
              </a:rPr>
              <a:t>权力和义务相交织</a:t>
            </a:r>
            <a:endParaRPr lang="zh-CN" altLang="en-US" sz="2400" b="1">
              <a:latin typeface="Calibri" panose="020F0502020204030204" pitchFamily="34" charset="0"/>
            </a:endParaRPr>
          </a:p>
        </p:txBody>
      </p:sp>
      <p:sp>
        <p:nvSpPr>
          <p:cNvPr id="7" name="文本框 6"/>
          <p:cNvSpPr txBox="1">
            <a:spLocks noChangeArrowheads="1"/>
          </p:cNvSpPr>
          <p:nvPr/>
        </p:nvSpPr>
        <p:spPr bwMode="auto">
          <a:xfrm>
            <a:off x="3827467" y="5872171"/>
            <a:ext cx="2444751" cy="460375"/>
          </a:xfrm>
          <a:prstGeom prst="rect">
            <a:avLst/>
          </a:prstGeom>
          <a:noFill/>
          <a:ln w="9525">
            <a:noFill/>
            <a:miter lim="800000"/>
          </a:ln>
        </p:spPr>
        <p:txBody>
          <a:bodyPr>
            <a:spAutoFit/>
          </a:bodyPr>
          <a:lstStyle/>
          <a:p>
            <a:r>
              <a:rPr lang="zh-CN" altLang="en-US" sz="2400" b="1">
                <a:latin typeface="Calibri" panose="020F0502020204030204" pitchFamily="34" charset="0"/>
              </a:rPr>
              <a:t>等级森严</a:t>
            </a:r>
            <a:endParaRPr lang="zh-CN" altLang="en-US" sz="2400" b="1">
              <a:latin typeface="Calibri" panose="020F0502020204030204" pitchFamily="34" charset="0"/>
            </a:endParaRPr>
          </a:p>
        </p:txBody>
      </p:sp>
      <p:sp>
        <p:nvSpPr>
          <p:cNvPr id="8" name="文本框 7"/>
          <p:cNvSpPr txBox="1">
            <a:spLocks noChangeArrowheads="1"/>
          </p:cNvSpPr>
          <p:nvPr/>
        </p:nvSpPr>
        <p:spPr bwMode="auto">
          <a:xfrm>
            <a:off x="3619500" y="5200658"/>
            <a:ext cx="3706813" cy="460375"/>
          </a:xfrm>
          <a:prstGeom prst="rect">
            <a:avLst/>
          </a:prstGeom>
          <a:noFill/>
          <a:ln w="9525">
            <a:noFill/>
            <a:miter lim="800000"/>
          </a:ln>
        </p:spPr>
        <p:txBody>
          <a:bodyPr>
            <a:spAutoFit/>
          </a:bodyPr>
          <a:lstStyle/>
          <a:p>
            <a:r>
              <a:rPr lang="zh-CN" altLang="en-US" sz="2400" b="1">
                <a:latin typeface="Calibri" panose="020F0502020204030204" pitchFamily="34" charset="0"/>
              </a:rPr>
              <a:t>权力和义务相交织</a:t>
            </a:r>
            <a:endParaRPr lang="zh-CN" altLang="en-US" sz="2400" b="1">
              <a:latin typeface="Calibri" panose="020F0502020204030204" pitchFamily="34" charset="0"/>
            </a:endParaRPr>
          </a:p>
        </p:txBody>
      </p:sp>
      <p:sp>
        <p:nvSpPr>
          <p:cNvPr id="10" name="文本框 9"/>
          <p:cNvSpPr txBox="1">
            <a:spLocks noChangeArrowheads="1"/>
          </p:cNvSpPr>
          <p:nvPr/>
        </p:nvSpPr>
        <p:spPr bwMode="auto">
          <a:xfrm>
            <a:off x="6396039" y="5200658"/>
            <a:ext cx="3706812" cy="460375"/>
          </a:xfrm>
          <a:prstGeom prst="rect">
            <a:avLst/>
          </a:prstGeom>
          <a:noFill/>
          <a:ln w="9525">
            <a:noFill/>
            <a:miter lim="800000"/>
          </a:ln>
        </p:spPr>
        <p:txBody>
          <a:bodyPr>
            <a:spAutoFit/>
          </a:bodyPr>
          <a:lstStyle/>
          <a:p>
            <a:r>
              <a:rPr lang="zh-CN" altLang="en-US" sz="2400" b="1">
                <a:latin typeface="Calibri" panose="020F0502020204030204" pitchFamily="34" charset="0"/>
              </a:rPr>
              <a:t>纽带：血缘</a:t>
            </a:r>
            <a:endParaRPr lang="zh-CN" altLang="en-US" sz="2400" b="1">
              <a:latin typeface="Calibri" panose="020F0502020204030204" pitchFamily="34" charset="0"/>
            </a:endParaRPr>
          </a:p>
        </p:txBody>
      </p:sp>
      <p:sp>
        <p:nvSpPr>
          <p:cNvPr id="11" name="文本框 10"/>
          <p:cNvSpPr txBox="1">
            <a:spLocks noChangeArrowheads="1"/>
          </p:cNvSpPr>
          <p:nvPr/>
        </p:nvSpPr>
        <p:spPr bwMode="auto">
          <a:xfrm>
            <a:off x="6396039" y="5872171"/>
            <a:ext cx="3706812" cy="460375"/>
          </a:xfrm>
          <a:prstGeom prst="rect">
            <a:avLst/>
          </a:prstGeom>
          <a:noFill/>
          <a:ln w="9525">
            <a:noFill/>
            <a:miter lim="800000"/>
          </a:ln>
        </p:spPr>
        <p:txBody>
          <a:bodyPr>
            <a:spAutoFit/>
          </a:bodyPr>
          <a:lstStyle/>
          <a:p>
            <a:r>
              <a:rPr lang="zh-CN" altLang="en-US" sz="2400" b="1">
                <a:latin typeface="Calibri" panose="020F0502020204030204" pitchFamily="34" charset="0"/>
              </a:rPr>
              <a:t>纽带：土地</a:t>
            </a:r>
            <a:endParaRPr lang="zh-CN" altLang="en-US" sz="2400" b="1">
              <a:latin typeface="Calibri" panose="020F0502020204030204" pitchFamily="34" charset="0"/>
            </a:endParaRPr>
          </a:p>
        </p:txBody>
      </p:sp>
      <p:sp>
        <p:nvSpPr>
          <p:cNvPr id="12" name="文本框 11"/>
          <p:cNvSpPr txBox="1">
            <a:spLocks noChangeArrowheads="1"/>
          </p:cNvSpPr>
          <p:nvPr/>
        </p:nvSpPr>
        <p:spPr bwMode="auto">
          <a:xfrm>
            <a:off x="8489951" y="5200658"/>
            <a:ext cx="2959100" cy="461665"/>
          </a:xfrm>
          <a:prstGeom prst="rect">
            <a:avLst/>
          </a:prstGeom>
          <a:noFill/>
          <a:ln w="9525">
            <a:noFill/>
            <a:miter lim="800000"/>
          </a:ln>
        </p:spPr>
        <p:txBody>
          <a:bodyPr>
            <a:spAutoFit/>
          </a:bodyPr>
          <a:lstStyle/>
          <a:p>
            <a:r>
              <a:rPr lang="zh-CN" altLang="en-US" sz="2400" b="1">
                <a:latin typeface="Calibri" panose="020F0502020204030204" pitchFamily="34" charset="0"/>
              </a:rPr>
              <a:t>天子是最高统治者</a:t>
            </a:r>
            <a:endParaRPr lang="zh-CN" altLang="en-US" sz="2400" b="1">
              <a:latin typeface="Calibri" panose="020F0502020204030204" pitchFamily="34" charset="0"/>
            </a:endParaRPr>
          </a:p>
        </p:txBody>
      </p:sp>
      <p:sp>
        <p:nvSpPr>
          <p:cNvPr id="13" name="文本框 12"/>
          <p:cNvSpPr txBox="1">
            <a:spLocks noChangeArrowheads="1"/>
          </p:cNvSpPr>
          <p:nvPr/>
        </p:nvSpPr>
        <p:spPr bwMode="auto">
          <a:xfrm>
            <a:off x="8588381" y="5872171"/>
            <a:ext cx="2957513" cy="460375"/>
          </a:xfrm>
          <a:prstGeom prst="rect">
            <a:avLst/>
          </a:prstGeom>
          <a:noFill/>
          <a:ln w="9525">
            <a:noFill/>
            <a:miter lim="800000"/>
          </a:ln>
        </p:spPr>
        <p:txBody>
          <a:bodyPr>
            <a:spAutoFit/>
          </a:bodyPr>
          <a:lstStyle/>
          <a:p>
            <a:r>
              <a:rPr lang="zh-CN" altLang="en-US" sz="2400" b="1">
                <a:latin typeface="Calibri" panose="020F0502020204030204" pitchFamily="34" charset="0"/>
              </a:rPr>
              <a:t>不可越级统领</a:t>
            </a:r>
            <a:endParaRPr lang="zh-CN" altLang="en-US" sz="2400" b="1">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83867" y="363538"/>
            <a:ext cx="5712884"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8936"/>
            <a:ext cx="6248400" cy="53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32" name="Text Box 4"/>
          <p:cNvSpPr txBox="1">
            <a:spLocks noChangeArrowheads="1"/>
          </p:cNvSpPr>
          <p:nvPr/>
        </p:nvSpPr>
        <p:spPr bwMode="auto">
          <a:xfrm>
            <a:off x="6744033" y="3335509"/>
            <a:ext cx="49925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3333FF"/>
                </a:solidFill>
                <a:ea typeface="黑体" panose="02010609060101010101" pitchFamily="2" charset="-122"/>
              </a:rPr>
              <a:t>公爵、侯爵、伯爵、子爵、男爵</a:t>
            </a:r>
            <a:endParaRPr lang="zh-CN" altLang="en-US" sz="3200" b="1" dirty="0" smtClean="0">
              <a:solidFill>
                <a:srgbClr val="3333FF"/>
              </a:solidFill>
              <a:ea typeface="黑体" panose="02010609060101010101" pitchFamily="2" charset="-122"/>
            </a:endParaRP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castlewall"/>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816" y="716161"/>
            <a:ext cx="5954184" cy="3136900"/>
          </a:xfrm>
          <a:prstGeom prst="rect">
            <a:avLst/>
          </a:prstGeom>
          <a:noFill/>
          <a:extLst>
            <a:ext uri="{909E8E84-426E-40DD-AFC4-6F175D3DCCD1}">
              <a14:hiddenFill xmlns:a14="http://schemas.microsoft.com/office/drawing/2010/main">
                <a:solidFill>
                  <a:srgbClr val="FFFFFF"/>
                </a:solidFill>
              </a14:hiddenFill>
            </a:ext>
          </a:extLst>
        </p:spPr>
      </p:pic>
      <p:pic>
        <p:nvPicPr>
          <p:cNvPr id="73731" name="Picture 3" descr="braunfel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0920" y="116632"/>
            <a:ext cx="5223933" cy="5257800"/>
          </a:xfrm>
          <a:prstGeom prst="rect">
            <a:avLst/>
          </a:prstGeom>
          <a:noFill/>
          <a:extLst>
            <a:ext uri="{909E8E84-426E-40DD-AFC4-6F175D3DCCD1}">
              <a14:hiddenFill xmlns:a14="http://schemas.microsoft.com/office/drawing/2010/main">
                <a:solidFill>
                  <a:srgbClr val="FFFFFF"/>
                </a:solidFill>
              </a14:hiddenFill>
            </a:ext>
          </a:extLst>
        </p:spPr>
      </p:pic>
      <p:sp>
        <p:nvSpPr>
          <p:cNvPr id="73732" name="Text Box 4"/>
          <p:cNvSpPr txBox="1">
            <a:spLocks noChangeArrowheads="1"/>
          </p:cNvSpPr>
          <p:nvPr/>
        </p:nvSpPr>
        <p:spPr bwMode="auto">
          <a:xfrm>
            <a:off x="578908" y="3717032"/>
            <a:ext cx="508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dirty="0" smtClean="0">
                <a:solidFill>
                  <a:srgbClr val="0000CC"/>
                </a:solidFill>
                <a:latin typeface="隶书" pitchFamily="49" charset="-122"/>
                <a:ea typeface="隶书" pitchFamily="49" charset="-122"/>
              </a:rPr>
              <a:t>中世纪的德国城堡</a:t>
            </a:r>
            <a:endParaRPr kumimoji="1" lang="zh-CN" altLang="en-US" sz="3200" b="1" dirty="0" smtClean="0">
              <a:solidFill>
                <a:srgbClr val="0000CC"/>
              </a:solidFill>
              <a:latin typeface="隶书" pitchFamily="49" charset="-122"/>
              <a:ea typeface="隶书" pitchFamily="49" charset="-122"/>
            </a:endParaRPr>
          </a:p>
        </p:txBody>
      </p:sp>
      <p:sp>
        <p:nvSpPr>
          <p:cNvPr id="73733" name="Text Box 5"/>
          <p:cNvSpPr txBox="1">
            <a:spLocks noChangeArrowheads="1"/>
          </p:cNvSpPr>
          <p:nvPr/>
        </p:nvSpPr>
        <p:spPr bwMode="auto">
          <a:xfrm>
            <a:off x="230567" y="6357"/>
            <a:ext cx="609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dirty="0" smtClean="0">
                <a:solidFill>
                  <a:srgbClr val="000066"/>
                </a:solidFill>
                <a:latin typeface="Arial Narrow" pitchFamily="34" charset="0"/>
                <a:ea typeface="黑体" panose="02010609060101010101" pitchFamily="2" charset="-122"/>
              </a:rPr>
              <a:t>走进骑士的世界</a:t>
            </a:r>
            <a:endParaRPr kumimoji="1" lang="zh-CN" altLang="en-US" sz="4000" dirty="0" smtClean="0">
              <a:solidFill>
                <a:srgbClr val="000066"/>
              </a:solidFill>
              <a:latin typeface="Arial Narrow" pitchFamily="34" charset="0"/>
              <a:ea typeface="黑体" panose="02010609060101010101" pitchFamily="2" charset="-122"/>
            </a:endParaRPr>
          </a:p>
        </p:txBody>
      </p:sp>
      <p:sp>
        <p:nvSpPr>
          <p:cNvPr id="6" name="Text Box 4"/>
          <p:cNvSpPr txBox="1">
            <a:spLocks noChangeArrowheads="1"/>
          </p:cNvSpPr>
          <p:nvPr/>
        </p:nvSpPr>
        <p:spPr bwMode="auto">
          <a:xfrm>
            <a:off x="2063556" y="2745539"/>
            <a:ext cx="6451797" cy="3847207"/>
          </a:xfrm>
          <a:prstGeom prst="rect">
            <a:avLst/>
          </a:prstGeom>
          <a:solidFill>
            <a:schemeClr val="bg1"/>
          </a:solidFill>
          <a:ln>
            <a:noFill/>
          </a:ln>
          <a:effectLst/>
        </p:spPr>
        <p:txBody>
          <a:bodyPr wrap="square">
            <a:spAutoFit/>
          </a:bodyPr>
          <a:lstStyle/>
          <a:p>
            <a:r>
              <a:rPr lang="zh-CN" altLang="en-US" sz="2800" b="1" dirty="0" smtClean="0">
                <a:solidFill>
                  <a:srgbClr val="0000CC"/>
                </a:solidFill>
                <a:ea typeface="黑体" panose="02010609060101010101" pitchFamily="2" charset="-122"/>
              </a:rPr>
              <a:t>骑士宣言</a:t>
            </a:r>
            <a:endParaRPr lang="zh-CN" altLang="en-US" sz="2800" b="1" dirty="0" smtClean="0">
              <a:solidFill>
                <a:srgbClr val="0000CC"/>
              </a:solidFill>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我发誓善待弱者</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我发誓勇敢地对抗强暴</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我发誓抗击一切错误</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我发誓为手无寸铁的人战斗</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我发誓帮助任何向我求助的人</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我发誓不伤害任何妇人</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我发誓帮助我的兄弟骑士</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我发誓真诚地对待我的朋友</a:t>
            </a:r>
            <a:endParaRPr lang="zh-CN" altLang="en-US" sz="2400" b="1" dirty="0" smtClean="0">
              <a:solidFill>
                <a:srgbClr val="006699"/>
              </a:solidFill>
              <a:latin typeface="黑体" panose="02010609060101010101" pitchFamily="2" charset="-122"/>
              <a:ea typeface="黑体" panose="02010609060101010101" pitchFamily="2" charset="-122"/>
            </a:endParaRPr>
          </a:p>
          <a:p>
            <a:r>
              <a:rPr lang="zh-CN" altLang="en-US" sz="2400" b="1" dirty="0" smtClean="0">
                <a:solidFill>
                  <a:srgbClr val="006699"/>
                </a:solidFill>
                <a:latin typeface="黑体" panose="02010609060101010101" pitchFamily="2" charset="-122"/>
                <a:ea typeface="黑体" panose="02010609060101010101" pitchFamily="2" charset="-122"/>
              </a:rPr>
              <a:t>我发誓将对所爱至死不渝 </a:t>
            </a:r>
            <a:endParaRPr lang="zh-CN" altLang="en-US" sz="2400" b="1" dirty="0" smtClean="0">
              <a:solidFill>
                <a:srgbClr val="006699"/>
              </a:solidFill>
              <a:latin typeface="黑体" panose="02010609060101010101" pitchFamily="2" charset="-122"/>
              <a:ea typeface="黑体" panose="0201060906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762000" y="6358"/>
            <a:ext cx="10515600" cy="1325563"/>
          </a:xfrm>
        </p:spPr>
        <p:txBody>
          <a:bodyPr/>
          <a:lstStyle/>
          <a:p>
            <a:pPr algn="ctr" eaLnBrk="1" hangingPunct="1"/>
            <a:r>
              <a:rPr lang="en-US" altLang="zh-CN" sz="4000" b="1" dirty="0" smtClean="0">
                <a:solidFill>
                  <a:srgbClr val="FF0000"/>
                </a:solidFill>
              </a:rPr>
              <a:t>3</a:t>
            </a:r>
            <a:r>
              <a:rPr lang="zh-CN" altLang="en-US" sz="4000" b="1" dirty="0" smtClean="0">
                <a:solidFill>
                  <a:srgbClr val="FF0000"/>
                </a:solidFill>
              </a:rPr>
              <a:t>、查理曼帝国</a:t>
            </a:r>
            <a:endParaRPr lang="zh-CN" altLang="en-US" sz="4000" b="1" dirty="0" smtClean="0">
              <a:solidFill>
                <a:srgbClr val="FF0000"/>
              </a:solidFill>
            </a:endParaRPr>
          </a:p>
        </p:txBody>
      </p:sp>
      <p:pic>
        <p:nvPicPr>
          <p:cNvPr id="15" name="图片 14"/>
          <p:cNvPicPr>
            <a:picLocks noChangeAspect="1"/>
          </p:cNvPicPr>
          <p:nvPr/>
        </p:nvPicPr>
        <p:blipFill>
          <a:blip r:embed="rId1"/>
          <a:srcRect/>
          <a:stretch>
            <a:fillRect/>
          </a:stretch>
        </p:blipFill>
        <p:spPr bwMode="auto">
          <a:xfrm>
            <a:off x="552456" y="2692408"/>
            <a:ext cx="2790825" cy="3121025"/>
          </a:xfrm>
          <a:prstGeom prst="rect">
            <a:avLst/>
          </a:prstGeom>
          <a:noFill/>
          <a:ln w="9525">
            <a:noFill/>
            <a:miter lim="800000"/>
            <a:headEnd/>
            <a:tailEnd/>
          </a:ln>
        </p:spPr>
      </p:pic>
      <p:sp>
        <p:nvSpPr>
          <p:cNvPr id="4" name="文本框 3"/>
          <p:cNvSpPr txBox="1">
            <a:spLocks noChangeArrowheads="1"/>
          </p:cNvSpPr>
          <p:nvPr/>
        </p:nvSpPr>
        <p:spPr bwMode="auto">
          <a:xfrm>
            <a:off x="476251" y="5735646"/>
            <a:ext cx="2540000" cy="460375"/>
          </a:xfrm>
          <a:prstGeom prst="rect">
            <a:avLst/>
          </a:prstGeom>
          <a:noFill/>
          <a:ln w="9525">
            <a:noFill/>
            <a:miter lim="800000"/>
          </a:ln>
        </p:spPr>
        <p:txBody>
          <a:bodyPr>
            <a:spAutoFit/>
          </a:bodyPr>
          <a:lstStyle/>
          <a:p>
            <a:pPr algn="ctr"/>
            <a:r>
              <a:rPr lang="zh-CN" altLang="en-US" sz="2400" b="1">
                <a:latin typeface="Calibri" panose="020F0502020204030204" pitchFamily="34" charset="0"/>
              </a:rPr>
              <a:t>查理大帝</a:t>
            </a:r>
            <a:endParaRPr lang="zh-CN" altLang="en-US" sz="2400" b="1">
              <a:latin typeface="Calibri" panose="020F0502020204030204" pitchFamily="34" charset="0"/>
            </a:endParaRPr>
          </a:p>
        </p:txBody>
      </p:sp>
      <p:pic>
        <p:nvPicPr>
          <p:cNvPr id="25604" name="Picture 7" descr="910203"/>
          <p:cNvPicPr>
            <a:picLocks noGrp="1" noChangeAspect="1" noChangeArrowheads="1"/>
          </p:cNvPicPr>
          <p:nvPr>
            <p:ph idx="1"/>
          </p:nvPr>
        </p:nvPicPr>
        <p:blipFill>
          <a:blip r:embed="rId2"/>
          <a:srcRect l="772" r="1285" b="2199"/>
          <a:stretch>
            <a:fillRect/>
          </a:stretch>
        </p:blipFill>
        <p:spPr>
          <a:xfrm>
            <a:off x="3016256" y="1073158"/>
            <a:ext cx="4365625" cy="3590925"/>
          </a:xfrm>
        </p:spPr>
      </p:pic>
      <p:pic>
        <p:nvPicPr>
          <p:cNvPr id="6" name="Picture 3" descr="910110"/>
          <p:cNvPicPr>
            <a:picLocks noChangeAspect="1" noChangeArrowheads="1"/>
          </p:cNvPicPr>
          <p:nvPr/>
        </p:nvPicPr>
        <p:blipFill>
          <a:blip r:embed="rId3"/>
          <a:srcRect l="935" t="1521" r="1556" b="1596"/>
          <a:stretch>
            <a:fillRect/>
          </a:stretch>
        </p:blipFill>
        <p:spPr bwMode="auto">
          <a:xfrm>
            <a:off x="7381879" y="1073158"/>
            <a:ext cx="4618039" cy="3592513"/>
          </a:xfrm>
          <a:prstGeom prst="rect">
            <a:avLst/>
          </a:prstGeom>
          <a:noFill/>
          <a:ln w="9525">
            <a:noFill/>
            <a:miter lim="800000"/>
            <a:headEnd/>
            <a:tailEnd/>
          </a:ln>
        </p:spPr>
      </p:pic>
      <p:sp>
        <p:nvSpPr>
          <p:cNvPr id="9" name="任意多边形 8"/>
          <p:cNvSpPr/>
          <p:nvPr/>
        </p:nvSpPr>
        <p:spPr>
          <a:xfrm>
            <a:off x="3575051" y="1333500"/>
            <a:ext cx="3302000" cy="3213100"/>
          </a:xfrm>
          <a:custGeom>
            <a:avLst/>
            <a:gdLst>
              <a:gd name="connsiteX0" fmla="*/ 3002280 w 4389120"/>
              <a:gd name="connsiteY0" fmla="*/ 0 h 4069080"/>
              <a:gd name="connsiteX1" fmla="*/ 3169920 w 4389120"/>
              <a:gd name="connsiteY1" fmla="*/ 365760 h 4069080"/>
              <a:gd name="connsiteX2" fmla="*/ 3459480 w 4389120"/>
              <a:gd name="connsiteY2" fmla="*/ 457200 h 4069080"/>
              <a:gd name="connsiteX3" fmla="*/ 3474720 w 4389120"/>
              <a:gd name="connsiteY3" fmla="*/ 822960 h 4069080"/>
              <a:gd name="connsiteX4" fmla="*/ 3276600 w 4389120"/>
              <a:gd name="connsiteY4" fmla="*/ 1188720 h 4069080"/>
              <a:gd name="connsiteX5" fmla="*/ 3276600 w 4389120"/>
              <a:gd name="connsiteY5" fmla="*/ 1417320 h 4069080"/>
              <a:gd name="connsiteX6" fmla="*/ 3489960 w 4389120"/>
              <a:gd name="connsiteY6" fmla="*/ 1371600 h 4069080"/>
              <a:gd name="connsiteX7" fmla="*/ 3947160 w 4389120"/>
              <a:gd name="connsiteY7" fmla="*/ 1783080 h 4069080"/>
              <a:gd name="connsiteX8" fmla="*/ 4145280 w 4389120"/>
              <a:gd name="connsiteY8" fmla="*/ 1767840 h 4069080"/>
              <a:gd name="connsiteX9" fmla="*/ 4282440 w 4389120"/>
              <a:gd name="connsiteY9" fmla="*/ 1813560 h 4069080"/>
              <a:gd name="connsiteX10" fmla="*/ 4297680 w 4389120"/>
              <a:gd name="connsiteY10" fmla="*/ 2179320 h 4069080"/>
              <a:gd name="connsiteX11" fmla="*/ 4389120 w 4389120"/>
              <a:gd name="connsiteY11" fmla="*/ 2438400 h 4069080"/>
              <a:gd name="connsiteX12" fmla="*/ 4282440 w 4389120"/>
              <a:gd name="connsiteY12" fmla="*/ 2788920 h 4069080"/>
              <a:gd name="connsiteX13" fmla="*/ 4084320 w 4389120"/>
              <a:gd name="connsiteY13" fmla="*/ 2697480 h 4069080"/>
              <a:gd name="connsiteX14" fmla="*/ 4038600 w 4389120"/>
              <a:gd name="connsiteY14" fmla="*/ 2880360 h 4069080"/>
              <a:gd name="connsiteX15" fmla="*/ 3870960 w 4389120"/>
              <a:gd name="connsiteY15" fmla="*/ 2788920 h 4069080"/>
              <a:gd name="connsiteX16" fmla="*/ 3657600 w 4389120"/>
              <a:gd name="connsiteY16" fmla="*/ 2621280 h 4069080"/>
              <a:gd name="connsiteX17" fmla="*/ 3535680 w 4389120"/>
              <a:gd name="connsiteY17" fmla="*/ 2819400 h 4069080"/>
              <a:gd name="connsiteX18" fmla="*/ 3657600 w 4389120"/>
              <a:gd name="connsiteY18" fmla="*/ 3093720 h 4069080"/>
              <a:gd name="connsiteX19" fmla="*/ 4069080 w 4389120"/>
              <a:gd name="connsiteY19" fmla="*/ 3627120 h 4069080"/>
              <a:gd name="connsiteX20" fmla="*/ 4008120 w 4389120"/>
              <a:gd name="connsiteY20" fmla="*/ 3855720 h 4069080"/>
              <a:gd name="connsiteX21" fmla="*/ 3825240 w 4389120"/>
              <a:gd name="connsiteY21" fmla="*/ 4069080 h 4069080"/>
              <a:gd name="connsiteX22" fmla="*/ 3550920 w 4389120"/>
              <a:gd name="connsiteY22" fmla="*/ 3992880 h 4069080"/>
              <a:gd name="connsiteX23" fmla="*/ 2758440 w 4389120"/>
              <a:gd name="connsiteY23" fmla="*/ 3124200 h 4069080"/>
              <a:gd name="connsiteX24" fmla="*/ 2057400 w 4389120"/>
              <a:gd name="connsiteY24" fmla="*/ 3505200 h 4069080"/>
              <a:gd name="connsiteX25" fmla="*/ 1554480 w 4389120"/>
              <a:gd name="connsiteY25" fmla="*/ 3307080 h 4069080"/>
              <a:gd name="connsiteX26" fmla="*/ 1325880 w 4389120"/>
              <a:gd name="connsiteY26" fmla="*/ 3444240 h 4069080"/>
              <a:gd name="connsiteX27" fmla="*/ 1371600 w 4389120"/>
              <a:gd name="connsiteY27" fmla="*/ 3672840 h 4069080"/>
              <a:gd name="connsiteX28" fmla="*/ 1005840 w 4389120"/>
              <a:gd name="connsiteY28" fmla="*/ 3931920 h 4069080"/>
              <a:gd name="connsiteX29" fmla="*/ 228600 w 4389120"/>
              <a:gd name="connsiteY29" fmla="*/ 3520440 h 4069080"/>
              <a:gd name="connsiteX30" fmla="*/ 0 w 4389120"/>
              <a:gd name="connsiteY30" fmla="*/ 3398520 h 4069080"/>
              <a:gd name="connsiteX31" fmla="*/ 213360 w 4389120"/>
              <a:gd name="connsiteY31" fmla="*/ 3200400 h 4069080"/>
              <a:gd name="connsiteX32" fmla="*/ 487680 w 4389120"/>
              <a:gd name="connsiteY32" fmla="*/ 2362200 h 4069080"/>
              <a:gd name="connsiteX33" fmla="*/ 259080 w 4389120"/>
              <a:gd name="connsiteY33" fmla="*/ 2026920 h 4069080"/>
              <a:gd name="connsiteX34" fmla="*/ 487680 w 4389120"/>
              <a:gd name="connsiteY34" fmla="*/ 1600200 h 4069080"/>
              <a:gd name="connsiteX35" fmla="*/ 457200 w 4389120"/>
              <a:gd name="connsiteY35" fmla="*/ 1264920 h 4069080"/>
              <a:gd name="connsiteX36" fmla="*/ 685800 w 4389120"/>
              <a:gd name="connsiteY36" fmla="*/ 1264920 h 4069080"/>
              <a:gd name="connsiteX37" fmla="*/ 838200 w 4389120"/>
              <a:gd name="connsiteY37" fmla="*/ 1447800 h 4069080"/>
              <a:gd name="connsiteX38" fmla="*/ 944880 w 4389120"/>
              <a:gd name="connsiteY38" fmla="*/ 1264920 h 4069080"/>
              <a:gd name="connsiteX39" fmla="*/ 1143000 w 4389120"/>
              <a:gd name="connsiteY39" fmla="*/ 1280160 h 4069080"/>
              <a:gd name="connsiteX40" fmla="*/ 1219200 w 4389120"/>
              <a:gd name="connsiteY40" fmla="*/ 990600 h 4069080"/>
              <a:gd name="connsiteX41" fmla="*/ 1630680 w 4389120"/>
              <a:gd name="connsiteY41" fmla="*/ 822960 h 4069080"/>
              <a:gd name="connsiteX42" fmla="*/ 1889760 w 4389120"/>
              <a:gd name="connsiteY42" fmla="*/ 487680 h 4069080"/>
              <a:gd name="connsiteX43" fmla="*/ 2042160 w 4389120"/>
              <a:gd name="connsiteY43" fmla="*/ 289560 h 4069080"/>
              <a:gd name="connsiteX44" fmla="*/ 2743200 w 4389120"/>
              <a:gd name="connsiteY44" fmla="*/ 60960 h 4069080"/>
              <a:gd name="connsiteX45" fmla="*/ 2941320 w 4389120"/>
              <a:gd name="connsiteY45" fmla="*/ 0 h 4069080"/>
              <a:gd name="connsiteX46" fmla="*/ 3002280 w 4389120"/>
              <a:gd name="connsiteY46" fmla="*/ 0 h 406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9120" h="4069080">
                <a:moveTo>
                  <a:pt x="3002280" y="0"/>
                </a:moveTo>
                <a:lnTo>
                  <a:pt x="3169920" y="365760"/>
                </a:lnTo>
                <a:lnTo>
                  <a:pt x="3459480" y="457200"/>
                </a:lnTo>
                <a:lnTo>
                  <a:pt x="3474720" y="822960"/>
                </a:lnTo>
                <a:lnTo>
                  <a:pt x="3276600" y="1188720"/>
                </a:lnTo>
                <a:lnTo>
                  <a:pt x="3276600" y="1417320"/>
                </a:lnTo>
                <a:lnTo>
                  <a:pt x="3489960" y="1371600"/>
                </a:lnTo>
                <a:lnTo>
                  <a:pt x="3947160" y="1783080"/>
                </a:lnTo>
                <a:lnTo>
                  <a:pt x="4145280" y="1767840"/>
                </a:lnTo>
                <a:lnTo>
                  <a:pt x="4282440" y="1813560"/>
                </a:lnTo>
                <a:lnTo>
                  <a:pt x="4297680" y="2179320"/>
                </a:lnTo>
                <a:lnTo>
                  <a:pt x="4389120" y="2438400"/>
                </a:lnTo>
                <a:lnTo>
                  <a:pt x="4282440" y="2788920"/>
                </a:lnTo>
                <a:lnTo>
                  <a:pt x="4084320" y="2697480"/>
                </a:lnTo>
                <a:lnTo>
                  <a:pt x="4038600" y="2880360"/>
                </a:lnTo>
                <a:lnTo>
                  <a:pt x="3870960" y="2788920"/>
                </a:lnTo>
                <a:lnTo>
                  <a:pt x="3657600" y="2621280"/>
                </a:lnTo>
                <a:lnTo>
                  <a:pt x="3535680" y="2819400"/>
                </a:lnTo>
                <a:lnTo>
                  <a:pt x="3657600" y="3093720"/>
                </a:lnTo>
                <a:lnTo>
                  <a:pt x="4069080" y="3627120"/>
                </a:lnTo>
                <a:lnTo>
                  <a:pt x="4008120" y="3855720"/>
                </a:lnTo>
                <a:lnTo>
                  <a:pt x="3825240" y="4069080"/>
                </a:lnTo>
                <a:lnTo>
                  <a:pt x="3550920" y="3992880"/>
                </a:lnTo>
                <a:lnTo>
                  <a:pt x="2758440" y="3124200"/>
                </a:lnTo>
                <a:lnTo>
                  <a:pt x="2057400" y="3505200"/>
                </a:lnTo>
                <a:lnTo>
                  <a:pt x="1554480" y="3307080"/>
                </a:lnTo>
                <a:lnTo>
                  <a:pt x="1325880" y="3444240"/>
                </a:lnTo>
                <a:lnTo>
                  <a:pt x="1371600" y="3672840"/>
                </a:lnTo>
                <a:lnTo>
                  <a:pt x="1005840" y="3931920"/>
                </a:lnTo>
                <a:lnTo>
                  <a:pt x="228600" y="3520440"/>
                </a:lnTo>
                <a:lnTo>
                  <a:pt x="0" y="3398520"/>
                </a:lnTo>
                <a:lnTo>
                  <a:pt x="213360" y="3200400"/>
                </a:lnTo>
                <a:lnTo>
                  <a:pt x="487680" y="2362200"/>
                </a:lnTo>
                <a:lnTo>
                  <a:pt x="259080" y="2026920"/>
                </a:lnTo>
                <a:lnTo>
                  <a:pt x="487680" y="1600200"/>
                </a:lnTo>
                <a:lnTo>
                  <a:pt x="457200" y="1264920"/>
                </a:lnTo>
                <a:lnTo>
                  <a:pt x="685800" y="1264920"/>
                </a:lnTo>
                <a:lnTo>
                  <a:pt x="838200" y="1447800"/>
                </a:lnTo>
                <a:lnTo>
                  <a:pt x="944880" y="1264920"/>
                </a:lnTo>
                <a:lnTo>
                  <a:pt x="1143000" y="1280160"/>
                </a:lnTo>
                <a:lnTo>
                  <a:pt x="1219200" y="990600"/>
                </a:lnTo>
                <a:lnTo>
                  <a:pt x="1630680" y="822960"/>
                </a:lnTo>
                <a:lnTo>
                  <a:pt x="1889760" y="487680"/>
                </a:lnTo>
                <a:lnTo>
                  <a:pt x="2042160" y="289560"/>
                </a:lnTo>
                <a:lnTo>
                  <a:pt x="2743200" y="60960"/>
                </a:lnTo>
                <a:lnTo>
                  <a:pt x="2941320" y="0"/>
                </a:lnTo>
                <a:lnTo>
                  <a:pt x="3002280" y="0"/>
                </a:lnTo>
                <a:close/>
              </a:path>
            </a:pathLst>
          </a:custGeom>
          <a:noFill/>
          <a:ln w="76200">
            <a:solidFill>
              <a:srgbClr val="FF0000"/>
            </a:solidFill>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7494589" y="1835158"/>
            <a:ext cx="2835275" cy="20669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2"/>
          <p:cNvSpPr txBox="1"/>
          <p:nvPr/>
        </p:nvSpPr>
        <p:spPr>
          <a:xfrm>
            <a:off x="3343277" y="5014914"/>
            <a:ext cx="8705851" cy="1077218"/>
          </a:xfrm>
          <a:prstGeom prst="rect">
            <a:avLst/>
          </a:prstGeom>
          <a:solidFill>
            <a:schemeClr val="accent1">
              <a:lumMod val="75000"/>
            </a:schemeClr>
          </a:solidFill>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zh-CN" altLang="en-US" sz="3200" b="1" dirty="0">
                <a:solidFill>
                  <a:schemeClr val="bg1"/>
                </a:solidFill>
              </a:rPr>
              <a:t>查理曼帝国版图，与西罗马帝国欧洲部分基本相当，成为当时西欧最大的王国。</a:t>
            </a:r>
            <a:endParaRPr lang="zh-CN" altLang="en-US" sz="3200" b="1" dirty="0">
              <a:solidFill>
                <a:schemeClr val="bg1"/>
              </a:solidFill>
            </a:endParaRPr>
          </a:p>
        </p:txBody>
      </p:sp>
      <p:pic>
        <p:nvPicPr>
          <p:cNvPr id="25609" name="图片 3"/>
          <p:cNvPicPr>
            <a:picLocks noChangeAspect="1" noChangeArrowheads="1"/>
          </p:cNvPicPr>
          <p:nvPr/>
        </p:nvPicPr>
        <p:blipFill>
          <a:blip r:embed="rId4"/>
          <a:srcRect r="3336"/>
          <a:stretch>
            <a:fillRect/>
          </a:stretch>
        </p:blipFill>
        <p:spPr bwMode="auto">
          <a:xfrm>
            <a:off x="228601" y="82558"/>
            <a:ext cx="2606675" cy="2435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8" grpId="0" bldLvl="0" animBg="1"/>
      <p:bldP spid="13"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1223</Words>
  <Application>WPS 演示</Application>
  <PresentationFormat>自定义</PresentationFormat>
  <Paragraphs>190</Paragraphs>
  <Slides>20</Slides>
  <Notes>0</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20</vt:i4>
      </vt:variant>
    </vt:vector>
  </HeadingPairs>
  <TitlesOfParts>
    <vt:vector size="41" baseType="lpstr">
      <vt:lpstr>Arial</vt:lpstr>
      <vt:lpstr>宋体</vt:lpstr>
      <vt:lpstr>Wingdings</vt:lpstr>
      <vt:lpstr>Calibri Light</vt:lpstr>
      <vt:lpstr>Tahoma</vt:lpstr>
      <vt:lpstr>Verdana</vt:lpstr>
      <vt:lpstr>Calibri</vt:lpstr>
      <vt:lpstr>楷体</vt:lpstr>
      <vt:lpstr>黑体</vt:lpstr>
      <vt:lpstr>隶书</vt:lpstr>
      <vt:lpstr>Arial Narrow</vt:lpstr>
      <vt:lpstr>微软雅黑</vt:lpstr>
      <vt:lpstr>Arial Unicode MS</vt:lpstr>
      <vt:lpstr>楷体_GB2312</vt:lpstr>
      <vt:lpstr>华文新魏</vt:lpstr>
      <vt:lpstr>华文细黑</vt:lpstr>
      <vt:lpstr>新宋体</vt:lpstr>
      <vt:lpstr>Office 主题</vt:lpstr>
      <vt:lpstr>Balloons</vt:lpstr>
      <vt:lpstr>1_Balloons</vt:lpstr>
      <vt:lpstr>2_Balloons</vt:lpstr>
      <vt:lpstr>第二单元  中古时期的欧洲和亚洲 </vt:lpstr>
      <vt:lpstr>PowerPoint 演示文稿</vt:lpstr>
      <vt:lpstr>PowerPoint 演示文稿</vt:lpstr>
      <vt:lpstr>PowerPoint 演示文稿</vt:lpstr>
      <vt:lpstr>封君与封臣</vt:lpstr>
      <vt:lpstr>PowerPoint 演示文稿</vt:lpstr>
      <vt:lpstr>PowerPoint 演示文稿</vt:lpstr>
      <vt:lpstr>PowerPoint 演示文稿</vt:lpstr>
      <vt:lpstr>3、查理曼帝国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Mr·赛德克巴莱</cp:lastModifiedBy>
  <cp:revision>历史备课大师【全免费】</cp:revision>
  <dcterms:created xsi:type="dcterms:W3CDTF">2018-07-12T06:26:00Z</dcterms:created>
  <dcterms:modified xsi:type="dcterms:W3CDTF">2018-09-12T00:50:54Z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