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4" r:id="rId2"/>
    <p:sldId id="283" r:id="rId3"/>
    <p:sldId id="278" r:id="rId4"/>
    <p:sldId id="257" r:id="rId5"/>
    <p:sldId id="282" r:id="rId6"/>
    <p:sldId id="285" r:id="rId7"/>
    <p:sldId id="260" r:id="rId8"/>
    <p:sldId id="280" r:id="rId9"/>
    <p:sldId id="281" r:id="rId10"/>
    <p:sldId id="261" r:id="rId11"/>
    <p:sldId id="262" r:id="rId12"/>
    <p:sldId id="263" r:id="rId13"/>
    <p:sldId id="264" r:id="rId14"/>
    <p:sldId id="265" r:id="rId15"/>
    <p:sldId id="267" r:id="rId16"/>
    <p:sldId id="268" r:id="rId17"/>
    <p:sldId id="269" r:id="rId18"/>
    <p:sldId id="270" r:id="rId19"/>
    <p:sldId id="271" r:id="rId20"/>
    <p:sldId id="272" r:id="rId21"/>
    <p:sldId id="273" r:id="rId22"/>
    <p:sldId id="277" r:id="rId23"/>
    <p:sldId id="274" r:id="rId24"/>
    <p:sldId id="275" r:id="rId25"/>
    <p:sldId id="276" r:id="rId2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00FF00"/>
    <a:srgbClr val="FF00FF"/>
    <a:srgbClr val="FFFF00"/>
    <a:srgbClr val="FF3300"/>
    <a:srgbClr val="FFFF66"/>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65" d="100"/>
          <a:sy n="65" d="100"/>
        </p:scale>
        <p:origin x="-1536" y="-114"/>
      </p:cViewPr>
      <p:guideLst>
        <p:guide orient="horz" pos="2160"/>
        <p:guide pos="2874"/>
      </p:guideLst>
    </p:cSldViewPr>
  </p:slideViewPr>
  <p:notesTextViewPr>
    <p:cViewPr>
      <p:scale>
        <a:sx n="100" d="100"/>
        <a:sy n="100" d="100"/>
      </p:scale>
      <p:origin x="0" y="0"/>
    </p:cViewPr>
  </p:notesTextViewPr>
  <p:gridSpacing cx="78027213" cy="7802721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pPr lvl="0"/>
              <a:t>‹#›</a:t>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rotWithShape="0">
          <a:gsLst>
            <a:gs pos="0">
              <a:srgbClr val="0000FF"/>
            </a:gs>
            <a:gs pos="100000">
              <a:schemeClr val="tx1"/>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endParaRPr lang="zh-CN" altLang="en-US"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dirty="0"/>
              <a:pPr lvl="0"/>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5.gif"/></Relationships>
</file>

<file path=ppt/slides/_rels/slide12.xml.rels><?xml version="1.0" encoding="UTF-8" standalone="yes"?>
<Relationships xmlns="http://schemas.openxmlformats.org/package/2006/relationships"><Relationship Id="rId8" Type="http://schemas.openxmlformats.org/officeDocument/2006/relationships/slide" Target="slide17.xml"/><Relationship Id="rId3" Type="http://schemas.openxmlformats.org/officeDocument/2006/relationships/image" Target="../media/image16.png"/><Relationship Id="rId7" Type="http://schemas.openxmlformats.org/officeDocument/2006/relationships/slide" Target="slide4.xml"/><Relationship Id="rId2" Type="http://schemas.openxmlformats.org/officeDocument/2006/relationships/hyperlink" Target="file:///I:\&#33521;&#22269;&#36164;&#20135;&#38454;&#32423;&#38761;&#21629;&#20844;&#24320;&#35838;\&#22823;&#22269;&#23835;&#36215;(3&#33521;&#22269;&#38761;&#21629;.rmvb" TargetMode="External"/><Relationship Id="rId1" Type="http://schemas.openxmlformats.org/officeDocument/2006/relationships/slideLayout" Target="../slideLayouts/slideLayout7.xml"/><Relationship Id="rId6" Type="http://schemas.openxmlformats.org/officeDocument/2006/relationships/slide" Target="slide14.xml"/><Relationship Id="rId5" Type="http://schemas.openxmlformats.org/officeDocument/2006/relationships/image" Target="../media/image17.gif"/><Relationship Id="rId10" Type="http://schemas.openxmlformats.org/officeDocument/2006/relationships/slide" Target="slide16.xml"/><Relationship Id="rId4" Type="http://schemas.openxmlformats.org/officeDocument/2006/relationships/slide" Target="slide13.xml"/><Relationship Id="rId9" Type="http://schemas.openxmlformats.org/officeDocument/2006/relationships/slide" Target="slide15.xml"/></Relationships>
</file>

<file path=ppt/slides/_rels/slide13.xml.rels><?xml version="1.0" encoding="UTF-8" standalone="yes"?>
<Relationships xmlns="http://schemas.openxmlformats.org/package/2006/relationships"><Relationship Id="rId3" Type="http://schemas.openxmlformats.org/officeDocument/2006/relationships/audio" Target="../media/audio4.wav"/><Relationship Id="rId7" Type="http://schemas.openxmlformats.org/officeDocument/2006/relationships/image" Target="../media/image20.gif"/><Relationship Id="rId2" Type="http://schemas.openxmlformats.org/officeDocument/2006/relationships/audio" Target="../media/audio3.wav"/><Relationship Id="rId1" Type="http://schemas.openxmlformats.org/officeDocument/2006/relationships/slideLayout" Target="../slideLayouts/slideLayout7.xml"/><Relationship Id="rId6" Type="http://schemas.openxmlformats.org/officeDocument/2006/relationships/slide" Target="slide12.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20.gi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slide" Target="slide12.xml"/><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0.gif"/><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image" Target="../media/image27.jpeg"/><Relationship Id="rId4" Type="http://schemas.openxmlformats.org/officeDocument/2006/relationships/slide" Target="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slide" Target="slide19.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slide" Target="slide10.xml"/><Relationship Id="rId1" Type="http://schemas.openxmlformats.org/officeDocument/2006/relationships/slideLayout" Target="../slideLayouts/slideLayout7.xml"/><Relationship Id="rId5" Type="http://schemas.openxmlformats.org/officeDocument/2006/relationships/image" Target="../media/image17.gif"/><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28673" descr="英国国旗"/>
          <p:cNvPicPr>
            <a:picLocks noChangeAspect="1"/>
          </p:cNvPicPr>
          <p:nvPr/>
        </p:nvPicPr>
        <p:blipFill>
          <a:blip r:embed="rId2" cstate="print"/>
          <a:stretch>
            <a:fillRect/>
          </a:stretch>
        </p:blipFill>
        <p:spPr>
          <a:xfrm>
            <a:off x="7415213" y="0"/>
            <a:ext cx="1728787" cy="1628775"/>
          </a:xfrm>
          <a:prstGeom prst="rect">
            <a:avLst/>
          </a:prstGeom>
          <a:noFill/>
          <a:ln w="9525">
            <a:noFill/>
          </a:ln>
        </p:spPr>
      </p:pic>
      <p:pic>
        <p:nvPicPr>
          <p:cNvPr id="28675" name="图片 28674" descr="英国"/>
          <p:cNvPicPr>
            <a:picLocks noChangeAspect="1"/>
          </p:cNvPicPr>
          <p:nvPr/>
        </p:nvPicPr>
        <p:blipFill>
          <a:blip r:embed="rId3" cstate="print"/>
          <a:stretch>
            <a:fillRect/>
          </a:stretch>
        </p:blipFill>
        <p:spPr>
          <a:xfrm>
            <a:off x="0" y="0"/>
            <a:ext cx="1835150" cy="1692275"/>
          </a:xfrm>
          <a:prstGeom prst="rect">
            <a:avLst/>
          </a:prstGeom>
          <a:noFill/>
          <a:ln w="9525">
            <a:noFill/>
          </a:ln>
        </p:spPr>
      </p:pic>
      <p:sp>
        <p:nvSpPr>
          <p:cNvPr id="28676" name="文本框 28675"/>
          <p:cNvSpPr txBox="1"/>
          <p:nvPr/>
        </p:nvSpPr>
        <p:spPr>
          <a:xfrm>
            <a:off x="2286000" y="457200"/>
            <a:ext cx="3230563" cy="823913"/>
          </a:xfrm>
          <a:prstGeom prst="rect">
            <a:avLst/>
          </a:prstGeom>
          <a:noFill/>
          <a:ln w="9525">
            <a:noFill/>
          </a:ln>
        </p:spPr>
        <p:txBody>
          <a:bodyPr wrap="none">
            <a:spAutoFit/>
          </a:bodyPr>
          <a:lstStyle/>
          <a:p>
            <a:pPr lvl="0"/>
            <a:r>
              <a:rPr lang="zh-CN" altLang="en-US" sz="4800" b="1" dirty="0">
                <a:solidFill>
                  <a:srgbClr val="FFFF00"/>
                </a:solidFill>
                <a:latin typeface="Arial" panose="020B0604020202020204" pitchFamily="34" charset="0"/>
                <a:ea typeface="宋体" panose="02010600030101010101" pitchFamily="2" charset="-122"/>
              </a:rPr>
              <a:t>学习目标：</a:t>
            </a:r>
          </a:p>
        </p:txBody>
      </p:sp>
      <p:sp>
        <p:nvSpPr>
          <p:cNvPr id="28677" name="文本框 28676"/>
          <p:cNvSpPr txBox="1"/>
          <p:nvPr/>
        </p:nvSpPr>
        <p:spPr>
          <a:xfrm>
            <a:off x="533400" y="1981200"/>
            <a:ext cx="7499350" cy="1189038"/>
          </a:xfrm>
          <a:prstGeom prst="rect">
            <a:avLst/>
          </a:prstGeom>
          <a:noFill/>
          <a:ln w="9525">
            <a:noFill/>
          </a:ln>
        </p:spPr>
        <p:txBody>
          <a:bodyPr wrap="none">
            <a:spAutoFit/>
          </a:bodyPr>
          <a:lstStyle/>
          <a:p>
            <a:pPr lvl="0"/>
            <a:r>
              <a:rPr lang="zh-CN" altLang="en-US" sz="3600" b="1" dirty="0">
                <a:solidFill>
                  <a:srgbClr val="FF3300"/>
                </a:solidFill>
                <a:latin typeface="Arial" panose="020B0604020202020204" pitchFamily="34" charset="0"/>
                <a:ea typeface="宋体" panose="02010600030101010101" pitchFamily="2" charset="-122"/>
              </a:rPr>
              <a:t>理解</a:t>
            </a:r>
            <a:r>
              <a:rPr lang="zh-CN" altLang="en-US" sz="3600" b="1" dirty="0">
                <a:solidFill>
                  <a:srgbClr val="FFFF00"/>
                </a:solidFill>
                <a:latin typeface="Arial" panose="020B0604020202020204" pitchFamily="34" charset="0"/>
                <a:ea typeface="宋体" panose="02010600030101010101" pitchFamily="2" charset="-122"/>
              </a:rPr>
              <a:t>英国资产阶级革命爆发的原因。</a:t>
            </a:r>
          </a:p>
          <a:p>
            <a:pPr lvl="0"/>
            <a:endParaRPr lang="zh-CN" altLang="en-US" sz="3600" dirty="0">
              <a:latin typeface="Arial" panose="020B0604020202020204" pitchFamily="34" charset="0"/>
              <a:ea typeface="宋体" panose="02010600030101010101" pitchFamily="2" charset="-122"/>
            </a:endParaRPr>
          </a:p>
        </p:txBody>
      </p:sp>
      <p:sp>
        <p:nvSpPr>
          <p:cNvPr id="28678" name="文本框 28677"/>
          <p:cNvSpPr txBox="1"/>
          <p:nvPr/>
        </p:nvSpPr>
        <p:spPr>
          <a:xfrm>
            <a:off x="533400" y="2819400"/>
            <a:ext cx="8077200" cy="2286000"/>
          </a:xfrm>
          <a:prstGeom prst="rect">
            <a:avLst/>
          </a:prstGeom>
          <a:noFill/>
          <a:ln w="9525">
            <a:noFill/>
          </a:ln>
        </p:spPr>
        <p:txBody>
          <a:bodyPr>
            <a:spAutoFit/>
          </a:bodyPr>
          <a:lstStyle/>
          <a:p>
            <a:pPr lvl="0"/>
            <a:r>
              <a:rPr lang="zh-CN" altLang="en-US" sz="3600" b="1" dirty="0">
                <a:solidFill>
                  <a:srgbClr val="FF3300"/>
                </a:solidFill>
                <a:latin typeface="Arial" panose="020B0604020202020204" pitchFamily="34" charset="0"/>
                <a:ea typeface="宋体" panose="02010600030101010101" pitchFamily="2" charset="-122"/>
              </a:rPr>
              <a:t>掌握</a:t>
            </a:r>
            <a:r>
              <a:rPr lang="zh-CN" altLang="en-US" sz="3600" b="1" dirty="0">
                <a:solidFill>
                  <a:srgbClr val="FFFF00"/>
                </a:solidFill>
                <a:latin typeface="Arial" panose="020B0604020202020204" pitchFamily="34" charset="0"/>
                <a:ea typeface="宋体" panose="02010600030101010101" pitchFamily="2" charset="-122"/>
              </a:rPr>
              <a:t>革命的经过的重要事件（导火线、开始的标志、共和国时期、高潮、结束）；最后确立的政治制度；革命的历史意义。</a:t>
            </a:r>
          </a:p>
        </p:txBody>
      </p:sp>
      <p:sp>
        <p:nvSpPr>
          <p:cNvPr id="28679" name="文本框 28678"/>
          <p:cNvSpPr txBox="1"/>
          <p:nvPr/>
        </p:nvSpPr>
        <p:spPr>
          <a:xfrm>
            <a:off x="609600" y="5181600"/>
            <a:ext cx="7772400" cy="1189038"/>
          </a:xfrm>
          <a:prstGeom prst="rect">
            <a:avLst/>
          </a:prstGeom>
          <a:noFill/>
          <a:ln w="9525">
            <a:noFill/>
          </a:ln>
        </p:spPr>
        <p:txBody>
          <a:bodyPr>
            <a:spAutoFit/>
          </a:bodyPr>
          <a:lstStyle/>
          <a:p>
            <a:pPr lvl="0"/>
            <a:r>
              <a:rPr lang="zh-CN" altLang="en-US" sz="3600" b="1" dirty="0">
                <a:solidFill>
                  <a:srgbClr val="FF3300"/>
                </a:solidFill>
                <a:latin typeface="Arial" panose="020B0604020202020204" pitchFamily="34" charset="0"/>
                <a:ea typeface="宋体" panose="02010600030101010101" pitchFamily="2" charset="-122"/>
              </a:rPr>
              <a:t>认识</a:t>
            </a:r>
            <a:r>
              <a:rPr lang="zh-CN" altLang="en-US" sz="3600" b="1" dirty="0">
                <a:solidFill>
                  <a:srgbClr val="FFFF00"/>
                </a:solidFill>
                <a:latin typeface="Arial" panose="020B0604020202020204" pitchFamily="34" charset="0"/>
                <a:ea typeface="宋体" panose="02010600030101010101" pitchFamily="2" charset="-122"/>
              </a:rPr>
              <a:t>新的社会制度代替旧的制度是历史的必然，但过程往往是漫长曲折的。</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2289" descr="查理一世2"/>
          <p:cNvPicPr>
            <a:picLocks noChangeAspect="1"/>
          </p:cNvPicPr>
          <p:nvPr/>
        </p:nvPicPr>
        <p:blipFill>
          <a:blip r:embed="rId2" cstate="print"/>
          <a:stretch>
            <a:fillRect/>
          </a:stretch>
        </p:blipFill>
        <p:spPr>
          <a:xfrm>
            <a:off x="3276600" y="228600"/>
            <a:ext cx="3032125" cy="2952750"/>
          </a:xfrm>
          <a:prstGeom prst="rect">
            <a:avLst/>
          </a:prstGeom>
          <a:noFill/>
          <a:ln w="9525">
            <a:noFill/>
          </a:ln>
        </p:spPr>
      </p:pic>
      <p:pic>
        <p:nvPicPr>
          <p:cNvPr id="12291" name="图片 12290" descr="詹姆士一世"/>
          <p:cNvPicPr>
            <a:picLocks noChangeAspect="1"/>
          </p:cNvPicPr>
          <p:nvPr/>
        </p:nvPicPr>
        <p:blipFill>
          <a:blip r:embed="rId3" cstate="print"/>
          <a:stretch>
            <a:fillRect/>
          </a:stretch>
        </p:blipFill>
        <p:spPr>
          <a:xfrm>
            <a:off x="762000" y="0"/>
            <a:ext cx="2303463" cy="3211513"/>
          </a:xfrm>
          <a:prstGeom prst="rect">
            <a:avLst/>
          </a:prstGeom>
          <a:noFill/>
          <a:ln w="9525">
            <a:noFill/>
          </a:ln>
        </p:spPr>
      </p:pic>
      <p:sp>
        <p:nvSpPr>
          <p:cNvPr id="12292" name="文本框 12291"/>
          <p:cNvSpPr txBox="1"/>
          <p:nvPr/>
        </p:nvSpPr>
        <p:spPr>
          <a:xfrm>
            <a:off x="3048000" y="3479800"/>
            <a:ext cx="3168650" cy="3378200"/>
          </a:xfrm>
          <a:prstGeom prst="rect">
            <a:avLst/>
          </a:prstGeom>
          <a:noFill/>
          <a:ln w="9525">
            <a:noFill/>
          </a:ln>
        </p:spPr>
        <p:txBody>
          <a:bodyPr>
            <a:spAutoFit/>
          </a:bodyPr>
          <a:lstStyle/>
          <a:p>
            <a:pPr lvl="0" algn="ctr"/>
            <a:r>
              <a:rPr lang="zh-CN" altLang="en-US" sz="2400" b="1">
                <a:solidFill>
                  <a:srgbClr val="FFFF00"/>
                </a:solidFill>
                <a:latin typeface="Arial" panose="020B0604020202020204" pitchFamily="34" charset="0"/>
                <a:ea typeface="黑体" panose="02010609060101010101" pitchFamily="2" charset="-122"/>
              </a:rPr>
              <a:t>“各位，</a:t>
            </a:r>
            <a:r>
              <a:rPr lang="zh-CN" altLang="en-US" sz="2400" b="1" u="sng">
                <a:solidFill>
                  <a:srgbClr val="FFFF00"/>
                </a:solidFill>
                <a:latin typeface="Arial" panose="020B0604020202020204" pitchFamily="34" charset="0"/>
                <a:ea typeface="黑体" panose="02010609060101010101" pitchFamily="2" charset="-122"/>
              </a:rPr>
              <a:t>我是查理一世，我</a:t>
            </a:r>
            <a:r>
              <a:rPr lang="zh-CN" altLang="en-US" sz="2400" b="1">
                <a:solidFill>
                  <a:srgbClr val="FFFF00"/>
                </a:solidFill>
                <a:latin typeface="Arial" panose="020B0604020202020204" pitchFamily="34" charset="0"/>
                <a:ea typeface="黑体" panose="02010609060101010101" pitchFamily="2" charset="-122"/>
              </a:rPr>
              <a:t>的父王说的一点都没错，</a:t>
            </a:r>
            <a:r>
              <a:rPr lang="zh-CN" altLang="en-US" sz="2400" b="1" u="sng">
                <a:solidFill>
                  <a:srgbClr val="FFFF00"/>
                </a:solidFill>
                <a:latin typeface="Arial" panose="020B0604020202020204" pitchFamily="34" charset="0"/>
                <a:ea typeface="黑体" panose="02010609060101010101" pitchFamily="2" charset="-122"/>
              </a:rPr>
              <a:t>君权神授</a:t>
            </a:r>
            <a:r>
              <a:rPr lang="zh-CN" altLang="en-US" sz="2400" b="1">
                <a:solidFill>
                  <a:srgbClr val="FFFF00"/>
                </a:solidFill>
                <a:latin typeface="Arial" panose="020B0604020202020204" pitchFamily="34" charset="0"/>
                <a:ea typeface="黑体" panose="02010609060101010101" pitchFamily="2" charset="-122"/>
              </a:rPr>
              <a:t>大家可要时刻记得，我又要征收新税了、如果你们这些议员们敢违抗不交，</a:t>
            </a:r>
            <a:r>
              <a:rPr lang="zh-CN" altLang="en-US" sz="2400" b="1" u="sng">
                <a:solidFill>
                  <a:srgbClr val="FFFF00"/>
                </a:solidFill>
                <a:latin typeface="Arial" panose="020B0604020202020204" pitchFamily="34" charset="0"/>
                <a:ea typeface="黑体" panose="02010609060101010101" pitchFamily="2" charset="-122"/>
              </a:rPr>
              <a:t>我立刻就解散议会</a:t>
            </a:r>
            <a:r>
              <a:rPr lang="zh-CN" altLang="en-US" sz="2400" b="1">
                <a:solidFill>
                  <a:srgbClr val="FFFF00"/>
                </a:solidFill>
                <a:latin typeface="Arial" panose="020B0604020202020204" pitchFamily="34" charset="0"/>
                <a:ea typeface="黑体" panose="02010609060101010101" pitchFamily="2" charset="-122"/>
              </a:rPr>
              <a:t>，绝不留情，哼！</a:t>
            </a:r>
          </a:p>
        </p:txBody>
      </p:sp>
      <p:sp>
        <p:nvSpPr>
          <p:cNvPr id="12293" name="文本框 12292"/>
          <p:cNvSpPr txBox="1"/>
          <p:nvPr/>
        </p:nvSpPr>
        <p:spPr>
          <a:xfrm>
            <a:off x="7288213" y="1503363"/>
            <a:ext cx="184150" cy="519112"/>
          </a:xfrm>
          <a:prstGeom prst="rect">
            <a:avLst/>
          </a:prstGeom>
          <a:noFill/>
          <a:ln w="9525">
            <a:noFill/>
          </a:ln>
        </p:spPr>
        <p:txBody>
          <a:bodyPr wrap="none" anchor="t">
            <a:spAutoFit/>
          </a:bodyPr>
          <a:lstStyle/>
          <a:p>
            <a:pPr lvl="0" algn="ctr"/>
            <a:endParaRPr lang="zh-CN" altLang="en-US" sz="2800" b="1" dirty="0">
              <a:latin typeface="Arial" panose="020B0604020202020204" pitchFamily="34" charset="0"/>
              <a:ea typeface="宋体" panose="02010600030101010101" pitchFamily="2" charset="-122"/>
            </a:endParaRPr>
          </a:p>
        </p:txBody>
      </p:sp>
      <p:sp>
        <p:nvSpPr>
          <p:cNvPr id="12294" name="矩形 12293"/>
          <p:cNvSpPr/>
          <p:nvPr/>
        </p:nvSpPr>
        <p:spPr>
          <a:xfrm>
            <a:off x="755650" y="3200400"/>
            <a:ext cx="1482725" cy="366713"/>
          </a:xfrm>
          <a:prstGeom prst="rect">
            <a:avLst/>
          </a:prstGeom>
          <a:noFill/>
          <a:ln w="9525">
            <a:noFill/>
          </a:ln>
        </p:spPr>
        <p:txBody>
          <a:bodyPr>
            <a:spAutoFit/>
          </a:bodyPr>
          <a:lstStyle/>
          <a:p>
            <a:pPr lvl="0" algn="ctr"/>
            <a:r>
              <a:rPr lang="zh-CN" altLang="en-US" b="1">
                <a:solidFill>
                  <a:srgbClr val="FFFF00"/>
                </a:solidFill>
                <a:latin typeface="Arial" panose="020B0604020202020204" pitchFamily="34" charset="0"/>
                <a:ea typeface="黑体" panose="02010609060101010101" pitchFamily="2" charset="-122"/>
              </a:rPr>
              <a:t>詹姆士一世</a:t>
            </a:r>
          </a:p>
        </p:txBody>
      </p:sp>
      <p:sp>
        <p:nvSpPr>
          <p:cNvPr id="12295" name="文本框 12294"/>
          <p:cNvSpPr txBox="1"/>
          <p:nvPr/>
        </p:nvSpPr>
        <p:spPr>
          <a:xfrm>
            <a:off x="6372225" y="3357563"/>
            <a:ext cx="2160588" cy="366712"/>
          </a:xfrm>
          <a:prstGeom prst="rect">
            <a:avLst/>
          </a:prstGeom>
          <a:noFill/>
          <a:ln w="9525">
            <a:noFill/>
          </a:ln>
        </p:spPr>
        <p:txBody>
          <a:bodyPr>
            <a:spAutoFit/>
          </a:bodyPr>
          <a:lstStyle/>
          <a:p>
            <a:pPr lvl="0" algn="ctr">
              <a:spcBef>
                <a:spcPct val="50000"/>
              </a:spcBef>
            </a:pPr>
            <a:r>
              <a:rPr lang="zh-CN" altLang="en-US" b="1">
                <a:solidFill>
                  <a:srgbClr val="FFFF00"/>
                </a:solidFill>
                <a:latin typeface="Arial" panose="020B0604020202020204" pitchFamily="34" charset="0"/>
                <a:ea typeface="黑体" panose="02010609060101010101" pitchFamily="2" charset="-122"/>
              </a:rPr>
              <a:t>克伦威尔</a:t>
            </a:r>
          </a:p>
        </p:txBody>
      </p:sp>
      <p:sp>
        <p:nvSpPr>
          <p:cNvPr id="12296" name="文本框 12295"/>
          <p:cNvSpPr txBox="1"/>
          <p:nvPr/>
        </p:nvSpPr>
        <p:spPr>
          <a:xfrm>
            <a:off x="3810000" y="3200400"/>
            <a:ext cx="1401763" cy="366713"/>
          </a:xfrm>
          <a:prstGeom prst="rect">
            <a:avLst/>
          </a:prstGeom>
          <a:noFill/>
          <a:ln w="9525">
            <a:noFill/>
          </a:ln>
        </p:spPr>
        <p:txBody>
          <a:bodyPr>
            <a:spAutoFit/>
          </a:bodyPr>
          <a:lstStyle/>
          <a:p>
            <a:pPr lvl="0" algn="ctr"/>
            <a:r>
              <a:rPr lang="zh-CN" altLang="en-US" b="1">
                <a:solidFill>
                  <a:srgbClr val="FFFF00"/>
                </a:solidFill>
                <a:latin typeface="Arial" panose="020B0604020202020204" pitchFamily="34" charset="0"/>
                <a:ea typeface="黑体" panose="02010609060101010101" pitchFamily="2" charset="-122"/>
              </a:rPr>
              <a:t>查理一世</a:t>
            </a:r>
          </a:p>
        </p:txBody>
      </p:sp>
      <p:sp>
        <p:nvSpPr>
          <p:cNvPr id="12297" name="文本框 12296"/>
          <p:cNvSpPr txBox="1"/>
          <p:nvPr/>
        </p:nvSpPr>
        <p:spPr>
          <a:xfrm>
            <a:off x="6300788" y="4581525"/>
            <a:ext cx="2232025" cy="519113"/>
          </a:xfrm>
          <a:prstGeom prst="rect">
            <a:avLst/>
          </a:prstGeom>
          <a:noFill/>
          <a:ln w="9525">
            <a:noFill/>
          </a:ln>
        </p:spPr>
        <p:txBody>
          <a:bodyPr>
            <a:spAutoFit/>
          </a:bodyPr>
          <a:lstStyle/>
          <a:p>
            <a:pPr lvl="0" algn="ctr">
              <a:spcBef>
                <a:spcPct val="50000"/>
              </a:spcBef>
            </a:pPr>
            <a:endParaRPr lang="zh-CN" altLang="en-US" sz="2800" b="1" dirty="0">
              <a:latin typeface="Arial" panose="020B0604020202020204" pitchFamily="34" charset="0"/>
              <a:ea typeface="宋体" panose="02010600030101010101" pitchFamily="2" charset="-122"/>
            </a:endParaRPr>
          </a:p>
        </p:txBody>
      </p:sp>
      <p:sp>
        <p:nvSpPr>
          <p:cNvPr id="12298" name="文本框 12297"/>
          <p:cNvSpPr txBox="1"/>
          <p:nvPr/>
        </p:nvSpPr>
        <p:spPr>
          <a:xfrm>
            <a:off x="6264275" y="3789363"/>
            <a:ext cx="2879725" cy="3013075"/>
          </a:xfrm>
          <a:prstGeom prst="rect">
            <a:avLst/>
          </a:prstGeom>
          <a:noFill/>
          <a:ln w="9525">
            <a:noFill/>
          </a:ln>
        </p:spPr>
        <p:txBody>
          <a:bodyPr>
            <a:spAutoFit/>
          </a:bodyPr>
          <a:lstStyle/>
          <a:p>
            <a:pPr lvl="0" algn="ctr">
              <a:spcBef>
                <a:spcPct val="50000"/>
              </a:spcBef>
            </a:pPr>
            <a:r>
              <a:rPr lang="zh-CN" altLang="en-US" sz="2400" b="1">
                <a:solidFill>
                  <a:srgbClr val="FFFF00"/>
                </a:solidFill>
                <a:latin typeface="Arial" panose="020B0604020202020204" pitchFamily="34" charset="0"/>
                <a:ea typeface="黑体" panose="02010609060101010101" pitchFamily="2" charset="-122"/>
              </a:rPr>
              <a:t>“可恶的国王完全不管我们的死活，查理一世</a:t>
            </a:r>
            <a:r>
              <a:rPr lang="zh-CN" altLang="en-US" sz="2400" b="1" u="sng">
                <a:solidFill>
                  <a:srgbClr val="FFFF00"/>
                </a:solidFill>
                <a:latin typeface="Arial" panose="020B0604020202020204" pitchFamily="34" charset="0"/>
                <a:ea typeface="黑体" panose="02010609060101010101" pitchFamily="2" charset="-122"/>
              </a:rPr>
              <a:t>长期搜刮财钱，贪婪无比</a:t>
            </a:r>
            <a:r>
              <a:rPr lang="zh-CN" altLang="en-US" sz="2400" b="1">
                <a:solidFill>
                  <a:srgbClr val="FFFF00"/>
                </a:solidFill>
                <a:latin typeface="Arial" panose="020B0604020202020204" pitchFamily="34" charset="0"/>
                <a:ea typeface="黑体" panose="02010609060101010101" pitchFamily="2" charset="-122"/>
              </a:rPr>
              <a:t>，我们要</a:t>
            </a:r>
            <a:r>
              <a:rPr lang="zh-CN" altLang="en-US" sz="2400" b="1" u="sng">
                <a:solidFill>
                  <a:srgbClr val="FFFF00"/>
                </a:solidFill>
                <a:latin typeface="Arial" panose="020B0604020202020204" pitchFamily="34" charset="0"/>
                <a:ea typeface="黑体" panose="02010609060101010101" pitchFamily="2" charset="-122"/>
              </a:rPr>
              <a:t>抗议</a:t>
            </a:r>
            <a:r>
              <a:rPr lang="zh-CN" altLang="en-US" sz="2400" b="1">
                <a:solidFill>
                  <a:srgbClr val="FFFF00"/>
                </a:solidFill>
                <a:latin typeface="Arial" panose="020B0604020202020204" pitchFamily="34" charset="0"/>
                <a:ea typeface="黑体" panose="02010609060101010101" pitchFamily="2" charset="-122"/>
              </a:rPr>
              <a:t>、我们要反对无耻的国王、</a:t>
            </a:r>
            <a:r>
              <a:rPr lang="zh-CN" altLang="en-US" sz="2400" b="1" u="sng">
                <a:solidFill>
                  <a:srgbClr val="FFFF00"/>
                </a:solidFill>
                <a:latin typeface="Arial" panose="020B0604020202020204" pitchFamily="34" charset="0"/>
                <a:ea typeface="黑体" panose="02010609060101010101" pitchFamily="2" charset="-122"/>
              </a:rPr>
              <a:t>推翻他的统治</a:t>
            </a:r>
            <a:r>
              <a:rPr lang="zh-CN" altLang="en-US" sz="2400" b="1">
                <a:solidFill>
                  <a:srgbClr val="FFFF00"/>
                </a:solidFill>
                <a:latin typeface="Arial" panose="020B0604020202020204" pitchFamily="34" charset="0"/>
                <a:ea typeface="黑体" panose="02010609060101010101" pitchFamily="2" charset="-122"/>
              </a:rPr>
              <a:t>，大家跟我一起来吧！”</a:t>
            </a:r>
          </a:p>
        </p:txBody>
      </p:sp>
      <p:pic>
        <p:nvPicPr>
          <p:cNvPr id="12299" name="图片 12298" descr="克伦威尔"/>
          <p:cNvPicPr>
            <a:picLocks noChangeAspect="1"/>
          </p:cNvPicPr>
          <p:nvPr/>
        </p:nvPicPr>
        <p:blipFill>
          <a:blip r:embed="rId4" cstate="print"/>
          <a:stretch>
            <a:fillRect/>
          </a:stretch>
        </p:blipFill>
        <p:spPr>
          <a:xfrm>
            <a:off x="6553200" y="0"/>
            <a:ext cx="2300288" cy="3195638"/>
          </a:xfrm>
          <a:prstGeom prst="rect">
            <a:avLst/>
          </a:prstGeom>
          <a:noFill/>
          <a:ln w="9525">
            <a:noFill/>
          </a:ln>
        </p:spPr>
      </p:pic>
      <p:sp>
        <p:nvSpPr>
          <p:cNvPr id="12300" name="文本框 12299"/>
          <p:cNvSpPr txBox="1"/>
          <p:nvPr/>
        </p:nvSpPr>
        <p:spPr>
          <a:xfrm>
            <a:off x="0" y="3479800"/>
            <a:ext cx="3124200" cy="3378200"/>
          </a:xfrm>
          <a:prstGeom prst="rect">
            <a:avLst/>
          </a:prstGeom>
          <a:noFill/>
          <a:ln w="9525">
            <a:noFill/>
          </a:ln>
        </p:spPr>
        <p:txBody>
          <a:bodyPr>
            <a:spAutoFit/>
          </a:bodyPr>
          <a:lstStyle/>
          <a:p>
            <a:pPr lvl="0"/>
            <a:r>
              <a:rPr lang="zh-CN" altLang="en-US" sz="2400" b="1">
                <a:solidFill>
                  <a:srgbClr val="FFFF00"/>
                </a:solidFill>
                <a:latin typeface="Arial" panose="020B0604020202020204" pitchFamily="34" charset="0"/>
                <a:ea typeface="黑体" panose="02010609060101010101" pitchFamily="2" charset="-122"/>
              </a:rPr>
              <a:t>“我就是詹姆士一世，告诉你们，</a:t>
            </a:r>
            <a:r>
              <a:rPr lang="zh-CN" altLang="en-US" sz="2400" b="1" u="sng">
                <a:solidFill>
                  <a:srgbClr val="FFFF00"/>
                </a:solidFill>
                <a:latin typeface="Arial" panose="020B0604020202020204" pitchFamily="34" charset="0"/>
                <a:ea typeface="黑体" panose="02010609060101010101" pitchFamily="2" charset="-122"/>
              </a:rPr>
              <a:t>国王创造法律，而非法律创造国王，国王应居于法律和议会之上。</a:t>
            </a:r>
            <a:r>
              <a:rPr lang="zh-CN" altLang="en-US" sz="2400" b="1">
                <a:solidFill>
                  <a:srgbClr val="FFFF00"/>
                </a:solidFill>
                <a:latin typeface="Arial" panose="020B0604020202020204" pitchFamily="34" charset="0"/>
                <a:ea typeface="黑体" panose="02010609060101010101" pitchFamily="2" charset="-122"/>
              </a:rPr>
              <a:t>”我的权利是神授予的，你们谁敢违抗就只有死路一条，哈哈哈哈、、、、”</a:t>
            </a:r>
          </a:p>
        </p:txBody>
      </p:sp>
      <p:sp>
        <p:nvSpPr>
          <p:cNvPr id="12301" name="矩形 12300"/>
          <p:cNvSpPr/>
          <p:nvPr/>
        </p:nvSpPr>
        <p:spPr>
          <a:xfrm rot="5400000">
            <a:off x="-900112" y="1433513"/>
            <a:ext cx="2514600" cy="409575"/>
          </a:xfrm>
          <a:prstGeom prst="rect">
            <a:avLst/>
          </a:prstGeom>
        </p:spPr>
        <p:txBody>
          <a:bodyPr vert="eaVert" wrap="none" fromWordArt="1">
            <a:prstTxWarp prst="textPlain">
              <a:avLst>
                <a:gd name="adj" fmla="val 50000"/>
              </a:avLst>
            </a:prstTxWarp>
            <a:normAutofit/>
          </a:bodyPr>
          <a:lstStyle/>
          <a:p>
            <a:pPr algn="ctr"/>
            <a:r>
              <a:rPr lang="zh-CN" altLang="en-US" sz="3200" b="1">
                <a:ln w="9525" cap="flat" cmpd="sng">
                  <a:solidFill>
                    <a:srgbClr val="FFFF66"/>
                  </a:solidFill>
                  <a:prstDash val="solid"/>
                  <a:headEnd type="none" w="med" len="med"/>
                  <a:tailEnd type="none" w="med" len="med"/>
                </a:ln>
                <a:solidFill>
                  <a:srgbClr val="FFFF66"/>
                </a:solidFill>
                <a:latin typeface="宋体" panose="02010600030101010101" pitchFamily="2" charset="-122"/>
                <a:ea typeface="宋体" panose="02010600030101010101" pitchFamily="2" charset="-122"/>
              </a:rPr>
              <a:t>斯图亚特王朝</a:t>
            </a: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wheel(4)">
                                      <p:cBhvr>
                                        <p:cTn id="7" dur="1000"/>
                                        <p:tgtEl>
                                          <p:spTgt spid="12291"/>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2294"/>
                                        </p:tgtEl>
                                        <p:attrNameLst>
                                          <p:attrName>style.visibility</p:attrName>
                                        </p:attrNameLst>
                                      </p:cBhvr>
                                      <p:to>
                                        <p:strVal val="visible"/>
                                      </p:to>
                                    </p:set>
                                    <p:animEffect transition="in" filter="wheel(4)">
                                      <p:cBhvr>
                                        <p:cTn id="10" dur="1000"/>
                                        <p:tgtEl>
                                          <p:spTgt spid="12294"/>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12300"/>
                                        </p:tgtEl>
                                        <p:attrNameLst>
                                          <p:attrName>style.visibility</p:attrName>
                                        </p:attrNameLst>
                                      </p:cBhvr>
                                      <p:to>
                                        <p:strVal val="visible"/>
                                      </p:to>
                                    </p:set>
                                    <p:animEffect transition="in" filter="wheel(4)">
                                      <p:cBhvr>
                                        <p:cTn id="13" dur="1000"/>
                                        <p:tgtEl>
                                          <p:spTgt spid="12300"/>
                                        </p:tgtEl>
                                      </p:cBhvr>
                                    </p:animEffect>
                                  </p:childTnLst>
                                </p:cTn>
                              </p:par>
                              <p:par>
                                <p:cTn id="14" presetID="21" presetClass="entr" presetSubtype="4" fill="hold" nodeType="withEffect">
                                  <p:stCondLst>
                                    <p:cond delay="0"/>
                                  </p:stCondLst>
                                  <p:childTnLst>
                                    <p:set>
                                      <p:cBhvr>
                                        <p:cTn id="15" dur="1" fill="hold">
                                          <p:stCondLst>
                                            <p:cond delay="0"/>
                                          </p:stCondLst>
                                        </p:cTn>
                                        <p:tgtEl>
                                          <p:spTgt spid="12290"/>
                                        </p:tgtEl>
                                        <p:attrNameLst>
                                          <p:attrName>style.visibility</p:attrName>
                                        </p:attrNameLst>
                                      </p:cBhvr>
                                      <p:to>
                                        <p:strVal val="visible"/>
                                      </p:to>
                                    </p:set>
                                    <p:animEffect transition="in" filter="wheel(4)">
                                      <p:cBhvr>
                                        <p:cTn id="16" dur="1000"/>
                                        <p:tgtEl>
                                          <p:spTgt spid="12290"/>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12296"/>
                                        </p:tgtEl>
                                        <p:attrNameLst>
                                          <p:attrName>style.visibility</p:attrName>
                                        </p:attrNameLst>
                                      </p:cBhvr>
                                      <p:to>
                                        <p:strVal val="visible"/>
                                      </p:to>
                                    </p:set>
                                    <p:animEffect transition="in" filter="wheel(4)">
                                      <p:cBhvr>
                                        <p:cTn id="19" dur="1000"/>
                                        <p:tgtEl>
                                          <p:spTgt spid="12296"/>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12292"/>
                                        </p:tgtEl>
                                        <p:attrNameLst>
                                          <p:attrName>style.visibility</p:attrName>
                                        </p:attrNameLst>
                                      </p:cBhvr>
                                      <p:to>
                                        <p:strVal val="visible"/>
                                      </p:to>
                                    </p:set>
                                    <p:animEffect transition="in" filter="wheel(4)">
                                      <p:cBhvr>
                                        <p:cTn id="22" dur="1000"/>
                                        <p:tgtEl>
                                          <p:spTgt spid="12292"/>
                                        </p:tgtEl>
                                      </p:cBhvr>
                                    </p:animEffect>
                                  </p:childTnLst>
                                </p:cTn>
                              </p:par>
                              <p:par>
                                <p:cTn id="23" presetID="21" presetClass="entr" presetSubtype="4" fill="hold" nodeType="withEffect">
                                  <p:stCondLst>
                                    <p:cond delay="0"/>
                                  </p:stCondLst>
                                  <p:childTnLst>
                                    <p:set>
                                      <p:cBhvr>
                                        <p:cTn id="24" dur="1" fill="hold">
                                          <p:stCondLst>
                                            <p:cond delay="0"/>
                                          </p:stCondLst>
                                        </p:cTn>
                                        <p:tgtEl>
                                          <p:spTgt spid="12299"/>
                                        </p:tgtEl>
                                        <p:attrNameLst>
                                          <p:attrName>style.visibility</p:attrName>
                                        </p:attrNameLst>
                                      </p:cBhvr>
                                      <p:to>
                                        <p:strVal val="visible"/>
                                      </p:to>
                                    </p:set>
                                    <p:animEffect transition="in" filter="wheel(4)">
                                      <p:cBhvr>
                                        <p:cTn id="25" dur="1000"/>
                                        <p:tgtEl>
                                          <p:spTgt spid="12299"/>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2295"/>
                                        </p:tgtEl>
                                        <p:attrNameLst>
                                          <p:attrName>style.visibility</p:attrName>
                                        </p:attrNameLst>
                                      </p:cBhvr>
                                      <p:to>
                                        <p:strVal val="visible"/>
                                      </p:to>
                                    </p:set>
                                    <p:animEffect transition="in" filter="wheel(4)">
                                      <p:cBhvr>
                                        <p:cTn id="28" dur="1000"/>
                                        <p:tgtEl>
                                          <p:spTgt spid="12295"/>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2298"/>
                                        </p:tgtEl>
                                        <p:attrNameLst>
                                          <p:attrName>style.visibility</p:attrName>
                                        </p:attrNameLst>
                                      </p:cBhvr>
                                      <p:to>
                                        <p:strVal val="visible"/>
                                      </p:to>
                                    </p:set>
                                    <p:animEffect transition="in" filter="wheel(4)">
                                      <p:cBhvr>
                                        <p:cTn id="31" dur="1000"/>
                                        <p:tgtEl>
                                          <p:spTgt spid="12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0"/>
      <p:bldP spid="12295" grpId="0"/>
      <p:bldP spid="12296" grpId="0"/>
      <p:bldP spid="12298" grpId="0"/>
      <p:bldP spid="123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爆炸形 1 13313">
            <a:hlinkClick r:id="" action="ppaction://noaction">
              <a:snd r:embed="rId2" name="explode.wav"/>
            </a:hlinkClick>
            <a:hlinkHover r:id="" action="ppaction://hlinkshowjump?jump=nextslide">
              <a:snd r:embed="rId3" name="bomb.wav"/>
            </a:hlinkHover>
          </p:cNvPr>
          <p:cNvSpPr/>
          <p:nvPr/>
        </p:nvSpPr>
        <p:spPr>
          <a:xfrm>
            <a:off x="2286000" y="2209800"/>
            <a:ext cx="4940300" cy="1225550"/>
          </a:xfrm>
          <a:prstGeom prst="irregularSeal1">
            <a:avLst/>
          </a:prstGeom>
          <a:solidFill>
            <a:srgbClr val="FF0000"/>
          </a:solidFill>
          <a:ln w="9525" cap="flat" cmpd="sng">
            <a:solidFill>
              <a:schemeClr val="tx1"/>
            </a:solidFill>
            <a:prstDash val="solid"/>
            <a:miter/>
            <a:headEnd type="none" w="med" len="med"/>
            <a:tailEnd type="none" w="med" len="med"/>
          </a:ln>
        </p:spPr>
        <p:txBody>
          <a:bodyPr wrap="none" anchor="ctr"/>
          <a:lstStyle/>
          <a:p>
            <a:pPr lvl="0" algn="ctr"/>
            <a:r>
              <a:rPr lang="zh-CN" altLang="en-US" sz="3600" b="1">
                <a:solidFill>
                  <a:srgbClr val="FFFF00"/>
                </a:solidFill>
                <a:latin typeface="Arial" panose="020B0604020202020204" pitchFamily="34" charset="0"/>
                <a:ea typeface="黑体" panose="02010609060101010101" pitchFamily="2" charset="-122"/>
              </a:rPr>
              <a:t>矛盾</a:t>
            </a:r>
          </a:p>
        </p:txBody>
      </p:sp>
      <p:sp>
        <p:nvSpPr>
          <p:cNvPr id="13315" name="矩形 13314"/>
          <p:cNvSpPr/>
          <p:nvPr/>
        </p:nvSpPr>
        <p:spPr>
          <a:xfrm>
            <a:off x="381000" y="228600"/>
            <a:ext cx="4486275" cy="792163"/>
          </a:xfrm>
          <a:prstGeom prst="rect">
            <a:avLst/>
          </a:prstGeom>
        </p:spPr>
        <p:txBody>
          <a:bodyPr wrap="none" fromWordArt="1">
            <a:prstTxWarp prst="textPlain">
              <a:avLst>
                <a:gd name="adj" fmla="val 50000"/>
              </a:avLst>
            </a:prstTxWarp>
            <a:normAutofit/>
          </a:bodyPr>
          <a:lstStyle/>
          <a:p>
            <a:pPr algn="ctr"/>
            <a:r>
              <a:rPr lang="zh-CN" altLang="en-US" sz="3200" b="1">
                <a:ln w="12700" cap="flat" cmpd="sng">
                  <a:solidFill>
                    <a:srgbClr val="FF3300"/>
                  </a:solidFill>
                  <a:prstDash val="solid"/>
                  <a:headEnd type="none" w="med" len="med"/>
                  <a:tailEnd type="none" w="med" len="med"/>
                </a:ln>
                <a:solidFill>
                  <a:srgbClr val="FFFF66"/>
                </a:solidFill>
                <a:effectLst>
                  <a:outerShdw dist="35921" dir="2699999" sy="50000" kx="2115830" algn="bl" rotWithShape="0">
                    <a:srgbClr val="C0C0C0">
                      <a:alpha val="78999"/>
                    </a:srgbClr>
                  </a:outerShdw>
                </a:effectLst>
                <a:latin typeface="隶书" charset="0"/>
                <a:ea typeface="隶书" charset="0"/>
              </a:rPr>
              <a:t>自主梳理归纳:</a:t>
            </a:r>
          </a:p>
        </p:txBody>
      </p:sp>
      <p:sp>
        <p:nvSpPr>
          <p:cNvPr id="13316" name="文本框 13315"/>
          <p:cNvSpPr txBox="1"/>
          <p:nvPr/>
        </p:nvSpPr>
        <p:spPr>
          <a:xfrm>
            <a:off x="376238" y="4778375"/>
            <a:ext cx="8718550" cy="1187450"/>
          </a:xfrm>
          <a:prstGeom prst="rect">
            <a:avLst/>
          </a:prstGeom>
          <a:noFill/>
          <a:ln w="9525">
            <a:noFill/>
          </a:ln>
        </p:spPr>
        <p:txBody>
          <a:bodyPr wrap="none" anchor="t">
            <a:spAutoFit/>
          </a:bodyPr>
          <a:lstStyle/>
          <a:p>
            <a:pPr lvl="0"/>
            <a:r>
              <a:rPr lang="zh-CN" altLang="en-US" sz="2400" b="1">
                <a:solidFill>
                  <a:srgbClr val="FFFF00"/>
                </a:solidFill>
                <a:latin typeface="黑体" panose="02010609060101010101" pitchFamily="2" charset="-122"/>
                <a:ea typeface="黑体" panose="02010609060101010101" pitchFamily="2" charset="-122"/>
              </a:rPr>
              <a:t> 以国王为首的封建贵族 </a:t>
            </a:r>
            <a:r>
              <a:rPr lang="en-US" altLang="zh-CN" sz="2400" b="1">
                <a:solidFill>
                  <a:srgbClr val="FFFF00"/>
                </a:solidFill>
                <a:latin typeface="黑体" panose="02010609060101010101" pitchFamily="2" charset="-122"/>
                <a:ea typeface="黑体" panose="02010609060101010101" pitchFamily="2" charset="-122"/>
              </a:rPr>
              <a:t>VS </a:t>
            </a:r>
            <a:r>
              <a:rPr lang="zh-CN" altLang="en-US" sz="2400" b="1">
                <a:solidFill>
                  <a:srgbClr val="FFFF00"/>
                </a:solidFill>
                <a:latin typeface="黑体" panose="02010609060101010101" pitchFamily="2" charset="-122"/>
                <a:ea typeface="黑体" panose="02010609060101010101" pitchFamily="2" charset="-122"/>
              </a:rPr>
              <a:t>以议会为代表的资产阶级和新贵族</a:t>
            </a:r>
          </a:p>
          <a:p>
            <a:pPr lvl="0"/>
            <a:r>
              <a:rPr lang="zh-CN" altLang="en-US" sz="2400" b="1">
                <a:solidFill>
                  <a:srgbClr val="FFFF00"/>
                </a:solidFill>
                <a:latin typeface="黑体" panose="02010609060101010101" pitchFamily="2" charset="-122"/>
                <a:ea typeface="黑体" panose="02010609060101010101" pitchFamily="2" charset="-122"/>
              </a:rPr>
              <a:t>    他们即将围绕着限制王权和加强王权而展开激烈的</a:t>
            </a:r>
          </a:p>
          <a:p>
            <a:pPr lvl="0"/>
            <a:r>
              <a:rPr lang="zh-CN" altLang="en-US" sz="2400" b="1">
                <a:solidFill>
                  <a:srgbClr val="FFFF00"/>
                </a:solidFill>
                <a:latin typeface="黑体" panose="02010609060101010101" pitchFamily="2" charset="-122"/>
                <a:ea typeface="黑体" panose="02010609060101010101" pitchFamily="2" charset="-122"/>
              </a:rPr>
              <a:t>斗争，一场暴风骤雨似的资产阶级革命即将拉开序幕、、、、、</a:t>
            </a:r>
          </a:p>
        </p:txBody>
      </p:sp>
      <p:sp>
        <p:nvSpPr>
          <p:cNvPr id="13317" name="文本框 13316"/>
          <p:cNvSpPr txBox="1"/>
          <p:nvPr/>
        </p:nvSpPr>
        <p:spPr>
          <a:xfrm>
            <a:off x="685800" y="990600"/>
            <a:ext cx="7983538" cy="641350"/>
          </a:xfrm>
          <a:prstGeom prst="rect">
            <a:avLst/>
          </a:prstGeom>
          <a:noFill/>
          <a:ln w="9525">
            <a:noFill/>
          </a:ln>
        </p:spPr>
        <p:txBody>
          <a:bodyPr wrap="none" anchor="t">
            <a:spAutoFit/>
          </a:bodyPr>
          <a:lstStyle/>
          <a:p>
            <a:pPr lvl="0"/>
            <a:r>
              <a:rPr lang="zh-CN" altLang="en-US" sz="3600" b="1">
                <a:solidFill>
                  <a:srgbClr val="FFFF00"/>
                </a:solidFill>
                <a:latin typeface="Arial" panose="020B0604020202020204" pitchFamily="34" charset="0"/>
                <a:ea typeface="隶书" pitchFamily="49" charset="-122"/>
              </a:rPr>
              <a:t>一、英国资产阶级革命爆发的根本原因</a:t>
            </a:r>
          </a:p>
        </p:txBody>
      </p:sp>
      <p:sp>
        <p:nvSpPr>
          <p:cNvPr id="13318" name="文本框 13317"/>
          <p:cNvSpPr txBox="1"/>
          <p:nvPr/>
        </p:nvSpPr>
        <p:spPr>
          <a:xfrm>
            <a:off x="457200" y="1676400"/>
            <a:ext cx="7683500" cy="519113"/>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黑体" panose="02010609060101010101" pitchFamily="2" charset="-122"/>
              </a:rPr>
              <a:t>斯图亚特王朝的封建专制统治（如“君权神授”）</a:t>
            </a:r>
          </a:p>
        </p:txBody>
      </p:sp>
      <p:sp>
        <p:nvSpPr>
          <p:cNvPr id="13319" name="文本框 13318"/>
          <p:cNvSpPr txBox="1"/>
          <p:nvPr/>
        </p:nvSpPr>
        <p:spPr>
          <a:xfrm>
            <a:off x="609600" y="3352800"/>
            <a:ext cx="8042275" cy="946150"/>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黑体" panose="02010609060101010101" pitchFamily="2" charset="-122"/>
              </a:rPr>
              <a:t>严重损害资产阶级和新贵族的利益，也阻碍了英国</a:t>
            </a:r>
          </a:p>
          <a:p>
            <a:pPr lvl="0"/>
            <a:r>
              <a:rPr lang="zh-CN" altLang="en-US" sz="2800" b="1">
                <a:solidFill>
                  <a:srgbClr val="FFFF00"/>
                </a:solidFill>
                <a:latin typeface="Arial" panose="020B0604020202020204" pitchFamily="34" charset="0"/>
                <a:ea typeface="黑体" panose="02010609060101010101" pitchFamily="2" charset="-122"/>
              </a:rPr>
              <a:t>资本主义的发展。</a:t>
            </a:r>
          </a:p>
        </p:txBody>
      </p:sp>
      <p:pic>
        <p:nvPicPr>
          <p:cNvPr id="13320" name="图片 13319" descr="banner1"/>
          <p:cNvPicPr>
            <a:picLocks noChangeAspect="1"/>
          </p:cNvPicPr>
          <p:nvPr/>
        </p:nvPicPr>
        <p:blipFill>
          <a:blip r:embed="rId4" cstate="print"/>
          <a:stretch>
            <a:fillRect/>
          </a:stretch>
        </p:blipFill>
        <p:spPr>
          <a:xfrm>
            <a:off x="0" y="6096000"/>
            <a:ext cx="9144000" cy="762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p:cTn id="7" dur="500" fill="hold"/>
                                        <p:tgtEl>
                                          <p:spTgt spid="13315"/>
                                        </p:tgtEl>
                                        <p:attrNameLst>
                                          <p:attrName>ppt_w</p:attrName>
                                        </p:attrNameLst>
                                      </p:cBhvr>
                                      <p:tavLst>
                                        <p:tav tm="0">
                                          <p:val>
                                            <p:fltVal val="0"/>
                                          </p:val>
                                        </p:tav>
                                        <p:tav tm="100000">
                                          <p:val>
                                            <p:strVal val="#ppt_w"/>
                                          </p:val>
                                        </p:tav>
                                      </p:tavLst>
                                    </p:anim>
                                    <p:anim calcmode="lin" valueType="num">
                                      <p:cBhvr>
                                        <p:cTn id="8" dur="500" fill="hold"/>
                                        <p:tgtEl>
                                          <p:spTgt spid="13315"/>
                                        </p:tgtEl>
                                        <p:attrNameLst>
                                          <p:attrName>ppt_h</p:attrName>
                                        </p:attrNameLst>
                                      </p:cBhvr>
                                      <p:tavLst>
                                        <p:tav tm="0">
                                          <p:val>
                                            <p:fltVal val="0"/>
                                          </p:val>
                                        </p:tav>
                                        <p:tav tm="100000">
                                          <p:val>
                                            <p:strVal val="#ppt_h"/>
                                          </p:val>
                                        </p:tav>
                                      </p:tavLst>
                                    </p:anim>
                                    <p:animEffect transition="in" filter="fade">
                                      <p:cBhvr>
                                        <p:cTn id="9" dur="500"/>
                                        <p:tgtEl>
                                          <p:spTgt spid="13315"/>
                                        </p:tgtEl>
                                      </p:cBhvr>
                                    </p:animEffect>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13318"/>
                                        </p:tgtEl>
                                        <p:attrNameLst>
                                          <p:attrName>style.visibility</p:attrName>
                                        </p:attrNameLst>
                                      </p:cBhvr>
                                      <p:to>
                                        <p:strVal val="visible"/>
                                      </p:to>
                                    </p:set>
                                    <p:anim calcmode="lin" valueType="num">
                                      <p:cBhvr>
                                        <p:cTn id="14" dur="500" fill="hold"/>
                                        <p:tgtEl>
                                          <p:spTgt spid="1331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318"/>
                                        </p:tgtEl>
                                        <p:attrNameLst>
                                          <p:attrName>ppt_y</p:attrName>
                                        </p:attrNameLst>
                                      </p:cBhvr>
                                      <p:tavLst>
                                        <p:tav tm="0">
                                          <p:val>
                                            <p:strVal val="#ppt_y"/>
                                          </p:val>
                                        </p:tav>
                                        <p:tav tm="100000">
                                          <p:val>
                                            <p:strVal val="#ppt_y"/>
                                          </p:val>
                                        </p:tav>
                                      </p:tavLst>
                                    </p:anim>
                                    <p:anim calcmode="lin" valueType="num">
                                      <p:cBhvr>
                                        <p:cTn id="16" dur="500" fill="hold"/>
                                        <p:tgtEl>
                                          <p:spTgt spid="1331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31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318"/>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13319"/>
                                        </p:tgtEl>
                                        <p:attrNameLst>
                                          <p:attrName>style.visibility</p:attrName>
                                        </p:attrNameLst>
                                      </p:cBhvr>
                                      <p:to>
                                        <p:strVal val="visible"/>
                                      </p:to>
                                    </p:set>
                                    <p:anim calcmode="lin" valueType="num">
                                      <p:cBhvr>
                                        <p:cTn id="21" dur="500" fill="hold"/>
                                        <p:tgtEl>
                                          <p:spTgt spid="13319"/>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3319"/>
                                        </p:tgtEl>
                                        <p:attrNameLst>
                                          <p:attrName>ppt_y</p:attrName>
                                        </p:attrNameLst>
                                      </p:cBhvr>
                                      <p:tavLst>
                                        <p:tav tm="0">
                                          <p:val>
                                            <p:strVal val="#ppt_y"/>
                                          </p:val>
                                        </p:tav>
                                        <p:tav tm="100000">
                                          <p:val>
                                            <p:strVal val="#ppt_y"/>
                                          </p:val>
                                        </p:tav>
                                      </p:tavLst>
                                    </p:anim>
                                    <p:anim calcmode="lin" valueType="num">
                                      <p:cBhvr>
                                        <p:cTn id="23" dur="500" fill="hold"/>
                                        <p:tgtEl>
                                          <p:spTgt spid="13319"/>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331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3319"/>
                                        </p:tgtEl>
                                      </p:cBhvr>
                                    </p:animEffect>
                                  </p:childTnLst>
                                </p:cTn>
                              </p:par>
                              <p:par>
                                <p:cTn id="26" presetID="41" presetClass="entr" presetSubtype="0" fill="hold" grpId="0" nodeType="withEffect">
                                  <p:stCondLst>
                                    <p:cond delay="0"/>
                                  </p:stCondLst>
                                  <p:iterate type="wd">
                                    <p:tmPct val="10000"/>
                                  </p:iterate>
                                  <p:childTnLst>
                                    <p:set>
                                      <p:cBhvr>
                                        <p:cTn id="27" dur="1" fill="hold">
                                          <p:stCondLst>
                                            <p:cond delay="0"/>
                                          </p:stCondLst>
                                        </p:cTn>
                                        <p:tgtEl>
                                          <p:spTgt spid="13314"/>
                                        </p:tgtEl>
                                        <p:attrNameLst>
                                          <p:attrName>style.visibility</p:attrName>
                                        </p:attrNameLst>
                                      </p:cBhvr>
                                      <p:to>
                                        <p:strVal val="visible"/>
                                      </p:to>
                                    </p:set>
                                    <p:anim calcmode="lin" valueType="num">
                                      <p:cBhvr>
                                        <p:cTn id="28" dur="5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3314"/>
                                        </p:tgtEl>
                                        <p:attrNameLst>
                                          <p:attrName>ppt_y</p:attrName>
                                        </p:attrNameLst>
                                      </p:cBhvr>
                                      <p:tavLst>
                                        <p:tav tm="0">
                                          <p:val>
                                            <p:strVal val="#ppt_y"/>
                                          </p:val>
                                        </p:tav>
                                        <p:tav tm="100000">
                                          <p:val>
                                            <p:strVal val="#ppt_y"/>
                                          </p:val>
                                        </p:tav>
                                      </p:tavLst>
                                    </p:anim>
                                    <p:anim calcmode="lin" valueType="num">
                                      <p:cBhvr>
                                        <p:cTn id="30" dur="5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3314"/>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iterate type="lt">
                                    <p:tmAbs val="0"/>
                                  </p:iterate>
                                  <p:childTnLst>
                                    <p:set>
                                      <p:cBhvr>
                                        <p:cTn id="36" dur="1" fill="hold">
                                          <p:stCondLst>
                                            <p:cond delay="0"/>
                                          </p:stCondLst>
                                        </p:cTn>
                                        <p:tgtEl>
                                          <p:spTgt spid="13316"/>
                                        </p:tgtEl>
                                        <p:attrNameLst>
                                          <p:attrName>style.visibility</p:attrName>
                                        </p:attrNameLst>
                                      </p:cBhvr>
                                      <p:to>
                                        <p:strVal val="visible"/>
                                      </p:to>
                                    </p:set>
                                    <p:anim calcmode="lin" valueType="num">
                                      <p:cBhvr>
                                        <p:cTn id="37" dur="1000" fill="hold"/>
                                        <p:tgtEl>
                                          <p:spTgt spid="13316"/>
                                        </p:tgtEl>
                                        <p:attrNameLst>
                                          <p:attrName>ppt_w</p:attrName>
                                        </p:attrNameLst>
                                      </p:cBhvr>
                                      <p:tavLst>
                                        <p:tav tm="0">
                                          <p:val>
                                            <p:fltVal val="0"/>
                                          </p:val>
                                        </p:tav>
                                        <p:tav tm="100000">
                                          <p:val>
                                            <p:strVal val="#ppt_w"/>
                                          </p:val>
                                        </p:tav>
                                      </p:tavLst>
                                    </p:anim>
                                    <p:anim calcmode="lin" valueType="num">
                                      <p:cBhvr>
                                        <p:cTn id="38" dur="1000" fill="hold"/>
                                        <p:tgtEl>
                                          <p:spTgt spid="133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nimBg="1"/>
      <p:bldP spid="13316" grpId="0"/>
      <p:bldP spid="13318" grpId="0"/>
      <p:bldP spid="133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p:nvPr/>
        </p:nvSpPr>
        <p:spPr>
          <a:xfrm>
            <a:off x="0" y="188913"/>
            <a:ext cx="8208963" cy="641350"/>
          </a:xfrm>
          <a:prstGeom prst="rect">
            <a:avLst/>
          </a:prstGeom>
          <a:noFill/>
          <a:ln w="9525">
            <a:noFill/>
          </a:ln>
        </p:spPr>
        <p:txBody>
          <a:bodyPr>
            <a:spAutoFit/>
          </a:bodyPr>
          <a:lstStyle/>
          <a:p>
            <a:pPr lvl="0"/>
            <a:r>
              <a:rPr lang="zh-CN" altLang="en-US" sz="3600" b="1">
                <a:solidFill>
                  <a:srgbClr val="FFFF00"/>
                </a:solidFill>
                <a:effectLst>
                  <a:outerShdw blurRad="38100" dist="38100" dir="2700000">
                    <a:srgbClr val="000000"/>
                  </a:outerShdw>
                </a:effectLst>
                <a:latin typeface="Arial" panose="020B0604020202020204" pitchFamily="34" charset="0"/>
                <a:ea typeface="仿宋_GB2312" pitchFamily="49" charset="-122"/>
              </a:rPr>
              <a:t>二、英国资产阶级革</a:t>
            </a:r>
            <a:r>
              <a:rPr lang="zh-CN" altLang="en-US" sz="3600" b="1" dirty="0">
                <a:solidFill>
                  <a:srgbClr val="FFFF00"/>
                </a:solidFill>
                <a:effectLst>
                  <a:outerShdw blurRad="38100" dist="38100" dir="2700000">
                    <a:srgbClr val="000000"/>
                  </a:outerShdw>
                </a:effectLst>
                <a:latin typeface="Arial" panose="020B0604020202020204" pitchFamily="34" charset="0"/>
                <a:ea typeface="仿宋_GB2312" pitchFamily="49" charset="-122"/>
              </a:rPr>
              <a:t>命的</a:t>
            </a:r>
            <a:r>
              <a:rPr lang="zh-CN" altLang="en-US" sz="3600" b="1">
                <a:solidFill>
                  <a:srgbClr val="FFFF00"/>
                </a:solidFill>
                <a:effectLst>
                  <a:outerShdw blurRad="38100" dist="38100" dir="2700000">
                    <a:srgbClr val="000000"/>
                  </a:outerShdw>
                </a:effectLst>
                <a:latin typeface="Arial" panose="020B0604020202020204" pitchFamily="34" charset="0"/>
                <a:ea typeface="仿宋_GB2312" pitchFamily="49" charset="-122"/>
              </a:rPr>
              <a:t>过程：</a:t>
            </a:r>
          </a:p>
        </p:txBody>
      </p:sp>
      <p:sp>
        <p:nvSpPr>
          <p:cNvPr id="14339" name="Rectangle 7"/>
          <p:cNvSpPr/>
          <p:nvPr/>
        </p:nvSpPr>
        <p:spPr>
          <a:xfrm>
            <a:off x="0" y="1052513"/>
            <a:ext cx="2066925" cy="519112"/>
          </a:xfrm>
          <a:prstGeom prst="rect">
            <a:avLst/>
          </a:prstGeom>
          <a:noFill/>
          <a:ln w="9525">
            <a:noFill/>
          </a:ln>
        </p:spPr>
        <p:txBody>
          <a:bodyPr wrap="none">
            <a:spAutoFit/>
          </a:bodyPr>
          <a:lstStyle/>
          <a:p>
            <a:pPr lvl="0">
              <a:spcBef>
                <a:spcPct val="50000"/>
              </a:spcBef>
            </a:pPr>
            <a:r>
              <a:rPr lang="en-US" altLang="zh-CN" sz="2800" b="1">
                <a:solidFill>
                  <a:srgbClr val="FFFF00"/>
                </a:solidFill>
                <a:effectLst>
                  <a:outerShdw blurRad="38100" dist="38100" dir="2700000">
                    <a:srgbClr val="000000"/>
                  </a:outerShdw>
                </a:effectLst>
                <a:latin typeface="华文行楷" pitchFamily="2" charset="-122"/>
                <a:ea typeface="宋体" panose="02010600030101010101" pitchFamily="2" charset="-122"/>
              </a:rPr>
              <a:t>1</a:t>
            </a:r>
            <a:r>
              <a:rPr lang="zh-CN" altLang="en-US" sz="2800" b="1">
                <a:solidFill>
                  <a:srgbClr val="FFFF00"/>
                </a:solidFill>
                <a:effectLst>
                  <a:outerShdw blurRad="38100" dist="38100" dir="2700000">
                    <a:srgbClr val="000000"/>
                  </a:outerShdw>
                </a:effectLst>
                <a:latin typeface="华文行楷" pitchFamily="2" charset="-122"/>
                <a:ea typeface="宋体" panose="02010600030101010101" pitchFamily="2" charset="-122"/>
              </a:rPr>
              <a:t>、导火线</a:t>
            </a:r>
            <a:r>
              <a:rPr lang="zh-CN" altLang="en-US" sz="2800" b="1">
                <a:solidFill>
                  <a:srgbClr val="FFFF00"/>
                </a:solidFill>
                <a:effectLst>
                  <a:outerShdw blurRad="38100" dist="38100" dir="2700000">
                    <a:srgbClr val="000000"/>
                  </a:outerShdw>
                </a:effectLst>
                <a:latin typeface="Arial" panose="020B0604020202020204" pitchFamily="34" charset="0"/>
                <a:ea typeface="宋体" panose="02010600030101010101" pitchFamily="2" charset="-122"/>
              </a:rPr>
              <a:t>：</a:t>
            </a:r>
          </a:p>
        </p:txBody>
      </p:sp>
      <p:sp>
        <p:nvSpPr>
          <p:cNvPr id="14340" name="Rectangle 8"/>
          <p:cNvSpPr/>
          <p:nvPr/>
        </p:nvSpPr>
        <p:spPr>
          <a:xfrm>
            <a:off x="0" y="1844675"/>
            <a:ext cx="2843213" cy="519113"/>
          </a:xfrm>
          <a:prstGeom prst="rect">
            <a:avLst/>
          </a:prstGeom>
          <a:noFill/>
          <a:ln w="9525">
            <a:noFill/>
          </a:ln>
        </p:spPr>
        <p:txBody>
          <a:bodyPr>
            <a:spAutoFit/>
          </a:bodyPr>
          <a:lstStyle/>
          <a:p>
            <a:pPr lvl="0">
              <a:spcBef>
                <a:spcPct val="50000"/>
              </a:spcBef>
            </a:pPr>
            <a:r>
              <a:rPr lang="en-US" altLang="zh-CN" sz="2800" b="1">
                <a:solidFill>
                  <a:srgbClr val="FFFF00"/>
                </a:solidFill>
                <a:effectLst>
                  <a:outerShdw blurRad="38100" dist="38100" dir="2700000">
                    <a:srgbClr val="000000"/>
                  </a:outerShdw>
                </a:effectLst>
                <a:latin typeface="宋体" panose="02010600030101010101" pitchFamily="2" charset="-122"/>
                <a:ea typeface="宋体" panose="02010600030101010101" pitchFamily="2" charset="-122"/>
              </a:rPr>
              <a:t>2</a:t>
            </a:r>
            <a:r>
              <a:rPr lang="zh-CN" altLang="en-US" sz="2800" b="1">
                <a:solidFill>
                  <a:srgbClr val="FFFF00"/>
                </a:solidFill>
                <a:effectLst>
                  <a:outerShdw blurRad="38100" dist="38100" dir="2700000">
                    <a:srgbClr val="000000"/>
                  </a:outerShdw>
                </a:effectLst>
                <a:latin typeface="宋体" panose="02010600030101010101" pitchFamily="2" charset="-122"/>
                <a:ea typeface="宋体" panose="02010600030101010101" pitchFamily="2" charset="-122"/>
              </a:rPr>
              <a:t>、开始标志：</a:t>
            </a:r>
          </a:p>
        </p:txBody>
      </p:sp>
      <p:sp>
        <p:nvSpPr>
          <p:cNvPr id="14341" name="Text Box 9"/>
          <p:cNvSpPr txBox="1"/>
          <p:nvPr/>
        </p:nvSpPr>
        <p:spPr>
          <a:xfrm>
            <a:off x="250825" y="3429000"/>
            <a:ext cx="2901950" cy="519113"/>
          </a:xfrm>
          <a:prstGeom prst="rect">
            <a:avLst/>
          </a:prstGeom>
          <a:noFill/>
          <a:ln w="9525">
            <a:noFill/>
          </a:ln>
        </p:spPr>
        <p:txBody>
          <a:bodyPr>
            <a:spAutoFit/>
          </a:bodyPr>
          <a:lstStyle/>
          <a:p>
            <a:pPr lvl="0"/>
            <a:r>
              <a:rPr lang="en-US" altLang="zh-CN" sz="2800" b="1">
                <a:solidFill>
                  <a:srgbClr val="FFFF00"/>
                </a:solidFill>
                <a:effectLst>
                  <a:outerShdw blurRad="38100" dist="38100" dir="2700000">
                    <a:srgbClr val="000000"/>
                  </a:outerShdw>
                </a:effectLst>
                <a:latin typeface="仿宋_GB2312" pitchFamily="49" charset="-122"/>
                <a:ea typeface="仿宋_GB2312" pitchFamily="49" charset="-122"/>
              </a:rPr>
              <a:t>4</a:t>
            </a:r>
            <a:r>
              <a:rPr lang="zh-CN" altLang="en-US" sz="2800" b="1">
                <a:solidFill>
                  <a:srgbClr val="FFFF00"/>
                </a:solidFill>
                <a:effectLst>
                  <a:outerShdw blurRad="38100" dist="38100" dir="2700000">
                    <a:srgbClr val="000000"/>
                  </a:outerShdw>
                </a:effectLst>
                <a:latin typeface="仿宋_GB2312" pitchFamily="49" charset="-122"/>
                <a:ea typeface="仿宋_GB2312" pitchFamily="49" charset="-122"/>
              </a:rPr>
              <a:t>、共和国：</a:t>
            </a:r>
          </a:p>
        </p:txBody>
      </p:sp>
      <p:sp>
        <p:nvSpPr>
          <p:cNvPr id="14342" name="Text Box 10"/>
          <p:cNvSpPr txBox="1"/>
          <p:nvPr/>
        </p:nvSpPr>
        <p:spPr>
          <a:xfrm>
            <a:off x="250825" y="4076700"/>
            <a:ext cx="3313113" cy="519113"/>
          </a:xfrm>
          <a:prstGeom prst="rect">
            <a:avLst/>
          </a:prstGeom>
          <a:noFill/>
          <a:ln w="9525">
            <a:noFill/>
          </a:ln>
        </p:spPr>
        <p:txBody>
          <a:bodyPr>
            <a:spAutoFit/>
          </a:bodyPr>
          <a:lstStyle/>
          <a:p>
            <a:pPr lvl="0">
              <a:spcBef>
                <a:spcPct val="50000"/>
              </a:spcBef>
            </a:pPr>
            <a:r>
              <a:rPr lang="en-US" altLang="zh-CN" sz="2800" b="1">
                <a:solidFill>
                  <a:srgbClr val="FFFF00"/>
                </a:solidFill>
                <a:effectLst>
                  <a:outerShdw blurRad="38100" dist="38100" dir="2700000">
                    <a:srgbClr val="000000"/>
                  </a:outerShdw>
                </a:effectLst>
                <a:latin typeface="仿宋_GB2312" pitchFamily="49" charset="-122"/>
                <a:ea typeface="仿宋_GB2312" pitchFamily="49" charset="-122"/>
              </a:rPr>
              <a:t>5</a:t>
            </a:r>
            <a:r>
              <a:rPr lang="zh-CN" altLang="en-US" sz="2800" b="1">
                <a:solidFill>
                  <a:srgbClr val="FFFF00"/>
                </a:solidFill>
                <a:effectLst>
                  <a:outerShdw blurRad="38100" dist="38100" dir="2700000">
                    <a:srgbClr val="000000"/>
                  </a:outerShdw>
                </a:effectLst>
                <a:latin typeface="仿宋_GB2312" pitchFamily="49" charset="-122"/>
                <a:ea typeface="仿宋_GB2312" pitchFamily="49" charset="-122"/>
              </a:rPr>
              <a:t>、王权复辟：</a:t>
            </a:r>
          </a:p>
        </p:txBody>
      </p:sp>
      <p:sp>
        <p:nvSpPr>
          <p:cNvPr id="14343" name="Rectangle 12"/>
          <p:cNvSpPr/>
          <p:nvPr/>
        </p:nvSpPr>
        <p:spPr>
          <a:xfrm>
            <a:off x="322263" y="2781300"/>
            <a:ext cx="3025775" cy="519113"/>
          </a:xfrm>
          <a:prstGeom prst="rect">
            <a:avLst/>
          </a:prstGeom>
          <a:noFill/>
          <a:ln w="9525">
            <a:noFill/>
          </a:ln>
        </p:spPr>
        <p:txBody>
          <a:bodyPr>
            <a:spAutoFit/>
          </a:bodyPr>
          <a:lstStyle/>
          <a:p>
            <a:pPr lvl="0"/>
            <a:r>
              <a:rPr lang="en-US" altLang="zh-CN" sz="2800" b="1">
                <a:solidFill>
                  <a:srgbClr val="FFFF00"/>
                </a:solidFill>
                <a:effectLst>
                  <a:outerShdw blurRad="38100" dist="38100" dir="2700000">
                    <a:srgbClr val="000000"/>
                  </a:outerShdw>
                </a:effectLst>
                <a:latin typeface="华文行楷" pitchFamily="2" charset="-122"/>
                <a:ea typeface="华文行楷" pitchFamily="2" charset="-122"/>
              </a:rPr>
              <a:t>3</a:t>
            </a:r>
            <a:r>
              <a:rPr lang="zh-CN" altLang="en-US" sz="2800" b="1">
                <a:solidFill>
                  <a:srgbClr val="FFFF00"/>
                </a:solidFill>
                <a:effectLst>
                  <a:outerShdw blurRad="38100" dist="38100" dir="2700000">
                    <a:srgbClr val="000000"/>
                  </a:outerShdw>
                </a:effectLst>
                <a:latin typeface="仿宋_GB2312" pitchFamily="49" charset="-122"/>
                <a:ea typeface="仿宋_GB2312" pitchFamily="49" charset="-122"/>
              </a:rPr>
              <a:t>、内战：</a:t>
            </a:r>
          </a:p>
        </p:txBody>
      </p:sp>
      <p:pic>
        <p:nvPicPr>
          <p:cNvPr id="14344" name="Picture 13" descr="klwe">
            <a:hlinkClick r:id="rId2" action="ppaction://hlinkfile"/>
          </p:cNvPr>
          <p:cNvPicPr>
            <a:picLocks noChangeAspect="1"/>
          </p:cNvPicPr>
          <p:nvPr/>
        </p:nvPicPr>
        <p:blipFill>
          <a:blip r:embed="rId3" cstate="print"/>
          <a:stretch>
            <a:fillRect/>
          </a:stretch>
        </p:blipFill>
        <p:spPr>
          <a:xfrm>
            <a:off x="7329488" y="0"/>
            <a:ext cx="1814512" cy="1773238"/>
          </a:xfrm>
          <a:prstGeom prst="rect">
            <a:avLst/>
          </a:prstGeom>
          <a:noFill/>
          <a:ln w="9525">
            <a:noFill/>
          </a:ln>
        </p:spPr>
      </p:pic>
      <p:sp>
        <p:nvSpPr>
          <p:cNvPr id="14345" name="Rectangle 13"/>
          <p:cNvSpPr/>
          <p:nvPr/>
        </p:nvSpPr>
        <p:spPr>
          <a:xfrm>
            <a:off x="2195513" y="1844675"/>
            <a:ext cx="5400675" cy="946150"/>
          </a:xfrm>
          <a:prstGeom prst="rect">
            <a:avLst/>
          </a:prstGeom>
          <a:noFill/>
          <a:ln w="9525">
            <a:noFill/>
          </a:ln>
        </p:spPr>
        <p:txBody>
          <a:bodyPr>
            <a:spAutoFit/>
          </a:bodyPr>
          <a:lstStyle/>
          <a:p>
            <a:pPr lvl="0"/>
            <a:r>
              <a:rPr lang="en-US" altLang="zh-CN" sz="2800" b="1">
                <a:solidFill>
                  <a:srgbClr val="FFFF00"/>
                </a:solidFill>
                <a:effectLst>
                  <a:outerShdw blurRad="38100" dist="38100" dir="2700000">
                    <a:srgbClr val="000000"/>
                  </a:outerShdw>
                </a:effectLst>
                <a:latin typeface="仿宋_GB2312" pitchFamily="49" charset="-122"/>
                <a:ea typeface="仿宋_GB2312" pitchFamily="49" charset="-122"/>
              </a:rPr>
              <a:t>1640</a:t>
            </a:r>
            <a:r>
              <a:rPr lang="zh-CN" altLang="en-US" sz="2800" b="1">
                <a:solidFill>
                  <a:srgbClr val="FFFF00"/>
                </a:solidFill>
                <a:effectLst>
                  <a:outerShdw blurRad="38100" dist="38100" dir="2700000">
                    <a:srgbClr val="000000"/>
                  </a:outerShdw>
                </a:effectLst>
                <a:latin typeface="仿宋_GB2312" pitchFamily="49" charset="-122"/>
                <a:ea typeface="仿宋_GB2312" pitchFamily="49" charset="-122"/>
              </a:rPr>
              <a:t>年</a:t>
            </a:r>
            <a:r>
              <a:rPr lang="zh-CN" altLang="en-US" sz="2800" b="1">
                <a:solidFill>
                  <a:srgbClr val="FFFF00"/>
                </a:solidFill>
                <a:effectLst>
                  <a:outerShdw blurRad="38100" dist="38100" dir="2700000">
                    <a:srgbClr val="000000"/>
                  </a:outerShdw>
                </a:effectLst>
                <a:latin typeface="华文行楷" pitchFamily="2" charset="-122"/>
                <a:ea typeface="华文行楷" pitchFamily="2" charset="-122"/>
              </a:rPr>
              <a:t>                                 </a:t>
            </a:r>
          </a:p>
          <a:p>
            <a:pPr lvl="0"/>
            <a:r>
              <a:rPr lang="zh-CN" altLang="en-US" sz="2800" b="1">
                <a:solidFill>
                  <a:srgbClr val="FFFF00"/>
                </a:solidFill>
                <a:effectLst>
                  <a:outerShdw blurRad="38100" dist="38100" dir="2700000">
                    <a:srgbClr val="000000"/>
                  </a:outerShdw>
                </a:effectLst>
                <a:latin typeface="仿宋_GB2312" pitchFamily="49" charset="-122"/>
                <a:ea typeface="仿宋_GB2312" pitchFamily="49" charset="-122"/>
              </a:rPr>
              <a:t>掀开英国资产阶级革命的序幕。</a:t>
            </a:r>
            <a:r>
              <a:rPr lang="zh-CN" altLang="en-US" sz="2400" b="1">
                <a:solidFill>
                  <a:srgbClr val="FFFF00"/>
                </a:solidFill>
                <a:effectLst>
                  <a:outerShdw blurRad="38100" dist="38100" dir="2700000">
                    <a:srgbClr val="000000"/>
                  </a:outerShdw>
                </a:effectLst>
                <a:latin typeface="华文行楷" pitchFamily="2" charset="-122"/>
                <a:ea typeface="华文行楷" pitchFamily="2" charset="-122"/>
              </a:rPr>
              <a:t>                         </a:t>
            </a:r>
          </a:p>
        </p:txBody>
      </p:sp>
      <p:sp>
        <p:nvSpPr>
          <p:cNvPr id="14346" name="Rectangle 16"/>
          <p:cNvSpPr/>
          <p:nvPr/>
        </p:nvSpPr>
        <p:spPr>
          <a:xfrm>
            <a:off x="2268538" y="3429000"/>
            <a:ext cx="6875462" cy="701675"/>
          </a:xfrm>
          <a:prstGeom prst="rect">
            <a:avLst/>
          </a:prstGeom>
          <a:noFill/>
          <a:ln w="9525">
            <a:noFill/>
          </a:ln>
        </p:spPr>
        <p:txBody>
          <a:bodyPr>
            <a:spAutoFit/>
          </a:bodyPr>
          <a:lstStyle/>
          <a:p>
            <a:pPr lvl="0"/>
            <a:r>
              <a:rPr lang="en-US" altLang="zh-CN" sz="2000" b="1">
                <a:solidFill>
                  <a:srgbClr val="FFFF00"/>
                </a:solidFill>
                <a:effectLst>
                  <a:outerShdw blurRad="38100" dist="38100" dir="2700000">
                    <a:srgbClr val="000000"/>
                  </a:outerShdw>
                </a:effectLst>
                <a:latin typeface="宋体" panose="02010600030101010101" pitchFamily="2" charset="-122"/>
                <a:ea typeface="宋体" panose="02010600030101010101" pitchFamily="2" charset="-122"/>
              </a:rPr>
              <a:t>1649 </a:t>
            </a:r>
            <a:r>
              <a:rPr lang="zh-CN" altLang="en-US" sz="2000" b="1">
                <a:solidFill>
                  <a:srgbClr val="FFFF00"/>
                </a:solidFill>
                <a:effectLst>
                  <a:outerShdw blurRad="38100" dist="38100" dir="2700000">
                    <a:srgbClr val="000000"/>
                  </a:outerShdw>
                </a:effectLst>
                <a:latin typeface="宋体" panose="02010600030101010101" pitchFamily="2" charset="-122"/>
                <a:ea typeface="宋体" panose="02010600030101010101" pitchFamily="2" charset="-122"/>
              </a:rPr>
              <a:t>年处死国王       ，  英国成立“　　　　”，克伦威尔担任“　　　　  ”</a:t>
            </a:r>
          </a:p>
        </p:txBody>
      </p:sp>
      <p:sp>
        <p:nvSpPr>
          <p:cNvPr id="14347" name="Rectangle 17"/>
          <p:cNvSpPr/>
          <p:nvPr/>
        </p:nvSpPr>
        <p:spPr>
          <a:xfrm>
            <a:off x="2339975" y="4221163"/>
            <a:ext cx="2376488" cy="396875"/>
          </a:xfrm>
          <a:prstGeom prst="rect">
            <a:avLst/>
          </a:prstGeom>
          <a:noFill/>
          <a:ln w="9525">
            <a:noFill/>
          </a:ln>
        </p:spPr>
        <p:txBody>
          <a:bodyPr>
            <a:spAutoFit/>
          </a:bodyPr>
          <a:lstStyle/>
          <a:p>
            <a:pPr lvl="0">
              <a:spcBef>
                <a:spcPct val="50000"/>
              </a:spcBef>
            </a:pPr>
            <a:r>
              <a:rPr lang="en-US" altLang="zh-CN" sz="2000" b="1">
                <a:solidFill>
                  <a:srgbClr val="FFFF00"/>
                </a:solidFill>
                <a:effectLst>
                  <a:outerShdw blurRad="38100" dist="38100" dir="2700000">
                    <a:srgbClr val="000000"/>
                  </a:outerShdw>
                </a:effectLst>
                <a:latin typeface="仿宋_GB2312" pitchFamily="49" charset="-122"/>
                <a:ea typeface="仿宋_GB2312" pitchFamily="49" charset="-122"/>
              </a:rPr>
              <a:t>1660—</a:t>
            </a:r>
            <a:r>
              <a:rPr lang="zh-CN" altLang="en-US" sz="2000" b="1">
                <a:solidFill>
                  <a:srgbClr val="FFFF00"/>
                </a:solidFill>
                <a:effectLst>
                  <a:outerShdw blurRad="38100" dist="38100" dir="2700000">
                    <a:srgbClr val="000000"/>
                  </a:outerShdw>
                </a:effectLst>
                <a:latin typeface="仿宋_GB2312" pitchFamily="49" charset="-122"/>
                <a:ea typeface="仿宋_GB2312" pitchFamily="49" charset="-122"/>
              </a:rPr>
              <a:t>１６８８年　　　　　　　　　　　　　</a:t>
            </a:r>
          </a:p>
        </p:txBody>
      </p:sp>
      <p:pic>
        <p:nvPicPr>
          <p:cNvPr id="14348" name="图片 14347" descr="图片4">
            <a:hlinkClick r:id="rId4" action="ppaction://hlinksldjump"/>
          </p:cNvPr>
          <p:cNvPicPr>
            <a:picLocks noChangeAspect="1"/>
          </p:cNvPicPr>
          <p:nvPr/>
        </p:nvPicPr>
        <p:blipFill>
          <a:blip r:embed="rId5" cstate="print"/>
          <a:stretch>
            <a:fillRect/>
          </a:stretch>
        </p:blipFill>
        <p:spPr>
          <a:xfrm>
            <a:off x="0" y="2781300"/>
            <a:ext cx="323850" cy="381000"/>
          </a:xfrm>
          <a:prstGeom prst="rect">
            <a:avLst/>
          </a:prstGeom>
          <a:noFill/>
          <a:ln w="9525">
            <a:noFill/>
          </a:ln>
        </p:spPr>
      </p:pic>
      <p:pic>
        <p:nvPicPr>
          <p:cNvPr id="14349" name="图片 14348" descr="图片4">
            <a:hlinkClick r:id="rId6" action="ppaction://hlinksldjump"/>
          </p:cNvPr>
          <p:cNvPicPr>
            <a:picLocks noChangeAspect="1"/>
          </p:cNvPicPr>
          <p:nvPr/>
        </p:nvPicPr>
        <p:blipFill>
          <a:blip r:embed="rId5" cstate="print"/>
          <a:stretch>
            <a:fillRect/>
          </a:stretch>
        </p:blipFill>
        <p:spPr>
          <a:xfrm>
            <a:off x="0" y="3500438"/>
            <a:ext cx="323850" cy="381000"/>
          </a:xfrm>
          <a:prstGeom prst="rect">
            <a:avLst/>
          </a:prstGeom>
          <a:noFill/>
          <a:ln w="9525">
            <a:noFill/>
          </a:ln>
        </p:spPr>
      </p:pic>
      <p:sp>
        <p:nvSpPr>
          <p:cNvPr id="14350" name="矩形 14349"/>
          <p:cNvSpPr/>
          <p:nvPr/>
        </p:nvSpPr>
        <p:spPr>
          <a:xfrm>
            <a:off x="2051050" y="1125538"/>
            <a:ext cx="2200275" cy="314325"/>
          </a:xfrm>
          <a:prstGeom prst="rect">
            <a:avLst/>
          </a:prstGeom>
        </p:spPr>
        <p:txBody>
          <a:bodyPr wrap="none" fromWordArt="1">
            <a:prstTxWarp prst="textPlain">
              <a:avLst>
                <a:gd name="adj" fmla="val 50000"/>
              </a:avLst>
            </a:prstTxWarp>
            <a:normAutofit fontScale="70000" lnSpcReduction="20000"/>
          </a:bodyPr>
          <a:lstStyle/>
          <a:p>
            <a:pPr algn="ctr"/>
            <a:r>
              <a:rPr lang="zh-CN" altLang="en-US" sz="2400" b="1">
                <a:ln w="12700" cap="flat" cmpd="sng">
                  <a:solidFill>
                    <a:schemeClr val="bg1"/>
                  </a:solidFill>
                  <a:prstDash val="solid"/>
                  <a:headEnd type="none" w="med" len="med"/>
                  <a:tailEnd type="none" w="med" len="med"/>
                </a:ln>
                <a:solidFill>
                  <a:schemeClr val="bg1"/>
                </a:solidFill>
                <a:effectLst>
                  <a:outerShdw dist="35921" dir="2699999" sy="50000" kx="2115830" algn="bl" rotWithShape="0">
                    <a:srgbClr val="C0C0C0">
                      <a:alpha val="78999"/>
                    </a:srgbClr>
                  </a:outerShdw>
                </a:effectLst>
                <a:latin typeface="黑体" panose="02010609060101010101" pitchFamily="2" charset="-122"/>
                <a:ea typeface="黑体" panose="02010609060101010101" pitchFamily="2" charset="-122"/>
              </a:rPr>
              <a:t>苏格兰人民起义</a:t>
            </a:r>
          </a:p>
        </p:txBody>
      </p:sp>
      <p:sp>
        <p:nvSpPr>
          <p:cNvPr id="14351" name="矩形 14350"/>
          <p:cNvSpPr/>
          <p:nvPr/>
        </p:nvSpPr>
        <p:spPr>
          <a:xfrm>
            <a:off x="3276600" y="1700213"/>
            <a:ext cx="5399088" cy="433387"/>
          </a:xfrm>
          <a:prstGeom prst="rect">
            <a:avLst/>
          </a:prstGeom>
        </p:spPr>
        <p:txBody>
          <a:bodyPr wrap="none" fromWordArt="1">
            <a:prstTxWarp prst="textPlain">
              <a:avLst>
                <a:gd name="adj" fmla="val 50000"/>
              </a:avLst>
            </a:prstTxWarp>
            <a:normAutofit/>
          </a:bodyPr>
          <a:lstStyle/>
          <a:p>
            <a:pPr algn="ctr"/>
            <a:r>
              <a:rPr lang="zh-CN" altLang="en-US" sz="1600" b="1">
                <a:ln w="12700" cap="flat" cmpd="sng">
                  <a:solidFill>
                    <a:schemeClr val="bg1"/>
                  </a:solidFill>
                  <a:prstDash val="solid"/>
                  <a:headEnd type="none" w="med" len="med"/>
                  <a:tailEnd type="none" w="med" len="med"/>
                </a:ln>
                <a:solidFill>
                  <a:schemeClr val="bg1"/>
                </a:solidFill>
                <a:effectLst>
                  <a:outerShdw dist="35921" dir="2699999" sy="50000" kx="2115830" algn="bl" rotWithShape="0">
                    <a:srgbClr val="C0C0C0">
                      <a:alpha val="78999"/>
                    </a:srgbClr>
                  </a:outerShdw>
                </a:effectLst>
                <a:latin typeface="宋体" panose="02010600030101010101" pitchFamily="2" charset="-122"/>
                <a:ea typeface="宋体" panose="02010600030101010101" pitchFamily="2" charset="-122"/>
              </a:rPr>
              <a:t>国王查理一世召开议会，议员要求限制国王的权利。</a:t>
            </a:r>
          </a:p>
        </p:txBody>
      </p:sp>
      <p:sp>
        <p:nvSpPr>
          <p:cNvPr id="14352" name="右中括号 14351"/>
          <p:cNvSpPr/>
          <p:nvPr/>
        </p:nvSpPr>
        <p:spPr>
          <a:xfrm>
            <a:off x="1835150" y="1052513"/>
            <a:ext cx="73025" cy="73025"/>
          </a:xfrm>
          <a:prstGeom prst="rightBracket">
            <a:avLst>
              <a:gd name="adj" fmla="val 8333"/>
            </a:avLst>
          </a:prstGeom>
          <a:noFill/>
          <a:ln w="9525" cap="flat" cmpd="sng">
            <a:solidFill>
              <a:schemeClr val="tx1"/>
            </a:solidFill>
            <a:prstDash val="solid"/>
            <a:headEnd type="none" w="med" len="med"/>
            <a:tailEnd type="none" w="med" len="med"/>
          </a:ln>
        </p:spPr>
        <p:txBody>
          <a:bodyPr/>
          <a:lstStyle/>
          <a:p>
            <a:endParaRPr lang="zh-CN" altLang="en-US"/>
          </a:p>
        </p:txBody>
      </p:sp>
      <p:sp>
        <p:nvSpPr>
          <p:cNvPr id="14353" name="矩形 14352">
            <a:hlinkClick r:id="rId7" action="ppaction://hlinksldjump"/>
          </p:cNvPr>
          <p:cNvSpPr/>
          <p:nvPr/>
        </p:nvSpPr>
        <p:spPr>
          <a:xfrm>
            <a:off x="4191000" y="2743200"/>
            <a:ext cx="1257300" cy="314325"/>
          </a:xfrm>
          <a:prstGeom prst="rect">
            <a:avLst/>
          </a:prstGeom>
        </p:spPr>
        <p:txBody>
          <a:bodyPr wrap="none" fromWordArt="1">
            <a:prstTxWarp prst="textPlain">
              <a:avLst>
                <a:gd name="adj" fmla="val 50000"/>
              </a:avLst>
            </a:prstTxWarp>
            <a:normAutofit fontScale="70000" lnSpcReduction="20000"/>
          </a:bodyPr>
          <a:lstStyle/>
          <a:p>
            <a:pPr algn="ctr"/>
            <a:r>
              <a:rPr lang="zh-CN" altLang="en-US" sz="2400" b="1">
                <a:ln w="12700" cap="flat" cmpd="sng">
                  <a:solidFill>
                    <a:schemeClr val="bg1"/>
                  </a:solidFill>
                  <a:prstDash val="solid"/>
                  <a:headEnd type="none" w="med" len="med"/>
                  <a:tailEnd type="none" w="med" len="med"/>
                </a:ln>
                <a:solidFill>
                  <a:schemeClr val="bg1"/>
                </a:solidFill>
                <a:effectLst>
                  <a:outerShdw dist="35921" dir="2699999" sy="50000" kx="2115830" algn="bl" rotWithShape="0">
                    <a:srgbClr val="C0C0C0">
                      <a:alpha val="78999"/>
                    </a:srgbClr>
                  </a:outerShdw>
                </a:effectLst>
                <a:latin typeface="宋体" panose="02010600030101010101" pitchFamily="2" charset="-122"/>
                <a:ea typeface="宋体" panose="02010600030101010101" pitchFamily="2" charset="-122"/>
              </a:rPr>
              <a:t>克伦威尔</a:t>
            </a:r>
          </a:p>
        </p:txBody>
      </p:sp>
      <p:sp>
        <p:nvSpPr>
          <p:cNvPr id="14354" name="矩形 14353"/>
          <p:cNvSpPr/>
          <p:nvPr/>
        </p:nvSpPr>
        <p:spPr>
          <a:xfrm>
            <a:off x="3779838" y="3789363"/>
            <a:ext cx="914400" cy="314325"/>
          </a:xfrm>
          <a:prstGeom prst="rect">
            <a:avLst/>
          </a:prstGeom>
        </p:spPr>
        <p:txBody>
          <a:bodyPr wrap="none" fromWordArt="1">
            <a:prstTxWarp prst="textPlain">
              <a:avLst>
                <a:gd name="adj" fmla="val 50000"/>
              </a:avLst>
            </a:prstTxWarp>
            <a:normAutofit fontScale="70000" lnSpcReduction="20000"/>
          </a:bodyPr>
          <a:lstStyle/>
          <a:p>
            <a:pPr algn="ctr"/>
            <a:r>
              <a:rPr lang="zh-CN" altLang="en-US" sz="2400" b="1">
                <a:ln w="12700" cap="flat" cmpd="sng">
                  <a:solidFill>
                    <a:schemeClr val="bg1"/>
                  </a:solidFill>
                  <a:prstDash val="solid"/>
                  <a:headEnd type="none" w="med" len="med"/>
                  <a:tailEnd type="none" w="med" len="med"/>
                </a:ln>
                <a:solidFill>
                  <a:schemeClr val="bg1"/>
                </a:solidFill>
                <a:effectLst>
                  <a:outerShdw dist="35921" dir="2699999" sy="50000" kx="2115830" algn="bl" rotWithShape="0">
                    <a:srgbClr val="C0C0C0">
                      <a:alpha val="78999"/>
                    </a:srgbClr>
                  </a:outerShdw>
                </a:effectLst>
                <a:latin typeface="宋体" panose="02010600030101010101" pitchFamily="2" charset="-122"/>
                <a:ea typeface="宋体" panose="02010600030101010101" pitchFamily="2" charset="-122"/>
              </a:rPr>
              <a:t>护国主</a:t>
            </a:r>
          </a:p>
        </p:txBody>
      </p:sp>
      <p:sp>
        <p:nvSpPr>
          <p:cNvPr id="14355" name="矩形 14354"/>
          <p:cNvSpPr/>
          <p:nvPr/>
        </p:nvSpPr>
        <p:spPr>
          <a:xfrm>
            <a:off x="6858000" y="3505200"/>
            <a:ext cx="942975" cy="314325"/>
          </a:xfrm>
          <a:prstGeom prst="rect">
            <a:avLst/>
          </a:prstGeom>
        </p:spPr>
        <p:txBody>
          <a:bodyPr wrap="none" fromWordArt="1">
            <a:prstTxWarp prst="textPlain">
              <a:avLst>
                <a:gd name="adj" fmla="val 50000"/>
              </a:avLst>
            </a:prstTxWarp>
            <a:normAutofit fontScale="70000" lnSpcReduction="20000"/>
          </a:bodyPr>
          <a:lstStyle/>
          <a:p>
            <a:pPr algn="ctr"/>
            <a:r>
              <a:rPr lang="zh-CN" altLang="en-US" sz="2400" b="1">
                <a:ln w="12700" cap="flat" cmpd="sng">
                  <a:solidFill>
                    <a:schemeClr val="bg1"/>
                  </a:solidFill>
                  <a:prstDash val="solid"/>
                  <a:headEnd type="none" w="med" len="med"/>
                  <a:tailEnd type="none" w="med" len="med"/>
                </a:ln>
                <a:solidFill>
                  <a:schemeClr val="bg1"/>
                </a:solidFill>
                <a:effectLst>
                  <a:outerShdw dist="35921" dir="2699999" sy="50000" kx="2115830" algn="bl" rotWithShape="0">
                    <a:srgbClr val="C0C0C0">
                      <a:alpha val="78999"/>
                    </a:srgbClr>
                  </a:outerShdw>
                </a:effectLst>
                <a:latin typeface="宋体" panose="02010600030101010101" pitchFamily="2" charset="-122"/>
                <a:ea typeface="宋体" panose="02010600030101010101" pitchFamily="2" charset="-122"/>
              </a:rPr>
              <a:t>共和国</a:t>
            </a:r>
          </a:p>
        </p:txBody>
      </p:sp>
      <p:sp>
        <p:nvSpPr>
          <p:cNvPr id="14356" name="矩形 14355">
            <a:hlinkClick r:id="rId8" action="ppaction://hlinksldjump"/>
          </p:cNvPr>
          <p:cNvSpPr/>
          <p:nvPr/>
        </p:nvSpPr>
        <p:spPr>
          <a:xfrm>
            <a:off x="3563938" y="6354763"/>
            <a:ext cx="1871662" cy="503237"/>
          </a:xfrm>
          <a:prstGeom prst="rect">
            <a:avLst/>
          </a:prstGeom>
        </p:spPr>
        <p:txBody>
          <a:bodyPr wrap="none" fromWordArt="1">
            <a:prstTxWarp prst="textPlain">
              <a:avLst>
                <a:gd name="adj" fmla="val 50000"/>
              </a:avLst>
            </a:prstTxWarp>
            <a:normAutofit/>
          </a:bodyPr>
          <a:lstStyle/>
          <a:p>
            <a:pPr algn="ctr"/>
            <a:r>
              <a:rPr lang="zh-CN" altLang="en-US" sz="2400" b="1">
                <a:ln w="12700" cap="flat" cmpd="sng">
                  <a:solidFill>
                    <a:srgbClr val="EAEAEA"/>
                  </a:solidFill>
                  <a:prstDash val="solid"/>
                  <a:headEnd type="none" w="med" len="med"/>
                  <a:tailEnd type="none" w="med" len="med"/>
                </a:ln>
                <a:solidFill>
                  <a:schemeClr val="bg1"/>
                </a:solidFill>
                <a:effectLst>
                  <a:outerShdw dist="35921" dir="2699999" sy="50000" kx="2115830" algn="bl" rotWithShape="0">
                    <a:srgbClr val="C0C0C0">
                      <a:alpha val="78999"/>
                    </a:srgbClr>
                  </a:outerShdw>
                </a:effectLst>
                <a:latin typeface="宋体" panose="02010600030101010101" pitchFamily="2" charset="-122"/>
                <a:ea typeface="宋体" panose="02010600030101010101" pitchFamily="2" charset="-122"/>
              </a:rPr>
              <a:t>威廉和玛丽</a:t>
            </a:r>
          </a:p>
        </p:txBody>
      </p:sp>
      <p:sp>
        <p:nvSpPr>
          <p:cNvPr id="14357" name="矩形 14356"/>
          <p:cNvSpPr/>
          <p:nvPr/>
        </p:nvSpPr>
        <p:spPr>
          <a:xfrm>
            <a:off x="3635375" y="4579938"/>
            <a:ext cx="4514850" cy="504825"/>
          </a:xfrm>
          <a:prstGeom prst="rect">
            <a:avLst/>
          </a:prstGeom>
        </p:spPr>
        <p:txBody>
          <a:bodyPr wrap="none" fromWordArt="1">
            <a:prstTxWarp prst="textPlain">
              <a:avLst>
                <a:gd name="adj" fmla="val 50000"/>
              </a:avLst>
            </a:prstTxWarp>
            <a:normAutofit/>
          </a:bodyPr>
          <a:lstStyle/>
          <a:p>
            <a:pPr algn="ctr"/>
            <a:r>
              <a:rPr lang="zh-CN" altLang="en-US" sz="1600" b="1">
                <a:ln w="12700" cap="flat" cmpd="sng">
                  <a:solidFill>
                    <a:schemeClr val="bg1"/>
                  </a:solidFill>
                  <a:prstDash val="solid"/>
                  <a:headEnd type="none" w="med" len="med"/>
                  <a:tailEnd type="none" w="med" len="med"/>
                </a:ln>
                <a:solidFill>
                  <a:schemeClr val="bg1"/>
                </a:solidFill>
                <a:effectLst>
                  <a:outerShdw dist="35921" dir="2699999" sy="50000" kx="2115830" algn="bl" rotWithShape="0">
                    <a:srgbClr val="C0C0C0">
                      <a:alpha val="78999"/>
                    </a:srgbClr>
                  </a:outerShdw>
                </a:effectLst>
                <a:latin typeface="宋体" panose="02010600030101010101" pitchFamily="2" charset="-122"/>
                <a:ea typeface="宋体" panose="02010600030101010101" pitchFamily="2" charset="-122"/>
              </a:rPr>
              <a:t>查理二世和詹姆士二世复辟,进行疯狂地反攻倒算</a:t>
            </a:r>
          </a:p>
        </p:txBody>
      </p:sp>
      <p:pic>
        <p:nvPicPr>
          <p:cNvPr id="14358" name="图片 14357" descr="图片4">
            <a:hlinkClick r:id="rId9" action="ppaction://hlinksldjump"/>
          </p:cNvPr>
          <p:cNvPicPr>
            <a:picLocks noChangeAspect="1"/>
          </p:cNvPicPr>
          <p:nvPr/>
        </p:nvPicPr>
        <p:blipFill>
          <a:blip r:embed="rId5" cstate="print"/>
          <a:stretch>
            <a:fillRect/>
          </a:stretch>
        </p:blipFill>
        <p:spPr>
          <a:xfrm>
            <a:off x="0" y="4076700"/>
            <a:ext cx="323850" cy="381000"/>
          </a:xfrm>
          <a:prstGeom prst="rect">
            <a:avLst/>
          </a:prstGeom>
          <a:noFill/>
          <a:ln w="9525">
            <a:noFill/>
          </a:ln>
        </p:spPr>
      </p:pic>
      <p:sp>
        <p:nvSpPr>
          <p:cNvPr id="14359" name="文本框 14358"/>
          <p:cNvSpPr txBox="1"/>
          <p:nvPr/>
        </p:nvSpPr>
        <p:spPr>
          <a:xfrm>
            <a:off x="1816100" y="5373688"/>
            <a:ext cx="184150" cy="457200"/>
          </a:xfrm>
          <a:prstGeom prst="rect">
            <a:avLst/>
          </a:prstGeom>
          <a:noFill/>
          <a:ln w="9525">
            <a:noFill/>
          </a:ln>
        </p:spPr>
        <p:txBody>
          <a:bodyPr wrap="none" anchor="t">
            <a:spAutoFit/>
          </a:bodyPr>
          <a:lstStyle/>
          <a:p>
            <a:pPr lvl="0"/>
            <a:endParaRPr lang="zh-CN" altLang="en-US" sz="2400" b="1" dirty="0">
              <a:latin typeface="Arial" panose="020B0604020202020204" pitchFamily="34" charset="0"/>
              <a:ea typeface="宋体" panose="02010600030101010101" pitchFamily="2" charset="-122"/>
            </a:endParaRPr>
          </a:p>
        </p:txBody>
      </p:sp>
      <p:pic>
        <p:nvPicPr>
          <p:cNvPr id="14360" name="图片 14359" descr="图片4">
            <a:hlinkClick r:id="rId10" action="ppaction://hlinksldjump"/>
          </p:cNvPr>
          <p:cNvPicPr>
            <a:picLocks noChangeAspect="1"/>
          </p:cNvPicPr>
          <p:nvPr/>
        </p:nvPicPr>
        <p:blipFill>
          <a:blip r:embed="rId5" cstate="print"/>
          <a:stretch>
            <a:fillRect/>
          </a:stretch>
        </p:blipFill>
        <p:spPr>
          <a:xfrm>
            <a:off x="0" y="5229225"/>
            <a:ext cx="428625" cy="504825"/>
          </a:xfrm>
          <a:prstGeom prst="rect">
            <a:avLst/>
          </a:prstGeom>
          <a:noFill/>
          <a:ln w="9525">
            <a:noFill/>
          </a:ln>
        </p:spPr>
      </p:pic>
      <p:pic>
        <p:nvPicPr>
          <p:cNvPr id="14361" name="图片 14360" descr="图片4">
            <a:hlinkClick r:id="rId8" action="ppaction://hlinksldjump"/>
          </p:cNvPr>
          <p:cNvPicPr>
            <a:picLocks noChangeAspect="1"/>
          </p:cNvPicPr>
          <p:nvPr/>
        </p:nvPicPr>
        <p:blipFill>
          <a:blip r:embed="rId5" cstate="print"/>
          <a:stretch>
            <a:fillRect/>
          </a:stretch>
        </p:blipFill>
        <p:spPr>
          <a:xfrm>
            <a:off x="0" y="6092825"/>
            <a:ext cx="428625" cy="504825"/>
          </a:xfrm>
          <a:prstGeom prst="rect">
            <a:avLst/>
          </a:prstGeom>
          <a:noFill/>
          <a:ln w="9525">
            <a:noFill/>
          </a:ln>
        </p:spPr>
      </p:pic>
      <p:sp>
        <p:nvSpPr>
          <p:cNvPr id="14362" name="文本框 14361"/>
          <p:cNvSpPr txBox="1"/>
          <p:nvPr/>
        </p:nvSpPr>
        <p:spPr>
          <a:xfrm>
            <a:off x="4267200" y="3352800"/>
            <a:ext cx="1403350" cy="457200"/>
          </a:xfrm>
          <a:prstGeom prst="rect">
            <a:avLst/>
          </a:prstGeom>
          <a:noFill/>
          <a:ln w="9525">
            <a:noFill/>
          </a:ln>
        </p:spPr>
        <p:txBody>
          <a:bodyPr wrap="none" anchor="t">
            <a:spAutoFit/>
          </a:bodyPr>
          <a:lstStyle/>
          <a:p>
            <a:pPr lvl="0"/>
            <a:r>
              <a:rPr lang="zh-CN" altLang="en-US" sz="2400" b="1">
                <a:solidFill>
                  <a:schemeClr val="bg1"/>
                </a:solidFill>
                <a:latin typeface="Arial" panose="020B0604020202020204" pitchFamily="34" charset="0"/>
                <a:ea typeface="宋体" panose="02010600030101010101" pitchFamily="2" charset="-122"/>
              </a:rPr>
              <a:t>查理一世</a:t>
            </a:r>
          </a:p>
        </p:txBody>
      </p:sp>
      <p:sp>
        <p:nvSpPr>
          <p:cNvPr id="14363" name="文本框 14362"/>
          <p:cNvSpPr txBox="1"/>
          <p:nvPr/>
        </p:nvSpPr>
        <p:spPr>
          <a:xfrm>
            <a:off x="1801813" y="2743200"/>
            <a:ext cx="7342187" cy="457200"/>
          </a:xfrm>
          <a:prstGeom prst="rect">
            <a:avLst/>
          </a:prstGeom>
          <a:noFill/>
          <a:ln w="9525">
            <a:noFill/>
          </a:ln>
        </p:spPr>
        <p:txBody>
          <a:bodyPr wrap="none" anchor="t">
            <a:spAutoFit/>
          </a:bodyPr>
          <a:lstStyle/>
          <a:p>
            <a:pPr lvl="0"/>
            <a:r>
              <a:rPr lang="en-US" altLang="zh-CN" sz="2400" b="1">
                <a:solidFill>
                  <a:srgbClr val="FFFF00"/>
                </a:solidFill>
                <a:latin typeface="Arial" panose="020B0604020202020204" pitchFamily="34" charset="0"/>
                <a:ea typeface="宋体" panose="02010600030101010101" pitchFamily="2" charset="-122"/>
              </a:rPr>
              <a:t>1645-1649</a:t>
            </a:r>
            <a:r>
              <a:rPr lang="zh-CN" altLang="en-US" sz="2400" b="1">
                <a:solidFill>
                  <a:srgbClr val="FFFF00"/>
                </a:solidFill>
                <a:latin typeface="Arial" panose="020B0604020202020204" pitchFamily="34" charset="0"/>
                <a:ea typeface="宋体" panose="02010600030101010101" pitchFamily="2" charset="-122"/>
              </a:rPr>
              <a:t>年，“                 ”率领军队打败国王军队。</a:t>
            </a:r>
          </a:p>
        </p:txBody>
      </p:sp>
      <p:sp>
        <p:nvSpPr>
          <p:cNvPr id="14364" name="文本框 14363"/>
          <p:cNvSpPr txBox="1"/>
          <p:nvPr/>
        </p:nvSpPr>
        <p:spPr>
          <a:xfrm>
            <a:off x="241300" y="5084763"/>
            <a:ext cx="3178175" cy="457200"/>
          </a:xfrm>
          <a:prstGeom prst="rect">
            <a:avLst/>
          </a:prstGeom>
          <a:noFill/>
          <a:ln w="9525">
            <a:noFill/>
          </a:ln>
        </p:spPr>
        <p:txBody>
          <a:bodyPr wrap="none" anchor="t">
            <a:spAutoFit/>
          </a:bodyPr>
          <a:lstStyle/>
          <a:p>
            <a:pPr lvl="0"/>
            <a:r>
              <a:rPr lang="en-US" altLang="zh-CN" sz="2400" b="1">
                <a:solidFill>
                  <a:srgbClr val="FFFF00"/>
                </a:solidFill>
                <a:latin typeface="Arial" panose="020B0604020202020204" pitchFamily="34" charset="0"/>
                <a:ea typeface="宋体" panose="02010600030101010101" pitchFamily="2" charset="-122"/>
              </a:rPr>
              <a:t>6</a:t>
            </a:r>
            <a:r>
              <a:rPr lang="zh-CN" altLang="en-US" sz="2400" b="1">
                <a:solidFill>
                  <a:srgbClr val="FFFF00"/>
                </a:solidFill>
                <a:latin typeface="Arial" panose="020B0604020202020204" pitchFamily="34" charset="0"/>
                <a:ea typeface="宋体" panose="02010600030101010101" pitchFamily="2" charset="-122"/>
              </a:rPr>
              <a:t>、光荣革命：</a:t>
            </a:r>
            <a:r>
              <a:rPr lang="en-US" altLang="zh-CN" sz="2400" b="1">
                <a:solidFill>
                  <a:srgbClr val="FFFF00"/>
                </a:solidFill>
                <a:latin typeface="Arial" panose="020B0604020202020204" pitchFamily="34" charset="0"/>
                <a:ea typeface="宋体" panose="02010600030101010101" pitchFamily="2" charset="-122"/>
              </a:rPr>
              <a:t>1688</a:t>
            </a:r>
            <a:r>
              <a:rPr lang="zh-CN" altLang="en-US" sz="2400" b="1">
                <a:solidFill>
                  <a:srgbClr val="FFFF00"/>
                </a:solidFill>
                <a:latin typeface="Arial" panose="020B0604020202020204" pitchFamily="34" charset="0"/>
                <a:ea typeface="宋体" panose="02010600030101010101" pitchFamily="2" charset="-122"/>
              </a:rPr>
              <a:t>年</a:t>
            </a:r>
          </a:p>
        </p:txBody>
      </p:sp>
      <p:sp>
        <p:nvSpPr>
          <p:cNvPr id="14365" name="文本框 14364"/>
          <p:cNvSpPr txBox="1"/>
          <p:nvPr/>
        </p:nvSpPr>
        <p:spPr>
          <a:xfrm>
            <a:off x="1239838" y="5462588"/>
            <a:ext cx="6572250" cy="701675"/>
          </a:xfrm>
          <a:prstGeom prst="rect">
            <a:avLst/>
          </a:prstGeom>
          <a:noFill/>
          <a:ln w="9525">
            <a:noFill/>
          </a:ln>
        </p:spPr>
        <p:txBody>
          <a:bodyPr wrap="none" anchor="t">
            <a:spAutoFit/>
          </a:bodyPr>
          <a:lstStyle/>
          <a:p>
            <a:pPr lvl="0"/>
            <a:r>
              <a:rPr lang="zh-CN" altLang="en-US" sz="2000" b="1">
                <a:solidFill>
                  <a:schemeClr val="bg1"/>
                </a:solidFill>
                <a:latin typeface="Arial" panose="020B0604020202020204" pitchFamily="34" charset="0"/>
                <a:ea typeface="宋体" panose="02010600030101010101" pitchFamily="2" charset="-122"/>
              </a:rPr>
              <a:t>资产阶级和新贵族联合不满国王的人士发动“宫廷政变”，</a:t>
            </a:r>
          </a:p>
          <a:p>
            <a:pPr lvl="0"/>
            <a:r>
              <a:rPr lang="zh-CN" altLang="en-US" sz="2000" b="1">
                <a:solidFill>
                  <a:schemeClr val="bg1"/>
                </a:solidFill>
                <a:latin typeface="Arial" panose="020B0604020202020204" pitchFamily="34" charset="0"/>
                <a:ea typeface="宋体" panose="02010600030101010101" pitchFamily="2" charset="-122"/>
              </a:rPr>
              <a:t>推翻了斯图亚特王朝的专制统治。另立新的国王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50"/>
                                        </p:tgtEl>
                                        <p:attrNameLst>
                                          <p:attrName>style.visibility</p:attrName>
                                        </p:attrNameLst>
                                      </p:cBhvr>
                                      <p:to>
                                        <p:strVal val="visible"/>
                                      </p:to>
                                    </p:set>
                                    <p:animEffect transition="in" filter="blinds(horizontal)">
                                      <p:cBhvr>
                                        <p:cTn id="7" dur="500"/>
                                        <p:tgtEl>
                                          <p:spTgt spid="143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51"/>
                                        </p:tgtEl>
                                        <p:attrNameLst>
                                          <p:attrName>style.visibility</p:attrName>
                                        </p:attrNameLst>
                                      </p:cBhvr>
                                      <p:to>
                                        <p:strVal val="visible"/>
                                      </p:to>
                                    </p:set>
                                    <p:animEffect transition="in" filter="blinds(horizontal)">
                                      <p:cBhvr>
                                        <p:cTn id="12" dur="500"/>
                                        <p:tgtEl>
                                          <p:spTgt spid="1435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45"/>
                                        </p:tgtEl>
                                        <p:attrNameLst>
                                          <p:attrName>style.visibility</p:attrName>
                                        </p:attrNameLst>
                                      </p:cBhvr>
                                      <p:to>
                                        <p:strVal val="visible"/>
                                      </p:to>
                                    </p:set>
                                    <p:animEffect transition="in" filter="blinds(horizontal)">
                                      <p:cBhvr>
                                        <p:cTn id="17" dur="500"/>
                                        <p:tgtEl>
                                          <p:spTgt spid="143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363"/>
                                        </p:tgtEl>
                                        <p:attrNameLst>
                                          <p:attrName>style.visibility</p:attrName>
                                        </p:attrNameLst>
                                      </p:cBhvr>
                                      <p:to>
                                        <p:strVal val="visible"/>
                                      </p:to>
                                    </p:set>
                                    <p:animEffect transition="in" filter="blinds(horizontal)">
                                      <p:cBhvr>
                                        <p:cTn id="22" dur="500"/>
                                        <p:tgtEl>
                                          <p:spTgt spid="1436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346"/>
                                        </p:tgtEl>
                                        <p:attrNameLst>
                                          <p:attrName>style.visibility</p:attrName>
                                        </p:attrNameLst>
                                      </p:cBhvr>
                                      <p:to>
                                        <p:strVal val="visible"/>
                                      </p:to>
                                    </p:set>
                                    <p:animEffect transition="in" filter="blinds(horizontal)">
                                      <p:cBhvr>
                                        <p:cTn id="27" dur="500"/>
                                        <p:tgtEl>
                                          <p:spTgt spid="1434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357"/>
                                        </p:tgtEl>
                                        <p:attrNameLst>
                                          <p:attrName>style.visibility</p:attrName>
                                        </p:attrNameLst>
                                      </p:cBhvr>
                                      <p:to>
                                        <p:strVal val="visible"/>
                                      </p:to>
                                    </p:set>
                                    <p:animEffect transition="in" filter="blinds(horizontal)">
                                      <p:cBhvr>
                                        <p:cTn id="32" dur="500"/>
                                        <p:tgtEl>
                                          <p:spTgt spid="1435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365"/>
                                        </p:tgtEl>
                                        <p:attrNameLst>
                                          <p:attrName>style.visibility</p:attrName>
                                        </p:attrNameLst>
                                      </p:cBhvr>
                                      <p:to>
                                        <p:strVal val="visible"/>
                                      </p:to>
                                    </p:set>
                                    <p:animEffect transition="in" filter="blinds(horizontal)">
                                      <p:cBhvr>
                                        <p:cTn id="37" dur="500"/>
                                        <p:tgtEl>
                                          <p:spTgt spid="14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5" grpId="0" bldLvl="0"/>
      <p:bldP spid="14346" grpId="0" bldLvl="0"/>
      <p:bldP spid="14363" grpId="0" bldLvl="0"/>
      <p:bldP spid="14365" grpId="0" bldLvl="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5362" name="Picture 2" descr="gmxs"/>
          <p:cNvPicPr>
            <a:picLocks noChangeAspect="1"/>
          </p:cNvPicPr>
          <p:nvPr/>
        </p:nvPicPr>
        <p:blipFill>
          <a:blip r:embed="rId4" cstate="print"/>
          <a:stretch>
            <a:fillRect/>
          </a:stretch>
        </p:blipFill>
        <p:spPr>
          <a:xfrm>
            <a:off x="1187450" y="188913"/>
            <a:ext cx="6934200" cy="6477000"/>
          </a:xfrm>
          <a:prstGeom prst="rect">
            <a:avLst/>
          </a:prstGeom>
          <a:solidFill>
            <a:srgbClr val="000066"/>
          </a:solidFill>
          <a:ln w="9525">
            <a:noFill/>
          </a:ln>
        </p:spPr>
      </p:pic>
      <p:sp>
        <p:nvSpPr>
          <p:cNvPr id="15363" name="AutoShape 3"/>
          <p:cNvSpPr/>
          <p:nvPr/>
        </p:nvSpPr>
        <p:spPr>
          <a:xfrm>
            <a:off x="5410200" y="4043363"/>
            <a:ext cx="685800" cy="609600"/>
          </a:xfrm>
          <a:prstGeom prst="irregularSeal2">
            <a:avLst/>
          </a:prstGeom>
          <a:solidFill>
            <a:srgbClr val="FF0000"/>
          </a:solidFill>
          <a:ln w="9525" cap="flat" cmpd="sng">
            <a:solidFill>
              <a:schemeClr val="tx1"/>
            </a:solidFill>
            <a:prstDash val="solid"/>
            <a:miter/>
            <a:headEnd type="none" w="med" len="med"/>
            <a:tailEnd type="none" w="med" len="med"/>
          </a:ln>
        </p:spPr>
        <p:txBody>
          <a:bodyPr wrap="none" anchor="ctr"/>
          <a:lstStyle/>
          <a:p>
            <a:pPr lvl="0" algn="ctr"/>
            <a:endParaRPr lang="zh-CN" altLang="en-US" dirty="0">
              <a:solidFill>
                <a:srgbClr val="FF0000"/>
              </a:solidFill>
              <a:latin typeface="Arial" panose="020B0604020202020204" pitchFamily="34" charset="0"/>
              <a:ea typeface="宋体" panose="02010600030101010101" pitchFamily="2" charset="-122"/>
            </a:endParaRPr>
          </a:p>
        </p:txBody>
      </p:sp>
      <p:sp>
        <p:nvSpPr>
          <p:cNvPr id="15364" name="Text Box 4"/>
          <p:cNvSpPr txBox="1"/>
          <p:nvPr/>
        </p:nvSpPr>
        <p:spPr>
          <a:xfrm>
            <a:off x="3429000" y="4724400"/>
            <a:ext cx="2590800" cy="914400"/>
          </a:xfrm>
          <a:prstGeom prst="rect">
            <a:avLst/>
          </a:prstGeom>
          <a:gradFill rotWithShape="1">
            <a:gsLst>
              <a:gs pos="0">
                <a:schemeClr val="tx2"/>
              </a:gs>
              <a:gs pos="100000">
                <a:srgbClr val="0033CC"/>
              </a:gs>
            </a:gsLst>
            <a:lin ang="5400000" scaled="1"/>
            <a:tileRect/>
          </a:gradFill>
          <a:ln w="9525">
            <a:noFill/>
          </a:ln>
        </p:spPr>
        <p:txBody>
          <a:bodyPr anchor="ctr"/>
          <a:lstStyle/>
          <a:p>
            <a:pPr lvl="0"/>
            <a:r>
              <a:rPr lang="zh-CN" altLang="en-US" sz="3200" b="1">
                <a:solidFill>
                  <a:srgbClr val="FFFF00"/>
                </a:solidFill>
                <a:latin typeface="仿宋_GB2312" pitchFamily="49" charset="-122"/>
                <a:ea typeface="仿宋_GB2312" pitchFamily="49" charset="-122"/>
              </a:rPr>
              <a:t>纳西比战役</a:t>
            </a:r>
          </a:p>
        </p:txBody>
      </p:sp>
      <p:sp>
        <p:nvSpPr>
          <p:cNvPr id="15365" name="AutoShape 5"/>
          <p:cNvSpPr/>
          <p:nvPr/>
        </p:nvSpPr>
        <p:spPr>
          <a:xfrm>
            <a:off x="6019800" y="4906963"/>
            <a:ext cx="685800" cy="609600"/>
          </a:xfrm>
          <a:prstGeom prst="irregularSeal2">
            <a:avLst/>
          </a:prstGeom>
          <a:solidFill>
            <a:srgbClr val="FF0000"/>
          </a:solidFill>
          <a:ln w="9525" cap="flat" cmpd="sng">
            <a:solidFill>
              <a:schemeClr val="tx1"/>
            </a:solidFill>
            <a:prstDash val="solid"/>
            <a:miter/>
            <a:headEnd type="none" w="med" len="med"/>
            <a:tailEnd type="none" w="med" len="med"/>
          </a:ln>
        </p:spPr>
        <p:txBody>
          <a:bodyPr wrap="none" anchor="ctr"/>
          <a:lstStyle/>
          <a:p>
            <a:pPr lvl="0" algn="ctr"/>
            <a:endParaRPr lang="zh-CN" altLang="en-US" dirty="0">
              <a:solidFill>
                <a:srgbClr val="FF0000"/>
              </a:solidFill>
              <a:latin typeface="Arial" panose="020B0604020202020204" pitchFamily="34" charset="0"/>
              <a:ea typeface="宋体" panose="02010600030101010101" pitchFamily="2" charset="-122"/>
            </a:endParaRPr>
          </a:p>
        </p:txBody>
      </p:sp>
      <p:sp>
        <p:nvSpPr>
          <p:cNvPr id="15366" name="Text Box 6"/>
          <p:cNvSpPr txBox="1"/>
          <p:nvPr/>
        </p:nvSpPr>
        <p:spPr>
          <a:xfrm>
            <a:off x="1676400" y="3733800"/>
            <a:ext cx="3581400" cy="579438"/>
          </a:xfrm>
          <a:prstGeom prst="rect">
            <a:avLst/>
          </a:prstGeom>
          <a:gradFill rotWithShape="1">
            <a:gsLst>
              <a:gs pos="0">
                <a:srgbClr val="0033CC"/>
              </a:gs>
              <a:gs pos="50000">
                <a:srgbClr val="000066"/>
              </a:gs>
              <a:gs pos="100000">
                <a:srgbClr val="0033CC"/>
              </a:gs>
            </a:gsLst>
            <a:lin ang="5400000" scaled="1"/>
            <a:tileRect/>
          </a:gradFill>
          <a:ln w="9525">
            <a:noFill/>
          </a:ln>
        </p:spPr>
        <p:txBody>
          <a:bodyPr>
            <a:spAutoFit/>
          </a:bodyPr>
          <a:lstStyle/>
          <a:p>
            <a:pPr lvl="0">
              <a:spcBef>
                <a:spcPct val="50000"/>
              </a:spcBef>
            </a:pPr>
            <a:r>
              <a:rPr lang="zh-CN" altLang="en-US" sz="3200" b="1">
                <a:solidFill>
                  <a:srgbClr val="FFFF00"/>
                </a:solidFill>
                <a:latin typeface="仿宋_GB2312" pitchFamily="49" charset="-122"/>
                <a:ea typeface="仿宋_GB2312" pitchFamily="49" charset="-122"/>
              </a:rPr>
              <a:t>马斯顿荒原战役</a:t>
            </a:r>
          </a:p>
        </p:txBody>
      </p:sp>
      <p:sp>
        <p:nvSpPr>
          <p:cNvPr id="15367" name="AutoShape 7"/>
          <p:cNvSpPr/>
          <p:nvPr/>
        </p:nvSpPr>
        <p:spPr>
          <a:xfrm>
            <a:off x="6877050" y="1700213"/>
            <a:ext cx="2087563" cy="2233612"/>
          </a:xfrm>
          <a:prstGeom prst="wedgeRoundRectCallout">
            <a:avLst>
              <a:gd name="adj1" fmla="val -21560"/>
              <a:gd name="adj2" fmla="val 97120"/>
              <a:gd name="adj3" fmla="val 16667"/>
            </a:avLst>
          </a:prstGeom>
          <a:solidFill>
            <a:srgbClr val="0033CC"/>
          </a:solidFill>
          <a:ln w="57150" cap="flat" cmpd="sng">
            <a:solidFill>
              <a:srgbClr val="FFFF00"/>
            </a:solidFill>
            <a:prstDash val="solid"/>
            <a:miter/>
            <a:headEnd type="none" w="med" len="med"/>
            <a:tailEnd type="none" w="med" len="med"/>
          </a:ln>
        </p:spPr>
        <p:txBody>
          <a:bodyPr wrap="none" anchor="ctr"/>
          <a:lstStyle/>
          <a:p>
            <a:pPr lvl="0" algn="ctr">
              <a:spcBef>
                <a:spcPct val="50000"/>
              </a:spcBef>
            </a:pPr>
            <a:r>
              <a:rPr lang="zh-CN" altLang="en-US" sz="3600" b="1">
                <a:solidFill>
                  <a:srgbClr val="FFFF00"/>
                </a:solidFill>
                <a:latin typeface="Times New Roman" panose="02020603050405020304" pitchFamily="18" charset="0"/>
                <a:ea typeface="宋体" panose="02010600030101010101" pitchFamily="2" charset="-122"/>
              </a:rPr>
              <a:t>议会</a:t>
            </a:r>
          </a:p>
          <a:p>
            <a:pPr lvl="0" algn="ctr">
              <a:spcBef>
                <a:spcPct val="50000"/>
              </a:spcBef>
            </a:pPr>
            <a:r>
              <a:rPr lang="zh-CN" altLang="en-US" sz="3600" b="1">
                <a:solidFill>
                  <a:srgbClr val="FFFF00"/>
                </a:solidFill>
                <a:latin typeface="Times New Roman" panose="02020603050405020304" pitchFamily="18" charset="0"/>
                <a:ea typeface="宋体" panose="02010600030101010101" pitchFamily="2" charset="-122"/>
              </a:rPr>
              <a:t>控制</a:t>
            </a:r>
          </a:p>
          <a:p>
            <a:pPr lvl="0" algn="ctr">
              <a:spcBef>
                <a:spcPct val="50000"/>
              </a:spcBef>
            </a:pPr>
            <a:r>
              <a:rPr lang="zh-CN" altLang="en-US" sz="3600" b="1">
                <a:solidFill>
                  <a:srgbClr val="FFFF00"/>
                </a:solidFill>
                <a:latin typeface="Times New Roman" panose="02020603050405020304" pitchFamily="18" charset="0"/>
                <a:ea typeface="宋体" panose="02010600030101010101" pitchFamily="2" charset="-122"/>
              </a:rPr>
              <a:t>地区</a:t>
            </a:r>
          </a:p>
        </p:txBody>
      </p:sp>
      <p:grpSp>
        <p:nvGrpSpPr>
          <p:cNvPr id="15368" name="组合 15367"/>
          <p:cNvGrpSpPr/>
          <p:nvPr/>
        </p:nvGrpSpPr>
        <p:grpSpPr>
          <a:xfrm>
            <a:off x="323850" y="1341438"/>
            <a:ext cx="4535488" cy="3959225"/>
            <a:chOff x="0" y="0"/>
            <a:chExt cx="2928" cy="2544"/>
          </a:xfrm>
        </p:grpSpPr>
        <p:sp>
          <p:nvSpPr>
            <p:cNvPr id="15369" name="AutoShape 9"/>
            <p:cNvSpPr/>
            <p:nvPr/>
          </p:nvSpPr>
          <p:spPr>
            <a:xfrm>
              <a:off x="0" y="0"/>
              <a:ext cx="1056" cy="1392"/>
            </a:xfrm>
            <a:prstGeom prst="wedgeRoundRectCallout">
              <a:avLst>
                <a:gd name="adj1" fmla="val 270551"/>
                <a:gd name="adj2" fmla="val 52157"/>
                <a:gd name="adj3" fmla="val 16667"/>
              </a:avLst>
            </a:prstGeom>
            <a:solidFill>
              <a:srgbClr val="FFFFFF"/>
            </a:solidFill>
            <a:ln w="57150" cap="flat" cmpd="sng">
              <a:solidFill>
                <a:schemeClr val="tx1"/>
              </a:solidFill>
              <a:prstDash val="solid"/>
              <a:miter/>
              <a:headEnd type="none" w="med" len="med"/>
              <a:tailEnd type="none" w="med" len="med"/>
            </a:ln>
          </p:spPr>
          <p:txBody>
            <a:bodyPr wrap="none" anchor="ctr"/>
            <a:lstStyle/>
            <a:p>
              <a:pPr lvl="0" algn="ctr">
                <a:spcBef>
                  <a:spcPct val="50000"/>
                </a:spcBef>
              </a:pPr>
              <a:r>
                <a:rPr lang="zh-CN" altLang="en-US" sz="3600" b="1">
                  <a:solidFill>
                    <a:srgbClr val="FF0000"/>
                  </a:solidFill>
                  <a:latin typeface="Times New Roman" panose="02020603050405020304" pitchFamily="18" charset="0"/>
                  <a:ea typeface="宋体" panose="02010600030101010101" pitchFamily="2" charset="-122"/>
                </a:rPr>
                <a:t>王党</a:t>
              </a:r>
            </a:p>
            <a:p>
              <a:pPr lvl="0" algn="ctr">
                <a:spcBef>
                  <a:spcPct val="50000"/>
                </a:spcBef>
              </a:pPr>
              <a:r>
                <a:rPr lang="zh-CN" altLang="en-US" sz="3600" b="1">
                  <a:solidFill>
                    <a:srgbClr val="FF0000"/>
                  </a:solidFill>
                  <a:latin typeface="Times New Roman" panose="02020603050405020304" pitchFamily="18" charset="0"/>
                  <a:ea typeface="宋体" panose="02010600030101010101" pitchFamily="2" charset="-122"/>
                </a:rPr>
                <a:t>控制</a:t>
              </a:r>
            </a:p>
            <a:p>
              <a:pPr lvl="0" algn="ctr">
                <a:spcBef>
                  <a:spcPct val="50000"/>
                </a:spcBef>
              </a:pPr>
              <a:r>
                <a:rPr lang="zh-CN" altLang="en-US" sz="3600" b="1">
                  <a:solidFill>
                    <a:srgbClr val="FF0000"/>
                  </a:solidFill>
                  <a:latin typeface="Times New Roman" panose="02020603050405020304" pitchFamily="18" charset="0"/>
                  <a:ea typeface="宋体" panose="02010600030101010101" pitchFamily="2" charset="-122"/>
                </a:rPr>
                <a:t>地区</a:t>
              </a:r>
            </a:p>
          </p:txBody>
        </p:sp>
        <p:sp>
          <p:nvSpPr>
            <p:cNvPr id="15370" name="Line 10"/>
            <p:cNvSpPr/>
            <p:nvPr/>
          </p:nvSpPr>
          <p:spPr>
            <a:xfrm>
              <a:off x="1056" y="1152"/>
              <a:ext cx="1872" cy="1392"/>
            </a:xfrm>
            <a:prstGeom prst="line">
              <a:avLst/>
            </a:prstGeom>
            <a:ln w="57150" cap="flat" cmpd="sng">
              <a:solidFill>
                <a:schemeClr val="tx1"/>
              </a:solidFill>
              <a:prstDash val="solid"/>
              <a:headEnd type="none" w="med" len="med"/>
              <a:tailEnd type="triangle" w="med" len="med"/>
            </a:ln>
          </p:spPr>
        </p:sp>
      </p:grpSp>
      <p:sp>
        <p:nvSpPr>
          <p:cNvPr id="15371" name="矩形 15370"/>
          <p:cNvSpPr/>
          <p:nvPr/>
        </p:nvSpPr>
        <p:spPr>
          <a:xfrm>
            <a:off x="4479925" y="3246438"/>
            <a:ext cx="184150" cy="366712"/>
          </a:xfrm>
          <a:prstGeom prst="rect">
            <a:avLst/>
          </a:prstGeom>
          <a:noFill/>
          <a:ln w="9525">
            <a:noFill/>
          </a:ln>
        </p:spPr>
        <p:txBody>
          <a:bodyPr wrap="none" anchor="t">
            <a:spAutoFit/>
          </a:bodyPr>
          <a:lstStyle/>
          <a:p>
            <a:pPr lvl="0" eaLnBrk="0" hangingPunct="0"/>
            <a:endParaRPr lang="zh-CN" altLang="en-US" dirty="0">
              <a:solidFill>
                <a:srgbClr val="FF0000"/>
              </a:solidFill>
              <a:latin typeface="Arial" panose="020B0604020202020204" pitchFamily="34" charset="0"/>
              <a:ea typeface="华文中宋" pitchFamily="2" charset="-122"/>
            </a:endParaRPr>
          </a:p>
        </p:txBody>
      </p:sp>
      <p:pic>
        <p:nvPicPr>
          <p:cNvPr id="15372" name="内容占位符 15371" descr="4"/>
          <p:cNvPicPr>
            <a:picLocks noGrp="1" noChangeAspect="1"/>
          </p:cNvPicPr>
          <p:nvPr>
            <p:ph sz="half" idx="1"/>
          </p:nvPr>
        </p:nvPicPr>
        <p:blipFill>
          <a:blip r:embed="rId5" cstate="print"/>
          <a:srcRect t="23618"/>
          <a:stretch>
            <a:fillRect/>
          </a:stretch>
        </p:blipFill>
        <p:spPr>
          <a:xfrm>
            <a:off x="0" y="4437063"/>
            <a:ext cx="3384550" cy="2420937"/>
          </a:xfrm>
          <a:ln/>
        </p:spPr>
      </p:pic>
      <p:pic>
        <p:nvPicPr>
          <p:cNvPr id="15373" name="图片 15372" descr="图片6">
            <a:hlinkClick r:id="rId6" action="ppaction://hlinksldjump"/>
          </p:cNvPr>
          <p:cNvPicPr>
            <a:picLocks noChangeAspect="1"/>
          </p:cNvPicPr>
          <p:nvPr/>
        </p:nvPicPr>
        <p:blipFill>
          <a:blip r:embed="rId7" cstate="print"/>
          <a:stretch>
            <a:fillRect/>
          </a:stretch>
        </p:blipFill>
        <p:spPr>
          <a:xfrm>
            <a:off x="7648575" y="6419850"/>
            <a:ext cx="1495425" cy="4381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box(in)">
                                      <p:cBhvr>
                                        <p:cTn id="7" dur="500"/>
                                        <p:tgtEl>
                                          <p:spTgt spid="1536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7" presetClass="entr" presetSubtype="2" fill="hold" grpId="0" nodeType="clickEffect">
                                  <p:stCondLst>
                                    <p:cond delay="0"/>
                                  </p:stCondLst>
                                  <p:childTnLst>
                                    <p:set>
                                      <p:cBhvr>
                                        <p:cTn id="11" dur="1" fill="hold">
                                          <p:stCondLst>
                                            <p:cond delay="0"/>
                                          </p:stCondLst>
                                        </p:cTn>
                                        <p:tgtEl>
                                          <p:spTgt spid="15367"/>
                                        </p:tgtEl>
                                        <p:attrNameLst>
                                          <p:attrName>style.visibility</p:attrName>
                                        </p:attrNameLst>
                                      </p:cBhvr>
                                      <p:to>
                                        <p:strVal val="visible"/>
                                      </p:to>
                                    </p:set>
                                    <p:anim calcmode="lin" valueType="num">
                                      <p:cBhvr>
                                        <p:cTn id="12" dur="500" fill="hold"/>
                                        <p:tgtEl>
                                          <p:spTgt spid="15367"/>
                                        </p:tgtEl>
                                        <p:attrNameLst>
                                          <p:attrName>ppt_x</p:attrName>
                                        </p:attrNameLst>
                                      </p:cBhvr>
                                      <p:tavLst>
                                        <p:tav tm="0">
                                          <p:val>
                                            <p:strVal val="#ppt_x+#ppt_w/2"/>
                                          </p:val>
                                        </p:tav>
                                        <p:tav tm="100000">
                                          <p:val>
                                            <p:strVal val="#ppt_x"/>
                                          </p:val>
                                        </p:tav>
                                      </p:tavLst>
                                    </p:anim>
                                    <p:anim calcmode="lin" valueType="num">
                                      <p:cBhvr>
                                        <p:cTn id="13" dur="500" fill="hold"/>
                                        <p:tgtEl>
                                          <p:spTgt spid="15367"/>
                                        </p:tgtEl>
                                        <p:attrNameLst>
                                          <p:attrName>ppt_y</p:attrName>
                                        </p:attrNameLst>
                                      </p:cBhvr>
                                      <p:tavLst>
                                        <p:tav tm="0">
                                          <p:val>
                                            <p:strVal val="#ppt_y"/>
                                          </p:val>
                                        </p:tav>
                                        <p:tav tm="100000">
                                          <p:val>
                                            <p:strVal val="#ppt_y"/>
                                          </p:val>
                                        </p:tav>
                                      </p:tavLst>
                                    </p:anim>
                                    <p:anim calcmode="lin" valueType="num">
                                      <p:cBhvr>
                                        <p:cTn id="14" dur="500" fill="hold"/>
                                        <p:tgtEl>
                                          <p:spTgt spid="15367"/>
                                        </p:tgtEl>
                                        <p:attrNameLst>
                                          <p:attrName>ppt_w</p:attrName>
                                        </p:attrNameLst>
                                      </p:cBhvr>
                                      <p:tavLst>
                                        <p:tav tm="0">
                                          <p:val>
                                            <p:fltVal val="0"/>
                                          </p:val>
                                        </p:tav>
                                        <p:tav tm="100000">
                                          <p:val>
                                            <p:strVal val="#ppt_w"/>
                                          </p:val>
                                        </p:tav>
                                      </p:tavLst>
                                    </p:anim>
                                    <p:anim calcmode="lin" valueType="num">
                                      <p:cBhvr>
                                        <p:cTn id="15" dur="500" fill="hold"/>
                                        <p:tgtEl>
                                          <p:spTgt spid="1536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5363"/>
                                        </p:tgtEl>
                                        <p:attrNameLst>
                                          <p:attrName>style.visibility</p:attrName>
                                        </p:attrNameLst>
                                      </p:cBhvr>
                                      <p:to>
                                        <p:strVal val="visible"/>
                                      </p:to>
                                    </p:set>
                                    <p:animEffect transition="in" filter="dissolve">
                                      <p:cBhvr>
                                        <p:cTn id="20" dur="500"/>
                                        <p:tgtEl>
                                          <p:spTgt spid="15363"/>
                                        </p:tgtEl>
                                      </p:cBhvr>
                                    </p:animEffect>
                                  </p:childTnLst>
                                  <p:subTnLst>
                                    <p:audio>
                                      <p:cMediaNode>
                                        <p:cTn display="0" masterRel="sameClick">
                                          <p:stCondLst>
                                            <p:cond evt="begin" delay="0">
                                              <p:tn val="18"/>
                                            </p:cond>
                                          </p:stCondLst>
                                          <p:endCondLst>
                                            <p:cond evt="onStopAudio" delay="0">
                                              <p:tgtEl>
                                                <p:sldTgt/>
                                              </p:tgtEl>
                                            </p:cond>
                                          </p:endCondLst>
                                        </p:cTn>
                                        <p:tgtEl>
                                          <p:sndTgt r:embed="rId3" name="drumroll.wav"/>
                                        </p:tgtEl>
                                      </p:cMediaNode>
                                    </p:audio>
                                  </p:sub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5366"/>
                                        </p:tgtEl>
                                        <p:attrNameLst>
                                          <p:attrName>style.visibility</p:attrName>
                                        </p:attrNameLst>
                                      </p:cBhvr>
                                      <p:to>
                                        <p:strVal val="visible"/>
                                      </p:to>
                                    </p:set>
                                    <p:animEffect transition="in" filter="dissolve">
                                      <p:cBhvr>
                                        <p:cTn id="25" dur="500"/>
                                        <p:tgtEl>
                                          <p:spTgt spid="15366"/>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5365"/>
                                        </p:tgtEl>
                                        <p:attrNameLst>
                                          <p:attrName>style.visibility</p:attrName>
                                        </p:attrNameLst>
                                      </p:cBhvr>
                                      <p:to>
                                        <p:strVal val="visible"/>
                                      </p:to>
                                    </p:set>
                                    <p:animEffect transition="in" filter="dissolve">
                                      <p:cBhvr>
                                        <p:cTn id="30" dur="500"/>
                                        <p:tgtEl>
                                          <p:spTgt spid="15365"/>
                                        </p:tgtEl>
                                      </p:cBhvr>
                                    </p:animEffect>
                                  </p:childTnLst>
                                  <p:subTnLst>
                                    <p:audio>
                                      <p:cMediaNode>
                                        <p:cTn display="0" masterRel="sameClick">
                                          <p:stCondLst>
                                            <p:cond evt="begin" delay="0">
                                              <p:tn val="28"/>
                                            </p:cond>
                                          </p:stCondLst>
                                          <p:endCondLst>
                                            <p:cond evt="onStopAudio" delay="0">
                                              <p:tgtEl>
                                                <p:sldTgt/>
                                              </p:tgtEl>
                                            </p:cond>
                                          </p:endCondLst>
                                        </p:cTn>
                                        <p:tgtEl>
                                          <p:sndTgt r:embed="rId3" name="drumroll.wav"/>
                                        </p:tgtEl>
                                      </p:cMediaNode>
                                    </p:audio>
                                  </p:sub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5364"/>
                                        </p:tgtEl>
                                        <p:attrNameLst>
                                          <p:attrName>style.visibility</p:attrName>
                                        </p:attrNameLst>
                                      </p:cBhvr>
                                      <p:to>
                                        <p:strVal val="visible"/>
                                      </p:to>
                                    </p:set>
                                    <p:animEffect transition="in" filter="dissolve">
                                      <p:cBhvr>
                                        <p:cTn id="35"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15365" grpId="0" animBg="1"/>
      <p:bldP spid="15366" grpId="0" animBg="1"/>
      <p:bldP spid="153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6385"/>
          <p:cNvGrpSpPr/>
          <p:nvPr/>
        </p:nvGrpSpPr>
        <p:grpSpPr>
          <a:xfrm>
            <a:off x="250825" y="0"/>
            <a:ext cx="8893175" cy="3843338"/>
            <a:chOff x="0" y="0"/>
            <a:chExt cx="5760" cy="3706"/>
          </a:xfrm>
        </p:grpSpPr>
        <p:sp>
          <p:nvSpPr>
            <p:cNvPr id="16387" name="矩形 16386"/>
            <p:cNvSpPr/>
            <p:nvPr/>
          </p:nvSpPr>
          <p:spPr>
            <a:xfrm>
              <a:off x="68" y="3085"/>
              <a:ext cx="5534" cy="621"/>
            </a:xfrm>
            <a:prstGeom prst="rect">
              <a:avLst/>
            </a:prstGeom>
            <a:solidFill>
              <a:schemeClr val="accent1"/>
            </a:solid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ea typeface="宋体" panose="02010600030101010101" pitchFamily="2" charset="-122"/>
                </a:defRPr>
              </a:lvl1pPr>
            </a:lstStyle>
            <a:p>
              <a:pPr lvl="0"/>
              <a:endParaRPr lang="zh-CN" altLang="en-US" sz="2000" b="1" dirty="0">
                <a:latin typeface="华文新魏" pitchFamily="2" charset="-122"/>
                <a:ea typeface="华文新魏" pitchFamily="2" charset="-122"/>
              </a:endParaRPr>
            </a:p>
          </p:txBody>
        </p:sp>
        <p:pic>
          <p:nvPicPr>
            <p:cNvPr id="16388" name="图片 16387" descr="处死查理一世">
              <a:hlinkClick r:id="rId2" action="ppaction://hlinksldjump"/>
            </p:cNvPr>
            <p:cNvPicPr>
              <a:picLocks noChangeAspect="1"/>
            </p:cNvPicPr>
            <p:nvPr/>
          </p:nvPicPr>
          <p:blipFill>
            <a:blip r:embed="rId3" cstate="print"/>
            <a:stretch>
              <a:fillRect/>
            </a:stretch>
          </p:blipFill>
          <p:spPr>
            <a:xfrm>
              <a:off x="0" y="0"/>
              <a:ext cx="5760" cy="3197"/>
            </a:xfrm>
            <a:prstGeom prst="rect">
              <a:avLst/>
            </a:prstGeom>
            <a:noFill/>
            <a:ln w="9525">
              <a:noFill/>
            </a:ln>
          </p:spPr>
        </p:pic>
      </p:grpSp>
      <p:sp>
        <p:nvSpPr>
          <p:cNvPr id="16389" name="矩形 16388"/>
          <p:cNvSpPr/>
          <p:nvPr/>
        </p:nvSpPr>
        <p:spPr>
          <a:xfrm>
            <a:off x="179388" y="2924175"/>
            <a:ext cx="8964612" cy="1187450"/>
          </a:xfrm>
          <a:prstGeom prst="rect">
            <a:avLst/>
          </a:prstGeom>
          <a:solidFill>
            <a:srgbClr val="000066"/>
          </a:solidFill>
          <a:ln w="9525">
            <a:noFill/>
          </a:ln>
        </p:spPr>
        <p:txBody>
          <a:bodyPr>
            <a:spAutoFit/>
          </a:bodyPr>
          <a:lstStyle/>
          <a:p>
            <a:pPr lvl="0"/>
            <a:r>
              <a:rPr lang="zh-CN" altLang="en-US" sz="2400" b="1">
                <a:solidFill>
                  <a:schemeClr val="bg1"/>
                </a:solidFill>
                <a:latin typeface="Arial" panose="020B0604020202020204" pitchFamily="34" charset="0"/>
                <a:ea typeface="宋体" panose="02010600030101010101" pitchFamily="2" charset="-122"/>
              </a:rPr>
              <a:t>旁白：</a:t>
            </a:r>
            <a:r>
              <a:rPr lang="en-US" altLang="zh-CN" sz="2400" b="1">
                <a:solidFill>
                  <a:schemeClr val="bg1"/>
                </a:solidFill>
                <a:latin typeface="Arial" panose="020B0604020202020204" pitchFamily="34" charset="0"/>
                <a:ea typeface="宋体" panose="02010600030101010101" pitchFamily="2" charset="-122"/>
              </a:rPr>
              <a:t>1649</a:t>
            </a:r>
            <a:r>
              <a:rPr lang="zh-CN" altLang="en-US" sz="2400" b="1">
                <a:solidFill>
                  <a:schemeClr val="bg1"/>
                </a:solidFill>
                <a:latin typeface="Arial" panose="020B0604020202020204" pitchFamily="34" charset="0"/>
                <a:ea typeface="宋体" panose="02010600030101010101" pitchFamily="2" charset="-122"/>
              </a:rPr>
              <a:t>年</a:t>
            </a:r>
            <a:r>
              <a:rPr lang="en-US" altLang="zh-CN" sz="2400" b="1">
                <a:solidFill>
                  <a:schemeClr val="bg1"/>
                </a:solidFill>
                <a:latin typeface="Arial" panose="020B0604020202020204" pitchFamily="34" charset="0"/>
                <a:ea typeface="宋体" panose="02010600030101010101" pitchFamily="2" charset="-122"/>
              </a:rPr>
              <a:t>1</a:t>
            </a:r>
            <a:r>
              <a:rPr lang="zh-CN" altLang="en-US" sz="2400" b="1">
                <a:solidFill>
                  <a:schemeClr val="bg1"/>
                </a:solidFill>
                <a:latin typeface="Arial" panose="020B0604020202020204" pitchFamily="34" charset="0"/>
                <a:ea typeface="宋体" panose="02010600030101010101" pitchFamily="2" charset="-122"/>
              </a:rPr>
              <a:t>月</a:t>
            </a:r>
            <a:r>
              <a:rPr lang="en-US" altLang="zh-CN" sz="2400" b="1">
                <a:solidFill>
                  <a:schemeClr val="bg1"/>
                </a:solidFill>
                <a:latin typeface="Arial" panose="020B0604020202020204" pitchFamily="34" charset="0"/>
                <a:ea typeface="宋体" panose="02010600030101010101" pitchFamily="2" charset="-122"/>
              </a:rPr>
              <a:t>30</a:t>
            </a:r>
            <a:r>
              <a:rPr lang="zh-CN" altLang="en-US" sz="2400" b="1">
                <a:solidFill>
                  <a:schemeClr val="bg1"/>
                </a:solidFill>
                <a:latin typeface="Arial" panose="020B0604020202020204" pitchFamily="34" charset="0"/>
                <a:ea typeface="宋体" panose="02010600030101010101" pitchFamily="2" charset="-122"/>
              </a:rPr>
              <a:t>日下午</a:t>
            </a:r>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那是一个寒冷的冬天</a:t>
            </a:r>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一名衣着华丽</a:t>
            </a:r>
          </a:p>
          <a:p>
            <a:pPr lvl="0"/>
            <a:r>
              <a:rPr lang="zh-CN" altLang="en-US" sz="2400" b="1">
                <a:solidFill>
                  <a:schemeClr val="bg1"/>
                </a:solidFill>
                <a:latin typeface="Arial" panose="020B0604020202020204" pitchFamily="34" charset="0"/>
                <a:ea typeface="宋体" panose="02010600030101010101" pitchFamily="2" charset="-122"/>
              </a:rPr>
              <a:t>的犯人即将被推上断头台，他就是残暴的国王查理一世！</a:t>
            </a:r>
          </a:p>
          <a:p>
            <a:pPr lvl="0"/>
            <a:endParaRPr lang="zh-CN" altLang="en-US" sz="2400" b="1">
              <a:solidFill>
                <a:schemeClr val="bg1"/>
              </a:solidFill>
              <a:latin typeface="Arial" panose="020B0604020202020204" pitchFamily="34" charset="0"/>
              <a:ea typeface="宋体" panose="02010600030101010101" pitchFamily="2" charset="-122"/>
            </a:endParaRPr>
          </a:p>
        </p:txBody>
      </p:sp>
      <p:sp>
        <p:nvSpPr>
          <p:cNvPr id="16390" name="文本框 16389"/>
          <p:cNvSpPr txBox="1"/>
          <p:nvPr/>
        </p:nvSpPr>
        <p:spPr>
          <a:xfrm>
            <a:off x="179388" y="3789363"/>
            <a:ext cx="8964612" cy="1917700"/>
          </a:xfrm>
          <a:prstGeom prst="rect">
            <a:avLst/>
          </a:prstGeom>
          <a:noFill/>
          <a:ln w="9525">
            <a:noFill/>
          </a:ln>
        </p:spPr>
        <p:txBody>
          <a:bodyPr>
            <a:spAutoFit/>
          </a:bodyPr>
          <a:lstStyle/>
          <a:p>
            <a:pPr lvl="0"/>
            <a:r>
              <a:rPr lang="zh-CN" altLang="en-US" sz="2400" b="1">
                <a:solidFill>
                  <a:schemeClr val="bg1"/>
                </a:solidFill>
                <a:latin typeface="Arial" panose="020B0604020202020204" pitchFamily="34" charset="0"/>
                <a:ea typeface="宋体" panose="02010600030101010101" pitchFamily="2" charset="-122"/>
              </a:rPr>
              <a:t>宣判官</a:t>
            </a:r>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现在</a:t>
            </a:r>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我宣布</a:t>
            </a:r>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查理一世为暴君、叛徒、杀人犯和国家的敌人。马上把他押上来！</a:t>
            </a:r>
          </a:p>
          <a:p>
            <a:pPr lvl="0"/>
            <a:r>
              <a:rPr lang="zh-CN" altLang="en-US" sz="2400" b="1">
                <a:solidFill>
                  <a:schemeClr val="bg1"/>
                </a:solidFill>
                <a:latin typeface="Arial" panose="020B0604020202020204" pitchFamily="34" charset="0"/>
                <a:ea typeface="宋体" panose="02010600030101010101" pitchFamily="2" charset="-122"/>
              </a:rPr>
              <a:t>           </a:t>
            </a:r>
          </a:p>
          <a:p>
            <a:pPr lvl="0"/>
            <a:endParaRPr lang="zh-CN" altLang="en-US" sz="2400" b="1">
              <a:solidFill>
                <a:schemeClr val="bg1"/>
              </a:solidFill>
              <a:latin typeface="Arial" panose="020B0604020202020204" pitchFamily="34" charset="0"/>
              <a:ea typeface="宋体" panose="02010600030101010101" pitchFamily="2" charset="-122"/>
            </a:endParaRPr>
          </a:p>
          <a:p>
            <a:pPr lvl="0"/>
            <a:r>
              <a:rPr lang="zh-CN" altLang="en-US" sz="2400" b="1">
                <a:solidFill>
                  <a:schemeClr val="bg1"/>
                </a:solidFill>
                <a:latin typeface="Arial" panose="020B0604020202020204" pitchFamily="34" charset="0"/>
                <a:ea typeface="宋体" panose="02010600030101010101" pitchFamily="2" charset="-122"/>
              </a:rPr>
              <a:t>           </a:t>
            </a:r>
          </a:p>
        </p:txBody>
      </p:sp>
      <p:sp>
        <p:nvSpPr>
          <p:cNvPr id="16391" name="文本框 16390"/>
          <p:cNvSpPr txBox="1"/>
          <p:nvPr/>
        </p:nvSpPr>
        <p:spPr>
          <a:xfrm>
            <a:off x="179388" y="5229225"/>
            <a:ext cx="184150" cy="457200"/>
          </a:xfrm>
          <a:prstGeom prst="rect">
            <a:avLst/>
          </a:prstGeom>
          <a:noFill/>
          <a:ln w="9525">
            <a:noFill/>
          </a:ln>
        </p:spPr>
        <p:txBody>
          <a:bodyPr wrap="none" anchor="t">
            <a:spAutoFit/>
          </a:bodyPr>
          <a:lstStyle/>
          <a:p>
            <a:pPr lvl="0"/>
            <a:endParaRPr lang="zh-CN" altLang="en-US" sz="2400" b="1" dirty="0">
              <a:latin typeface="Arial" panose="020B0604020202020204" pitchFamily="34" charset="0"/>
              <a:ea typeface="宋体" panose="02010600030101010101" pitchFamily="2" charset="-122"/>
            </a:endParaRPr>
          </a:p>
        </p:txBody>
      </p:sp>
      <p:sp>
        <p:nvSpPr>
          <p:cNvPr id="16392" name="文本框 16391"/>
          <p:cNvSpPr txBox="1"/>
          <p:nvPr/>
        </p:nvSpPr>
        <p:spPr>
          <a:xfrm>
            <a:off x="179388" y="5492750"/>
            <a:ext cx="5387975" cy="457200"/>
          </a:xfrm>
          <a:prstGeom prst="rect">
            <a:avLst/>
          </a:prstGeom>
          <a:noFill/>
          <a:ln w="9525">
            <a:noFill/>
          </a:ln>
        </p:spPr>
        <p:txBody>
          <a:bodyPr wrap="none" anchor="t">
            <a:spAutoFit/>
          </a:bodyPr>
          <a:lstStyle/>
          <a:p>
            <a:pPr lvl="0"/>
            <a:r>
              <a:rPr lang="zh-CN" altLang="en-US" sz="2400" b="1">
                <a:solidFill>
                  <a:schemeClr val="bg1"/>
                </a:solidFill>
                <a:latin typeface="Arial" panose="020B0604020202020204" pitchFamily="34" charset="0"/>
                <a:ea typeface="宋体" panose="02010600030101010101" pitchFamily="2" charset="-122"/>
              </a:rPr>
              <a:t>查理一世</a:t>
            </a:r>
            <a:r>
              <a:rPr lang="en-US" altLang="zh-CN" sz="2400" b="1">
                <a:solidFill>
                  <a:schemeClr val="bg1"/>
                </a:solidFill>
                <a:latin typeface="Arial" panose="020B0604020202020204" pitchFamily="34" charset="0"/>
                <a:ea typeface="宋体" panose="02010600030101010101" pitchFamily="2" charset="-122"/>
              </a:rPr>
              <a:t>:</a:t>
            </a:r>
            <a:r>
              <a:rPr lang="en-US" altLang="zh-CN" sz="2400" b="1">
                <a:solidFill>
                  <a:schemeClr val="bg1"/>
                </a:solidFill>
                <a:latin typeface="Arial" panose="020B0604020202020204" pitchFamily="34" charset="0"/>
                <a:ea typeface="宋体" panose="02010600030101010101" pitchFamily="2" charset="-122"/>
                <a:sym typeface="Wingdings" panose="05000000000000000000" pitchFamily="2" charset="2"/>
              </a:rPr>
              <a:t>(</a:t>
            </a:r>
            <a:r>
              <a:rPr lang="zh-CN" altLang="en-US" sz="2400" b="1">
                <a:solidFill>
                  <a:schemeClr val="bg1"/>
                </a:solidFill>
                <a:latin typeface="Arial" panose="020B0604020202020204" pitchFamily="34" charset="0"/>
                <a:ea typeface="宋体" panose="02010600030101010101" pitchFamily="2" charset="-122"/>
                <a:sym typeface="Wingdings" panose="05000000000000000000" pitchFamily="2" charset="2"/>
              </a:rPr>
              <a:t>冷得发抖</a:t>
            </a:r>
            <a:r>
              <a:rPr lang="en-US" altLang="zh-CN" sz="2400" b="1">
                <a:solidFill>
                  <a:schemeClr val="bg1"/>
                </a:solidFill>
                <a:latin typeface="Arial" panose="020B0604020202020204" pitchFamily="34" charset="0"/>
                <a:ea typeface="宋体" panose="02010600030101010101" pitchFamily="2" charset="-122"/>
                <a:sym typeface="Wingdings" panose="05000000000000000000" pitchFamily="2" charset="2"/>
              </a:rPr>
              <a:t>)……</a:t>
            </a:r>
            <a:r>
              <a:rPr lang="zh-CN" altLang="en-US" sz="2400" b="1">
                <a:solidFill>
                  <a:schemeClr val="bg1"/>
                </a:solidFill>
                <a:latin typeface="Arial" panose="020B0604020202020204" pitchFamily="34" charset="0"/>
                <a:ea typeface="宋体" panose="02010600030101010101" pitchFamily="2" charset="-122"/>
              </a:rPr>
              <a:t>愿上帝保佑！</a:t>
            </a:r>
          </a:p>
        </p:txBody>
      </p:sp>
      <p:sp>
        <p:nvSpPr>
          <p:cNvPr id="16393" name="文本框 16392"/>
          <p:cNvSpPr txBox="1"/>
          <p:nvPr/>
        </p:nvSpPr>
        <p:spPr>
          <a:xfrm>
            <a:off x="179388" y="5924550"/>
            <a:ext cx="7537450" cy="457200"/>
          </a:xfrm>
          <a:prstGeom prst="rect">
            <a:avLst/>
          </a:prstGeom>
          <a:noFill/>
          <a:ln w="9525">
            <a:noFill/>
          </a:ln>
        </p:spPr>
        <p:txBody>
          <a:bodyPr wrap="none" anchor="t">
            <a:spAutoFit/>
          </a:bodyPr>
          <a:lstStyle/>
          <a:p>
            <a:pPr lvl="0"/>
            <a:r>
              <a:rPr lang="zh-CN" altLang="en-US" sz="2400" b="1">
                <a:solidFill>
                  <a:schemeClr val="bg1"/>
                </a:solidFill>
                <a:latin typeface="Arial" panose="020B0604020202020204" pitchFamily="34" charset="0"/>
                <a:ea typeface="宋体" panose="02010600030101010101" pitchFamily="2" charset="-122"/>
              </a:rPr>
              <a:t>旁白：查理一世的王妃看到人头落地，立刻晕倒过去。</a:t>
            </a:r>
          </a:p>
        </p:txBody>
      </p:sp>
      <p:sp>
        <p:nvSpPr>
          <p:cNvPr id="16394" name="文本框 16393"/>
          <p:cNvSpPr txBox="1"/>
          <p:nvPr/>
        </p:nvSpPr>
        <p:spPr>
          <a:xfrm>
            <a:off x="152400" y="4581525"/>
            <a:ext cx="4779963" cy="457200"/>
          </a:xfrm>
          <a:prstGeom prst="rect">
            <a:avLst/>
          </a:prstGeom>
          <a:noFill/>
          <a:ln w="9525">
            <a:noFill/>
          </a:ln>
        </p:spPr>
        <p:txBody>
          <a:bodyPr wrap="none" anchor="t">
            <a:spAutoFit/>
          </a:bodyPr>
          <a:lstStyle/>
          <a:p>
            <a:pPr lvl="0"/>
            <a:r>
              <a:rPr lang="zh-CN" altLang="en-US" sz="2400" b="1">
                <a:solidFill>
                  <a:schemeClr val="bg1"/>
                </a:solidFill>
                <a:latin typeface="Arial" panose="020B0604020202020204" pitchFamily="34" charset="0"/>
                <a:ea typeface="宋体" panose="02010600030101010101" pitchFamily="2" charset="-122"/>
              </a:rPr>
              <a:t>侩子手：（动作）押犯人上断头台</a:t>
            </a:r>
          </a:p>
        </p:txBody>
      </p:sp>
      <p:sp>
        <p:nvSpPr>
          <p:cNvPr id="16395" name="文本框 16394"/>
          <p:cNvSpPr txBox="1"/>
          <p:nvPr/>
        </p:nvSpPr>
        <p:spPr>
          <a:xfrm>
            <a:off x="179388" y="5059363"/>
            <a:ext cx="4473575" cy="457200"/>
          </a:xfrm>
          <a:prstGeom prst="rect">
            <a:avLst/>
          </a:prstGeom>
          <a:noFill/>
          <a:ln w="9525">
            <a:noFill/>
          </a:ln>
        </p:spPr>
        <p:txBody>
          <a:bodyPr wrap="none" anchor="t">
            <a:spAutoFit/>
          </a:bodyPr>
          <a:lstStyle/>
          <a:p>
            <a:pPr lvl="0"/>
            <a:r>
              <a:rPr lang="zh-CN" altLang="en-US" sz="2400" b="1">
                <a:solidFill>
                  <a:schemeClr val="bg1"/>
                </a:solidFill>
                <a:latin typeface="Arial" panose="020B0604020202020204" pitchFamily="34" charset="0"/>
                <a:ea typeface="宋体" panose="02010600030101010101" pitchFamily="2" charset="-122"/>
              </a:rPr>
              <a:t>宣判官：时辰已到，开始行刑！</a:t>
            </a:r>
          </a:p>
        </p:txBody>
      </p:sp>
      <p:sp>
        <p:nvSpPr>
          <p:cNvPr id="16396" name="文本框 16395"/>
          <p:cNvSpPr txBox="1"/>
          <p:nvPr/>
        </p:nvSpPr>
        <p:spPr>
          <a:xfrm>
            <a:off x="0" y="6338888"/>
            <a:ext cx="9074150" cy="519112"/>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隶书" pitchFamily="49" charset="-122"/>
              </a:rPr>
              <a:t>国王查理一世命丧断头台，是否就意味着革命结束了呢？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396"/>
                                        </p:tgtEl>
                                        <p:attrNameLst>
                                          <p:attrName>style.visibility</p:attrName>
                                        </p:attrNameLst>
                                      </p:cBhvr>
                                      <p:to>
                                        <p:strVal val="visible"/>
                                      </p:to>
                                    </p:set>
                                    <p:anim calcmode="lin" valueType="num">
                                      <p:cBhvr additive="base">
                                        <p:cTn id="7" dur="500" fill="hold"/>
                                        <p:tgtEl>
                                          <p:spTgt spid="16396"/>
                                        </p:tgtEl>
                                        <p:attrNameLst>
                                          <p:attrName>ppt_x</p:attrName>
                                        </p:attrNameLst>
                                      </p:cBhvr>
                                      <p:tavLst>
                                        <p:tav tm="0">
                                          <p:val>
                                            <p:strVal val="1+#ppt_w/2"/>
                                          </p:val>
                                        </p:tav>
                                        <p:tav tm="100000">
                                          <p:val>
                                            <p:strVal val="#ppt_x"/>
                                          </p:val>
                                        </p:tav>
                                      </p:tavLst>
                                    </p:anim>
                                    <p:anim calcmode="lin" valueType="num">
                                      <p:cBhvr additive="base">
                                        <p:cTn id="8" dur="500" fill="hold"/>
                                        <p:tgtEl>
                                          <p:spTgt spid="163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6"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17409"/>
          <p:cNvSpPr txBox="1"/>
          <p:nvPr/>
        </p:nvSpPr>
        <p:spPr>
          <a:xfrm>
            <a:off x="381000" y="4191000"/>
            <a:ext cx="8459788" cy="2043113"/>
          </a:xfrm>
          <a:prstGeom prst="rect">
            <a:avLst/>
          </a:prstGeom>
          <a:gradFill rotWithShape="1">
            <a:gsLst>
              <a:gs pos="0">
                <a:schemeClr val="tx2"/>
              </a:gs>
              <a:gs pos="100000">
                <a:srgbClr val="000066"/>
              </a:gs>
            </a:gsLst>
            <a:lin ang="5400000" scaled="1"/>
            <a:tileRect/>
          </a:gradFill>
          <a:ln w="9525">
            <a:noFill/>
          </a:ln>
        </p:spPr>
        <p:txBody>
          <a:bodyPr>
            <a:spAutoFit/>
          </a:bodyPr>
          <a:lstStyle/>
          <a:p>
            <a:pPr lvl="0"/>
            <a:r>
              <a:rPr lang="zh-CN" altLang="en-US" b="1">
                <a:solidFill>
                  <a:srgbClr val="CCFF66"/>
                </a:solidFill>
                <a:latin typeface="方正姚体" pitchFamily="2" charset="-122"/>
                <a:ea typeface="方正姚体" pitchFamily="2" charset="-122"/>
              </a:rPr>
              <a:t>         </a:t>
            </a:r>
            <a:r>
              <a:rPr lang="zh-CN" altLang="en-US" sz="3200" b="1">
                <a:solidFill>
                  <a:srgbClr val="FFFF00"/>
                </a:solidFill>
                <a:latin typeface="方正姚体" pitchFamily="2" charset="-122"/>
                <a:ea typeface="方正姚体" pitchFamily="2" charset="-122"/>
              </a:rPr>
              <a:t>克伦威尔去世后，英国政局不稳。为了稳定政局，英国决定恢复斯图亚特王朝。</a:t>
            </a:r>
            <a:r>
              <a:rPr lang="en-US" altLang="zh-CN" sz="3200" b="1">
                <a:solidFill>
                  <a:srgbClr val="FFFF00"/>
                </a:solidFill>
                <a:latin typeface="方正姚体" pitchFamily="2" charset="-122"/>
                <a:ea typeface="方正姚体" pitchFamily="2" charset="-122"/>
              </a:rPr>
              <a:t>1660</a:t>
            </a:r>
            <a:r>
              <a:rPr lang="zh-CN" altLang="en-US" sz="3200" b="1">
                <a:solidFill>
                  <a:srgbClr val="FFFF00"/>
                </a:solidFill>
                <a:latin typeface="方正姚体" pitchFamily="2" charset="-122"/>
                <a:ea typeface="方正姚体" pitchFamily="2" charset="-122"/>
              </a:rPr>
              <a:t>年</a:t>
            </a:r>
            <a:r>
              <a:rPr lang="en-US" altLang="zh-CN" sz="3200" b="1">
                <a:solidFill>
                  <a:srgbClr val="FFFF00"/>
                </a:solidFill>
                <a:latin typeface="方正姚体" pitchFamily="2" charset="-122"/>
                <a:ea typeface="方正姚体" pitchFamily="2" charset="-122"/>
              </a:rPr>
              <a:t>5</a:t>
            </a:r>
            <a:r>
              <a:rPr lang="zh-CN" altLang="en-US" sz="3200" b="1">
                <a:solidFill>
                  <a:srgbClr val="FFFF00"/>
                </a:solidFill>
                <a:latin typeface="方正姚体" pitchFamily="2" charset="-122"/>
                <a:ea typeface="方正姚体" pitchFamily="2" charset="-122"/>
              </a:rPr>
              <a:t>月</a:t>
            </a:r>
            <a:r>
              <a:rPr lang="en-US" altLang="zh-CN" sz="3200" b="1">
                <a:solidFill>
                  <a:srgbClr val="FFFF00"/>
                </a:solidFill>
                <a:latin typeface="方正姚体" pitchFamily="2" charset="-122"/>
                <a:ea typeface="方正姚体" pitchFamily="2" charset="-122"/>
              </a:rPr>
              <a:t>26</a:t>
            </a:r>
            <a:r>
              <a:rPr lang="zh-CN" altLang="en-US" sz="3200" b="1">
                <a:solidFill>
                  <a:srgbClr val="FFFF00"/>
                </a:solidFill>
                <a:latin typeface="方正姚体" pitchFamily="2" charset="-122"/>
                <a:ea typeface="方正姚体" pitchFamily="2" charset="-122"/>
              </a:rPr>
              <a:t>日，英国查理一世之子查理二世到英国，继承王位；斯图亚特王朝复辟。</a:t>
            </a:r>
          </a:p>
        </p:txBody>
      </p:sp>
      <p:graphicFrame>
        <p:nvGraphicFramePr>
          <p:cNvPr id="17411" name="对象 17410"/>
          <p:cNvGraphicFramePr>
            <a:graphicFrameLocks/>
          </p:cNvGraphicFramePr>
          <p:nvPr/>
        </p:nvGraphicFramePr>
        <p:xfrm>
          <a:off x="0" y="765175"/>
          <a:ext cx="9144000" cy="2901950"/>
        </p:xfrm>
        <a:graphic>
          <a:graphicData uri="http://schemas.openxmlformats.org/presentationml/2006/ole">
            <p:oleObj spid="_x0000_s3076" r:id="rId3" imgW="7403175" imgH="2349206" progId="">
              <p:embed/>
            </p:oleObj>
          </a:graphicData>
        </a:graphic>
      </p:graphicFrame>
      <p:pic>
        <p:nvPicPr>
          <p:cNvPr id="17412" name="图片 17411" descr="查理二世"/>
          <p:cNvPicPr>
            <a:picLocks noChangeAspect="1"/>
          </p:cNvPicPr>
          <p:nvPr/>
        </p:nvPicPr>
        <p:blipFill>
          <a:blip r:embed="rId4" cstate="print"/>
          <a:stretch>
            <a:fillRect/>
          </a:stretch>
        </p:blipFill>
        <p:spPr>
          <a:xfrm>
            <a:off x="1447800" y="0"/>
            <a:ext cx="2922588" cy="3657600"/>
          </a:xfrm>
          <a:prstGeom prst="rect">
            <a:avLst/>
          </a:prstGeom>
          <a:noFill/>
          <a:ln w="9525">
            <a:noFill/>
          </a:ln>
        </p:spPr>
      </p:pic>
      <p:sp>
        <p:nvSpPr>
          <p:cNvPr id="17413" name="文本框 17412"/>
          <p:cNvSpPr txBox="1"/>
          <p:nvPr/>
        </p:nvSpPr>
        <p:spPr>
          <a:xfrm>
            <a:off x="4067175" y="825500"/>
            <a:ext cx="576263" cy="366713"/>
          </a:xfrm>
          <a:prstGeom prst="rect">
            <a:avLst/>
          </a:prstGeom>
          <a:noFill/>
          <a:ln w="9525">
            <a:noFill/>
          </a:ln>
        </p:spPr>
        <p:txBody>
          <a:bodyPr>
            <a:spAutoFit/>
          </a:bodyPr>
          <a:lstStyle/>
          <a:p>
            <a:pPr lvl="0">
              <a:spcBef>
                <a:spcPct val="50000"/>
              </a:spcBef>
            </a:pPr>
            <a:endParaRPr lang="zh-CN" altLang="en-US" dirty="0">
              <a:latin typeface="Arial" panose="020B0604020202020204" pitchFamily="34" charset="0"/>
              <a:ea typeface="宋体" panose="02010600030101010101" pitchFamily="2" charset="-122"/>
            </a:endParaRPr>
          </a:p>
        </p:txBody>
      </p:sp>
      <p:pic>
        <p:nvPicPr>
          <p:cNvPr id="17414" name="图片 17413"/>
          <p:cNvPicPr>
            <a:picLocks noChangeAspect="1"/>
          </p:cNvPicPr>
          <p:nvPr/>
        </p:nvPicPr>
        <p:blipFill>
          <a:blip r:embed="rId5" cstate="print"/>
          <a:stretch>
            <a:fillRect/>
          </a:stretch>
        </p:blipFill>
        <p:spPr>
          <a:xfrm>
            <a:off x="4648200" y="0"/>
            <a:ext cx="3036888" cy="3657600"/>
          </a:xfrm>
          <a:prstGeom prst="rect">
            <a:avLst/>
          </a:prstGeom>
          <a:noFill/>
          <a:ln w="9525">
            <a:noFill/>
          </a:ln>
        </p:spPr>
      </p:pic>
      <p:sp>
        <p:nvSpPr>
          <p:cNvPr id="17415" name="文本框 17414"/>
          <p:cNvSpPr txBox="1"/>
          <p:nvPr/>
        </p:nvSpPr>
        <p:spPr>
          <a:xfrm>
            <a:off x="6096000" y="3048000"/>
            <a:ext cx="1963738" cy="457200"/>
          </a:xfrm>
          <a:prstGeom prst="rect">
            <a:avLst/>
          </a:prstGeom>
          <a:noFill/>
          <a:ln w="9525">
            <a:noFill/>
          </a:ln>
        </p:spPr>
        <p:txBody>
          <a:bodyPr>
            <a:spAutoFit/>
          </a:bodyPr>
          <a:lstStyle/>
          <a:p>
            <a:pPr lvl="0"/>
            <a:r>
              <a:rPr lang="zh-CN" altLang="en-US" sz="2400" b="1">
                <a:solidFill>
                  <a:srgbClr val="FFFF00"/>
                </a:solidFill>
                <a:latin typeface="Tahoma" panose="020B0604030504040204" pitchFamily="34" charset="0"/>
                <a:ea typeface="宋体" panose="02010600030101010101" pitchFamily="2" charset="-122"/>
              </a:rPr>
              <a:t>詹姆士二世</a:t>
            </a:r>
          </a:p>
        </p:txBody>
      </p:sp>
      <p:sp>
        <p:nvSpPr>
          <p:cNvPr id="17416" name="文本框 17415"/>
          <p:cNvSpPr txBox="1"/>
          <p:nvPr/>
        </p:nvSpPr>
        <p:spPr>
          <a:xfrm>
            <a:off x="3352800" y="3124200"/>
            <a:ext cx="1512888" cy="457200"/>
          </a:xfrm>
          <a:prstGeom prst="rect">
            <a:avLst/>
          </a:prstGeom>
          <a:noFill/>
          <a:ln w="9525">
            <a:noFill/>
          </a:ln>
        </p:spPr>
        <p:txBody>
          <a:bodyPr>
            <a:spAutoFit/>
          </a:bodyPr>
          <a:lstStyle/>
          <a:p>
            <a:pPr lvl="0"/>
            <a:r>
              <a:rPr lang="zh-CN" altLang="en-US" sz="2400" b="1">
                <a:solidFill>
                  <a:srgbClr val="FFFF00"/>
                </a:solidFill>
                <a:latin typeface="Tahoma" panose="020B0604030504040204" pitchFamily="34" charset="0"/>
                <a:ea typeface="宋体" panose="02010600030101010101" pitchFamily="2" charset="-122"/>
              </a:rPr>
              <a:t>查理二世</a:t>
            </a:r>
          </a:p>
        </p:txBody>
      </p:sp>
      <p:pic>
        <p:nvPicPr>
          <p:cNvPr id="17417" name="图片 17416" descr="图片6">
            <a:hlinkClick r:id="rId6" action="ppaction://hlinksldjump"/>
          </p:cNvPr>
          <p:cNvPicPr>
            <a:picLocks noChangeAspect="1"/>
          </p:cNvPicPr>
          <p:nvPr/>
        </p:nvPicPr>
        <p:blipFill>
          <a:blip r:embed="rId7" cstate="print"/>
          <a:stretch>
            <a:fillRect/>
          </a:stretch>
        </p:blipFill>
        <p:spPr>
          <a:xfrm>
            <a:off x="7648575" y="6419850"/>
            <a:ext cx="1495425" cy="438150"/>
          </a:xfrm>
          <a:prstGeom prst="rect">
            <a:avLst/>
          </a:prstGeom>
          <a:noFill/>
          <a:ln w="9525">
            <a:noFill/>
          </a:ln>
        </p:spPr>
      </p:pic>
      <p:sp>
        <p:nvSpPr>
          <p:cNvPr id="17418" name="矩形 17417"/>
          <p:cNvSpPr/>
          <p:nvPr/>
        </p:nvSpPr>
        <p:spPr>
          <a:xfrm rot="5400000">
            <a:off x="-393700" y="977900"/>
            <a:ext cx="1938338" cy="792163"/>
          </a:xfrm>
          <a:prstGeom prst="rect">
            <a:avLst/>
          </a:prstGeom>
        </p:spPr>
        <p:txBody>
          <a:bodyPr vert="eaVert" wrap="none" fromWordArt="1">
            <a:prstTxWarp prst="textPlain">
              <a:avLst>
                <a:gd name="adj" fmla="val 50000"/>
              </a:avLst>
            </a:prstTxWarp>
            <a:normAutofit/>
          </a:bodyPr>
          <a:lstStyle/>
          <a:p>
            <a:pPr algn="ctr"/>
            <a:r>
              <a:rPr lang="zh-CN" altLang="en-US" sz="3600" b="1">
                <a:ln w="9525" cap="flat" cmpd="sng">
                  <a:solidFill>
                    <a:srgbClr val="FFFF00"/>
                  </a:solidFill>
                  <a:prstDash val="solid"/>
                  <a:headEnd type="none" w="med" len="med"/>
                  <a:tailEnd type="none" w="med" len="med"/>
                </a:ln>
                <a:gradFill rotWithShape="1">
                  <a:gsLst>
                    <a:gs pos="0">
                      <a:srgbClr val="FFFF00"/>
                    </a:gs>
                    <a:gs pos="100000">
                      <a:srgbClr val="FFFF00"/>
                    </a:gs>
                  </a:gsLst>
                  <a:lin ang="0" scaled="1"/>
                  <a:tileRect/>
                </a:gradFill>
                <a:latin typeface="宋体" panose="02010600030101010101" pitchFamily="2" charset="-122"/>
                <a:ea typeface="宋体" panose="02010600030101010101" pitchFamily="2" charset="-122"/>
              </a:rPr>
              <a:t>知识展厅</a:t>
            </a: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8433"/>
          <p:cNvSpPr>
            <a:spLocks noGrp="1"/>
          </p:cNvSpPr>
          <p:nvPr>
            <p:ph type="title"/>
          </p:nvPr>
        </p:nvSpPr>
        <p:spPr>
          <a:ln/>
        </p:spPr>
        <p:txBody>
          <a:bodyPr anchor="ctr"/>
          <a:lstStyle/>
          <a:p>
            <a:endParaRPr lang="zh-CN" altLang="en-US" dirty="0"/>
          </a:p>
        </p:txBody>
      </p:sp>
      <p:pic>
        <p:nvPicPr>
          <p:cNvPr id="18435" name="图片 18434" descr="玛丽女王"/>
          <p:cNvPicPr>
            <a:picLocks noChangeAspect="1"/>
          </p:cNvPicPr>
          <p:nvPr/>
        </p:nvPicPr>
        <p:blipFill>
          <a:blip r:embed="rId2" cstate="print"/>
          <a:stretch>
            <a:fillRect/>
          </a:stretch>
        </p:blipFill>
        <p:spPr>
          <a:xfrm>
            <a:off x="6156325" y="0"/>
            <a:ext cx="2555875" cy="3573463"/>
          </a:xfrm>
          <a:prstGeom prst="rect">
            <a:avLst/>
          </a:prstGeom>
          <a:noFill/>
          <a:ln w="9525">
            <a:noFill/>
          </a:ln>
        </p:spPr>
      </p:pic>
      <p:sp>
        <p:nvSpPr>
          <p:cNvPr id="18436" name="文本框 18435"/>
          <p:cNvSpPr txBox="1"/>
          <p:nvPr/>
        </p:nvSpPr>
        <p:spPr>
          <a:xfrm>
            <a:off x="7596188" y="2921000"/>
            <a:ext cx="1000125" cy="579438"/>
          </a:xfrm>
          <a:prstGeom prst="rect">
            <a:avLst/>
          </a:prstGeom>
          <a:gradFill rotWithShape="1">
            <a:gsLst>
              <a:gs pos="0">
                <a:srgbClr val="0033CC"/>
              </a:gs>
              <a:gs pos="100000">
                <a:schemeClr val="tx2"/>
              </a:gs>
            </a:gsLst>
            <a:path path="shape">
              <a:fillToRect l="50000" t="50000" r="50000" b="50000"/>
            </a:path>
            <a:tileRect/>
          </a:gradFill>
          <a:ln w="9525">
            <a:noFill/>
          </a:ln>
        </p:spPr>
        <p:txBody>
          <a:bodyPr wrap="none" anchor="t">
            <a:spAutoFit/>
          </a:bodyPr>
          <a:lstStyle/>
          <a:p>
            <a:pPr lvl="0"/>
            <a:r>
              <a:rPr lang="zh-CN" altLang="en-US" sz="3200" b="1">
                <a:solidFill>
                  <a:srgbClr val="FFFF00"/>
                </a:solidFill>
                <a:latin typeface="Arial" panose="020B0604020202020204" pitchFamily="34" charset="0"/>
                <a:ea typeface="宋体" panose="02010600030101010101" pitchFamily="2" charset="-122"/>
              </a:rPr>
              <a:t>玛丽</a:t>
            </a:r>
          </a:p>
        </p:txBody>
      </p:sp>
      <p:pic>
        <p:nvPicPr>
          <p:cNvPr id="18437" name="图片 18436" descr="070225074379119"/>
          <p:cNvPicPr>
            <a:picLocks noChangeAspect="1"/>
          </p:cNvPicPr>
          <p:nvPr/>
        </p:nvPicPr>
        <p:blipFill>
          <a:blip r:embed="rId3" cstate="print"/>
          <a:srcRect r="52112"/>
          <a:stretch>
            <a:fillRect/>
          </a:stretch>
        </p:blipFill>
        <p:spPr>
          <a:xfrm>
            <a:off x="6588125" y="3573463"/>
            <a:ext cx="2592388" cy="3284537"/>
          </a:xfrm>
          <a:prstGeom prst="rect">
            <a:avLst/>
          </a:prstGeom>
          <a:noFill/>
          <a:ln w="9525">
            <a:noFill/>
          </a:ln>
        </p:spPr>
      </p:pic>
      <p:sp>
        <p:nvSpPr>
          <p:cNvPr id="18438" name="矩形 18437"/>
          <p:cNvSpPr/>
          <p:nvPr/>
        </p:nvSpPr>
        <p:spPr>
          <a:xfrm>
            <a:off x="8243888" y="5573713"/>
            <a:ext cx="1114425" cy="519112"/>
          </a:xfrm>
          <a:prstGeom prst="rect">
            <a:avLst/>
          </a:prstGeom>
          <a:gradFill rotWithShape="1">
            <a:gsLst>
              <a:gs pos="0">
                <a:srgbClr val="0033CC"/>
              </a:gs>
              <a:gs pos="100000">
                <a:schemeClr val="tx1"/>
              </a:gs>
            </a:gsLst>
            <a:lin ang="5400000" scaled="1"/>
            <a:tileRect/>
          </a:gradFill>
          <a:ln w="9525">
            <a:noFill/>
          </a:ln>
        </p:spPr>
        <p:txBody>
          <a:bodyPr>
            <a:spAutoFit/>
          </a:bodyPr>
          <a:lstStyle/>
          <a:p>
            <a:pPr lvl="0" algn="ctr"/>
            <a:r>
              <a:rPr lang="zh-CN" altLang="en-US" sz="2800" b="1">
                <a:solidFill>
                  <a:srgbClr val="FFFF00"/>
                </a:solidFill>
                <a:latin typeface="Arial" panose="020B0604020202020204" pitchFamily="34" charset="0"/>
                <a:ea typeface="宋体" panose="02010600030101010101" pitchFamily="2" charset="-122"/>
              </a:rPr>
              <a:t>威廉</a:t>
            </a:r>
          </a:p>
        </p:txBody>
      </p:sp>
      <p:pic>
        <p:nvPicPr>
          <p:cNvPr id="18439" name="图片 18438" descr="光荣革命Presentation of The Declaration Of Rights">
            <a:hlinkClick r:id="rId4" action="ppaction://hlinksldjump"/>
          </p:cNvPr>
          <p:cNvPicPr>
            <a:picLocks noChangeAspect="1"/>
          </p:cNvPicPr>
          <p:nvPr/>
        </p:nvPicPr>
        <p:blipFill>
          <a:blip r:embed="rId5" cstate="print"/>
          <a:stretch>
            <a:fillRect/>
          </a:stretch>
        </p:blipFill>
        <p:spPr>
          <a:xfrm>
            <a:off x="1474788" y="0"/>
            <a:ext cx="4465637" cy="3068638"/>
          </a:xfrm>
          <a:prstGeom prst="rect">
            <a:avLst/>
          </a:prstGeom>
          <a:noFill/>
          <a:ln w="9525">
            <a:noFill/>
          </a:ln>
        </p:spPr>
      </p:pic>
      <p:sp>
        <p:nvSpPr>
          <p:cNvPr id="18440" name="文本框 18439"/>
          <p:cNvSpPr txBox="1"/>
          <p:nvPr/>
        </p:nvSpPr>
        <p:spPr>
          <a:xfrm>
            <a:off x="4356100" y="404813"/>
            <a:ext cx="863600" cy="457200"/>
          </a:xfrm>
          <a:prstGeom prst="rect">
            <a:avLst/>
          </a:prstGeom>
          <a:gradFill rotWithShape="1">
            <a:gsLst>
              <a:gs pos="0">
                <a:srgbClr val="0033CC"/>
              </a:gs>
              <a:gs pos="100000">
                <a:schemeClr val="tx2"/>
              </a:gs>
            </a:gsLst>
            <a:path path="shape">
              <a:fillToRect l="50000" t="50000" r="50000" b="50000"/>
            </a:path>
            <a:tileRect/>
          </a:gradFill>
          <a:ln w="9525">
            <a:noFill/>
          </a:ln>
        </p:spPr>
        <p:txBody>
          <a:bodyPr>
            <a:spAutoFit/>
          </a:bodyPr>
          <a:lstStyle/>
          <a:p>
            <a:pPr lvl="0"/>
            <a:r>
              <a:rPr lang="zh-CN" altLang="en-US" sz="2400" b="1">
                <a:solidFill>
                  <a:srgbClr val="FFFF00"/>
                </a:solidFill>
                <a:latin typeface="Arial" panose="020B0604020202020204" pitchFamily="34" charset="0"/>
                <a:ea typeface="宋体" panose="02010600030101010101" pitchFamily="2" charset="-122"/>
              </a:rPr>
              <a:t>玛丽</a:t>
            </a:r>
          </a:p>
        </p:txBody>
      </p:sp>
      <p:sp>
        <p:nvSpPr>
          <p:cNvPr id="18441" name="矩形 18440"/>
          <p:cNvSpPr/>
          <p:nvPr/>
        </p:nvSpPr>
        <p:spPr>
          <a:xfrm>
            <a:off x="3492500" y="404813"/>
            <a:ext cx="796925" cy="457200"/>
          </a:xfrm>
          <a:prstGeom prst="rect">
            <a:avLst/>
          </a:prstGeom>
          <a:gradFill rotWithShape="1">
            <a:gsLst>
              <a:gs pos="0">
                <a:srgbClr val="0033CC"/>
              </a:gs>
              <a:gs pos="100000">
                <a:srgbClr val="000066"/>
              </a:gs>
            </a:gsLst>
            <a:path path="shape">
              <a:fillToRect l="50000" t="50000" r="50000" b="50000"/>
            </a:path>
            <a:tileRect/>
          </a:gradFill>
          <a:ln w="9525">
            <a:noFill/>
          </a:ln>
        </p:spPr>
        <p:txBody>
          <a:bodyPr wrap="none" anchor="t">
            <a:spAutoFit/>
          </a:bodyPr>
          <a:lstStyle/>
          <a:p>
            <a:pPr lvl="0" algn="ctr"/>
            <a:r>
              <a:rPr lang="zh-CN" altLang="en-US" sz="2400" b="1">
                <a:solidFill>
                  <a:srgbClr val="FFFF00"/>
                </a:solidFill>
                <a:latin typeface="Arial" panose="020B0604020202020204" pitchFamily="34" charset="0"/>
                <a:ea typeface="宋体" panose="02010600030101010101" pitchFamily="2" charset="-122"/>
              </a:rPr>
              <a:t>威廉</a:t>
            </a:r>
          </a:p>
        </p:txBody>
      </p:sp>
      <p:sp>
        <p:nvSpPr>
          <p:cNvPr id="18442" name="矩形 18441"/>
          <p:cNvSpPr/>
          <p:nvPr/>
        </p:nvSpPr>
        <p:spPr>
          <a:xfrm rot="5400000">
            <a:off x="-573087" y="573088"/>
            <a:ext cx="1938337" cy="792162"/>
          </a:xfrm>
          <a:prstGeom prst="rect">
            <a:avLst/>
          </a:prstGeom>
        </p:spPr>
        <p:txBody>
          <a:bodyPr vert="eaVert" wrap="none" fromWordArt="1">
            <a:prstTxWarp prst="textPlain">
              <a:avLst>
                <a:gd name="adj" fmla="val 50000"/>
              </a:avLst>
            </a:prstTxWarp>
            <a:normAutofit/>
          </a:bodyPr>
          <a:lstStyle/>
          <a:p>
            <a:pPr algn="ctr"/>
            <a:r>
              <a:rPr lang="zh-CN" altLang="en-US" sz="3600" b="1">
                <a:ln w="9525" cap="flat" cmpd="sng">
                  <a:solidFill>
                    <a:srgbClr val="FFFF00"/>
                  </a:solidFill>
                  <a:prstDash val="solid"/>
                  <a:headEnd type="none" w="med" len="med"/>
                  <a:tailEnd type="none" w="med" len="med"/>
                </a:ln>
                <a:solidFill>
                  <a:srgbClr val="FFFF00"/>
                </a:solidFill>
                <a:latin typeface="宋体" panose="02010600030101010101" pitchFamily="2" charset="-122"/>
                <a:ea typeface="宋体" panose="02010600030101010101" pitchFamily="2" charset="-122"/>
              </a:rPr>
              <a:t>知识展厅</a:t>
            </a:r>
          </a:p>
        </p:txBody>
      </p:sp>
      <p:sp>
        <p:nvSpPr>
          <p:cNvPr id="18443" name="文本框 18442"/>
          <p:cNvSpPr txBox="1"/>
          <p:nvPr/>
        </p:nvSpPr>
        <p:spPr>
          <a:xfrm>
            <a:off x="396875" y="3213100"/>
            <a:ext cx="5699125" cy="3505200"/>
          </a:xfrm>
          <a:prstGeom prst="rect">
            <a:avLst/>
          </a:prstGeom>
          <a:noFill/>
          <a:ln w="9525">
            <a:noFill/>
          </a:ln>
        </p:spPr>
        <p:txBody>
          <a:bodyPr anchor="t">
            <a:spAutoFit/>
          </a:bodyPr>
          <a:lstStyle/>
          <a:p>
            <a:pPr lvl="0"/>
            <a:r>
              <a:rPr lang="en-US" altLang="zh-CN" sz="3200" b="1">
                <a:solidFill>
                  <a:srgbClr val="FFFF00"/>
                </a:solidFill>
                <a:latin typeface="Arial" panose="020B0604020202020204" pitchFamily="34" charset="0"/>
                <a:ea typeface="宋体" panose="02010600030101010101" pitchFamily="2" charset="-122"/>
              </a:rPr>
              <a:t>1688</a:t>
            </a:r>
            <a:r>
              <a:rPr lang="zh-CN" altLang="en-US" sz="3200" b="1">
                <a:solidFill>
                  <a:srgbClr val="FFFF00"/>
                </a:solidFill>
                <a:latin typeface="Arial" panose="020B0604020202020204" pitchFamily="34" charset="0"/>
                <a:ea typeface="宋体" panose="02010600030101010101" pitchFamily="2" charset="-122"/>
              </a:rPr>
              <a:t>年，英国上层邀请詹姆士二世的女儿玛丽和女婿威廉执政，詹姆士二世众叛亲离，逃到法国。这次政权的更迭没有发生流血事件，被称作“光荣革命”。它</a:t>
            </a:r>
            <a:r>
              <a:rPr lang="zh-CN" altLang="en-US" sz="3200" b="1">
                <a:solidFill>
                  <a:srgbClr val="CC0000"/>
                </a:solidFill>
                <a:latin typeface="Arial" panose="020B0604020202020204" pitchFamily="34" charset="0"/>
                <a:ea typeface="宋体" panose="02010600030101010101" pitchFamily="2" charset="-122"/>
              </a:rPr>
              <a:t>标志</a:t>
            </a:r>
            <a:r>
              <a:rPr lang="zh-CN" altLang="en-US" sz="3200" b="1">
                <a:solidFill>
                  <a:srgbClr val="FFFF66"/>
                </a:solidFill>
                <a:latin typeface="Arial" panose="020B0604020202020204" pitchFamily="34" charset="0"/>
                <a:ea typeface="宋体" panose="02010600030101010101" pitchFamily="2" charset="-122"/>
              </a:rPr>
              <a:t>着英国资产阶级革命的完成</a:t>
            </a:r>
            <a:r>
              <a:rPr lang="zh-CN" altLang="en-US" sz="3200" b="1">
                <a:solidFill>
                  <a:srgbClr val="FFFF00"/>
                </a:solidFill>
                <a:latin typeface="Arial" panose="020B0604020202020204" pitchFamily="34" charset="0"/>
                <a:ea typeface="宋体" panose="02010600030101010101" pitchFamily="2" charset="-122"/>
              </a:rPr>
              <a:t>。</a:t>
            </a:r>
          </a:p>
        </p:txBody>
      </p:sp>
      <p:pic>
        <p:nvPicPr>
          <p:cNvPr id="18444" name="内容占位符 18443" descr="图片6">
            <a:hlinkClick r:id="rId6" action="ppaction://hlinksldjump"/>
          </p:cNvPr>
          <p:cNvPicPr>
            <a:picLocks noGrp="1" noChangeAspect="1"/>
          </p:cNvPicPr>
          <p:nvPr>
            <p:ph idx="1"/>
          </p:nvPr>
        </p:nvPicPr>
        <p:blipFill>
          <a:blip r:embed="rId7" cstate="print"/>
          <a:stretch>
            <a:fillRect/>
          </a:stretch>
        </p:blipFill>
        <p:spPr>
          <a:xfrm>
            <a:off x="4953000" y="6324600"/>
            <a:ext cx="1501775" cy="444500"/>
          </a:xfr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9457" descr="d013f2d623959245a08bb755"/>
          <p:cNvPicPr>
            <a:picLocks noChangeAspect="1"/>
          </p:cNvPicPr>
          <p:nvPr/>
        </p:nvPicPr>
        <p:blipFill>
          <a:blip r:embed="rId2" cstate="print"/>
          <a:stretch>
            <a:fillRect/>
          </a:stretch>
        </p:blipFill>
        <p:spPr>
          <a:xfrm>
            <a:off x="1" y="-761890"/>
            <a:ext cx="9524869" cy="9998075"/>
          </a:xfrm>
          <a:prstGeom prst="rect">
            <a:avLst/>
          </a:prstGeom>
          <a:noFill/>
          <a:ln w="9525">
            <a:noFill/>
          </a:ln>
        </p:spPr>
      </p:pic>
      <p:grpSp>
        <p:nvGrpSpPr>
          <p:cNvPr id="19459" name="组合 19458"/>
          <p:cNvGrpSpPr/>
          <p:nvPr/>
        </p:nvGrpSpPr>
        <p:grpSpPr>
          <a:xfrm>
            <a:off x="1835150" y="1700213"/>
            <a:ext cx="8210550" cy="457200"/>
            <a:chOff x="0" y="0"/>
            <a:chExt cx="5172" cy="288"/>
          </a:xfrm>
        </p:grpSpPr>
        <p:sp>
          <p:nvSpPr>
            <p:cNvPr id="19460" name="文本框 19459"/>
            <p:cNvSpPr txBox="1"/>
            <p:nvPr/>
          </p:nvSpPr>
          <p:spPr>
            <a:xfrm>
              <a:off x="0" y="0"/>
              <a:ext cx="2268" cy="288"/>
            </a:xfrm>
            <a:prstGeom prst="rect">
              <a:avLst/>
            </a:prstGeom>
            <a:noFill/>
            <a:ln w="9525">
              <a:noFill/>
            </a:ln>
          </p:spPr>
          <p:txBody>
            <a:bodyPr>
              <a:spAutoFit/>
            </a:bodyPr>
            <a:lstStyle/>
            <a:p>
              <a:pPr lvl="0">
                <a:spcBef>
                  <a:spcPct val="50000"/>
                </a:spcBef>
              </a:pPr>
              <a:endParaRPr lang="zh-CN" altLang="en-US" sz="2400" b="1" dirty="0">
                <a:solidFill>
                  <a:schemeClr val="tx2"/>
                </a:solidFill>
                <a:latin typeface="黑体" panose="02010609060101010101" pitchFamily="2" charset="-122"/>
                <a:ea typeface="黑体" panose="02010609060101010101" pitchFamily="2" charset="-122"/>
              </a:endParaRPr>
            </a:p>
          </p:txBody>
        </p:sp>
        <p:sp>
          <p:nvSpPr>
            <p:cNvPr id="19461" name="文本框 19460"/>
            <p:cNvSpPr txBox="1"/>
            <p:nvPr/>
          </p:nvSpPr>
          <p:spPr>
            <a:xfrm>
              <a:off x="2132" y="0"/>
              <a:ext cx="3040" cy="288"/>
            </a:xfrm>
            <a:prstGeom prst="rect">
              <a:avLst/>
            </a:prstGeom>
            <a:noFill/>
            <a:ln w="9525">
              <a:noFill/>
            </a:ln>
          </p:spPr>
          <p:txBody>
            <a:bodyPr>
              <a:spAutoFit/>
            </a:bodyPr>
            <a:lstStyle/>
            <a:p>
              <a:pPr lvl="0">
                <a:spcBef>
                  <a:spcPct val="50000"/>
                </a:spcBef>
              </a:pPr>
              <a:endParaRPr lang="zh-CN" altLang="en-US" sz="2400" b="1" dirty="0">
                <a:solidFill>
                  <a:schemeClr val="tx2"/>
                </a:solidFill>
                <a:latin typeface="黑体" panose="02010609060101010101" pitchFamily="2" charset="-122"/>
                <a:ea typeface="黑体" panose="02010609060101010101" pitchFamily="2" charset="-122"/>
              </a:endParaRPr>
            </a:p>
          </p:txBody>
        </p:sp>
      </p:grpSp>
      <p:pic>
        <p:nvPicPr>
          <p:cNvPr id="19462" name="图片 19461" descr="6"/>
          <p:cNvPicPr>
            <a:picLocks noChangeAspect="1"/>
          </p:cNvPicPr>
          <p:nvPr/>
        </p:nvPicPr>
        <p:blipFill>
          <a:blip r:embed="rId3" cstate="print"/>
          <a:stretch>
            <a:fillRect/>
          </a:stretch>
        </p:blipFill>
        <p:spPr>
          <a:xfrm>
            <a:off x="8243888" y="5589588"/>
            <a:ext cx="1387475" cy="866775"/>
          </a:xfrm>
          <a:prstGeom prst="rect">
            <a:avLst/>
          </a:prstGeom>
          <a:noFill/>
          <a:ln w="9525">
            <a:noFill/>
          </a:ln>
        </p:spPr>
      </p:pic>
      <p:sp>
        <p:nvSpPr>
          <p:cNvPr id="19463" name="矩形 19462"/>
          <p:cNvSpPr/>
          <p:nvPr/>
        </p:nvSpPr>
        <p:spPr>
          <a:xfrm>
            <a:off x="3048000" y="4648200"/>
            <a:ext cx="5943600" cy="636588"/>
          </a:xfrm>
          <a:prstGeom prst="rect">
            <a:avLst/>
          </a:prstGeom>
        </p:spPr>
        <p:txBody>
          <a:bodyPr wrap="none" fromWordArt="1">
            <a:prstTxWarp prst="textPlain">
              <a:avLst>
                <a:gd name="adj" fmla="val 50000"/>
              </a:avLst>
            </a:prstTxWarp>
            <a:normAutofit/>
          </a:bodyPr>
          <a:lstStyle/>
          <a:p>
            <a:pPr algn="ctr"/>
            <a:r>
              <a:rPr lang="zh-CN" altLang="en-US" sz="3200" b="1">
                <a:ln w="12700" cap="flat" cmpd="sng">
                  <a:solidFill>
                    <a:srgbClr val="EAEAEA"/>
                  </a:solidFill>
                  <a:prstDash val="solid"/>
                  <a:headEnd type="none" w="med" len="med"/>
                  <a:tailEnd type="none" w="med" len="med"/>
                </a:ln>
                <a:solidFill>
                  <a:srgbClr val="0000FF"/>
                </a:solidFill>
                <a:effectLst>
                  <a:outerShdw dist="35921" dir="2699999" sy="50000" kx="2115830" algn="bl" rotWithShape="0">
                    <a:srgbClr val="C0C0C0">
                      <a:alpha val="78999"/>
                    </a:srgbClr>
                  </a:outerShdw>
                </a:effectLst>
                <a:latin typeface="华文新魏" charset="0"/>
                <a:ea typeface="华文新魏" charset="0"/>
              </a:rPr>
              <a:t>如果不是,那又是为什么?</a:t>
            </a:r>
          </a:p>
        </p:txBody>
      </p:sp>
      <p:sp>
        <p:nvSpPr>
          <p:cNvPr id="19464" name="文本框 19463"/>
          <p:cNvSpPr txBox="1"/>
          <p:nvPr/>
        </p:nvSpPr>
        <p:spPr>
          <a:xfrm>
            <a:off x="2590800" y="2667000"/>
            <a:ext cx="6553200" cy="1920875"/>
          </a:xfrm>
          <a:prstGeom prst="rect">
            <a:avLst/>
          </a:prstGeom>
          <a:noFill/>
          <a:ln w="9525">
            <a:noFill/>
          </a:ln>
        </p:spPr>
        <p:txBody>
          <a:bodyPr>
            <a:spAutoFit/>
          </a:bodyPr>
          <a:lstStyle/>
          <a:p>
            <a:pPr lvl="0"/>
            <a:r>
              <a:rPr lang="zh-CN" altLang="en-US" sz="4000" b="1">
                <a:solidFill>
                  <a:srgbClr val="FF3300"/>
                </a:solidFill>
                <a:latin typeface="Arial" panose="020B0604020202020204" pitchFamily="34" charset="0"/>
                <a:ea typeface="宋体" panose="02010600030101010101" pitchFamily="2" charset="-122"/>
              </a:rPr>
              <a:t>但现在的国王威廉和原来的国王查理一世是不是拥有一样大的权力吗？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9463"/>
                                        </p:tgtEl>
                                        <p:attrNameLst>
                                          <p:attrName>style.visibility</p:attrName>
                                        </p:attrNameLst>
                                      </p:cBhvr>
                                      <p:to>
                                        <p:strVal val="visible"/>
                                      </p:to>
                                    </p:set>
                                    <p:anim calcmode="lin" valueType="num">
                                      <p:cBhvr>
                                        <p:cTn id="7" dur="1000" fill="hold"/>
                                        <p:tgtEl>
                                          <p:spTgt spid="19463"/>
                                        </p:tgtEl>
                                        <p:attrNameLst>
                                          <p:attrName>ppt_x</p:attrName>
                                        </p:attrNameLst>
                                      </p:cBhvr>
                                      <p:tavLst>
                                        <p:tav tm="0">
                                          <p:val>
                                            <p:strVal val="#ppt_x-.2"/>
                                          </p:val>
                                        </p:tav>
                                        <p:tav tm="100000">
                                          <p:val>
                                            <p:strVal val="#ppt_x"/>
                                          </p:val>
                                        </p:tav>
                                      </p:tavLst>
                                    </p:anim>
                                    <p:anim calcmode="lin" valueType="num">
                                      <p:cBhvr>
                                        <p:cTn id="8" dur="1000" fill="hold"/>
                                        <p:tgtEl>
                                          <p:spTgt spid="1946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5"/>
          <p:cNvSpPr/>
          <p:nvPr/>
        </p:nvSpPr>
        <p:spPr>
          <a:xfrm>
            <a:off x="0" y="990600"/>
            <a:ext cx="2268538" cy="4716463"/>
          </a:xfrm>
          <a:prstGeom prst="rect">
            <a:avLst/>
          </a:prstGeom>
          <a:gradFill rotWithShape="1">
            <a:gsLst>
              <a:gs pos="0">
                <a:srgbClr val="800000"/>
              </a:gs>
              <a:gs pos="50000">
                <a:srgbClr val="FFFF00"/>
              </a:gs>
              <a:gs pos="100000">
                <a:srgbClr val="800000"/>
              </a:gs>
            </a:gsLst>
            <a:lin ang="0" scaled="1"/>
            <a:tileRect/>
          </a:gradFill>
          <a:ln w="9525" cap="flat" cmpd="sng">
            <a:solidFill>
              <a:schemeClr val="tx1"/>
            </a:solidFill>
            <a:prstDash val="solid"/>
            <a:miter/>
            <a:headEnd type="none" w="med" len="med"/>
            <a:tailEnd type="none" w="med" len="med"/>
          </a:ln>
        </p:spPr>
        <p:txBody>
          <a:bodyPr anchor="ctr">
            <a:spAutoFit/>
          </a:bodyPr>
          <a:lstStyle/>
          <a:p>
            <a:pPr lvl="0" algn="ctr">
              <a:lnSpc>
                <a:spcPct val="120000"/>
              </a:lnSpc>
              <a:spcBef>
                <a:spcPct val="60000"/>
              </a:spcBef>
            </a:pPr>
            <a:r>
              <a:rPr lang="zh-CN" altLang="en-US" sz="3600" b="1">
                <a:latin typeface="华文新魏" pitchFamily="2" charset="-122"/>
                <a:ea typeface="华文新魏" pitchFamily="2" charset="-122"/>
              </a:rPr>
              <a:t>时间：</a:t>
            </a:r>
          </a:p>
          <a:p>
            <a:pPr lvl="0" algn="ctr">
              <a:lnSpc>
                <a:spcPct val="120000"/>
              </a:lnSpc>
              <a:spcBef>
                <a:spcPct val="60000"/>
              </a:spcBef>
            </a:pPr>
            <a:r>
              <a:rPr lang="zh-CN" altLang="en-US" sz="3600" b="1">
                <a:latin typeface="华文新魏" pitchFamily="2" charset="-122"/>
                <a:ea typeface="华文新魏" pitchFamily="2" charset="-122"/>
              </a:rPr>
              <a:t>目的：</a:t>
            </a:r>
          </a:p>
          <a:p>
            <a:pPr lvl="0" algn="ctr">
              <a:lnSpc>
                <a:spcPct val="120000"/>
              </a:lnSpc>
              <a:spcBef>
                <a:spcPct val="60000"/>
              </a:spcBef>
            </a:pPr>
            <a:r>
              <a:rPr lang="zh-CN" altLang="en-US" sz="3600" b="1">
                <a:latin typeface="华文新魏" pitchFamily="2" charset="-122"/>
                <a:ea typeface="华文新魏" pitchFamily="2" charset="-122"/>
              </a:rPr>
              <a:t>制定机构</a:t>
            </a:r>
            <a:r>
              <a:rPr lang="zh-CN" altLang="en-US" b="1">
                <a:latin typeface="Arial" panose="020B0604020202020204" pitchFamily="34" charset="0"/>
                <a:ea typeface="华文中宋" pitchFamily="2" charset="-122"/>
              </a:rPr>
              <a:t>：</a:t>
            </a:r>
            <a:endParaRPr lang="zh-CN" altLang="en-US" sz="3600" b="1">
              <a:latin typeface="华文新魏" pitchFamily="2" charset="-122"/>
              <a:ea typeface="华文新魏" pitchFamily="2" charset="-122"/>
            </a:endParaRPr>
          </a:p>
          <a:p>
            <a:pPr lvl="0" algn="ctr">
              <a:lnSpc>
                <a:spcPct val="120000"/>
              </a:lnSpc>
              <a:spcBef>
                <a:spcPct val="60000"/>
              </a:spcBef>
            </a:pPr>
            <a:r>
              <a:rPr lang="zh-CN" altLang="en-US" sz="3600" b="1">
                <a:latin typeface="华文新魏" pitchFamily="2" charset="-122"/>
                <a:ea typeface="华文新魏" pitchFamily="2" charset="-122"/>
              </a:rPr>
              <a:t>内容：</a:t>
            </a:r>
          </a:p>
          <a:p>
            <a:pPr lvl="0" algn="ctr">
              <a:lnSpc>
                <a:spcPct val="120000"/>
              </a:lnSpc>
              <a:spcBef>
                <a:spcPct val="60000"/>
              </a:spcBef>
            </a:pPr>
            <a:r>
              <a:rPr lang="zh-CN" altLang="en-US" sz="3600" b="1">
                <a:latin typeface="华文新魏" pitchFamily="2" charset="-122"/>
                <a:ea typeface="华文新魏" pitchFamily="2" charset="-122"/>
              </a:rPr>
              <a:t>作用：</a:t>
            </a:r>
          </a:p>
        </p:txBody>
      </p:sp>
      <p:sp>
        <p:nvSpPr>
          <p:cNvPr id="20483" name="文本框 20482"/>
          <p:cNvSpPr txBox="1"/>
          <p:nvPr/>
        </p:nvSpPr>
        <p:spPr>
          <a:xfrm>
            <a:off x="2286000" y="1066800"/>
            <a:ext cx="4176713" cy="588963"/>
          </a:xfrm>
          <a:prstGeom prst="rect">
            <a:avLst/>
          </a:prstGeom>
          <a:solidFill>
            <a:srgbClr val="FFFF00"/>
          </a:solidFill>
          <a:ln w="9525" cap="flat" cmpd="sng">
            <a:solidFill>
              <a:schemeClr val="tx1"/>
            </a:solidFill>
            <a:prstDash val="solid"/>
            <a:miter/>
            <a:headEnd type="none" w="med" len="med"/>
            <a:tailEnd type="none" w="med" len="med"/>
          </a:ln>
        </p:spPr>
        <p:txBody>
          <a:bodyPr>
            <a:spAutoFit/>
          </a:bodyPr>
          <a:lstStyle/>
          <a:p>
            <a:pPr lvl="0" algn="ctr" eaLnBrk="0" hangingPunct="0">
              <a:spcBef>
                <a:spcPct val="50000"/>
              </a:spcBef>
            </a:pPr>
            <a:r>
              <a:rPr lang="en-US" altLang="zh-CN" sz="3200" b="1">
                <a:latin typeface="Arial" panose="020B0604020202020204" pitchFamily="34" charset="0"/>
                <a:ea typeface="华文中宋" pitchFamily="2" charset="-122"/>
              </a:rPr>
              <a:t>1689</a:t>
            </a:r>
            <a:r>
              <a:rPr lang="zh-CN" altLang="en-US" sz="3200" b="1">
                <a:latin typeface="Arial" panose="020B0604020202020204" pitchFamily="34" charset="0"/>
                <a:ea typeface="华文中宋" pitchFamily="2" charset="-122"/>
              </a:rPr>
              <a:t>年</a:t>
            </a:r>
          </a:p>
        </p:txBody>
      </p:sp>
      <p:sp>
        <p:nvSpPr>
          <p:cNvPr id="20484" name="文本框 20483"/>
          <p:cNvSpPr txBox="1"/>
          <p:nvPr/>
        </p:nvSpPr>
        <p:spPr>
          <a:xfrm>
            <a:off x="2209800" y="1981200"/>
            <a:ext cx="4176713" cy="588963"/>
          </a:xfrm>
          <a:prstGeom prst="rect">
            <a:avLst/>
          </a:prstGeom>
          <a:solidFill>
            <a:srgbClr val="FFFF00"/>
          </a:solidFill>
          <a:ln w="9525" cap="flat" cmpd="sng">
            <a:solidFill>
              <a:schemeClr val="tx1"/>
            </a:solidFill>
            <a:prstDash val="solid"/>
            <a:miter/>
            <a:headEnd type="none" w="med" len="med"/>
            <a:tailEnd type="none" w="med" len="med"/>
          </a:ln>
        </p:spPr>
        <p:txBody>
          <a:bodyPr>
            <a:spAutoFit/>
          </a:bodyPr>
          <a:lstStyle/>
          <a:p>
            <a:pPr lvl="0" eaLnBrk="0" hangingPunct="0">
              <a:spcBef>
                <a:spcPct val="50000"/>
              </a:spcBef>
            </a:pPr>
            <a:r>
              <a:rPr lang="zh-CN" altLang="en-US" sz="3200" b="1">
                <a:latin typeface="Arial" panose="020B0604020202020204" pitchFamily="34" charset="0"/>
                <a:ea typeface="华文中宋" pitchFamily="2" charset="-122"/>
              </a:rPr>
              <a:t>为了限制国王的权利</a:t>
            </a:r>
          </a:p>
        </p:txBody>
      </p:sp>
      <p:sp>
        <p:nvSpPr>
          <p:cNvPr id="20485" name="文本框 20484"/>
          <p:cNvSpPr txBox="1"/>
          <p:nvPr/>
        </p:nvSpPr>
        <p:spPr>
          <a:xfrm>
            <a:off x="2438400" y="2971800"/>
            <a:ext cx="4248150" cy="528638"/>
          </a:xfrm>
          <a:prstGeom prst="rect">
            <a:avLst/>
          </a:prstGeom>
          <a:solidFill>
            <a:srgbClr val="FFFF00"/>
          </a:solidFill>
          <a:ln w="9525" cap="flat" cmpd="sng">
            <a:solidFill>
              <a:schemeClr val="tx1"/>
            </a:solidFill>
            <a:prstDash val="solid"/>
            <a:miter/>
            <a:headEnd type="none" w="med" len="med"/>
            <a:tailEnd type="none" w="med" len="med"/>
          </a:ln>
        </p:spPr>
        <p:txBody>
          <a:bodyPr>
            <a:spAutoFit/>
          </a:bodyPr>
          <a:lstStyle/>
          <a:p>
            <a:pPr lvl="0" algn="ctr" eaLnBrk="0" hangingPunct="0">
              <a:spcBef>
                <a:spcPct val="50000"/>
              </a:spcBef>
            </a:pPr>
            <a:r>
              <a:rPr lang="zh-CN" altLang="en-US" sz="2800" b="1">
                <a:latin typeface="Arial" panose="020B0604020202020204" pitchFamily="34" charset="0"/>
                <a:ea typeface="华文中宋" pitchFamily="2" charset="-122"/>
              </a:rPr>
              <a:t>议会</a:t>
            </a:r>
          </a:p>
        </p:txBody>
      </p:sp>
      <p:sp>
        <p:nvSpPr>
          <p:cNvPr id="20486" name="矩形 20485"/>
          <p:cNvSpPr/>
          <p:nvPr/>
        </p:nvSpPr>
        <p:spPr>
          <a:xfrm>
            <a:off x="3810000" y="76200"/>
            <a:ext cx="5410200" cy="762000"/>
          </a:xfrm>
          <a:prstGeom prst="rect">
            <a:avLst/>
          </a:prstGeom>
          <a:noFill/>
          <a:ln w="9525">
            <a:noFill/>
          </a:ln>
        </p:spPr>
        <p:txBody>
          <a:bodyPr>
            <a:spAutoFit/>
          </a:bodyPr>
          <a:lstStyle/>
          <a:p>
            <a:pPr lvl="0">
              <a:spcBef>
                <a:spcPct val="50000"/>
              </a:spcBef>
            </a:pPr>
            <a:r>
              <a:rPr lang="en-US" altLang="x-none" sz="4400" b="1">
                <a:solidFill>
                  <a:srgbClr val="FFFF00"/>
                </a:solidFill>
                <a:latin typeface="Arial" panose="020B0604020202020204" pitchFamily="34" charset="0"/>
                <a:ea typeface="华文中宋" pitchFamily="2" charset="-122"/>
              </a:rPr>
              <a:t>《</a:t>
            </a:r>
            <a:r>
              <a:rPr lang="zh-CN" altLang="en-US" sz="4400" b="1" dirty="0">
                <a:solidFill>
                  <a:srgbClr val="FFFF00"/>
                </a:solidFill>
                <a:latin typeface="Arial" panose="020B0604020202020204" pitchFamily="34" charset="0"/>
                <a:ea typeface="华文中宋" pitchFamily="2" charset="-122"/>
              </a:rPr>
              <a:t>权利法案</a:t>
            </a:r>
            <a:r>
              <a:rPr lang="en-US" altLang="x-none" sz="4400" b="1">
                <a:solidFill>
                  <a:srgbClr val="FFFF00"/>
                </a:solidFill>
                <a:latin typeface="Arial" panose="020B0604020202020204" pitchFamily="34" charset="0"/>
                <a:ea typeface="华文中宋" pitchFamily="2" charset="-122"/>
              </a:rPr>
              <a:t>》</a:t>
            </a:r>
            <a:r>
              <a:rPr lang="zh-CN" altLang="en-US" sz="4400" b="1" dirty="0">
                <a:solidFill>
                  <a:srgbClr val="FFFF00"/>
                </a:solidFill>
                <a:latin typeface="Arial" panose="020B0604020202020204" pitchFamily="34" charset="0"/>
                <a:ea typeface="华文中宋" pitchFamily="2" charset="-122"/>
              </a:rPr>
              <a:t>的颁布</a:t>
            </a:r>
          </a:p>
        </p:txBody>
      </p:sp>
      <p:pic>
        <p:nvPicPr>
          <p:cNvPr id="20487" name="图片 20486" descr="结婚吧">
            <a:hlinkClick r:id="rId2" action="ppaction://hlinksldjump"/>
          </p:cNvPr>
          <p:cNvPicPr>
            <a:picLocks noChangeAspect="1"/>
          </p:cNvPicPr>
          <p:nvPr/>
        </p:nvPicPr>
        <p:blipFill>
          <a:blip r:embed="rId3" cstate="print"/>
          <a:stretch>
            <a:fillRect/>
          </a:stretch>
        </p:blipFill>
        <p:spPr>
          <a:xfrm>
            <a:off x="2590800" y="4114800"/>
            <a:ext cx="952500" cy="360363"/>
          </a:xfrm>
          <a:prstGeom prst="rect">
            <a:avLst/>
          </a:prstGeom>
          <a:noFill/>
          <a:ln w="9525">
            <a:noFill/>
          </a:ln>
        </p:spPr>
      </p:pic>
      <p:sp>
        <p:nvSpPr>
          <p:cNvPr id="20488" name="文本框 20487"/>
          <p:cNvSpPr txBox="1"/>
          <p:nvPr/>
        </p:nvSpPr>
        <p:spPr>
          <a:xfrm>
            <a:off x="2159000" y="4724400"/>
            <a:ext cx="6985000" cy="1169988"/>
          </a:xfrm>
          <a:prstGeom prst="rect">
            <a:avLst/>
          </a:prstGeom>
          <a:solidFill>
            <a:srgbClr val="FFFF00"/>
          </a:solidFill>
          <a:ln w="9525" cap="flat" cmpd="sng">
            <a:solidFill>
              <a:schemeClr val="tx1"/>
            </a:solidFill>
            <a:prstDash val="solid"/>
            <a:miter/>
            <a:headEnd type="none" w="med" len="med"/>
            <a:tailEnd type="none" w="med" len="med"/>
          </a:ln>
        </p:spPr>
        <p:txBody>
          <a:bodyPr>
            <a:spAutoFit/>
          </a:bodyPr>
          <a:lstStyle/>
          <a:p>
            <a:pPr lvl="0" eaLnBrk="0" hangingPunct="0">
              <a:spcBef>
                <a:spcPct val="50000"/>
              </a:spcBef>
            </a:pPr>
            <a:r>
              <a:rPr lang="zh-CN" altLang="en-US" sz="2800" b="1">
                <a:latin typeface="Arial" panose="020B0604020202020204" pitchFamily="34" charset="0"/>
                <a:ea typeface="华文中宋" pitchFamily="2" charset="-122"/>
              </a:rPr>
              <a:t>以法律形式对国王的权利进行了明确的制约</a:t>
            </a:r>
          </a:p>
          <a:p>
            <a:pPr lvl="0" eaLnBrk="0" hangingPunct="0">
              <a:spcBef>
                <a:spcPct val="50000"/>
              </a:spcBef>
            </a:pPr>
            <a:r>
              <a:rPr lang="zh-CN" altLang="en-US" sz="2800" b="1">
                <a:latin typeface="Arial" panose="020B0604020202020204" pitchFamily="34" charset="0"/>
                <a:ea typeface="华文中宋" pitchFamily="2" charset="-122"/>
              </a:rPr>
              <a:t>君主立宪制的资产阶级统治确立起来</a:t>
            </a:r>
          </a:p>
        </p:txBody>
      </p:sp>
      <p:grpSp>
        <p:nvGrpSpPr>
          <p:cNvPr id="20489" name="组合 20488"/>
          <p:cNvGrpSpPr/>
          <p:nvPr/>
        </p:nvGrpSpPr>
        <p:grpSpPr>
          <a:xfrm>
            <a:off x="6858000" y="915988"/>
            <a:ext cx="2152650" cy="3351212"/>
            <a:chOff x="0" y="0"/>
            <a:chExt cx="3860" cy="9611"/>
          </a:xfrm>
        </p:grpSpPr>
        <p:pic>
          <p:nvPicPr>
            <p:cNvPr id="20490" name="图片 20489" descr="光荣革命，1688"/>
            <p:cNvPicPr>
              <a:picLocks noChangeAspect="1"/>
            </p:cNvPicPr>
            <p:nvPr/>
          </p:nvPicPr>
          <p:blipFill>
            <a:blip r:embed="rId4" cstate="print"/>
            <a:stretch>
              <a:fillRect/>
            </a:stretch>
          </p:blipFill>
          <p:spPr>
            <a:xfrm>
              <a:off x="0" y="0"/>
              <a:ext cx="3840" cy="509"/>
            </a:xfrm>
            <a:prstGeom prst="rect">
              <a:avLst/>
            </a:prstGeom>
            <a:noFill/>
            <a:ln w="9525">
              <a:noFill/>
            </a:ln>
          </p:spPr>
        </p:pic>
        <p:pic>
          <p:nvPicPr>
            <p:cNvPr id="20491" name="图片 20490" descr="光荣革命Presentation of The Declaration Of Rights"/>
            <p:cNvPicPr>
              <a:picLocks noChangeAspect="1"/>
            </p:cNvPicPr>
            <p:nvPr/>
          </p:nvPicPr>
          <p:blipFill>
            <a:blip r:embed="rId5" cstate="print"/>
            <a:stretch>
              <a:fillRect/>
            </a:stretch>
          </p:blipFill>
          <p:spPr>
            <a:xfrm>
              <a:off x="0" y="406"/>
              <a:ext cx="3840" cy="2762"/>
            </a:xfrm>
            <a:prstGeom prst="rect">
              <a:avLst/>
            </a:prstGeom>
            <a:noFill/>
            <a:ln w="9525">
              <a:noFill/>
            </a:ln>
          </p:spPr>
        </p:pic>
        <p:grpSp>
          <p:nvGrpSpPr>
            <p:cNvPr id="20492" name="组合 20491"/>
            <p:cNvGrpSpPr/>
            <p:nvPr/>
          </p:nvGrpSpPr>
          <p:grpSpPr>
            <a:xfrm>
              <a:off x="0" y="2879"/>
              <a:ext cx="3860" cy="6732"/>
              <a:chOff x="0" y="0"/>
              <a:chExt cx="1020" cy="6732"/>
            </a:xfrm>
          </p:grpSpPr>
          <p:sp>
            <p:nvSpPr>
              <p:cNvPr id="20493" name="矩形 20492"/>
              <p:cNvSpPr/>
              <p:nvPr/>
            </p:nvSpPr>
            <p:spPr>
              <a:xfrm>
                <a:off x="0" y="1"/>
                <a:ext cx="0" cy="0"/>
              </a:xfrm>
              <a:prstGeom prst="rect">
                <a:avLst/>
              </a:prstGeom>
              <a:gradFill rotWithShape="0">
                <a:gsLst>
                  <a:gs pos="0">
                    <a:srgbClr val="CDF0C6"/>
                  </a:gs>
                  <a:gs pos="50000">
                    <a:schemeClr val="bg1"/>
                  </a:gs>
                  <a:gs pos="100000">
                    <a:srgbClr val="CDF0C6"/>
                  </a:gs>
                </a:gsLst>
                <a:lin ang="2700000" scaled="1"/>
                <a:tileRect/>
              </a:gradFill>
              <a:ln w="9525">
                <a:noFill/>
              </a:ln>
            </p:spPr>
            <p:txBody>
              <a:bodyPr/>
              <a:lstStyle/>
              <a:p>
                <a:endParaRPr lang="zh-CN" altLang="en-US"/>
              </a:p>
            </p:txBody>
          </p:sp>
          <p:sp>
            <p:nvSpPr>
              <p:cNvPr id="20494" name="矩形 20493"/>
              <p:cNvSpPr/>
              <p:nvPr/>
            </p:nvSpPr>
            <p:spPr>
              <a:xfrm>
                <a:off x="0" y="0"/>
                <a:ext cx="1020" cy="6732"/>
              </a:xfrm>
              <a:prstGeom prst="rect">
                <a:avLst/>
              </a:prstGeom>
              <a:gradFill rotWithShape="0">
                <a:gsLst>
                  <a:gs pos="0">
                    <a:srgbClr val="CDF0C6"/>
                  </a:gs>
                  <a:gs pos="50000">
                    <a:schemeClr val="bg1"/>
                  </a:gs>
                  <a:gs pos="100000">
                    <a:srgbClr val="CDF0C6"/>
                  </a:gs>
                </a:gsLst>
                <a:lin ang="2700000" scaled="1"/>
                <a:tileRect/>
              </a:gradFill>
              <a:ln w="9525">
                <a:noFill/>
              </a:ln>
            </p:spPr>
            <p:txBody>
              <a:bodyPr>
                <a:spAutoFit/>
              </a:bodyPr>
              <a:lstStyle/>
              <a:p>
                <a:pPr lvl="0" algn="ctr"/>
                <a:r>
                  <a:rPr lang="en-US" altLang="zh-CN" sz="2400" b="1">
                    <a:latin typeface="Times New Roman" panose="02020603050405020304" pitchFamily="18" charset="0"/>
                    <a:ea typeface="Arial" panose="020B0604020202020204" pitchFamily="34" charset="0"/>
                  </a:rPr>
                  <a:t>Presentation of The Declaration Of Rights </a:t>
                </a:r>
              </a:p>
            </p:txBody>
          </p:sp>
        </p:grpSp>
      </p:grpSp>
      <p:sp>
        <p:nvSpPr>
          <p:cNvPr id="20495" name="文本框 20494"/>
          <p:cNvSpPr txBox="1"/>
          <p:nvPr/>
        </p:nvSpPr>
        <p:spPr>
          <a:xfrm>
            <a:off x="152400" y="76200"/>
            <a:ext cx="4095750" cy="762000"/>
          </a:xfrm>
          <a:prstGeom prst="rect">
            <a:avLst/>
          </a:prstGeom>
          <a:noFill/>
          <a:ln w="9525">
            <a:noFill/>
          </a:ln>
        </p:spPr>
        <p:txBody>
          <a:bodyPr wrap="none">
            <a:spAutoFit/>
          </a:bodyPr>
          <a:lstStyle/>
          <a:p>
            <a:pPr lvl="0"/>
            <a:r>
              <a:rPr lang="zh-CN" altLang="en-US" sz="4400" b="1" dirty="0">
                <a:solidFill>
                  <a:srgbClr val="FFFF00"/>
                </a:solidFill>
                <a:latin typeface="Arial" panose="020B0604020202020204" pitchFamily="34" charset="0"/>
                <a:ea typeface="宋体" panose="02010600030101010101" pitchFamily="2" charset="-122"/>
              </a:rPr>
              <a:t>三、革命成果：</a:t>
            </a:r>
            <a:endParaRPr lang="zh-CN" altLang="en-US" sz="4400" dirty="0">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0486"/>
                                        </p:tgtEl>
                                        <p:attrNameLst>
                                          <p:attrName>style.visibility</p:attrName>
                                        </p:attrNameLst>
                                      </p:cBhvr>
                                      <p:to>
                                        <p:strVal val="visible"/>
                                      </p:to>
                                    </p:set>
                                    <p:anim calcmode="lin" valueType="num">
                                      <p:cBhvr additive="base">
                                        <p:cTn id="7" dur="500" fill="hold"/>
                                        <p:tgtEl>
                                          <p:spTgt spid="20486"/>
                                        </p:tgtEl>
                                        <p:attrNameLst>
                                          <p:attrName>ppt_x</p:attrName>
                                        </p:attrNameLst>
                                      </p:cBhvr>
                                      <p:tavLst>
                                        <p:tav tm="0">
                                          <p:val>
                                            <p:strVal val="1+#ppt_w/2"/>
                                          </p:val>
                                        </p:tav>
                                        <p:tav tm="100000">
                                          <p:val>
                                            <p:strVal val="#ppt_x"/>
                                          </p:val>
                                        </p:tav>
                                      </p:tavLst>
                                    </p:anim>
                                    <p:anim calcmode="lin" valueType="num">
                                      <p:cBhvr additive="base">
                                        <p:cTn id="8" dur="500" fill="hold"/>
                                        <p:tgtEl>
                                          <p:spTgt spid="204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additive="base">
                                        <p:cTn id="13" dur="500" fill="hold"/>
                                        <p:tgtEl>
                                          <p:spTgt spid="20483"/>
                                        </p:tgtEl>
                                        <p:attrNameLst>
                                          <p:attrName>ppt_x</p:attrName>
                                        </p:attrNameLst>
                                      </p:cBhvr>
                                      <p:tavLst>
                                        <p:tav tm="0">
                                          <p:val>
                                            <p:strVal val="0-#ppt_w/2"/>
                                          </p:val>
                                        </p:tav>
                                        <p:tav tm="100000">
                                          <p:val>
                                            <p:strVal val="#ppt_x"/>
                                          </p:val>
                                        </p:tav>
                                      </p:tavLst>
                                    </p:anim>
                                    <p:anim calcmode="lin" valueType="num">
                                      <p:cBhvr additive="base">
                                        <p:cTn id="14" dur="500" fill="hold"/>
                                        <p:tgtEl>
                                          <p:spTgt spid="2048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0484"/>
                                        </p:tgtEl>
                                        <p:attrNameLst>
                                          <p:attrName>style.visibility</p:attrName>
                                        </p:attrNameLst>
                                      </p:cBhvr>
                                      <p:to>
                                        <p:strVal val="visible"/>
                                      </p:to>
                                    </p:set>
                                    <p:animEffect transition="in" filter="slide(fromBottom)">
                                      <p:cBhvr>
                                        <p:cTn id="19" dur="500"/>
                                        <p:tgtEl>
                                          <p:spTgt spid="2048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20485"/>
                                        </p:tgtEl>
                                        <p:attrNameLst>
                                          <p:attrName>style.visibility</p:attrName>
                                        </p:attrNameLst>
                                      </p:cBhvr>
                                      <p:to>
                                        <p:strVal val="visible"/>
                                      </p:to>
                                    </p:set>
                                    <p:anim calcmode="lin" valueType="num">
                                      <p:cBhvr additive="base">
                                        <p:cTn id="24" dur="500" fill="hold"/>
                                        <p:tgtEl>
                                          <p:spTgt spid="20485"/>
                                        </p:tgtEl>
                                        <p:attrNameLst>
                                          <p:attrName>ppt_x</p:attrName>
                                        </p:attrNameLst>
                                      </p:cBhvr>
                                      <p:tavLst>
                                        <p:tav tm="0">
                                          <p:val>
                                            <p:strVal val="0-#ppt_w/2"/>
                                          </p:val>
                                        </p:tav>
                                        <p:tav tm="100000">
                                          <p:val>
                                            <p:strVal val="#ppt_x"/>
                                          </p:val>
                                        </p:tav>
                                      </p:tavLst>
                                    </p:anim>
                                    <p:anim calcmode="lin" valueType="num">
                                      <p:cBhvr additive="base">
                                        <p:cTn id="25" dur="500" fill="hold"/>
                                        <p:tgtEl>
                                          <p:spTgt spid="2048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7" presetClass="entr" presetSubtype="0" fill="hold" grpId="0" nodeType="clickEffect">
                                  <p:stCondLst>
                                    <p:cond delay="0"/>
                                  </p:stCondLst>
                                  <p:iterate type="lt">
                                    <p:tmPct val="50000"/>
                                  </p:iterate>
                                  <p:childTnLst>
                                    <p:set>
                                      <p:cBhvr>
                                        <p:cTn id="29" dur="1" fill="hold">
                                          <p:stCondLst>
                                            <p:cond delay="0"/>
                                          </p:stCondLst>
                                        </p:cTn>
                                        <p:tgtEl>
                                          <p:spTgt spid="20488"/>
                                        </p:tgtEl>
                                        <p:attrNameLst>
                                          <p:attrName>style.visibility</p:attrName>
                                        </p:attrNameLst>
                                      </p:cBhvr>
                                      <p:to>
                                        <p:strVal val="visible"/>
                                      </p:to>
                                    </p:set>
                                    <p:anim calcmode="discrete" valueType="clr">
                                      <p:cBhvr override="childStyle">
                                        <p:cTn id="30" dur="80"/>
                                        <p:tgtEl>
                                          <p:spTgt spid="20488"/>
                                        </p:tgtEl>
                                        <p:attrNameLst>
                                          <p:attrName>style.color</p:attrName>
                                        </p:attrNameLst>
                                      </p:cBhvr>
                                      <p:tavLst>
                                        <p:tav tm="0">
                                          <p:val>
                                            <p:clrVal>
                                              <a:schemeClr val="accent2"/>
                                            </p:clrVal>
                                          </p:val>
                                        </p:tav>
                                        <p:tav tm="50000">
                                          <p:val>
                                            <p:clrVal>
                                              <a:schemeClr val="hlink"/>
                                            </p:clrVal>
                                          </p:val>
                                        </p:tav>
                                      </p:tavLst>
                                    </p:anim>
                                    <p:anim calcmode="discrete" valueType="clr">
                                      <p:cBhvr>
                                        <p:cTn id="31" dur="80"/>
                                        <p:tgtEl>
                                          <p:spTgt spid="20488"/>
                                        </p:tgtEl>
                                        <p:attrNameLst>
                                          <p:attrName>fillcolor</p:attrName>
                                        </p:attrNameLst>
                                      </p:cBhvr>
                                      <p:tavLst>
                                        <p:tav tm="0">
                                          <p:val>
                                            <p:clrVal>
                                              <a:schemeClr val="accent2"/>
                                            </p:clrVal>
                                          </p:val>
                                        </p:tav>
                                        <p:tav tm="50000">
                                          <p:val>
                                            <p:clrVal>
                                              <a:schemeClr val="hlink"/>
                                            </p:clrVal>
                                          </p:val>
                                        </p:tav>
                                      </p:tavLst>
                                    </p:anim>
                                    <p:set>
                                      <p:cBhvr>
                                        <p:cTn id="32" dur="80"/>
                                        <p:tgtEl>
                                          <p:spTgt spid="2048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20484" grpId="0" animBg="1"/>
      <p:bldP spid="20485" grpId="0" animBg="1"/>
      <p:bldP spid="20486" grpId="0" bldLvl="0"/>
      <p:bldP spid="20488"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Text Box 2"/>
          <p:cNvSpPr txBox="1"/>
          <p:nvPr/>
        </p:nvSpPr>
        <p:spPr>
          <a:xfrm>
            <a:off x="1042988" y="639763"/>
            <a:ext cx="6624637" cy="701675"/>
          </a:xfrm>
          <a:prstGeom prst="rect">
            <a:avLst/>
          </a:prstGeom>
          <a:noFill/>
          <a:ln w="9525">
            <a:noFill/>
          </a:ln>
        </p:spPr>
        <p:txBody>
          <a:bodyPr>
            <a:spAutoFit/>
          </a:bodyPr>
          <a:lstStyle/>
          <a:p>
            <a:pPr lvl="0">
              <a:spcBef>
                <a:spcPct val="50000"/>
              </a:spcBef>
            </a:pPr>
            <a:r>
              <a:rPr lang="zh-CN" altLang="en-US" sz="4000" b="1">
                <a:solidFill>
                  <a:srgbClr val="FFFF00"/>
                </a:solidFill>
                <a:latin typeface="Arial" panose="020B0604020202020204" pitchFamily="34" charset="0"/>
                <a:ea typeface="华文行楷" pitchFamily="2" charset="-122"/>
              </a:rPr>
              <a:t>宣读</a:t>
            </a:r>
            <a:r>
              <a:rPr lang="en-US" altLang="zh-CN" sz="4000" b="1">
                <a:solidFill>
                  <a:srgbClr val="FFFF00"/>
                </a:solidFill>
                <a:latin typeface="Arial" panose="020B0604020202020204" pitchFamily="34" charset="0"/>
                <a:ea typeface="华文行楷" pitchFamily="2" charset="-122"/>
              </a:rPr>
              <a:t>《</a:t>
            </a:r>
            <a:r>
              <a:rPr lang="zh-CN" altLang="en-US" sz="4000" b="1">
                <a:solidFill>
                  <a:srgbClr val="FFFF00"/>
                </a:solidFill>
                <a:latin typeface="Arial" panose="020B0604020202020204" pitchFamily="34" charset="0"/>
                <a:ea typeface="华文行楷" pitchFamily="2" charset="-122"/>
              </a:rPr>
              <a:t>权利法案</a:t>
            </a:r>
            <a:r>
              <a:rPr lang="en-US" altLang="zh-CN" sz="4000" b="1">
                <a:solidFill>
                  <a:srgbClr val="FFFF00"/>
                </a:solidFill>
                <a:latin typeface="Arial" panose="020B0604020202020204" pitchFamily="34" charset="0"/>
                <a:ea typeface="华文行楷" pitchFamily="2" charset="-122"/>
              </a:rPr>
              <a:t>》</a:t>
            </a:r>
            <a:r>
              <a:rPr lang="zh-CN" altLang="en-US" sz="4000" b="1">
                <a:solidFill>
                  <a:srgbClr val="FFFF00"/>
                </a:solidFill>
                <a:latin typeface="Arial" panose="020B0604020202020204" pitchFamily="34" charset="0"/>
                <a:ea typeface="华文行楷" pitchFamily="2" charset="-122"/>
              </a:rPr>
              <a:t>、、、、</a:t>
            </a:r>
          </a:p>
        </p:txBody>
      </p:sp>
      <p:sp>
        <p:nvSpPr>
          <p:cNvPr id="21507" name="AutoShape 4"/>
          <p:cNvSpPr/>
          <p:nvPr/>
        </p:nvSpPr>
        <p:spPr>
          <a:xfrm>
            <a:off x="1143000" y="2362200"/>
            <a:ext cx="504825" cy="431800"/>
          </a:xfrm>
          <a:prstGeom prst="rightArrow">
            <a:avLst>
              <a:gd name="adj1" fmla="val 50000"/>
              <a:gd name="adj2" fmla="val 29227"/>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
        <p:nvSpPr>
          <p:cNvPr id="21508" name="AutoShape 7"/>
          <p:cNvSpPr/>
          <p:nvPr/>
        </p:nvSpPr>
        <p:spPr>
          <a:xfrm>
            <a:off x="2590800" y="2362200"/>
            <a:ext cx="504825" cy="431800"/>
          </a:xfrm>
          <a:prstGeom prst="rightArrow">
            <a:avLst>
              <a:gd name="adj1" fmla="val 50000"/>
              <a:gd name="adj2" fmla="val 29227"/>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Arial" panose="020B0604020202020204" pitchFamily="34" charset="0"/>
              <a:ea typeface="宋体" panose="02010600030101010101" pitchFamily="2" charset="-122"/>
            </a:endParaRPr>
          </a:p>
        </p:txBody>
      </p:sp>
      <p:sp>
        <p:nvSpPr>
          <p:cNvPr id="21509" name="矩形 21508"/>
          <p:cNvSpPr/>
          <p:nvPr/>
        </p:nvSpPr>
        <p:spPr>
          <a:xfrm>
            <a:off x="4479925" y="3246438"/>
            <a:ext cx="184150" cy="366712"/>
          </a:xfrm>
          <a:prstGeom prst="rect">
            <a:avLst/>
          </a:prstGeom>
          <a:noFill/>
          <a:ln w="9525">
            <a:noFill/>
          </a:ln>
        </p:spPr>
        <p:txBody>
          <a:bodyPr wrap="none" anchor="t">
            <a:spAutoFit/>
          </a:bodyPr>
          <a:lstStyle/>
          <a:p>
            <a:pPr lvl="0" eaLnBrk="0" hangingPunct="0"/>
            <a:endParaRPr lang="zh-CN" altLang="en-US" dirty="0">
              <a:latin typeface="Arial" panose="020B0604020202020204" pitchFamily="34" charset="0"/>
              <a:ea typeface="华文中宋" pitchFamily="2" charset="-122"/>
            </a:endParaRPr>
          </a:p>
        </p:txBody>
      </p:sp>
      <p:pic>
        <p:nvPicPr>
          <p:cNvPr id="21510" name="图片 21509" descr="书">
            <a:hlinkClick r:id="rId2" action="ppaction://hlinksldjump"/>
          </p:cNvPr>
          <p:cNvPicPr>
            <a:picLocks noChangeAspect="1"/>
          </p:cNvPicPr>
          <p:nvPr/>
        </p:nvPicPr>
        <p:blipFill>
          <a:blip r:embed="rId3" cstate="print"/>
          <a:stretch>
            <a:fillRect/>
          </a:stretch>
        </p:blipFill>
        <p:spPr>
          <a:xfrm>
            <a:off x="8143875" y="6029325"/>
            <a:ext cx="1000125" cy="828675"/>
          </a:xfrm>
          <a:prstGeom prst="rect">
            <a:avLst/>
          </a:prstGeom>
          <a:noFill/>
          <a:ln w="9525">
            <a:noFill/>
          </a:ln>
        </p:spPr>
      </p:pic>
      <p:pic>
        <p:nvPicPr>
          <p:cNvPr id="21511" name="图片 21510" descr="图片4">
            <a:hlinkClick r:id="rId4" action="ppaction://hlinksldjump"/>
          </p:cNvPr>
          <p:cNvPicPr>
            <a:picLocks noChangeAspect="1"/>
          </p:cNvPicPr>
          <p:nvPr/>
        </p:nvPicPr>
        <p:blipFill>
          <a:blip r:embed="rId5" cstate="print"/>
          <a:stretch>
            <a:fillRect/>
          </a:stretch>
        </p:blipFill>
        <p:spPr>
          <a:xfrm>
            <a:off x="971550" y="6021388"/>
            <a:ext cx="792163" cy="381000"/>
          </a:xfrm>
          <a:prstGeom prst="rect">
            <a:avLst/>
          </a:prstGeom>
          <a:noFill/>
          <a:ln w="9525">
            <a:noFill/>
          </a:ln>
        </p:spPr>
      </p:pic>
      <p:sp>
        <p:nvSpPr>
          <p:cNvPr id="21512" name="文本框 21511"/>
          <p:cNvSpPr txBox="1"/>
          <p:nvPr/>
        </p:nvSpPr>
        <p:spPr>
          <a:xfrm>
            <a:off x="457200" y="1371600"/>
            <a:ext cx="671513" cy="2482850"/>
          </a:xfrm>
          <a:prstGeom prst="rect">
            <a:avLst/>
          </a:prstGeom>
          <a:noFill/>
          <a:ln w="9525">
            <a:noFill/>
          </a:ln>
        </p:spPr>
        <p:txBody>
          <a:bodyPr vert="eaVert" wrap="none" anchor="t">
            <a:spAutoFit/>
          </a:bodyPr>
          <a:lstStyle/>
          <a:p>
            <a:pPr lvl="0"/>
            <a:r>
              <a:rPr lang="zh-CN" altLang="en-US" sz="3200" b="1">
                <a:solidFill>
                  <a:srgbClr val="FFFF00"/>
                </a:solidFill>
                <a:latin typeface="Arial" panose="020B0604020202020204" pitchFamily="34" charset="0"/>
                <a:ea typeface="宋体" panose="02010600030101010101" pitchFamily="2" charset="-122"/>
              </a:rPr>
              <a:t>不经议会批准</a:t>
            </a:r>
          </a:p>
        </p:txBody>
      </p:sp>
      <p:sp>
        <p:nvSpPr>
          <p:cNvPr id="21513" name="文本框 21512"/>
          <p:cNvSpPr txBox="1"/>
          <p:nvPr/>
        </p:nvSpPr>
        <p:spPr>
          <a:xfrm>
            <a:off x="1676400" y="2286000"/>
            <a:ext cx="996950" cy="579438"/>
          </a:xfrm>
          <a:prstGeom prst="rect">
            <a:avLst/>
          </a:prstGeom>
          <a:noFill/>
          <a:ln w="9525">
            <a:noFill/>
          </a:ln>
        </p:spPr>
        <p:txBody>
          <a:bodyPr wrap="none" anchor="t">
            <a:spAutoFit/>
          </a:bodyPr>
          <a:lstStyle/>
          <a:p>
            <a:pPr lvl="0"/>
            <a:r>
              <a:rPr lang="zh-CN" altLang="en-US" sz="3200" b="1">
                <a:solidFill>
                  <a:srgbClr val="FFFF00"/>
                </a:solidFill>
                <a:latin typeface="Arial" panose="020B0604020202020204" pitchFamily="34" charset="0"/>
                <a:ea typeface="宋体" panose="02010600030101010101" pitchFamily="2" charset="-122"/>
              </a:rPr>
              <a:t>国王</a:t>
            </a:r>
          </a:p>
        </p:txBody>
      </p:sp>
      <p:sp>
        <p:nvSpPr>
          <p:cNvPr id="21514" name="文本框 21513"/>
          <p:cNvSpPr txBox="1"/>
          <p:nvPr/>
        </p:nvSpPr>
        <p:spPr>
          <a:xfrm>
            <a:off x="4191000" y="1676400"/>
            <a:ext cx="1092200" cy="519113"/>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宋体" panose="02010600030101010101" pitchFamily="2" charset="-122"/>
              </a:rPr>
              <a:t>  征税</a:t>
            </a:r>
          </a:p>
        </p:txBody>
      </p:sp>
      <p:sp>
        <p:nvSpPr>
          <p:cNvPr id="21515" name="文本框 21514"/>
          <p:cNvSpPr txBox="1"/>
          <p:nvPr/>
        </p:nvSpPr>
        <p:spPr>
          <a:xfrm>
            <a:off x="4267200" y="2819400"/>
            <a:ext cx="3740150" cy="519113"/>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宋体" panose="02010600030101010101" pitchFamily="2" charset="-122"/>
              </a:rPr>
              <a:t>在和平时期维持常备军</a:t>
            </a:r>
          </a:p>
        </p:txBody>
      </p:sp>
      <p:sp>
        <p:nvSpPr>
          <p:cNvPr id="21516" name="文本框 21515"/>
          <p:cNvSpPr txBox="1"/>
          <p:nvPr/>
        </p:nvSpPr>
        <p:spPr>
          <a:xfrm>
            <a:off x="4038600" y="3810000"/>
            <a:ext cx="4095750" cy="946150"/>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宋体" panose="02010600030101010101" pitchFamily="2" charset="-122"/>
              </a:rPr>
              <a:t>随意废除法律、停止法律</a:t>
            </a:r>
          </a:p>
          <a:p>
            <a:pPr lvl="0"/>
            <a:r>
              <a:rPr lang="zh-CN" altLang="en-US" sz="2800" b="1">
                <a:solidFill>
                  <a:srgbClr val="FFFF00"/>
                </a:solidFill>
                <a:latin typeface="Arial" panose="020B0604020202020204" pitchFamily="34" charset="0"/>
                <a:ea typeface="宋体" panose="02010600030101010101" pitchFamily="2" charset="-122"/>
              </a:rPr>
              <a:t>          的执行</a:t>
            </a:r>
          </a:p>
        </p:txBody>
      </p:sp>
      <p:sp>
        <p:nvSpPr>
          <p:cNvPr id="21517" name="文本框 21516"/>
          <p:cNvSpPr txBox="1"/>
          <p:nvPr/>
        </p:nvSpPr>
        <p:spPr>
          <a:xfrm>
            <a:off x="4343400" y="2362200"/>
            <a:ext cx="4451350" cy="457200"/>
          </a:xfrm>
          <a:prstGeom prst="rect">
            <a:avLst/>
          </a:prstGeom>
          <a:noFill/>
          <a:ln w="9525">
            <a:noFill/>
          </a:ln>
        </p:spPr>
        <p:txBody>
          <a:bodyPr wrap="none" anchor="t">
            <a:spAutoFit/>
          </a:bodyPr>
          <a:lstStyle/>
          <a:p>
            <a:pPr lvl="0"/>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剥夺国王的征税权（财权）</a:t>
            </a:r>
          </a:p>
        </p:txBody>
      </p:sp>
      <p:sp>
        <p:nvSpPr>
          <p:cNvPr id="21518" name="文本框 21517"/>
          <p:cNvSpPr txBox="1"/>
          <p:nvPr/>
        </p:nvSpPr>
        <p:spPr>
          <a:xfrm>
            <a:off x="4267200" y="4648200"/>
            <a:ext cx="4451350" cy="457200"/>
          </a:xfrm>
          <a:prstGeom prst="rect">
            <a:avLst/>
          </a:prstGeom>
          <a:noFill/>
          <a:ln w="9525">
            <a:noFill/>
          </a:ln>
        </p:spPr>
        <p:txBody>
          <a:bodyPr wrap="none" anchor="t">
            <a:spAutoFit/>
          </a:bodyPr>
          <a:lstStyle/>
          <a:p>
            <a:pPr lvl="0"/>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剥夺国王的立法权、司法权</a:t>
            </a:r>
          </a:p>
        </p:txBody>
      </p:sp>
      <p:sp>
        <p:nvSpPr>
          <p:cNvPr id="21519" name="文本框 21518"/>
          <p:cNvSpPr txBox="1"/>
          <p:nvPr/>
        </p:nvSpPr>
        <p:spPr>
          <a:xfrm>
            <a:off x="4267200" y="3352800"/>
            <a:ext cx="4451350" cy="457200"/>
          </a:xfrm>
          <a:prstGeom prst="rect">
            <a:avLst/>
          </a:prstGeom>
          <a:noFill/>
          <a:ln w="9525">
            <a:noFill/>
          </a:ln>
        </p:spPr>
        <p:txBody>
          <a:bodyPr wrap="none" anchor="t">
            <a:spAutoFit/>
          </a:bodyPr>
          <a:lstStyle/>
          <a:p>
            <a:pPr lvl="0"/>
            <a:r>
              <a:rPr lang="en-US" altLang="zh-CN" sz="2400" b="1">
                <a:solidFill>
                  <a:schemeClr val="bg1"/>
                </a:solidFill>
                <a:latin typeface="Arial" panose="020B0604020202020204" pitchFamily="34" charset="0"/>
                <a:ea typeface="宋体" panose="02010600030101010101" pitchFamily="2" charset="-122"/>
              </a:rPr>
              <a:t>------</a:t>
            </a:r>
            <a:r>
              <a:rPr lang="zh-CN" altLang="en-US" sz="2400" b="1">
                <a:solidFill>
                  <a:schemeClr val="bg1"/>
                </a:solidFill>
                <a:latin typeface="Arial" panose="020B0604020202020204" pitchFamily="34" charset="0"/>
                <a:ea typeface="宋体" panose="02010600030101010101" pitchFamily="2" charset="-122"/>
              </a:rPr>
              <a:t>剥夺国王的军事权（军事）</a:t>
            </a:r>
          </a:p>
        </p:txBody>
      </p:sp>
      <p:sp>
        <p:nvSpPr>
          <p:cNvPr id="21520" name="文本框 21519"/>
          <p:cNvSpPr txBox="1"/>
          <p:nvPr/>
        </p:nvSpPr>
        <p:spPr>
          <a:xfrm>
            <a:off x="3124200" y="2362200"/>
            <a:ext cx="895350" cy="519113"/>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宋体" panose="02010600030101010101" pitchFamily="2" charset="-122"/>
              </a:rPr>
              <a:t>不能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500" fill="hold"/>
                                        <p:tgtEl>
                                          <p:spTgt spid="215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21507"/>
                                        </p:tgtEl>
                                        <p:attrNameLst>
                                          <p:attrName>style.visibility</p:attrName>
                                        </p:attrNameLst>
                                      </p:cBhvr>
                                      <p:to>
                                        <p:strVal val="visible"/>
                                      </p:to>
                                    </p:set>
                                    <p:anim calcmode="lin" valueType="num">
                                      <p:cBhvr>
                                        <p:cTn id="11" dur="500" fill="hold"/>
                                        <p:tgtEl>
                                          <p:spTgt spid="21507"/>
                                        </p:tgtEl>
                                        <p:attrNameLst>
                                          <p:attrName>ppt_w</p:attrName>
                                        </p:attrNameLst>
                                      </p:cBhvr>
                                      <p:tavLst>
                                        <p:tav tm="0">
                                          <p:val>
                                            <p:fltVal val="0"/>
                                          </p:val>
                                        </p:tav>
                                        <p:tav tm="100000">
                                          <p:val>
                                            <p:strVal val="#ppt_w"/>
                                          </p:val>
                                        </p:tav>
                                      </p:tavLst>
                                    </p:anim>
                                    <p:anim calcmode="lin" valueType="num">
                                      <p:cBhvr>
                                        <p:cTn id="12" dur="500" fill="hold"/>
                                        <p:tgtEl>
                                          <p:spTgt spid="21507"/>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1513"/>
                                        </p:tgtEl>
                                        <p:attrNameLst>
                                          <p:attrName>style.visibility</p:attrName>
                                        </p:attrNameLst>
                                      </p:cBhvr>
                                      <p:to>
                                        <p:strVal val="visible"/>
                                      </p:to>
                                    </p:set>
                                    <p:anim calcmode="lin" valueType="num">
                                      <p:cBhvr>
                                        <p:cTn id="17" dur="500" fill="hold"/>
                                        <p:tgtEl>
                                          <p:spTgt spid="21513"/>
                                        </p:tgtEl>
                                        <p:attrNameLst>
                                          <p:attrName>ppt_w</p:attrName>
                                        </p:attrNameLst>
                                      </p:cBhvr>
                                      <p:tavLst>
                                        <p:tav tm="0">
                                          <p:val>
                                            <p:fltVal val="0"/>
                                          </p:val>
                                        </p:tav>
                                        <p:tav tm="100000">
                                          <p:val>
                                            <p:strVal val="#ppt_w"/>
                                          </p:val>
                                        </p:tav>
                                      </p:tavLst>
                                    </p:anim>
                                    <p:anim calcmode="lin" valueType="num">
                                      <p:cBhvr>
                                        <p:cTn id="18" dur="500" fill="hold"/>
                                        <p:tgtEl>
                                          <p:spTgt spid="21513"/>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21508"/>
                                        </p:tgtEl>
                                        <p:attrNameLst>
                                          <p:attrName>style.visibility</p:attrName>
                                        </p:attrNameLst>
                                      </p:cBhvr>
                                      <p:to>
                                        <p:strVal val="visible"/>
                                      </p:to>
                                    </p:set>
                                    <p:anim calcmode="lin" valueType="num">
                                      <p:cBhvr>
                                        <p:cTn id="23" dur="500" fill="hold"/>
                                        <p:tgtEl>
                                          <p:spTgt spid="21508"/>
                                        </p:tgtEl>
                                        <p:attrNameLst>
                                          <p:attrName>ppt_w</p:attrName>
                                        </p:attrNameLst>
                                      </p:cBhvr>
                                      <p:tavLst>
                                        <p:tav tm="0">
                                          <p:val>
                                            <p:fltVal val="0"/>
                                          </p:val>
                                        </p:tav>
                                        <p:tav tm="100000">
                                          <p:val>
                                            <p:strVal val="#ppt_w"/>
                                          </p:val>
                                        </p:tav>
                                      </p:tavLst>
                                    </p:anim>
                                    <p:anim calcmode="lin" valueType="num">
                                      <p:cBhvr>
                                        <p:cTn id="24" dur="500" fill="hold"/>
                                        <p:tgtEl>
                                          <p:spTgt spid="21508"/>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21520"/>
                                        </p:tgtEl>
                                        <p:attrNameLst>
                                          <p:attrName>style.visibility</p:attrName>
                                        </p:attrNameLst>
                                      </p:cBhvr>
                                      <p:to>
                                        <p:strVal val="visible"/>
                                      </p:to>
                                    </p:set>
                                    <p:anim calcmode="lin" valueType="num">
                                      <p:cBhvr>
                                        <p:cTn id="29" dur="500" fill="hold"/>
                                        <p:tgtEl>
                                          <p:spTgt spid="21520"/>
                                        </p:tgtEl>
                                        <p:attrNameLst>
                                          <p:attrName>ppt_w</p:attrName>
                                        </p:attrNameLst>
                                      </p:cBhvr>
                                      <p:tavLst>
                                        <p:tav tm="0">
                                          <p:val>
                                            <p:fltVal val="0"/>
                                          </p:val>
                                        </p:tav>
                                        <p:tav tm="100000">
                                          <p:val>
                                            <p:strVal val="#ppt_w"/>
                                          </p:val>
                                        </p:tav>
                                      </p:tavLst>
                                    </p:anim>
                                    <p:anim calcmode="lin" valueType="num">
                                      <p:cBhvr>
                                        <p:cTn id="30" dur="500" fill="hold"/>
                                        <p:tgtEl>
                                          <p:spTgt spid="21520"/>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21514"/>
                                        </p:tgtEl>
                                        <p:attrNameLst>
                                          <p:attrName>style.visibility</p:attrName>
                                        </p:attrNameLst>
                                      </p:cBhvr>
                                      <p:to>
                                        <p:strVal val="visible"/>
                                      </p:to>
                                    </p:set>
                                    <p:anim calcmode="lin" valueType="num">
                                      <p:cBhvr>
                                        <p:cTn id="35" dur="500" fill="hold"/>
                                        <p:tgtEl>
                                          <p:spTgt spid="21514"/>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1514"/>
                                        </p:tgtEl>
                                        <p:attrNameLst>
                                          <p:attrName>ppt_y</p:attrName>
                                        </p:attrNameLst>
                                      </p:cBhvr>
                                      <p:tavLst>
                                        <p:tav tm="0">
                                          <p:val>
                                            <p:strVal val="#ppt_y"/>
                                          </p:val>
                                        </p:tav>
                                        <p:tav tm="100000">
                                          <p:val>
                                            <p:strVal val="#ppt_y"/>
                                          </p:val>
                                        </p:tav>
                                      </p:tavLst>
                                    </p:anim>
                                    <p:anim calcmode="lin" valueType="num">
                                      <p:cBhvr>
                                        <p:cTn id="37" dur="500" fill="hold"/>
                                        <p:tgtEl>
                                          <p:spTgt spid="21514"/>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151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1514"/>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21515"/>
                                        </p:tgtEl>
                                        <p:attrNameLst>
                                          <p:attrName>style.visibility</p:attrName>
                                        </p:attrNameLst>
                                      </p:cBhvr>
                                      <p:to>
                                        <p:strVal val="visible"/>
                                      </p:to>
                                    </p:set>
                                    <p:anim calcmode="lin" valueType="num">
                                      <p:cBhvr>
                                        <p:cTn id="44" dur="500" fill="hold"/>
                                        <p:tgtEl>
                                          <p:spTgt spid="21515"/>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1515"/>
                                        </p:tgtEl>
                                        <p:attrNameLst>
                                          <p:attrName>ppt_y</p:attrName>
                                        </p:attrNameLst>
                                      </p:cBhvr>
                                      <p:tavLst>
                                        <p:tav tm="0">
                                          <p:val>
                                            <p:strVal val="#ppt_y"/>
                                          </p:val>
                                        </p:tav>
                                        <p:tav tm="100000">
                                          <p:val>
                                            <p:strVal val="#ppt_y"/>
                                          </p:val>
                                        </p:tav>
                                      </p:tavLst>
                                    </p:anim>
                                    <p:anim calcmode="lin" valueType="num">
                                      <p:cBhvr>
                                        <p:cTn id="46" dur="500" fill="hold"/>
                                        <p:tgtEl>
                                          <p:spTgt spid="21515"/>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1515"/>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1515"/>
                                        </p:tgtEl>
                                      </p:cBhvr>
                                    </p:animEffect>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21516"/>
                                        </p:tgtEl>
                                        <p:attrNameLst>
                                          <p:attrName>style.visibility</p:attrName>
                                        </p:attrNameLst>
                                      </p:cBhvr>
                                      <p:to>
                                        <p:strVal val="visible"/>
                                      </p:to>
                                    </p:set>
                                    <p:anim calcmode="lin" valueType="num">
                                      <p:cBhvr>
                                        <p:cTn id="53" dur="500" fill="hold"/>
                                        <p:tgtEl>
                                          <p:spTgt spid="215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516"/>
                                        </p:tgtEl>
                                        <p:attrNameLst>
                                          <p:attrName>ppt_y</p:attrName>
                                        </p:attrNameLst>
                                      </p:cBhvr>
                                      <p:tavLst>
                                        <p:tav tm="0">
                                          <p:val>
                                            <p:strVal val="#ppt_y"/>
                                          </p:val>
                                        </p:tav>
                                        <p:tav tm="100000">
                                          <p:val>
                                            <p:strVal val="#ppt_y"/>
                                          </p:val>
                                        </p:tav>
                                      </p:tavLst>
                                    </p:anim>
                                    <p:anim calcmode="lin" valueType="num">
                                      <p:cBhvr>
                                        <p:cTn id="55" dur="500" fill="hold"/>
                                        <p:tgtEl>
                                          <p:spTgt spid="215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5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1516"/>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21517"/>
                                        </p:tgtEl>
                                        <p:attrNameLst>
                                          <p:attrName>style.visibility</p:attrName>
                                        </p:attrNameLst>
                                      </p:cBhvr>
                                      <p:to>
                                        <p:strVal val="visible"/>
                                      </p:to>
                                    </p:set>
                                    <p:anim calcmode="lin" valueType="num">
                                      <p:cBhvr>
                                        <p:cTn id="62" dur="500" fill="hold"/>
                                        <p:tgtEl>
                                          <p:spTgt spid="21517"/>
                                        </p:tgtEl>
                                        <p:attrNameLst>
                                          <p:attrName>ppt_w</p:attrName>
                                        </p:attrNameLst>
                                      </p:cBhvr>
                                      <p:tavLst>
                                        <p:tav tm="0">
                                          <p:val>
                                            <p:fltVal val="0"/>
                                          </p:val>
                                        </p:tav>
                                        <p:tav tm="100000">
                                          <p:val>
                                            <p:strVal val="#ppt_w"/>
                                          </p:val>
                                        </p:tav>
                                      </p:tavLst>
                                    </p:anim>
                                    <p:anim calcmode="lin" valueType="num">
                                      <p:cBhvr>
                                        <p:cTn id="63" dur="500" fill="hold"/>
                                        <p:tgtEl>
                                          <p:spTgt spid="21517"/>
                                        </p:tgtEl>
                                        <p:attrNameLst>
                                          <p:attrName>ppt_h</p:attrName>
                                        </p:attrNameLst>
                                      </p:cBhvr>
                                      <p:tavLst>
                                        <p:tav tm="0">
                                          <p:val>
                                            <p:fltVal val="0"/>
                                          </p:val>
                                        </p:tav>
                                        <p:tav tm="100000">
                                          <p:val>
                                            <p:strVal val="#ppt_h"/>
                                          </p:val>
                                        </p:tav>
                                      </p:tavLst>
                                    </p:anim>
                                    <p:animEffect transition="in" filter="fade">
                                      <p:cBhvr>
                                        <p:cTn id="64" dur="500"/>
                                        <p:tgtEl>
                                          <p:spTgt spid="21517"/>
                                        </p:tgtEl>
                                      </p:cBhvr>
                                    </p:animEffect>
                                  </p:childTnLst>
                                </p:cTn>
                              </p:par>
                            </p:childTnLst>
                          </p:cTn>
                        </p:par>
                      </p:childTnLst>
                    </p:cTn>
                  </p:par>
                  <p:par>
                    <p:cTn id="65" fill="hold">
                      <p:stCondLst>
                        <p:cond delay="indefinite"/>
                      </p:stCondLst>
                      <p:childTnLst>
                        <p:par>
                          <p:cTn id="66" fill="hold">
                            <p:stCondLst>
                              <p:cond delay="0"/>
                            </p:stCondLst>
                            <p:childTnLst>
                              <p:par>
                                <p:cTn id="67" presetID="23" presetClass="entr" presetSubtype="16" fill="hold" grpId="0" nodeType="clickEffect">
                                  <p:stCondLst>
                                    <p:cond delay="0"/>
                                  </p:stCondLst>
                                  <p:childTnLst>
                                    <p:set>
                                      <p:cBhvr>
                                        <p:cTn id="68" dur="1" fill="hold">
                                          <p:stCondLst>
                                            <p:cond delay="0"/>
                                          </p:stCondLst>
                                        </p:cTn>
                                        <p:tgtEl>
                                          <p:spTgt spid="21519"/>
                                        </p:tgtEl>
                                        <p:attrNameLst>
                                          <p:attrName>style.visibility</p:attrName>
                                        </p:attrNameLst>
                                      </p:cBhvr>
                                      <p:to>
                                        <p:strVal val="visible"/>
                                      </p:to>
                                    </p:set>
                                    <p:anim calcmode="lin" valueType="num">
                                      <p:cBhvr>
                                        <p:cTn id="69" dur="500" fill="hold"/>
                                        <p:tgtEl>
                                          <p:spTgt spid="21519"/>
                                        </p:tgtEl>
                                        <p:attrNameLst>
                                          <p:attrName>ppt_w</p:attrName>
                                        </p:attrNameLst>
                                      </p:cBhvr>
                                      <p:tavLst>
                                        <p:tav tm="0">
                                          <p:val>
                                            <p:fltVal val="0"/>
                                          </p:val>
                                        </p:tav>
                                        <p:tav tm="100000">
                                          <p:val>
                                            <p:strVal val="#ppt_w"/>
                                          </p:val>
                                        </p:tav>
                                      </p:tavLst>
                                    </p:anim>
                                    <p:anim calcmode="lin" valueType="num">
                                      <p:cBhvr>
                                        <p:cTn id="70" dur="500" fill="hold"/>
                                        <p:tgtEl>
                                          <p:spTgt spid="21519"/>
                                        </p:tgtEl>
                                        <p:attrNameLst>
                                          <p:attrName>ppt_h</p:attrName>
                                        </p:attrNameLst>
                                      </p:cBhvr>
                                      <p:tavLst>
                                        <p:tav tm="0">
                                          <p:val>
                                            <p:fltVal val="0"/>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23" presetClass="entr" presetSubtype="16" fill="hold" grpId="0" nodeType="clickEffect">
                                  <p:stCondLst>
                                    <p:cond delay="0"/>
                                  </p:stCondLst>
                                  <p:childTnLst>
                                    <p:set>
                                      <p:cBhvr>
                                        <p:cTn id="74" dur="1" fill="hold">
                                          <p:stCondLst>
                                            <p:cond delay="0"/>
                                          </p:stCondLst>
                                        </p:cTn>
                                        <p:tgtEl>
                                          <p:spTgt spid="21518"/>
                                        </p:tgtEl>
                                        <p:attrNameLst>
                                          <p:attrName>style.visibility</p:attrName>
                                        </p:attrNameLst>
                                      </p:cBhvr>
                                      <p:to>
                                        <p:strVal val="visible"/>
                                      </p:to>
                                    </p:set>
                                    <p:anim calcmode="lin" valueType="num">
                                      <p:cBhvr>
                                        <p:cTn id="75" dur="500" fill="hold"/>
                                        <p:tgtEl>
                                          <p:spTgt spid="21518"/>
                                        </p:tgtEl>
                                        <p:attrNameLst>
                                          <p:attrName>ppt_w</p:attrName>
                                        </p:attrNameLst>
                                      </p:cBhvr>
                                      <p:tavLst>
                                        <p:tav tm="0">
                                          <p:val>
                                            <p:fltVal val="0"/>
                                          </p:val>
                                        </p:tav>
                                        <p:tav tm="100000">
                                          <p:val>
                                            <p:strVal val="#ppt_w"/>
                                          </p:val>
                                        </p:tav>
                                      </p:tavLst>
                                    </p:anim>
                                    <p:anim calcmode="lin" valueType="num">
                                      <p:cBhvr>
                                        <p:cTn id="76" dur="500" fill="hold"/>
                                        <p:tgtEl>
                                          <p:spTgt spid="215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nimBg="1"/>
      <p:bldP spid="21508" grpId="0" animBg="1"/>
      <p:bldP spid="21512" grpId="0"/>
      <p:bldP spid="21513" grpId="0"/>
      <p:bldP spid="21514" grpId="0"/>
      <p:bldP spid="21515" grpId="0"/>
      <p:bldP spid="21516" grpId="0"/>
      <p:bldP spid="21517" grpId="0"/>
      <p:bldP spid="21518" grpId="0"/>
      <p:bldP spid="21519" grpId="0"/>
      <p:bldP spid="215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3073" descr="201151104739988"/>
          <p:cNvPicPr>
            <a:picLocks noChangeAspect="1"/>
          </p:cNvPicPr>
          <p:nvPr/>
        </p:nvPicPr>
        <p:blipFill>
          <a:blip r:embed="rId2" cstate="print"/>
          <a:stretch>
            <a:fillRect/>
          </a:stretch>
        </p:blipFill>
        <p:spPr>
          <a:xfrm>
            <a:off x="609600" y="152400"/>
            <a:ext cx="7874000" cy="4762500"/>
          </a:xfrm>
          <a:prstGeom prst="rect">
            <a:avLst/>
          </a:prstGeom>
          <a:noFill/>
          <a:ln w="9525">
            <a:noFill/>
          </a:ln>
        </p:spPr>
      </p:pic>
      <p:sp>
        <p:nvSpPr>
          <p:cNvPr id="3075" name="矩形 3074"/>
          <p:cNvSpPr/>
          <p:nvPr/>
        </p:nvSpPr>
        <p:spPr>
          <a:xfrm>
            <a:off x="533400" y="5105400"/>
            <a:ext cx="8285163" cy="1554163"/>
          </a:xfrm>
          <a:prstGeom prst="rect">
            <a:avLst/>
          </a:prstGeom>
          <a:noFill/>
          <a:ln w="9525">
            <a:noFill/>
          </a:ln>
        </p:spPr>
        <p:txBody>
          <a:bodyPr anchor="ctr">
            <a:spAutoFit/>
          </a:bodyPr>
          <a:lstStyle/>
          <a:p>
            <a:pPr lvl="0"/>
            <a:r>
              <a:rPr lang="en-US" altLang="zh-CN" sz="3200" b="1">
                <a:solidFill>
                  <a:srgbClr val="FFFF00"/>
                </a:solidFill>
                <a:latin typeface="Arial" panose="020B0604020202020204" pitchFamily="34" charset="0"/>
                <a:ea typeface="宋体" panose="02010600030101010101" pitchFamily="2" charset="-122"/>
              </a:rPr>
              <a:t>2011</a:t>
            </a:r>
            <a:r>
              <a:rPr lang="zh-CN" altLang="en-US" sz="3200" b="1">
                <a:solidFill>
                  <a:srgbClr val="FFFF00"/>
                </a:solidFill>
                <a:latin typeface="Arial" panose="020B0604020202020204" pitchFamily="34" charset="0"/>
                <a:ea typeface="宋体" panose="02010600030101010101" pitchFamily="2" charset="-122"/>
              </a:rPr>
              <a:t>年</a:t>
            </a:r>
            <a:r>
              <a:rPr lang="en-US" altLang="zh-CN" sz="3200" b="1">
                <a:solidFill>
                  <a:srgbClr val="FFFF00"/>
                </a:solidFill>
                <a:latin typeface="Arial" panose="020B0604020202020204" pitchFamily="34" charset="0"/>
                <a:ea typeface="宋体" panose="02010600030101010101" pitchFamily="2" charset="-122"/>
              </a:rPr>
              <a:t>4</a:t>
            </a:r>
            <a:r>
              <a:rPr lang="zh-CN" altLang="en-US" sz="3200" b="1">
                <a:solidFill>
                  <a:srgbClr val="FFFF00"/>
                </a:solidFill>
                <a:latin typeface="Arial" panose="020B0604020202020204" pitchFamily="34" charset="0"/>
                <a:ea typeface="宋体" panose="02010600030101010101" pitchFamily="2" charset="-122"/>
              </a:rPr>
              <a:t>月</a:t>
            </a:r>
            <a:r>
              <a:rPr lang="en-US" altLang="zh-CN" sz="3200" b="1">
                <a:solidFill>
                  <a:srgbClr val="FFFF00"/>
                </a:solidFill>
                <a:latin typeface="Arial" panose="020B0604020202020204" pitchFamily="34" charset="0"/>
                <a:ea typeface="宋体" panose="02010600030101010101" pitchFamily="2" charset="-122"/>
              </a:rPr>
              <a:t>29</a:t>
            </a:r>
            <a:r>
              <a:rPr lang="zh-CN" altLang="en-US" sz="3200" b="1">
                <a:solidFill>
                  <a:srgbClr val="FFFF00"/>
                </a:solidFill>
                <a:latin typeface="Arial" panose="020B0604020202020204" pitchFamily="34" charset="0"/>
                <a:ea typeface="宋体" panose="02010600030101010101" pitchFamily="2" charset="-122"/>
              </a:rPr>
              <a:t>日，威廉王子和凯特王妃的结婚典礼在伦敦威斯敏斯特教堂举行了盛大的婚礼。这是英国近</a:t>
            </a:r>
            <a:r>
              <a:rPr lang="en-US" altLang="zh-CN" sz="3200" b="1">
                <a:solidFill>
                  <a:srgbClr val="FFFF00"/>
                </a:solidFill>
                <a:latin typeface="Arial" panose="020B0604020202020204" pitchFamily="34" charset="0"/>
                <a:ea typeface="宋体" panose="02010600030101010101" pitchFamily="2" charset="-122"/>
              </a:rPr>
              <a:t>30</a:t>
            </a:r>
            <a:r>
              <a:rPr lang="zh-CN" altLang="en-US" sz="3200" b="1">
                <a:solidFill>
                  <a:srgbClr val="FFFF00"/>
                </a:solidFill>
                <a:latin typeface="Arial" panose="020B0604020202020204" pitchFamily="34" charset="0"/>
                <a:ea typeface="宋体" panose="02010600030101010101" pitchFamily="2" charset="-122"/>
              </a:rPr>
              <a:t>年来最隆重的喜事。</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伊丽莎白二世"/>
          <p:cNvPicPr>
            <a:picLocks noChangeAspect="1"/>
          </p:cNvPicPr>
          <p:nvPr/>
        </p:nvPicPr>
        <p:blipFill>
          <a:blip r:embed="rId2" cstate="print"/>
          <a:stretch>
            <a:fillRect/>
          </a:stretch>
        </p:blipFill>
        <p:spPr>
          <a:xfrm>
            <a:off x="1219200" y="1828800"/>
            <a:ext cx="2898775" cy="3527425"/>
          </a:xfrm>
          <a:prstGeom prst="rect">
            <a:avLst/>
          </a:prstGeom>
          <a:noFill/>
          <a:ln w="9525">
            <a:noFill/>
          </a:ln>
        </p:spPr>
      </p:pic>
      <p:sp>
        <p:nvSpPr>
          <p:cNvPr id="22536" name="矩形 22535"/>
          <p:cNvSpPr/>
          <p:nvPr/>
        </p:nvSpPr>
        <p:spPr>
          <a:xfrm rot="2012767">
            <a:off x="5029200" y="5084763"/>
            <a:ext cx="935038" cy="1773237"/>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3420000" scaled="1"/>
                  <a:tileRect/>
                </a:gradFill>
                <a:latin typeface="宋体" panose="02010600030101010101" pitchFamily="2" charset="-122"/>
                <a:ea typeface="宋体" panose="02010600030101010101" pitchFamily="2" charset="-122"/>
              </a:rPr>
              <a:t>√</a:t>
            </a:r>
          </a:p>
        </p:txBody>
      </p:sp>
      <p:sp>
        <p:nvSpPr>
          <p:cNvPr id="22537" name="文本框 22536"/>
          <p:cNvSpPr txBox="1"/>
          <p:nvPr/>
        </p:nvSpPr>
        <p:spPr>
          <a:xfrm>
            <a:off x="1743075" y="195263"/>
            <a:ext cx="5689600" cy="641350"/>
          </a:xfrm>
          <a:prstGeom prst="rect">
            <a:avLst/>
          </a:prstGeom>
          <a:noFill/>
          <a:ln w="9525">
            <a:noFill/>
          </a:ln>
        </p:spPr>
        <p:txBody>
          <a:bodyPr wrap="none" anchor="t">
            <a:spAutoFit/>
          </a:bodyPr>
          <a:lstStyle/>
          <a:p>
            <a:pPr lvl="0"/>
            <a:r>
              <a:rPr lang="zh-CN" altLang="en-US" sz="3600" b="1">
                <a:solidFill>
                  <a:srgbClr val="FFFF00"/>
                </a:solidFill>
                <a:latin typeface="Arial" panose="020B0604020202020204" pitchFamily="34" charset="0"/>
                <a:ea typeface="宋体" panose="02010600030101010101" pitchFamily="2" charset="-122"/>
              </a:rPr>
              <a:t>他们究竟谁在统治着英国？</a:t>
            </a:r>
          </a:p>
        </p:txBody>
      </p:sp>
      <p:sp>
        <p:nvSpPr>
          <p:cNvPr id="22539" name="矩形 22538"/>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22541" name="矩形 22540"/>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22544" name="矩形 22543"/>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22547" name="矩形 22546"/>
          <p:cNvSpPr>
            <a:spLocks noChangeAspect="1"/>
          </p:cNvSpPr>
          <p:nvPr/>
        </p:nvSpPr>
        <p:spPr>
          <a:xfrm>
            <a:off x="155575" y="46038"/>
            <a:ext cx="304800" cy="304800"/>
          </a:xfrm>
          <a:prstGeom prst="rect">
            <a:avLst/>
          </a:prstGeom>
          <a:noFill/>
          <a:ln w="9525">
            <a:noFill/>
          </a:ln>
        </p:spPr>
        <p:txBody>
          <a:bodyPr/>
          <a:lstStyle/>
          <a:p>
            <a:endParaRPr lang="zh-CN" altLang="en-US"/>
          </a:p>
        </p:txBody>
      </p:sp>
      <p:sp>
        <p:nvSpPr>
          <p:cNvPr id="22549" name="矩形 22548"/>
          <p:cNvSpPr>
            <a:spLocks noChangeAspect="1"/>
          </p:cNvSpPr>
          <p:nvPr/>
        </p:nvSpPr>
        <p:spPr>
          <a:xfrm>
            <a:off x="4419600" y="3276600"/>
            <a:ext cx="304800" cy="304800"/>
          </a:xfrm>
          <a:prstGeom prst="rect">
            <a:avLst/>
          </a:prstGeom>
          <a:noFill/>
          <a:ln w="9525">
            <a:noFill/>
          </a:ln>
        </p:spPr>
        <p:txBody>
          <a:bodyPr/>
          <a:lstStyle/>
          <a:p>
            <a:endParaRPr lang="zh-CN" altLang="en-US"/>
          </a:p>
        </p:txBody>
      </p:sp>
      <p:sp>
        <p:nvSpPr>
          <p:cNvPr id="22550" name="文本框 22549"/>
          <p:cNvSpPr txBox="1"/>
          <p:nvPr/>
        </p:nvSpPr>
        <p:spPr>
          <a:xfrm>
            <a:off x="1905000" y="1219200"/>
            <a:ext cx="4267200" cy="366713"/>
          </a:xfrm>
          <a:prstGeom prst="rect">
            <a:avLst/>
          </a:prstGeom>
          <a:noFill/>
          <a:ln w="9525">
            <a:noFill/>
          </a:ln>
        </p:spPr>
        <p:txBody>
          <a:bodyPr>
            <a:spAutoFit/>
          </a:bodyPr>
          <a:lstStyle/>
          <a:p>
            <a:pPr lvl="0">
              <a:spcBef>
                <a:spcPct val="50000"/>
              </a:spcBef>
            </a:pPr>
            <a:endParaRPr lang="zh-CN" altLang="en-US" dirty="0">
              <a:latin typeface="Arial" panose="020B0604020202020204" pitchFamily="34" charset="0"/>
              <a:ea typeface="宋体" panose="02010600030101010101" pitchFamily="2" charset="-122"/>
            </a:endParaRPr>
          </a:p>
        </p:txBody>
      </p:sp>
      <p:sp>
        <p:nvSpPr>
          <p:cNvPr id="22552" name="矩形 22551"/>
          <p:cNvSpPr>
            <a:spLocks noChangeAspect="1"/>
          </p:cNvSpPr>
          <p:nvPr/>
        </p:nvSpPr>
        <p:spPr>
          <a:xfrm>
            <a:off x="155575" y="46038"/>
            <a:ext cx="304800" cy="304800"/>
          </a:xfrm>
          <a:prstGeom prst="rect">
            <a:avLst/>
          </a:prstGeom>
          <a:noFill/>
          <a:ln w="9525">
            <a:noFill/>
          </a:ln>
        </p:spPr>
        <p:txBody>
          <a:bodyPr/>
          <a:lstStyle/>
          <a:p>
            <a:endParaRPr lang="zh-CN" altLang="en-US"/>
          </a:p>
        </p:txBody>
      </p:sp>
      <p:pic>
        <p:nvPicPr>
          <p:cNvPr id="22556" name="图片 22555" descr="20160923120053776"/>
          <p:cNvPicPr>
            <a:picLocks noChangeAspect="1"/>
          </p:cNvPicPr>
          <p:nvPr/>
        </p:nvPicPr>
        <p:blipFill>
          <a:blip r:embed="rId3" cstate="print"/>
          <a:stretch>
            <a:fillRect/>
          </a:stretch>
        </p:blipFill>
        <p:spPr>
          <a:xfrm>
            <a:off x="4876800" y="1828800"/>
            <a:ext cx="3619500" cy="3351213"/>
          </a:xfrm>
          <a:prstGeom prst="rect">
            <a:avLst/>
          </a:prstGeom>
          <a:noFill/>
          <a:ln w="9525">
            <a:noFill/>
          </a:ln>
        </p:spPr>
      </p:pic>
      <p:sp>
        <p:nvSpPr>
          <p:cNvPr id="22557" name="文本框 22556"/>
          <p:cNvSpPr txBox="1"/>
          <p:nvPr/>
        </p:nvSpPr>
        <p:spPr>
          <a:xfrm>
            <a:off x="5029200" y="5410200"/>
            <a:ext cx="3581400" cy="519113"/>
          </a:xfrm>
          <a:prstGeom prst="rect">
            <a:avLst/>
          </a:prstGeom>
          <a:noFill/>
          <a:ln w="9525">
            <a:noFill/>
          </a:ln>
        </p:spPr>
        <p:txBody>
          <a:bodyPr>
            <a:spAutoFit/>
          </a:bodyPr>
          <a:lstStyle/>
          <a:p>
            <a:pPr lvl="0">
              <a:spcBef>
                <a:spcPct val="50000"/>
              </a:spcBef>
            </a:pPr>
            <a:r>
              <a:rPr lang="zh-CN" altLang="en-US" sz="2800" b="1" dirty="0">
                <a:latin typeface="Arial" panose="020B0604020202020204" pitchFamily="34" charset="0"/>
                <a:ea typeface="宋体" panose="02010600030101010101" pitchFamily="2" charset="-122"/>
              </a:rPr>
              <a:t>英国首相特</a:t>
            </a:r>
            <a:r>
              <a:rPr lang="en-US" altLang="zh-CN"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梅莎</a:t>
            </a:r>
          </a:p>
        </p:txBody>
      </p:sp>
      <p:sp>
        <p:nvSpPr>
          <p:cNvPr id="22558" name="文本框 22557"/>
          <p:cNvSpPr txBox="1"/>
          <p:nvPr/>
        </p:nvSpPr>
        <p:spPr>
          <a:xfrm>
            <a:off x="685800" y="5562600"/>
            <a:ext cx="3886200" cy="519113"/>
          </a:xfrm>
          <a:prstGeom prst="rect">
            <a:avLst/>
          </a:prstGeom>
          <a:noFill/>
          <a:ln w="9525">
            <a:noFill/>
          </a:ln>
        </p:spPr>
        <p:txBody>
          <a:bodyPr>
            <a:spAutoFit/>
          </a:bodyPr>
          <a:lstStyle/>
          <a:p>
            <a:pPr lvl="0">
              <a:spcBef>
                <a:spcPct val="50000"/>
              </a:spcBef>
            </a:pPr>
            <a:r>
              <a:rPr lang="zh-CN" altLang="en-US" sz="2800" b="1" dirty="0">
                <a:latin typeface="Arial" panose="020B0604020202020204" pitchFamily="34" charset="0"/>
                <a:ea typeface="宋体" panose="02010600030101010101" pitchFamily="2" charset="-122"/>
              </a:rPr>
              <a:t>英国女王伊丽莎白二世</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500" fill="hold"/>
                                        <p:tgtEl>
                                          <p:spTgt spid="2253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253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253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2530"/>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2537"/>
                                        </p:tgtEl>
                                        <p:attrNameLst>
                                          <p:attrName>style.visibility</p:attrName>
                                        </p:attrNameLst>
                                      </p:cBhvr>
                                      <p:to>
                                        <p:strVal val="visible"/>
                                      </p:to>
                                    </p:set>
                                    <p:anim calcmode="lin" valueType="num">
                                      <p:cBhvr>
                                        <p:cTn id="15" dur="500" fill="hold"/>
                                        <p:tgtEl>
                                          <p:spTgt spid="22537"/>
                                        </p:tgtEl>
                                        <p:attrNameLst>
                                          <p:attrName>ppt_w</p:attrName>
                                        </p:attrNameLst>
                                      </p:cBhvr>
                                      <p:tavLst>
                                        <p:tav tm="0">
                                          <p:val>
                                            <p:fltVal val="0"/>
                                          </p:val>
                                        </p:tav>
                                        <p:tav tm="100000">
                                          <p:val>
                                            <p:strVal val="#ppt_w"/>
                                          </p:val>
                                        </p:tav>
                                      </p:tavLst>
                                    </p:anim>
                                    <p:anim calcmode="lin" valueType="num">
                                      <p:cBhvr>
                                        <p:cTn id="16" dur="500" fill="hold"/>
                                        <p:tgtEl>
                                          <p:spTgt spid="22537"/>
                                        </p:tgtEl>
                                        <p:attrNameLst>
                                          <p:attrName>ppt_h</p:attrName>
                                        </p:attrNameLst>
                                      </p:cBhvr>
                                      <p:tavLst>
                                        <p:tav tm="0">
                                          <p:val>
                                            <p:fltVal val="0"/>
                                          </p:val>
                                        </p:tav>
                                        <p:tav tm="100000">
                                          <p:val>
                                            <p:strVal val="#ppt_h"/>
                                          </p:val>
                                        </p:tav>
                                      </p:tavLst>
                                    </p:anim>
                                    <p:animEffect transition="in" filter="fade">
                                      <p:cBhvr>
                                        <p:cTn id="17" dur="500"/>
                                        <p:tgtEl>
                                          <p:spTgt spid="2253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2536"/>
                                        </p:tgtEl>
                                        <p:attrNameLst>
                                          <p:attrName>style.visibility</p:attrName>
                                        </p:attrNameLst>
                                      </p:cBhvr>
                                      <p:to>
                                        <p:strVal val="visible"/>
                                      </p:to>
                                    </p:set>
                                    <p:animEffect transition="in" filter="slide(fromBottom)">
                                      <p:cBhvr>
                                        <p:cTn id="22" dur="500"/>
                                        <p:tgtEl>
                                          <p:spTgt spid="22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占位符 23553"/>
          <p:cNvSpPr>
            <a:spLocks noGrp="1"/>
          </p:cNvSpPr>
          <p:nvPr>
            <p:ph type="body" idx="1"/>
          </p:nvPr>
        </p:nvSpPr>
        <p:spPr>
          <a:xfrm>
            <a:off x="684213" y="1557338"/>
            <a:ext cx="8229600" cy="4525962"/>
          </a:xfrm>
          <a:ln/>
        </p:spPr>
        <p:txBody>
          <a:bodyPr/>
          <a:lstStyle/>
          <a:p>
            <a:pPr>
              <a:lnSpc>
                <a:spcPct val="90000"/>
              </a:lnSpc>
              <a:buNone/>
            </a:pPr>
            <a:r>
              <a:rPr lang="zh-CN" altLang="en-US" sz="2400" b="1">
                <a:solidFill>
                  <a:srgbClr val="FFFF00"/>
                </a:solidFill>
              </a:rPr>
              <a:t>据新华社伦敦</a:t>
            </a:r>
            <a:r>
              <a:rPr lang="en-US" altLang="zh-CN" sz="2400" b="1">
                <a:solidFill>
                  <a:srgbClr val="FFFF00"/>
                </a:solidFill>
              </a:rPr>
              <a:t>5</a:t>
            </a:r>
            <a:r>
              <a:rPr lang="zh-CN" altLang="en-US" sz="2400" b="1">
                <a:solidFill>
                  <a:srgbClr val="FFFF00"/>
                </a:solidFill>
              </a:rPr>
              <a:t>月</a:t>
            </a:r>
            <a:r>
              <a:rPr lang="en-US" altLang="zh-CN" sz="2400" b="1">
                <a:solidFill>
                  <a:srgbClr val="FFFF00"/>
                </a:solidFill>
              </a:rPr>
              <a:t>12</a:t>
            </a:r>
            <a:r>
              <a:rPr lang="zh-CN" altLang="en-US" sz="2400" b="1">
                <a:solidFill>
                  <a:srgbClr val="FFFF00"/>
                </a:solidFill>
              </a:rPr>
              <a:t>日电：英国女王伊丽莎白二世任命保守党领袖卡梅伦为首相，并授权他组建新一届政府。伊丽莎白二世虽然是英国国家的象征，却不掌握国家的最高权力，这种政治制度源于</a:t>
            </a:r>
            <a:r>
              <a:rPr lang="zh-CN" altLang="en-US" sz="2400" b="1">
                <a:solidFill>
                  <a:srgbClr val="FFFF00"/>
                </a:solidFill>
                <a:sym typeface="Wingdings" panose="05000000000000000000" pitchFamily="2" charset="2"/>
              </a:rPr>
              <a:t>：（       ）</a:t>
            </a:r>
            <a:endParaRPr lang="zh-CN" altLang="en-US" sz="2400" b="1">
              <a:solidFill>
                <a:srgbClr val="FFFF00"/>
              </a:solidFill>
            </a:endParaRPr>
          </a:p>
          <a:p>
            <a:pPr>
              <a:lnSpc>
                <a:spcPct val="90000"/>
              </a:lnSpc>
              <a:buNone/>
            </a:pPr>
            <a:endParaRPr lang="zh-CN" altLang="en-US" sz="2400" b="1">
              <a:solidFill>
                <a:srgbClr val="FFFF00"/>
              </a:solidFill>
            </a:endParaRPr>
          </a:p>
          <a:p>
            <a:pPr>
              <a:lnSpc>
                <a:spcPct val="90000"/>
              </a:lnSpc>
              <a:buNone/>
            </a:pPr>
            <a:r>
              <a:rPr lang="zh-CN" altLang="en-US" sz="2400" b="1">
                <a:solidFill>
                  <a:srgbClr val="FFFF00"/>
                </a:solidFill>
              </a:rPr>
              <a:t>    </a:t>
            </a:r>
            <a:r>
              <a:rPr lang="en-US" altLang="zh-CN" sz="2400" b="1">
                <a:solidFill>
                  <a:srgbClr val="FFFF00"/>
                </a:solidFill>
              </a:rPr>
              <a:t>A</a:t>
            </a:r>
            <a:r>
              <a:rPr lang="zh-CN" altLang="en-US" sz="2400" b="1">
                <a:solidFill>
                  <a:srgbClr val="FFFF00"/>
                </a:solidFill>
              </a:rPr>
              <a:t>．</a:t>
            </a:r>
            <a:r>
              <a:rPr lang="en-US" altLang="zh-CN" sz="2400" b="1">
                <a:solidFill>
                  <a:srgbClr val="FFFF00"/>
                </a:solidFill>
              </a:rPr>
              <a:t>《</a:t>
            </a:r>
            <a:r>
              <a:rPr lang="zh-CN" altLang="en-US" sz="2400" b="1">
                <a:solidFill>
                  <a:srgbClr val="FFFF00"/>
                </a:solidFill>
              </a:rPr>
              <a:t>权利法案</a:t>
            </a:r>
            <a:r>
              <a:rPr lang="en-US" altLang="zh-CN" sz="2400" b="1">
                <a:solidFill>
                  <a:srgbClr val="FFFF00"/>
                </a:solidFill>
              </a:rPr>
              <a:t>》        B</a:t>
            </a:r>
            <a:r>
              <a:rPr lang="zh-CN" altLang="en-US" sz="2400" b="1">
                <a:solidFill>
                  <a:srgbClr val="FFFF00"/>
                </a:solidFill>
              </a:rPr>
              <a:t>．</a:t>
            </a:r>
            <a:r>
              <a:rPr lang="en-US" altLang="zh-CN" sz="2400" b="1">
                <a:solidFill>
                  <a:srgbClr val="FFFF00"/>
                </a:solidFill>
              </a:rPr>
              <a:t>《</a:t>
            </a:r>
            <a:r>
              <a:rPr lang="zh-CN" altLang="en-US" sz="2400" b="1">
                <a:solidFill>
                  <a:srgbClr val="FFFF00"/>
                </a:solidFill>
              </a:rPr>
              <a:t>独立宣言</a:t>
            </a:r>
            <a:r>
              <a:rPr lang="en-US" altLang="zh-CN" sz="2400" b="1">
                <a:solidFill>
                  <a:srgbClr val="FFFF00"/>
                </a:solidFill>
              </a:rPr>
              <a:t>》        </a:t>
            </a:r>
          </a:p>
          <a:p>
            <a:pPr>
              <a:lnSpc>
                <a:spcPct val="90000"/>
              </a:lnSpc>
              <a:buNone/>
            </a:pPr>
            <a:r>
              <a:rPr lang="en-US" altLang="zh-CN" sz="2400" b="1">
                <a:solidFill>
                  <a:srgbClr val="FFFF00"/>
                </a:solidFill>
              </a:rPr>
              <a:t>    C</a:t>
            </a:r>
            <a:r>
              <a:rPr lang="zh-CN" altLang="en-US" sz="2400" b="1">
                <a:solidFill>
                  <a:srgbClr val="FFFF00"/>
                </a:solidFill>
              </a:rPr>
              <a:t>．</a:t>
            </a:r>
            <a:r>
              <a:rPr lang="en-US" altLang="zh-CN" sz="2400" b="1">
                <a:solidFill>
                  <a:srgbClr val="FFFF00"/>
                </a:solidFill>
              </a:rPr>
              <a:t>《</a:t>
            </a:r>
            <a:r>
              <a:rPr lang="zh-CN" altLang="en-US" sz="2400" b="1">
                <a:solidFill>
                  <a:srgbClr val="FFFF00"/>
                </a:solidFill>
              </a:rPr>
              <a:t>人权宣言</a:t>
            </a:r>
            <a:r>
              <a:rPr lang="en-US" altLang="zh-CN" sz="2400" b="1">
                <a:solidFill>
                  <a:srgbClr val="FFFF00"/>
                </a:solidFill>
              </a:rPr>
              <a:t>》        D</a:t>
            </a:r>
            <a:r>
              <a:rPr lang="zh-CN" altLang="en-US" sz="2400" b="1">
                <a:solidFill>
                  <a:srgbClr val="FFFF00"/>
                </a:solidFill>
              </a:rPr>
              <a:t>．</a:t>
            </a:r>
            <a:r>
              <a:rPr lang="en-US" altLang="zh-CN" sz="2400" b="1">
                <a:solidFill>
                  <a:srgbClr val="FFFF00"/>
                </a:solidFill>
              </a:rPr>
              <a:t>《</a:t>
            </a:r>
            <a:r>
              <a:rPr lang="zh-CN" altLang="en-US" sz="2400" b="1">
                <a:solidFill>
                  <a:srgbClr val="FFFF00"/>
                </a:solidFill>
              </a:rPr>
              <a:t>人民宪章</a:t>
            </a:r>
            <a:r>
              <a:rPr lang="en-US" altLang="zh-CN" sz="2400" b="1">
                <a:solidFill>
                  <a:srgbClr val="FFFF00"/>
                </a:solidFill>
              </a:rPr>
              <a:t>》</a:t>
            </a:r>
          </a:p>
          <a:p>
            <a:pPr>
              <a:lnSpc>
                <a:spcPct val="90000"/>
              </a:lnSpc>
            </a:pPr>
            <a:endParaRPr lang="zh-CN" altLang="en-US" sz="2400">
              <a:solidFill>
                <a:srgbClr val="FFFF00"/>
              </a:solidFill>
            </a:endParaRPr>
          </a:p>
        </p:txBody>
      </p:sp>
      <p:sp>
        <p:nvSpPr>
          <p:cNvPr id="23555" name="矩形 23554"/>
          <p:cNvSpPr/>
          <p:nvPr/>
        </p:nvSpPr>
        <p:spPr>
          <a:xfrm>
            <a:off x="4932363" y="2565400"/>
            <a:ext cx="719137" cy="700088"/>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A</a:t>
            </a:r>
          </a:p>
        </p:txBody>
      </p:sp>
      <p:sp>
        <p:nvSpPr>
          <p:cNvPr id="23556" name="文本框 23555"/>
          <p:cNvSpPr txBox="1"/>
          <p:nvPr/>
        </p:nvSpPr>
        <p:spPr>
          <a:xfrm>
            <a:off x="468313" y="4203700"/>
            <a:ext cx="7796212" cy="2654300"/>
          </a:xfrm>
          <a:prstGeom prst="rect">
            <a:avLst/>
          </a:prstGeom>
          <a:noFill/>
          <a:ln w="9525">
            <a:noFill/>
          </a:ln>
        </p:spPr>
        <p:txBody>
          <a:bodyPr>
            <a:spAutoFit/>
          </a:bodyPr>
          <a:lstStyle/>
          <a:p>
            <a:pPr lvl="0"/>
            <a:r>
              <a:rPr lang="zh-CN" altLang="en-US" sz="2800" b="1">
                <a:solidFill>
                  <a:srgbClr val="FFFF00"/>
                </a:solidFill>
                <a:latin typeface="Arial" panose="020B0604020202020204" pitchFamily="34" charset="0"/>
                <a:ea typeface="宋体" panose="02010600030101010101" pitchFamily="2" charset="-122"/>
              </a:rPr>
              <a:t>英国的</a:t>
            </a:r>
            <a:r>
              <a:rPr lang="en-US" altLang="zh-CN" sz="2800" b="1">
                <a:solidFill>
                  <a:srgbClr val="FFFF00"/>
                </a:solidFill>
                <a:latin typeface="Arial" panose="020B0604020202020204" pitchFamily="34" charset="0"/>
                <a:ea typeface="宋体" panose="02010600030101010101" pitchFamily="2" charset="-122"/>
              </a:rPr>
              <a:t>《</a:t>
            </a:r>
            <a:r>
              <a:rPr lang="zh-CN" altLang="en-US" sz="2800" b="1">
                <a:solidFill>
                  <a:srgbClr val="FFFF00"/>
                </a:solidFill>
                <a:latin typeface="Arial" panose="020B0604020202020204" pitchFamily="34" charset="0"/>
                <a:ea typeface="宋体" panose="02010600030101010101" pitchFamily="2" charset="-122"/>
              </a:rPr>
              <a:t>权利法案</a:t>
            </a:r>
            <a:r>
              <a:rPr lang="en-US" altLang="zh-CN" sz="2800" b="1">
                <a:solidFill>
                  <a:srgbClr val="FFFF00"/>
                </a:solidFill>
                <a:latin typeface="Arial" panose="020B0604020202020204" pitchFamily="34" charset="0"/>
                <a:ea typeface="宋体" panose="02010600030101010101" pitchFamily="2" charset="-122"/>
              </a:rPr>
              <a:t>》</a:t>
            </a:r>
            <a:r>
              <a:rPr lang="zh-CN" altLang="en-US" sz="2800" b="1">
                <a:solidFill>
                  <a:srgbClr val="FFFF00"/>
                </a:solidFill>
                <a:latin typeface="Arial" panose="020B0604020202020204" pitchFamily="34" charset="0"/>
                <a:ea typeface="宋体" panose="02010600030101010101" pitchFamily="2" charset="-122"/>
              </a:rPr>
              <a:t>实质是（　　）</a:t>
            </a:r>
          </a:p>
          <a:p>
            <a:pPr lvl="0"/>
            <a:r>
              <a:rPr lang="en-US" altLang="zh-CN" sz="2800" b="1">
                <a:solidFill>
                  <a:srgbClr val="FFFF00"/>
                </a:solidFill>
                <a:latin typeface="Arial" panose="020B0604020202020204" pitchFamily="34" charset="0"/>
                <a:ea typeface="宋体" panose="02010600030101010101" pitchFamily="2" charset="-122"/>
              </a:rPr>
              <a:t>A</a:t>
            </a:r>
            <a:r>
              <a:rPr lang="zh-CN" altLang="en-US" sz="2800" b="1">
                <a:solidFill>
                  <a:srgbClr val="FFFF00"/>
                </a:solidFill>
                <a:latin typeface="Arial" panose="020B0604020202020204" pitchFamily="34" charset="0"/>
                <a:ea typeface="宋体" panose="02010600030101010101" pitchFamily="2" charset="-122"/>
              </a:rPr>
              <a:t>保障了资产阶级独掌共和国大权</a:t>
            </a:r>
          </a:p>
          <a:p>
            <a:pPr lvl="0"/>
            <a:r>
              <a:rPr lang="en-US" altLang="zh-CN" sz="2800" b="1">
                <a:solidFill>
                  <a:srgbClr val="FFFF00"/>
                </a:solidFill>
                <a:latin typeface="Arial" panose="020B0604020202020204" pitchFamily="34" charset="0"/>
                <a:ea typeface="宋体" panose="02010600030101010101" pitchFamily="2" charset="-122"/>
              </a:rPr>
              <a:t>B</a:t>
            </a:r>
            <a:r>
              <a:rPr lang="zh-CN" altLang="en-US" sz="2800" b="1">
                <a:solidFill>
                  <a:srgbClr val="FFFF00"/>
                </a:solidFill>
                <a:latin typeface="Arial" panose="020B0604020202020204" pitchFamily="34" charset="0"/>
                <a:ea typeface="宋体" panose="02010600030101010101" pitchFamily="2" charset="-122"/>
              </a:rPr>
              <a:t>使议会获得了自由选举国王的权利</a:t>
            </a:r>
          </a:p>
          <a:p>
            <a:pPr lvl="0"/>
            <a:r>
              <a:rPr lang="en-US" altLang="zh-CN" sz="2800" b="1">
                <a:solidFill>
                  <a:srgbClr val="FFFF00"/>
                </a:solidFill>
                <a:latin typeface="Arial" panose="020B0604020202020204" pitchFamily="34" charset="0"/>
                <a:ea typeface="宋体" panose="02010600030101010101" pitchFamily="2" charset="-122"/>
              </a:rPr>
              <a:t>C</a:t>
            </a:r>
            <a:r>
              <a:rPr lang="zh-CN" altLang="en-US" sz="2800" b="1">
                <a:solidFill>
                  <a:srgbClr val="FFFF00"/>
                </a:solidFill>
                <a:latin typeface="Arial" panose="020B0604020202020204" pitchFamily="34" charset="0"/>
                <a:ea typeface="宋体" panose="02010600030101010101" pitchFamily="2" charset="-122"/>
              </a:rPr>
              <a:t>废除了英国的君主制度</a:t>
            </a:r>
          </a:p>
          <a:p>
            <a:pPr lvl="0"/>
            <a:r>
              <a:rPr lang="en-US" altLang="zh-CN" sz="2800" b="1">
                <a:solidFill>
                  <a:srgbClr val="FFFF00"/>
                </a:solidFill>
                <a:latin typeface="Arial" panose="020B0604020202020204" pitchFamily="34" charset="0"/>
                <a:ea typeface="宋体" panose="02010600030101010101" pitchFamily="2" charset="-122"/>
              </a:rPr>
              <a:t>D</a:t>
            </a:r>
            <a:r>
              <a:rPr lang="zh-CN" altLang="en-US" sz="2800" b="1">
                <a:solidFill>
                  <a:srgbClr val="FFFF00"/>
                </a:solidFill>
                <a:latin typeface="Arial" panose="020B0604020202020204" pitchFamily="34" charset="0"/>
                <a:ea typeface="宋体" panose="02010600030101010101" pitchFamily="2" charset="-122"/>
              </a:rPr>
              <a:t>为限制王权提供了法律保障</a:t>
            </a:r>
          </a:p>
          <a:p>
            <a:pPr lvl="0"/>
            <a:endParaRPr lang="zh-CN" altLang="en-US" sz="2800" b="1">
              <a:latin typeface="Arial" panose="020B0604020202020204" pitchFamily="34" charset="0"/>
              <a:ea typeface="宋体" panose="02010600030101010101" pitchFamily="2" charset="-122"/>
            </a:endParaRPr>
          </a:p>
        </p:txBody>
      </p:sp>
      <p:sp>
        <p:nvSpPr>
          <p:cNvPr id="23557" name="矩形 23556"/>
          <p:cNvSpPr/>
          <p:nvPr/>
        </p:nvSpPr>
        <p:spPr>
          <a:xfrm>
            <a:off x="5508625" y="4076700"/>
            <a:ext cx="309563" cy="642938"/>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D</a:t>
            </a:r>
          </a:p>
        </p:txBody>
      </p:sp>
      <p:sp>
        <p:nvSpPr>
          <p:cNvPr id="23558" name="矩形 23557"/>
          <p:cNvSpPr/>
          <p:nvPr/>
        </p:nvSpPr>
        <p:spPr>
          <a:xfrm>
            <a:off x="1258888" y="333375"/>
            <a:ext cx="2514600" cy="935038"/>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讲练结合: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770" decel="100000"/>
                                        <p:tgtEl>
                                          <p:spTgt spid="23555"/>
                                        </p:tgtEl>
                                      </p:cBhvr>
                                    </p:animEffect>
                                    <p:animScale>
                                      <p:cBhvr>
                                        <p:cTn id="8" dur="770" decel="100000"/>
                                        <p:tgtEl>
                                          <p:spTgt spid="23555"/>
                                        </p:tgtEl>
                                      </p:cBhvr>
                                      <p:from x="10000" y="10000"/>
                                      <p:to x="200000" y="450000"/>
                                    </p:animScale>
                                    <p:animScale>
                                      <p:cBhvr>
                                        <p:cTn id="9" dur="1230" accel="100000" fill="hold">
                                          <p:stCondLst>
                                            <p:cond delay="770"/>
                                          </p:stCondLst>
                                        </p:cTn>
                                        <p:tgtEl>
                                          <p:spTgt spid="23555"/>
                                        </p:tgtEl>
                                      </p:cBhvr>
                                      <p:from x="200000" y="450000"/>
                                      <p:to x="100000" y="100000"/>
                                    </p:animScale>
                                    <p:set>
                                      <p:cBhvr>
                                        <p:cTn id="10" dur="770" fill="hold"/>
                                        <p:tgtEl>
                                          <p:spTgt spid="23555"/>
                                        </p:tgtEl>
                                        <p:attrNameLst>
                                          <p:attrName>ppt_x</p:attrName>
                                        </p:attrNameLst>
                                      </p:cBhvr>
                                      <p:to>
                                        <p:strVal val="(0.5)"/>
                                      </p:to>
                                    </p:set>
                                    <p:anim from="(0.5)" to="(#ppt_x)" calcmode="lin" valueType="num">
                                      <p:cBhvr>
                                        <p:cTn id="11" dur="1230" accel="100000" fill="hold">
                                          <p:stCondLst>
                                            <p:cond delay="770"/>
                                          </p:stCondLst>
                                        </p:cTn>
                                        <p:tgtEl>
                                          <p:spTgt spid="23555"/>
                                        </p:tgtEl>
                                        <p:attrNameLst>
                                          <p:attrName>ppt_x</p:attrName>
                                        </p:attrNameLst>
                                      </p:cBhvr>
                                    </p:anim>
                                    <p:set>
                                      <p:cBhvr>
                                        <p:cTn id="12" dur="770" fill="hold"/>
                                        <p:tgtEl>
                                          <p:spTgt spid="23555"/>
                                        </p:tgtEl>
                                        <p:attrNameLst>
                                          <p:attrName>ppt_y</p:attrName>
                                        </p:attrNameLst>
                                      </p:cBhvr>
                                      <p:to>
                                        <p:strVal val="(#ppt_y+0.4)"/>
                                      </p:to>
                                    </p:set>
                                    <p:anim from="(#ppt_y+0.4)" to="(#ppt_y)" calcmode="lin" valueType="num">
                                      <p:cBhvr>
                                        <p:cTn id="13" dur="1230" accel="100000" fill="hold">
                                          <p:stCondLst>
                                            <p:cond delay="770"/>
                                          </p:stCondLst>
                                        </p:cTn>
                                        <p:tgtEl>
                                          <p:spTgt spid="2355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 fill="hold" nodeType="clickEffect">
                                  <p:stCondLst>
                                    <p:cond delay="0"/>
                                  </p:stCondLst>
                                  <p:childTnLst>
                                    <p:set>
                                      <p:cBhvr>
                                        <p:cTn id="17" dur="1" fill="hold">
                                          <p:stCondLst>
                                            <p:cond delay="0"/>
                                          </p:stCondLst>
                                        </p:cTn>
                                        <p:tgtEl>
                                          <p:spTgt spid="23557"/>
                                        </p:tgtEl>
                                        <p:attrNameLst>
                                          <p:attrName>style.visibility</p:attrName>
                                        </p:attrNameLst>
                                      </p:cBhvr>
                                      <p:to>
                                        <p:strVal val="visible"/>
                                      </p:to>
                                    </p:set>
                                    <p:anim calcmode="lin" valueType="num">
                                      <p:cBhvr>
                                        <p:cTn id="18" dur="500" fill="hold"/>
                                        <p:tgtEl>
                                          <p:spTgt spid="23557"/>
                                        </p:tgtEl>
                                        <p:attrNameLst>
                                          <p:attrName>ppt_x</p:attrName>
                                        </p:attrNameLst>
                                      </p:cBhvr>
                                      <p:tavLst>
                                        <p:tav tm="0">
                                          <p:val>
                                            <p:strVal val="#ppt_x"/>
                                          </p:val>
                                        </p:tav>
                                        <p:tav tm="100000">
                                          <p:val>
                                            <p:strVal val="#ppt_x"/>
                                          </p:val>
                                        </p:tav>
                                      </p:tavLst>
                                    </p:anim>
                                    <p:anim calcmode="lin" valueType="num">
                                      <p:cBhvr>
                                        <p:cTn id="19" dur="500" fill="hold"/>
                                        <p:tgtEl>
                                          <p:spTgt spid="23557"/>
                                        </p:tgtEl>
                                        <p:attrNameLst>
                                          <p:attrName>ppt_y</p:attrName>
                                        </p:attrNameLst>
                                      </p:cBhvr>
                                      <p:tavLst>
                                        <p:tav tm="0">
                                          <p:val>
                                            <p:strVal val="#ppt_y-#ppt_h/2"/>
                                          </p:val>
                                        </p:tav>
                                        <p:tav tm="100000">
                                          <p:val>
                                            <p:strVal val="#ppt_y"/>
                                          </p:val>
                                        </p:tav>
                                      </p:tavLst>
                                    </p:anim>
                                    <p:anim calcmode="lin" valueType="num">
                                      <p:cBhvr>
                                        <p:cTn id="20" dur="500" fill="hold"/>
                                        <p:tgtEl>
                                          <p:spTgt spid="23557"/>
                                        </p:tgtEl>
                                        <p:attrNameLst>
                                          <p:attrName>ppt_w</p:attrName>
                                        </p:attrNameLst>
                                      </p:cBhvr>
                                      <p:tavLst>
                                        <p:tav tm="0">
                                          <p:val>
                                            <p:strVal val="#ppt_w"/>
                                          </p:val>
                                        </p:tav>
                                        <p:tav tm="100000">
                                          <p:val>
                                            <p:strVal val="#ppt_w"/>
                                          </p:val>
                                        </p:tav>
                                      </p:tavLst>
                                    </p:anim>
                                    <p:anim calcmode="lin" valueType="num">
                                      <p:cBhvr>
                                        <p:cTn id="21" dur="500" fill="hold"/>
                                        <p:tgtEl>
                                          <p:spTgt spid="235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24577"/>
          <p:cNvSpPr txBox="1"/>
          <p:nvPr/>
        </p:nvSpPr>
        <p:spPr>
          <a:xfrm>
            <a:off x="609600" y="0"/>
            <a:ext cx="3733800" cy="823913"/>
          </a:xfrm>
          <a:prstGeom prst="rect">
            <a:avLst/>
          </a:prstGeom>
          <a:noFill/>
          <a:ln w="9525">
            <a:noFill/>
          </a:ln>
        </p:spPr>
        <p:txBody>
          <a:bodyPr>
            <a:spAutoFit/>
          </a:bodyPr>
          <a:lstStyle/>
          <a:p>
            <a:pPr lvl="0"/>
            <a:r>
              <a:rPr lang="zh-CN" altLang="en-US" sz="4800" b="1">
                <a:solidFill>
                  <a:srgbClr val="FFFF66"/>
                </a:solidFill>
                <a:latin typeface="Arial" panose="020B0604020202020204" pitchFamily="34" charset="0"/>
                <a:ea typeface="宋体" panose="02010600030101010101" pitchFamily="2" charset="-122"/>
              </a:rPr>
              <a:t>回归历程</a:t>
            </a:r>
          </a:p>
        </p:txBody>
      </p:sp>
      <p:sp>
        <p:nvSpPr>
          <p:cNvPr id="24579" name="AutoShape 4"/>
          <p:cNvSpPr/>
          <p:nvPr/>
        </p:nvSpPr>
        <p:spPr>
          <a:xfrm>
            <a:off x="1371600" y="914400"/>
            <a:ext cx="1066800" cy="304800"/>
          </a:xfrm>
          <a:prstGeom prst="rightArrow">
            <a:avLst>
              <a:gd name="adj1" fmla="val 50000"/>
              <a:gd name="adj2" fmla="val 87500"/>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
        <p:nvSpPr>
          <p:cNvPr id="24580" name="文本框 24579"/>
          <p:cNvSpPr txBox="1"/>
          <p:nvPr/>
        </p:nvSpPr>
        <p:spPr>
          <a:xfrm>
            <a:off x="0" y="762000"/>
            <a:ext cx="1408113" cy="1066800"/>
          </a:xfrm>
          <a:prstGeom prst="rect">
            <a:avLst/>
          </a:prstGeom>
          <a:noFill/>
          <a:ln w="9525">
            <a:noFill/>
          </a:ln>
        </p:spPr>
        <p:txBody>
          <a:bodyPr wrap="none" anchor="t">
            <a:spAutoFit/>
          </a:bodyPr>
          <a:lstStyle/>
          <a:p>
            <a:pPr lvl="0"/>
            <a:r>
              <a:rPr lang="zh-CN" altLang="en-US" sz="3200" b="1">
                <a:solidFill>
                  <a:srgbClr val="FFFF66"/>
                </a:solidFill>
                <a:latin typeface="Arial" panose="020B0604020202020204" pitchFamily="34" charset="0"/>
                <a:ea typeface="黑体" panose="02010609060101010101" pitchFamily="2" charset="-122"/>
              </a:rPr>
              <a:t>导火线</a:t>
            </a:r>
          </a:p>
          <a:p>
            <a:pPr lvl="0"/>
            <a:endParaRPr lang="zh-CN" altLang="en-US" sz="3200" b="1">
              <a:solidFill>
                <a:srgbClr val="FFFF66"/>
              </a:solidFill>
              <a:latin typeface="Arial" panose="020B0604020202020204" pitchFamily="34" charset="0"/>
              <a:ea typeface="宋体" panose="02010600030101010101" pitchFamily="2" charset="-122"/>
            </a:endParaRPr>
          </a:p>
        </p:txBody>
      </p:sp>
      <p:sp>
        <p:nvSpPr>
          <p:cNvPr id="24581" name="文本框 24580"/>
          <p:cNvSpPr txBox="1"/>
          <p:nvPr/>
        </p:nvSpPr>
        <p:spPr>
          <a:xfrm>
            <a:off x="2438400" y="609600"/>
            <a:ext cx="2133600" cy="2041525"/>
          </a:xfrm>
          <a:prstGeom prst="rect">
            <a:avLst/>
          </a:prstGeom>
          <a:noFill/>
          <a:ln w="9525">
            <a:noFill/>
          </a:ln>
        </p:spPr>
        <p:txBody>
          <a:bodyPr>
            <a:spAutoFit/>
          </a:bodyPr>
          <a:lstStyle/>
          <a:p>
            <a:pPr lvl="0"/>
            <a:r>
              <a:rPr lang="zh-CN" altLang="en-US" sz="3200" b="1">
                <a:solidFill>
                  <a:srgbClr val="FFFF66"/>
                </a:solidFill>
                <a:latin typeface="黑体" panose="02010609060101010101" pitchFamily="2" charset="-122"/>
                <a:ea typeface="黑体" panose="02010609060101010101" pitchFamily="2" charset="-122"/>
              </a:rPr>
              <a:t>开始标志</a:t>
            </a:r>
          </a:p>
          <a:p>
            <a:pPr lvl="0"/>
            <a:r>
              <a:rPr lang="zh-CN" altLang="en-US" sz="3200" b="1">
                <a:solidFill>
                  <a:srgbClr val="FFFF66"/>
                </a:solidFill>
                <a:latin typeface="黑体" panose="02010609060101010101" pitchFamily="2" charset="-122"/>
                <a:ea typeface="黑体" panose="02010609060101010101" pitchFamily="2" charset="-122"/>
              </a:rPr>
              <a:t>  </a:t>
            </a:r>
            <a:r>
              <a:rPr lang="en-US" altLang="zh-CN" sz="3200" b="1">
                <a:solidFill>
                  <a:srgbClr val="FFFF66"/>
                </a:solidFill>
                <a:latin typeface="黑体" panose="02010609060101010101" pitchFamily="2" charset="-122"/>
                <a:ea typeface="黑体" panose="02010609060101010101" pitchFamily="2" charset="-122"/>
              </a:rPr>
              <a:t>1640</a:t>
            </a:r>
          </a:p>
          <a:p>
            <a:pPr lvl="0"/>
            <a:endParaRPr lang="en-US" altLang="zh-CN" sz="3200" b="1">
              <a:solidFill>
                <a:srgbClr val="FFFF66"/>
              </a:solidFill>
              <a:latin typeface="黑体" panose="02010609060101010101" pitchFamily="2" charset="-122"/>
              <a:ea typeface="黑体" panose="02010609060101010101" pitchFamily="2" charset="-122"/>
            </a:endParaRPr>
          </a:p>
          <a:p>
            <a:pPr lvl="0"/>
            <a:endParaRPr lang="zh-CN" altLang="en-US" sz="3200" b="1">
              <a:solidFill>
                <a:srgbClr val="FFFF66"/>
              </a:solidFill>
              <a:latin typeface="Arial" panose="020B0604020202020204" pitchFamily="34" charset="0"/>
              <a:ea typeface="宋体" panose="02010600030101010101" pitchFamily="2" charset="-122"/>
            </a:endParaRPr>
          </a:p>
        </p:txBody>
      </p:sp>
      <p:sp>
        <p:nvSpPr>
          <p:cNvPr id="24582" name="AutoShape 4"/>
          <p:cNvSpPr/>
          <p:nvPr/>
        </p:nvSpPr>
        <p:spPr>
          <a:xfrm>
            <a:off x="4419600" y="914400"/>
            <a:ext cx="1066800" cy="304800"/>
          </a:xfrm>
          <a:prstGeom prst="rightArrow">
            <a:avLst>
              <a:gd name="adj1" fmla="val 50000"/>
              <a:gd name="adj2" fmla="val 87500"/>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
        <p:nvSpPr>
          <p:cNvPr id="24583" name="文本框 24582"/>
          <p:cNvSpPr txBox="1"/>
          <p:nvPr/>
        </p:nvSpPr>
        <p:spPr>
          <a:xfrm>
            <a:off x="5562600" y="533400"/>
            <a:ext cx="2209800" cy="1066800"/>
          </a:xfrm>
          <a:prstGeom prst="rect">
            <a:avLst/>
          </a:prstGeom>
          <a:noFill/>
          <a:ln w="9525">
            <a:noFill/>
          </a:ln>
        </p:spPr>
        <p:txBody>
          <a:bodyPr>
            <a:spAutoFit/>
          </a:bodyPr>
          <a:lstStyle/>
          <a:p>
            <a:pPr lvl="0"/>
            <a:r>
              <a:rPr lang="zh-CN" altLang="en-US" sz="3200" b="1">
                <a:solidFill>
                  <a:srgbClr val="FFFF66"/>
                </a:solidFill>
                <a:latin typeface="黑体" panose="02010609060101010101" pitchFamily="2" charset="-122"/>
                <a:ea typeface="黑体" panose="02010609060101010101" pitchFamily="2" charset="-122"/>
              </a:rPr>
              <a:t>内战时期</a:t>
            </a:r>
          </a:p>
          <a:p>
            <a:pPr lvl="0"/>
            <a:r>
              <a:rPr lang="en-US" altLang="zh-CN" sz="3200" b="1">
                <a:solidFill>
                  <a:srgbClr val="FFFF66"/>
                </a:solidFill>
                <a:latin typeface="黑体" panose="02010609060101010101" pitchFamily="2" charset="-122"/>
                <a:ea typeface="黑体" panose="02010609060101010101" pitchFamily="2" charset="-122"/>
              </a:rPr>
              <a:t>1640-1649</a:t>
            </a:r>
          </a:p>
        </p:txBody>
      </p:sp>
      <p:sp>
        <p:nvSpPr>
          <p:cNvPr id="24584" name="AutoShape 4"/>
          <p:cNvSpPr/>
          <p:nvPr/>
        </p:nvSpPr>
        <p:spPr>
          <a:xfrm>
            <a:off x="7543800" y="914400"/>
            <a:ext cx="1066800" cy="304800"/>
          </a:xfrm>
          <a:prstGeom prst="rightArrow">
            <a:avLst>
              <a:gd name="adj1" fmla="val 50000"/>
              <a:gd name="adj2" fmla="val 87500"/>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
        <p:nvSpPr>
          <p:cNvPr id="24585" name="文本框 24584"/>
          <p:cNvSpPr txBox="1"/>
          <p:nvPr/>
        </p:nvSpPr>
        <p:spPr>
          <a:xfrm>
            <a:off x="2667000" y="1600200"/>
            <a:ext cx="2224088" cy="1066800"/>
          </a:xfrm>
          <a:prstGeom prst="rect">
            <a:avLst/>
          </a:prstGeom>
          <a:noFill/>
          <a:ln w="9525">
            <a:noFill/>
          </a:ln>
        </p:spPr>
        <p:txBody>
          <a:bodyPr wrap="none" anchor="t">
            <a:spAutoFit/>
          </a:bodyPr>
          <a:lstStyle/>
          <a:p>
            <a:pPr lvl="0"/>
            <a:r>
              <a:rPr lang="zh-CN" altLang="en-US" sz="3200" b="1">
                <a:solidFill>
                  <a:srgbClr val="FFFF66"/>
                </a:solidFill>
                <a:latin typeface="黑体" panose="02010609060101010101" pitchFamily="2" charset="-122"/>
                <a:ea typeface="黑体" panose="02010609060101010101" pitchFamily="2" charset="-122"/>
              </a:rPr>
              <a:t>共和国时期</a:t>
            </a:r>
          </a:p>
          <a:p>
            <a:pPr lvl="0"/>
            <a:r>
              <a:rPr lang="en-US" altLang="zh-CN" sz="3200" b="1">
                <a:solidFill>
                  <a:srgbClr val="FFFF66"/>
                </a:solidFill>
                <a:latin typeface="黑体" panose="02010609060101010101" pitchFamily="2" charset="-122"/>
                <a:ea typeface="黑体" panose="02010609060101010101" pitchFamily="2" charset="-122"/>
              </a:rPr>
              <a:t>1649-1660</a:t>
            </a:r>
          </a:p>
        </p:txBody>
      </p:sp>
      <p:sp>
        <p:nvSpPr>
          <p:cNvPr id="24586" name="AutoShape 4"/>
          <p:cNvSpPr/>
          <p:nvPr/>
        </p:nvSpPr>
        <p:spPr>
          <a:xfrm>
            <a:off x="5105400" y="1828800"/>
            <a:ext cx="1066800" cy="304800"/>
          </a:xfrm>
          <a:prstGeom prst="rightArrow">
            <a:avLst>
              <a:gd name="adj1" fmla="val 50000"/>
              <a:gd name="adj2" fmla="val 87500"/>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
        <p:nvSpPr>
          <p:cNvPr id="24587" name="文本框 24586"/>
          <p:cNvSpPr txBox="1"/>
          <p:nvPr/>
        </p:nvSpPr>
        <p:spPr>
          <a:xfrm>
            <a:off x="6019800" y="1524000"/>
            <a:ext cx="2027238" cy="1066800"/>
          </a:xfrm>
          <a:prstGeom prst="rect">
            <a:avLst/>
          </a:prstGeom>
          <a:noFill/>
          <a:ln w="9525">
            <a:noFill/>
          </a:ln>
        </p:spPr>
        <p:txBody>
          <a:bodyPr wrap="none" anchor="t">
            <a:spAutoFit/>
          </a:bodyPr>
          <a:lstStyle/>
          <a:p>
            <a:pPr lvl="0"/>
            <a:r>
              <a:rPr lang="zh-CN" altLang="en-US" sz="3200" b="1">
                <a:solidFill>
                  <a:srgbClr val="FFFF66"/>
                </a:solidFill>
                <a:latin typeface="黑体" panose="02010609060101010101" pitchFamily="2" charset="-122"/>
                <a:ea typeface="黑体" panose="02010609060101010101" pitchFamily="2" charset="-122"/>
              </a:rPr>
              <a:t>王权复辟</a:t>
            </a:r>
          </a:p>
          <a:p>
            <a:pPr lvl="0"/>
            <a:r>
              <a:rPr lang="en-US" altLang="zh-CN" sz="3200" b="1">
                <a:solidFill>
                  <a:srgbClr val="FFFF66"/>
                </a:solidFill>
                <a:latin typeface="黑体" panose="02010609060101010101" pitchFamily="2" charset="-122"/>
                <a:ea typeface="黑体" panose="02010609060101010101" pitchFamily="2" charset="-122"/>
              </a:rPr>
              <a:t>1660-1688</a:t>
            </a:r>
          </a:p>
        </p:txBody>
      </p:sp>
      <p:sp>
        <p:nvSpPr>
          <p:cNvPr id="24588" name="AutoShape 4"/>
          <p:cNvSpPr/>
          <p:nvPr/>
        </p:nvSpPr>
        <p:spPr>
          <a:xfrm>
            <a:off x="8001000" y="1752600"/>
            <a:ext cx="914400" cy="304800"/>
          </a:xfrm>
          <a:prstGeom prst="rightArrow">
            <a:avLst>
              <a:gd name="adj1" fmla="val 50000"/>
              <a:gd name="adj2" fmla="val 75000"/>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
        <p:nvSpPr>
          <p:cNvPr id="24589" name="文本框 24588"/>
          <p:cNvSpPr txBox="1"/>
          <p:nvPr/>
        </p:nvSpPr>
        <p:spPr>
          <a:xfrm>
            <a:off x="0" y="2514600"/>
            <a:ext cx="2133600" cy="1066800"/>
          </a:xfrm>
          <a:prstGeom prst="rect">
            <a:avLst/>
          </a:prstGeom>
          <a:noFill/>
          <a:ln w="9525">
            <a:noFill/>
          </a:ln>
        </p:spPr>
        <p:txBody>
          <a:bodyPr>
            <a:spAutoFit/>
          </a:bodyPr>
          <a:lstStyle/>
          <a:p>
            <a:pPr lvl="0"/>
            <a:r>
              <a:rPr lang="zh-CN" altLang="en-US" sz="3200" b="1">
                <a:solidFill>
                  <a:srgbClr val="FFFF66"/>
                </a:solidFill>
                <a:latin typeface="黑体" panose="02010609060101010101" pitchFamily="2" charset="-122"/>
                <a:ea typeface="黑体" panose="02010609060101010101" pitchFamily="2" charset="-122"/>
              </a:rPr>
              <a:t>光荣革命</a:t>
            </a:r>
          </a:p>
          <a:p>
            <a:pPr lvl="0"/>
            <a:r>
              <a:rPr lang="en-US" altLang="zh-CN" sz="3200" b="1">
                <a:solidFill>
                  <a:srgbClr val="FFFF66"/>
                </a:solidFill>
                <a:latin typeface="黑体" panose="02010609060101010101" pitchFamily="2" charset="-122"/>
                <a:ea typeface="黑体" panose="02010609060101010101" pitchFamily="2" charset="-122"/>
              </a:rPr>
              <a:t>1688</a:t>
            </a:r>
          </a:p>
        </p:txBody>
      </p:sp>
      <p:sp>
        <p:nvSpPr>
          <p:cNvPr id="24590" name="AutoShape 4"/>
          <p:cNvSpPr/>
          <p:nvPr/>
        </p:nvSpPr>
        <p:spPr>
          <a:xfrm>
            <a:off x="1905000" y="2895600"/>
            <a:ext cx="1143000" cy="304800"/>
          </a:xfrm>
          <a:prstGeom prst="rightArrow">
            <a:avLst>
              <a:gd name="adj1" fmla="val 50000"/>
              <a:gd name="adj2" fmla="val 93750"/>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
        <p:nvSpPr>
          <p:cNvPr id="24591" name="文本框 24590"/>
          <p:cNvSpPr txBox="1"/>
          <p:nvPr/>
        </p:nvSpPr>
        <p:spPr>
          <a:xfrm>
            <a:off x="3200400" y="2514600"/>
            <a:ext cx="2224088" cy="1066800"/>
          </a:xfrm>
          <a:prstGeom prst="rect">
            <a:avLst/>
          </a:prstGeom>
          <a:noFill/>
          <a:ln w="9525">
            <a:noFill/>
          </a:ln>
        </p:spPr>
        <p:txBody>
          <a:bodyPr wrap="none" anchor="t">
            <a:spAutoFit/>
          </a:bodyPr>
          <a:lstStyle/>
          <a:p>
            <a:pPr lvl="0"/>
            <a:r>
              <a:rPr lang="zh-CN" altLang="en-US" sz="3200" b="1">
                <a:solidFill>
                  <a:srgbClr val="FFFF66"/>
                </a:solidFill>
                <a:latin typeface="黑体" panose="02010609060101010101" pitchFamily="2" charset="-122"/>
                <a:ea typeface="黑体" panose="02010609060101010101" pitchFamily="2" charset="-122"/>
              </a:rPr>
              <a:t>君主立宪制</a:t>
            </a:r>
          </a:p>
          <a:p>
            <a:pPr lvl="0"/>
            <a:r>
              <a:rPr lang="en-US" altLang="zh-CN" sz="3200" b="1">
                <a:solidFill>
                  <a:srgbClr val="FFFF66"/>
                </a:solidFill>
                <a:latin typeface="黑体" panose="02010609060101010101" pitchFamily="2" charset="-122"/>
                <a:ea typeface="黑体" panose="02010609060101010101" pitchFamily="2" charset="-122"/>
              </a:rPr>
              <a:t>1689</a:t>
            </a:r>
          </a:p>
        </p:txBody>
      </p:sp>
      <p:pic>
        <p:nvPicPr>
          <p:cNvPr id="24592" name="图片 24591"/>
          <p:cNvPicPr>
            <a:picLocks noChangeAspect="1"/>
          </p:cNvPicPr>
          <p:nvPr/>
        </p:nvPicPr>
        <p:blipFill>
          <a:blip r:embed="rId2" cstate="print"/>
          <a:stretch>
            <a:fillRect/>
          </a:stretch>
        </p:blipFill>
        <p:spPr>
          <a:xfrm>
            <a:off x="304800" y="3630613"/>
            <a:ext cx="8610600" cy="3227387"/>
          </a:xfrm>
          <a:prstGeom prst="rect">
            <a:avLst/>
          </a:prstGeom>
          <a:noFill/>
          <a:ln w="76200" cap="flat" cmpd="tri">
            <a:solidFill>
              <a:srgbClr val="FFFF00"/>
            </a:solidFill>
            <a:prstDash val="solid"/>
            <a:miter/>
            <a:headEnd type="none" w="med" len="med"/>
            <a:tailEnd type="none" w="med" len="med"/>
          </a:ln>
        </p:spPr>
      </p:pic>
      <p:sp>
        <p:nvSpPr>
          <p:cNvPr id="24593" name="WordArt 29"/>
          <p:cNvSpPr>
            <a:spLocks noTextEdit="1"/>
          </p:cNvSpPr>
          <p:nvPr/>
        </p:nvSpPr>
        <p:spPr>
          <a:xfrm>
            <a:off x="7086600" y="4953000"/>
            <a:ext cx="914400" cy="1152525"/>
          </a:xfrm>
          <a:prstGeom prst="rect">
            <a:avLst/>
          </a:prstGeom>
        </p:spPr>
        <p:txBody>
          <a:bodyPr wrap="none" fromWordArt="1">
            <a:prstTxWarp prst="textPlain">
              <a:avLst>
                <a:gd name="adj" fmla="val 50000"/>
              </a:avLst>
            </a:prstTxWarp>
            <a:normAutofit/>
          </a:bodyPr>
          <a:lstStyle/>
          <a:p>
            <a:pPr algn="ctr"/>
            <a:r>
              <a:rPr lang="zh-CN" altLang="en-US" sz="3600">
                <a:ln w="38100" cap="flat" cmpd="sng">
                  <a:solidFill>
                    <a:srgbClr val="FF0000"/>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宋体" panose="02010600030101010101" pitchFamily="2" charset="-122"/>
                <a:ea typeface="宋体" panose="02010600030101010101" pitchFamily="2" charset="-122"/>
              </a:rPr>
              <a:t>漫长</a:t>
            </a:r>
          </a:p>
        </p:txBody>
      </p:sp>
      <p:sp>
        <p:nvSpPr>
          <p:cNvPr id="24594" name="WordArt 28" descr="窄竖线"/>
          <p:cNvSpPr>
            <a:spLocks noTextEdit="1"/>
          </p:cNvSpPr>
          <p:nvPr/>
        </p:nvSpPr>
        <p:spPr>
          <a:xfrm rot="19390851">
            <a:off x="1524000" y="4953000"/>
            <a:ext cx="1752600" cy="401638"/>
          </a:xfrm>
          <a:prstGeom prst="rect">
            <a:avLst/>
          </a:prstGeom>
        </p:spPr>
        <p:txBody>
          <a:bodyPr wrap="none" fromWordArt="1">
            <a:prstTxWarp prst="textWave4">
              <a:avLst>
                <a:gd name="adj1" fmla="val 6500"/>
                <a:gd name="adj2" fmla="val 0"/>
              </a:avLst>
            </a:prstTxWarp>
            <a:normAutofit fontScale="70000" lnSpcReduction="20000"/>
          </a:bodyPr>
          <a:lstStyle/>
          <a:p>
            <a:pPr algn="ctr"/>
            <a:r>
              <a:rPr lang="zh-CN" altLang="en-US" sz="3600">
                <a:ln w="12700" cap="flat" cmpd="sng">
                  <a:solidFill>
                    <a:srgbClr val="000000"/>
                  </a:solidFill>
                  <a:prstDash val="solid"/>
                  <a:headEnd type="none" w="med" len="med"/>
                  <a:tailEnd type="none" w="med" len="med"/>
                </a:ln>
                <a:pattFill prst="dashHorz">
                  <a:fgClr>
                    <a:srgbClr val="808080"/>
                  </a:fgClr>
                  <a:bgClr>
                    <a:srgbClr val="FFFF00"/>
                  </a:bgClr>
                </a:pattFill>
                <a:effectLst>
                  <a:outerShdw dist="45791" dir="2021404" algn="ctr" rotWithShape="0">
                    <a:srgbClr val="808080">
                      <a:alpha val="78000"/>
                    </a:srgbClr>
                  </a:outerShdw>
                </a:effectLst>
                <a:latin typeface="宋体" panose="02010600030101010101" pitchFamily="2" charset="-122"/>
                <a:ea typeface="宋体" panose="02010600030101010101" pitchFamily="2" charset="-122"/>
              </a:rPr>
              <a:t>曲折</a:t>
            </a:r>
          </a:p>
        </p:txBody>
      </p:sp>
      <p:sp>
        <p:nvSpPr>
          <p:cNvPr id="24595" name="文本框 24594"/>
          <p:cNvSpPr txBox="1"/>
          <p:nvPr/>
        </p:nvSpPr>
        <p:spPr>
          <a:xfrm>
            <a:off x="762000" y="3733800"/>
            <a:ext cx="6364288" cy="822325"/>
          </a:xfrm>
          <a:prstGeom prst="rect">
            <a:avLst/>
          </a:prstGeom>
          <a:noFill/>
          <a:ln w="9525">
            <a:noFill/>
          </a:ln>
        </p:spPr>
        <p:txBody>
          <a:bodyPr wrap="none" anchor="t">
            <a:spAutoFit/>
          </a:bodyPr>
          <a:lstStyle/>
          <a:p>
            <a:pPr lvl="0"/>
            <a:r>
              <a:rPr lang="zh-CN" altLang="en-US" sz="2400" b="1">
                <a:solidFill>
                  <a:srgbClr val="0000FF"/>
                </a:solidFill>
                <a:latin typeface="Arial" panose="020B0604020202020204" pitchFamily="34" charset="0"/>
                <a:ea typeface="宋体" panose="02010600030101010101" pitchFamily="2" charset="-122"/>
              </a:rPr>
              <a:t>一种新的社会制度的建立和巩固</a:t>
            </a:r>
            <a:r>
              <a:rPr lang="en-US" altLang="zh-CN" sz="2400" b="1">
                <a:solidFill>
                  <a:srgbClr val="0000FF"/>
                </a:solidFill>
                <a:latin typeface="Arial" panose="020B0604020202020204" pitchFamily="34" charset="0"/>
                <a:ea typeface="宋体" panose="02010600030101010101" pitchFamily="2" charset="-122"/>
              </a:rPr>
              <a:t>,</a:t>
            </a:r>
            <a:r>
              <a:rPr lang="zh-CN" altLang="en-US" sz="2400" b="1">
                <a:solidFill>
                  <a:srgbClr val="0000FF"/>
                </a:solidFill>
                <a:latin typeface="Arial" panose="020B0604020202020204" pitchFamily="34" charset="0"/>
                <a:ea typeface="宋体" panose="02010600030101010101" pitchFamily="2" charset="-122"/>
              </a:rPr>
              <a:t>必然需要一个</a:t>
            </a:r>
          </a:p>
          <a:p>
            <a:pPr lvl="0"/>
            <a:r>
              <a:rPr lang="zh-CN" altLang="en-US" sz="2400" b="1">
                <a:solidFill>
                  <a:srgbClr val="0000FF"/>
                </a:solidFill>
                <a:latin typeface="Arial" panose="020B0604020202020204" pitchFamily="34" charset="0"/>
                <a:ea typeface="宋体" panose="02010600030101010101" pitchFamily="2" charset="-122"/>
              </a:rPr>
              <a:t>长期、曲折和复杂的过程</a:t>
            </a:r>
          </a:p>
        </p:txBody>
      </p:sp>
      <p:sp>
        <p:nvSpPr>
          <p:cNvPr id="24596" name="文本框 24595"/>
          <p:cNvSpPr txBox="1"/>
          <p:nvPr/>
        </p:nvSpPr>
        <p:spPr>
          <a:xfrm>
            <a:off x="0" y="1219200"/>
            <a:ext cx="1612900" cy="1373188"/>
          </a:xfrm>
          <a:prstGeom prst="rect">
            <a:avLst/>
          </a:prstGeom>
          <a:noFill/>
          <a:ln w="9525">
            <a:noFill/>
          </a:ln>
        </p:spPr>
        <p:txBody>
          <a:bodyPr wrap="none" anchor="t">
            <a:spAutoFit/>
          </a:bodyPr>
          <a:lstStyle/>
          <a:p>
            <a:pPr lvl="0"/>
            <a:r>
              <a:rPr lang="zh-CN" altLang="en-US" sz="2800" b="1">
                <a:solidFill>
                  <a:srgbClr val="FFFF00"/>
                </a:solidFill>
                <a:latin typeface="Arial" panose="020B0604020202020204" pitchFamily="34" charset="0"/>
                <a:ea typeface="黑体" panose="02010609060101010101" pitchFamily="2" charset="-122"/>
              </a:rPr>
              <a:t>查理一世</a:t>
            </a:r>
          </a:p>
          <a:p>
            <a:pPr lvl="0"/>
            <a:r>
              <a:rPr lang="zh-CN" altLang="en-US" sz="2800" b="1">
                <a:solidFill>
                  <a:srgbClr val="FFFF00"/>
                </a:solidFill>
                <a:latin typeface="Arial" panose="020B0604020202020204" pitchFamily="34" charset="0"/>
                <a:ea typeface="黑体" panose="02010609060101010101" pitchFamily="2" charset="-122"/>
              </a:rPr>
              <a:t>上断头台</a:t>
            </a:r>
          </a:p>
          <a:p>
            <a:pPr lvl="0"/>
            <a:r>
              <a:rPr lang="zh-CN" altLang="en-US" sz="2800" b="1">
                <a:solidFill>
                  <a:srgbClr val="FFFF00"/>
                </a:solidFill>
                <a:latin typeface="Arial" panose="020B0604020202020204" pitchFamily="34" charset="0"/>
                <a:ea typeface="黑体" panose="02010609060101010101" pitchFamily="2" charset="-122"/>
              </a:rPr>
              <a:t>  </a:t>
            </a:r>
            <a:r>
              <a:rPr lang="en-US" altLang="zh-CN" sz="2800" b="1">
                <a:solidFill>
                  <a:srgbClr val="FFFF00"/>
                </a:solidFill>
                <a:latin typeface="Arial" panose="020B0604020202020204" pitchFamily="34" charset="0"/>
                <a:ea typeface="黑体" panose="02010609060101010101" pitchFamily="2" charset="-122"/>
              </a:rPr>
              <a:t>1649</a:t>
            </a:r>
          </a:p>
        </p:txBody>
      </p:sp>
      <p:sp>
        <p:nvSpPr>
          <p:cNvPr id="24597" name="AutoShape 4"/>
          <p:cNvSpPr/>
          <p:nvPr/>
        </p:nvSpPr>
        <p:spPr>
          <a:xfrm>
            <a:off x="1676400" y="1676400"/>
            <a:ext cx="1066800" cy="304800"/>
          </a:xfrm>
          <a:prstGeom prst="rightArrow">
            <a:avLst>
              <a:gd name="adj1" fmla="val 50000"/>
              <a:gd name="adj2" fmla="val 87500"/>
            </a:avLst>
          </a:prstGeom>
          <a:solidFill>
            <a:schemeClr val="bg1"/>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bg1"/>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192" decel="100000"/>
                                        <p:tgtEl>
                                          <p:spTgt spid="24578"/>
                                        </p:tgtEl>
                                      </p:cBhvr>
                                    </p:animEffect>
                                    <p:animScale>
                                      <p:cBhvr>
                                        <p:cTn id="8" dur="192" decel="100000"/>
                                        <p:tgtEl>
                                          <p:spTgt spid="24578"/>
                                        </p:tgtEl>
                                      </p:cBhvr>
                                      <p:from x="10000" y="10000"/>
                                      <p:to x="200000" y="450000"/>
                                    </p:animScale>
                                    <p:animScale>
                                      <p:cBhvr>
                                        <p:cTn id="9" dur="308" accel="100000" fill="hold">
                                          <p:stCondLst>
                                            <p:cond delay="192"/>
                                          </p:stCondLst>
                                        </p:cTn>
                                        <p:tgtEl>
                                          <p:spTgt spid="24578"/>
                                        </p:tgtEl>
                                      </p:cBhvr>
                                      <p:from x="200000" y="450000"/>
                                      <p:to x="100000" y="100000"/>
                                    </p:animScale>
                                    <p:set>
                                      <p:cBhvr>
                                        <p:cTn id="10" dur="192" fill="hold"/>
                                        <p:tgtEl>
                                          <p:spTgt spid="24578"/>
                                        </p:tgtEl>
                                        <p:attrNameLst>
                                          <p:attrName>ppt_x</p:attrName>
                                        </p:attrNameLst>
                                      </p:cBhvr>
                                      <p:to>
                                        <p:strVal val="(0.5)"/>
                                      </p:to>
                                    </p:set>
                                    <p:anim from="(0.5)" to="(#ppt_x)" calcmode="lin" valueType="num">
                                      <p:cBhvr>
                                        <p:cTn id="11" dur="308" accel="100000" fill="hold">
                                          <p:stCondLst>
                                            <p:cond delay="192"/>
                                          </p:stCondLst>
                                        </p:cTn>
                                        <p:tgtEl>
                                          <p:spTgt spid="24578"/>
                                        </p:tgtEl>
                                        <p:attrNameLst>
                                          <p:attrName>ppt_x</p:attrName>
                                        </p:attrNameLst>
                                      </p:cBhvr>
                                    </p:anim>
                                    <p:set>
                                      <p:cBhvr>
                                        <p:cTn id="12" dur="192" fill="hold"/>
                                        <p:tgtEl>
                                          <p:spTgt spid="24578"/>
                                        </p:tgtEl>
                                        <p:attrNameLst>
                                          <p:attrName>ppt_y</p:attrName>
                                        </p:attrNameLst>
                                      </p:cBhvr>
                                      <p:to>
                                        <p:strVal val="(#ppt_y+0.4)"/>
                                      </p:to>
                                    </p:set>
                                    <p:anim from="(#ppt_y+0.4)" to="(#ppt_y)" calcmode="lin" valueType="num">
                                      <p:cBhvr>
                                        <p:cTn id="13" dur="308" accel="100000" fill="hold">
                                          <p:stCondLst>
                                            <p:cond delay="192"/>
                                          </p:stCondLst>
                                        </p:cTn>
                                        <p:tgtEl>
                                          <p:spTgt spid="24578"/>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24580"/>
                                        </p:tgtEl>
                                        <p:attrNameLst>
                                          <p:attrName>style.visibility</p:attrName>
                                        </p:attrNameLst>
                                      </p:cBhvr>
                                      <p:to>
                                        <p:strVal val="visible"/>
                                      </p:to>
                                    </p:set>
                                    <p:animEffect transition="in" filter="fade">
                                      <p:cBhvr>
                                        <p:cTn id="18" dur="192" decel="100000"/>
                                        <p:tgtEl>
                                          <p:spTgt spid="24580"/>
                                        </p:tgtEl>
                                      </p:cBhvr>
                                    </p:animEffect>
                                    <p:animScale>
                                      <p:cBhvr>
                                        <p:cTn id="19" dur="192" decel="100000"/>
                                        <p:tgtEl>
                                          <p:spTgt spid="24580"/>
                                        </p:tgtEl>
                                      </p:cBhvr>
                                      <p:from x="10000" y="10000"/>
                                      <p:to x="200000" y="450000"/>
                                    </p:animScale>
                                    <p:animScale>
                                      <p:cBhvr>
                                        <p:cTn id="20" dur="308" accel="100000" fill="hold">
                                          <p:stCondLst>
                                            <p:cond delay="192"/>
                                          </p:stCondLst>
                                        </p:cTn>
                                        <p:tgtEl>
                                          <p:spTgt spid="24580"/>
                                        </p:tgtEl>
                                      </p:cBhvr>
                                      <p:from x="200000" y="450000"/>
                                      <p:to x="100000" y="100000"/>
                                    </p:animScale>
                                    <p:set>
                                      <p:cBhvr>
                                        <p:cTn id="21" dur="192" fill="hold"/>
                                        <p:tgtEl>
                                          <p:spTgt spid="24580"/>
                                        </p:tgtEl>
                                        <p:attrNameLst>
                                          <p:attrName>ppt_x</p:attrName>
                                        </p:attrNameLst>
                                      </p:cBhvr>
                                      <p:to>
                                        <p:strVal val="(0.5)"/>
                                      </p:to>
                                    </p:set>
                                    <p:anim from="(0.5)" to="(#ppt_x)" calcmode="lin" valueType="num">
                                      <p:cBhvr>
                                        <p:cTn id="22" dur="308" accel="100000" fill="hold">
                                          <p:stCondLst>
                                            <p:cond delay="192"/>
                                          </p:stCondLst>
                                        </p:cTn>
                                        <p:tgtEl>
                                          <p:spTgt spid="24580"/>
                                        </p:tgtEl>
                                        <p:attrNameLst>
                                          <p:attrName>ppt_x</p:attrName>
                                        </p:attrNameLst>
                                      </p:cBhvr>
                                    </p:anim>
                                    <p:set>
                                      <p:cBhvr>
                                        <p:cTn id="23" dur="192" fill="hold"/>
                                        <p:tgtEl>
                                          <p:spTgt spid="24580"/>
                                        </p:tgtEl>
                                        <p:attrNameLst>
                                          <p:attrName>ppt_y</p:attrName>
                                        </p:attrNameLst>
                                      </p:cBhvr>
                                      <p:to>
                                        <p:strVal val="(#ppt_y+0.4)"/>
                                      </p:to>
                                    </p:set>
                                    <p:anim from="(#ppt_y+0.4)" to="(#ppt_y)" calcmode="lin" valueType="num">
                                      <p:cBhvr>
                                        <p:cTn id="24" dur="308" accel="100000" fill="hold">
                                          <p:stCondLst>
                                            <p:cond delay="192"/>
                                          </p:stCondLst>
                                        </p:cTn>
                                        <p:tgtEl>
                                          <p:spTgt spid="24580"/>
                                        </p:tgtEl>
                                        <p:attrNameLst>
                                          <p:attrName>ppt_y</p:attrName>
                                        </p:attrNameLst>
                                      </p:cBhvr>
                                    </p:anim>
                                  </p:childTnLst>
                                </p:cTn>
                              </p:par>
                            </p:childTnLst>
                          </p:cTn>
                        </p:par>
                      </p:childTnLst>
                    </p:cTn>
                  </p:par>
                  <p:par>
                    <p:cTn id="25" fill="hold">
                      <p:stCondLst>
                        <p:cond delay="indefinite"/>
                      </p:stCondLst>
                      <p:childTnLst>
                        <p:par>
                          <p:cTn id="26" fill="hold">
                            <p:stCondLst>
                              <p:cond delay="0"/>
                            </p:stCondLst>
                            <p:childTnLst>
                              <p:par>
                                <p:cTn id="27" presetID="51" presetClass="entr" presetSubtype="0" fill="hold" grpId="0" nodeType="clickEffect">
                                  <p:stCondLst>
                                    <p:cond delay="0"/>
                                  </p:stCondLst>
                                  <p:childTnLst>
                                    <p:set>
                                      <p:cBhvr>
                                        <p:cTn id="28" dur="1" fill="hold">
                                          <p:stCondLst>
                                            <p:cond delay="0"/>
                                          </p:stCondLst>
                                        </p:cTn>
                                        <p:tgtEl>
                                          <p:spTgt spid="24579"/>
                                        </p:tgtEl>
                                        <p:attrNameLst>
                                          <p:attrName>style.visibility</p:attrName>
                                        </p:attrNameLst>
                                      </p:cBhvr>
                                      <p:to>
                                        <p:strVal val="visible"/>
                                      </p:to>
                                    </p:set>
                                    <p:animEffect transition="in" filter="fade">
                                      <p:cBhvr>
                                        <p:cTn id="29" dur="192" decel="100000"/>
                                        <p:tgtEl>
                                          <p:spTgt spid="24579"/>
                                        </p:tgtEl>
                                      </p:cBhvr>
                                    </p:animEffect>
                                    <p:animScale>
                                      <p:cBhvr>
                                        <p:cTn id="30" dur="192" decel="100000"/>
                                        <p:tgtEl>
                                          <p:spTgt spid="24579"/>
                                        </p:tgtEl>
                                      </p:cBhvr>
                                      <p:from x="10000" y="10000"/>
                                      <p:to x="200000" y="450000"/>
                                    </p:animScale>
                                    <p:animScale>
                                      <p:cBhvr>
                                        <p:cTn id="31" dur="308" accel="100000" fill="hold">
                                          <p:stCondLst>
                                            <p:cond delay="192"/>
                                          </p:stCondLst>
                                        </p:cTn>
                                        <p:tgtEl>
                                          <p:spTgt spid="24579"/>
                                        </p:tgtEl>
                                      </p:cBhvr>
                                      <p:from x="200000" y="450000"/>
                                      <p:to x="100000" y="100000"/>
                                    </p:animScale>
                                    <p:set>
                                      <p:cBhvr>
                                        <p:cTn id="32" dur="192" fill="hold"/>
                                        <p:tgtEl>
                                          <p:spTgt spid="24579"/>
                                        </p:tgtEl>
                                        <p:attrNameLst>
                                          <p:attrName>ppt_x</p:attrName>
                                        </p:attrNameLst>
                                      </p:cBhvr>
                                      <p:to>
                                        <p:strVal val="(0.5)"/>
                                      </p:to>
                                    </p:set>
                                    <p:anim from="(0.5)" to="(#ppt_x)" calcmode="lin" valueType="num">
                                      <p:cBhvr>
                                        <p:cTn id="33" dur="308" accel="100000" fill="hold">
                                          <p:stCondLst>
                                            <p:cond delay="192"/>
                                          </p:stCondLst>
                                        </p:cTn>
                                        <p:tgtEl>
                                          <p:spTgt spid="24579"/>
                                        </p:tgtEl>
                                        <p:attrNameLst>
                                          <p:attrName>ppt_x</p:attrName>
                                        </p:attrNameLst>
                                      </p:cBhvr>
                                    </p:anim>
                                    <p:set>
                                      <p:cBhvr>
                                        <p:cTn id="34" dur="192" fill="hold"/>
                                        <p:tgtEl>
                                          <p:spTgt spid="24579"/>
                                        </p:tgtEl>
                                        <p:attrNameLst>
                                          <p:attrName>ppt_y</p:attrName>
                                        </p:attrNameLst>
                                      </p:cBhvr>
                                      <p:to>
                                        <p:strVal val="(#ppt_y+0.4)"/>
                                      </p:to>
                                    </p:set>
                                    <p:anim from="(#ppt_y+0.4)" to="(#ppt_y)" calcmode="lin" valueType="num">
                                      <p:cBhvr>
                                        <p:cTn id="35" dur="308" accel="100000" fill="hold">
                                          <p:stCondLst>
                                            <p:cond delay="192"/>
                                          </p:stCondLst>
                                        </p:cTn>
                                        <p:tgtEl>
                                          <p:spTgt spid="24579"/>
                                        </p:tgtEl>
                                        <p:attrNameLst>
                                          <p:attrName>ppt_y</p:attrName>
                                        </p:attrNameLst>
                                      </p:cBhvr>
                                    </p:anim>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grpId="0" nodeType="clickEffect">
                                  <p:stCondLst>
                                    <p:cond delay="0"/>
                                  </p:stCondLst>
                                  <p:childTnLst>
                                    <p:set>
                                      <p:cBhvr>
                                        <p:cTn id="39" dur="1" fill="hold">
                                          <p:stCondLst>
                                            <p:cond delay="0"/>
                                          </p:stCondLst>
                                        </p:cTn>
                                        <p:tgtEl>
                                          <p:spTgt spid="24581"/>
                                        </p:tgtEl>
                                        <p:attrNameLst>
                                          <p:attrName>style.visibility</p:attrName>
                                        </p:attrNameLst>
                                      </p:cBhvr>
                                      <p:to>
                                        <p:strVal val="visible"/>
                                      </p:to>
                                    </p:set>
                                    <p:animEffect transition="in" filter="fade">
                                      <p:cBhvr>
                                        <p:cTn id="40" dur="192" decel="100000"/>
                                        <p:tgtEl>
                                          <p:spTgt spid="24581"/>
                                        </p:tgtEl>
                                      </p:cBhvr>
                                    </p:animEffect>
                                    <p:animScale>
                                      <p:cBhvr>
                                        <p:cTn id="41" dur="192" decel="100000"/>
                                        <p:tgtEl>
                                          <p:spTgt spid="24581"/>
                                        </p:tgtEl>
                                      </p:cBhvr>
                                      <p:from x="10000" y="10000"/>
                                      <p:to x="200000" y="450000"/>
                                    </p:animScale>
                                    <p:animScale>
                                      <p:cBhvr>
                                        <p:cTn id="42" dur="308" accel="100000" fill="hold">
                                          <p:stCondLst>
                                            <p:cond delay="192"/>
                                          </p:stCondLst>
                                        </p:cTn>
                                        <p:tgtEl>
                                          <p:spTgt spid="24581"/>
                                        </p:tgtEl>
                                      </p:cBhvr>
                                      <p:from x="200000" y="450000"/>
                                      <p:to x="100000" y="100000"/>
                                    </p:animScale>
                                    <p:set>
                                      <p:cBhvr>
                                        <p:cTn id="43" dur="192" fill="hold"/>
                                        <p:tgtEl>
                                          <p:spTgt spid="24581"/>
                                        </p:tgtEl>
                                        <p:attrNameLst>
                                          <p:attrName>ppt_x</p:attrName>
                                        </p:attrNameLst>
                                      </p:cBhvr>
                                      <p:to>
                                        <p:strVal val="(0.5)"/>
                                      </p:to>
                                    </p:set>
                                    <p:anim from="(0.5)" to="(#ppt_x)" calcmode="lin" valueType="num">
                                      <p:cBhvr>
                                        <p:cTn id="44" dur="308" accel="100000" fill="hold">
                                          <p:stCondLst>
                                            <p:cond delay="192"/>
                                          </p:stCondLst>
                                        </p:cTn>
                                        <p:tgtEl>
                                          <p:spTgt spid="24581"/>
                                        </p:tgtEl>
                                        <p:attrNameLst>
                                          <p:attrName>ppt_x</p:attrName>
                                        </p:attrNameLst>
                                      </p:cBhvr>
                                    </p:anim>
                                    <p:set>
                                      <p:cBhvr>
                                        <p:cTn id="45" dur="192" fill="hold"/>
                                        <p:tgtEl>
                                          <p:spTgt spid="24581"/>
                                        </p:tgtEl>
                                        <p:attrNameLst>
                                          <p:attrName>ppt_y</p:attrName>
                                        </p:attrNameLst>
                                      </p:cBhvr>
                                      <p:to>
                                        <p:strVal val="(#ppt_y+0.4)"/>
                                      </p:to>
                                    </p:set>
                                    <p:anim from="(#ppt_y+0.4)" to="(#ppt_y)" calcmode="lin" valueType="num">
                                      <p:cBhvr>
                                        <p:cTn id="46" dur="308" accel="100000" fill="hold">
                                          <p:stCondLst>
                                            <p:cond delay="192"/>
                                          </p:stCondLst>
                                        </p:cTn>
                                        <p:tgtEl>
                                          <p:spTgt spid="24581"/>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51" presetClass="entr" presetSubtype="0" fill="hold" grpId="0" nodeType="clickEffect">
                                  <p:stCondLst>
                                    <p:cond delay="0"/>
                                  </p:stCondLst>
                                  <p:childTnLst>
                                    <p:set>
                                      <p:cBhvr>
                                        <p:cTn id="50" dur="1" fill="hold">
                                          <p:stCondLst>
                                            <p:cond delay="0"/>
                                          </p:stCondLst>
                                        </p:cTn>
                                        <p:tgtEl>
                                          <p:spTgt spid="24582"/>
                                        </p:tgtEl>
                                        <p:attrNameLst>
                                          <p:attrName>style.visibility</p:attrName>
                                        </p:attrNameLst>
                                      </p:cBhvr>
                                      <p:to>
                                        <p:strVal val="visible"/>
                                      </p:to>
                                    </p:set>
                                    <p:animEffect transition="in" filter="fade">
                                      <p:cBhvr>
                                        <p:cTn id="51" dur="192" decel="100000"/>
                                        <p:tgtEl>
                                          <p:spTgt spid="24582"/>
                                        </p:tgtEl>
                                      </p:cBhvr>
                                    </p:animEffect>
                                    <p:animScale>
                                      <p:cBhvr>
                                        <p:cTn id="52" dur="192" decel="100000"/>
                                        <p:tgtEl>
                                          <p:spTgt spid="24582"/>
                                        </p:tgtEl>
                                      </p:cBhvr>
                                      <p:from x="10000" y="10000"/>
                                      <p:to x="200000" y="450000"/>
                                    </p:animScale>
                                    <p:animScale>
                                      <p:cBhvr>
                                        <p:cTn id="53" dur="308" accel="100000" fill="hold">
                                          <p:stCondLst>
                                            <p:cond delay="192"/>
                                          </p:stCondLst>
                                        </p:cTn>
                                        <p:tgtEl>
                                          <p:spTgt spid="24582"/>
                                        </p:tgtEl>
                                      </p:cBhvr>
                                      <p:from x="200000" y="450000"/>
                                      <p:to x="100000" y="100000"/>
                                    </p:animScale>
                                    <p:set>
                                      <p:cBhvr>
                                        <p:cTn id="54" dur="192" fill="hold"/>
                                        <p:tgtEl>
                                          <p:spTgt spid="24582"/>
                                        </p:tgtEl>
                                        <p:attrNameLst>
                                          <p:attrName>ppt_x</p:attrName>
                                        </p:attrNameLst>
                                      </p:cBhvr>
                                      <p:to>
                                        <p:strVal val="(0.5)"/>
                                      </p:to>
                                    </p:set>
                                    <p:anim from="(0.5)" to="(#ppt_x)" calcmode="lin" valueType="num">
                                      <p:cBhvr>
                                        <p:cTn id="55" dur="308" accel="100000" fill="hold">
                                          <p:stCondLst>
                                            <p:cond delay="192"/>
                                          </p:stCondLst>
                                        </p:cTn>
                                        <p:tgtEl>
                                          <p:spTgt spid="24582"/>
                                        </p:tgtEl>
                                        <p:attrNameLst>
                                          <p:attrName>ppt_x</p:attrName>
                                        </p:attrNameLst>
                                      </p:cBhvr>
                                    </p:anim>
                                    <p:set>
                                      <p:cBhvr>
                                        <p:cTn id="56" dur="192" fill="hold"/>
                                        <p:tgtEl>
                                          <p:spTgt spid="24582"/>
                                        </p:tgtEl>
                                        <p:attrNameLst>
                                          <p:attrName>ppt_y</p:attrName>
                                        </p:attrNameLst>
                                      </p:cBhvr>
                                      <p:to>
                                        <p:strVal val="(#ppt_y+0.4)"/>
                                      </p:to>
                                    </p:set>
                                    <p:anim from="(#ppt_y+0.4)" to="(#ppt_y)" calcmode="lin" valueType="num">
                                      <p:cBhvr>
                                        <p:cTn id="57" dur="308" accel="100000" fill="hold">
                                          <p:stCondLst>
                                            <p:cond delay="192"/>
                                          </p:stCondLst>
                                        </p:cTn>
                                        <p:tgtEl>
                                          <p:spTgt spid="24582"/>
                                        </p:tgtEl>
                                        <p:attrNameLst>
                                          <p:attrName>ppt_y</p:attrName>
                                        </p:attrNameLst>
                                      </p:cBhvr>
                                    </p:anim>
                                  </p:childTnLst>
                                </p:cTn>
                              </p:par>
                            </p:childTnLst>
                          </p:cTn>
                        </p:par>
                      </p:childTnLst>
                    </p:cTn>
                  </p:par>
                  <p:par>
                    <p:cTn id="58" fill="hold">
                      <p:stCondLst>
                        <p:cond delay="indefinite"/>
                      </p:stCondLst>
                      <p:childTnLst>
                        <p:par>
                          <p:cTn id="59" fill="hold">
                            <p:stCondLst>
                              <p:cond delay="0"/>
                            </p:stCondLst>
                            <p:childTnLst>
                              <p:par>
                                <p:cTn id="60" presetID="51" presetClass="entr" presetSubtype="0" fill="hold" grpId="0" nodeType="clickEffect">
                                  <p:stCondLst>
                                    <p:cond delay="0"/>
                                  </p:stCondLst>
                                  <p:childTnLst>
                                    <p:set>
                                      <p:cBhvr>
                                        <p:cTn id="61" dur="1" fill="hold">
                                          <p:stCondLst>
                                            <p:cond delay="0"/>
                                          </p:stCondLst>
                                        </p:cTn>
                                        <p:tgtEl>
                                          <p:spTgt spid="24583"/>
                                        </p:tgtEl>
                                        <p:attrNameLst>
                                          <p:attrName>style.visibility</p:attrName>
                                        </p:attrNameLst>
                                      </p:cBhvr>
                                      <p:to>
                                        <p:strVal val="visible"/>
                                      </p:to>
                                    </p:set>
                                    <p:animEffect transition="in" filter="fade">
                                      <p:cBhvr>
                                        <p:cTn id="62" dur="192" decel="100000"/>
                                        <p:tgtEl>
                                          <p:spTgt spid="24583"/>
                                        </p:tgtEl>
                                      </p:cBhvr>
                                    </p:animEffect>
                                    <p:animScale>
                                      <p:cBhvr>
                                        <p:cTn id="63" dur="192" decel="100000"/>
                                        <p:tgtEl>
                                          <p:spTgt spid="24583"/>
                                        </p:tgtEl>
                                      </p:cBhvr>
                                      <p:from x="10000" y="10000"/>
                                      <p:to x="200000" y="450000"/>
                                    </p:animScale>
                                    <p:animScale>
                                      <p:cBhvr>
                                        <p:cTn id="64" dur="308" accel="100000" fill="hold">
                                          <p:stCondLst>
                                            <p:cond delay="192"/>
                                          </p:stCondLst>
                                        </p:cTn>
                                        <p:tgtEl>
                                          <p:spTgt spid="24583"/>
                                        </p:tgtEl>
                                      </p:cBhvr>
                                      <p:from x="200000" y="450000"/>
                                      <p:to x="100000" y="100000"/>
                                    </p:animScale>
                                    <p:set>
                                      <p:cBhvr>
                                        <p:cTn id="65" dur="192" fill="hold"/>
                                        <p:tgtEl>
                                          <p:spTgt spid="24583"/>
                                        </p:tgtEl>
                                        <p:attrNameLst>
                                          <p:attrName>ppt_x</p:attrName>
                                        </p:attrNameLst>
                                      </p:cBhvr>
                                      <p:to>
                                        <p:strVal val="(0.5)"/>
                                      </p:to>
                                    </p:set>
                                    <p:anim from="(0.5)" to="(#ppt_x)" calcmode="lin" valueType="num">
                                      <p:cBhvr>
                                        <p:cTn id="66" dur="308" accel="100000" fill="hold">
                                          <p:stCondLst>
                                            <p:cond delay="192"/>
                                          </p:stCondLst>
                                        </p:cTn>
                                        <p:tgtEl>
                                          <p:spTgt spid="24583"/>
                                        </p:tgtEl>
                                        <p:attrNameLst>
                                          <p:attrName>ppt_x</p:attrName>
                                        </p:attrNameLst>
                                      </p:cBhvr>
                                    </p:anim>
                                    <p:set>
                                      <p:cBhvr>
                                        <p:cTn id="67" dur="192" fill="hold"/>
                                        <p:tgtEl>
                                          <p:spTgt spid="24583"/>
                                        </p:tgtEl>
                                        <p:attrNameLst>
                                          <p:attrName>ppt_y</p:attrName>
                                        </p:attrNameLst>
                                      </p:cBhvr>
                                      <p:to>
                                        <p:strVal val="(#ppt_y+0.4)"/>
                                      </p:to>
                                    </p:set>
                                    <p:anim from="(#ppt_y+0.4)" to="(#ppt_y)" calcmode="lin" valueType="num">
                                      <p:cBhvr>
                                        <p:cTn id="68" dur="308" accel="100000" fill="hold">
                                          <p:stCondLst>
                                            <p:cond delay="192"/>
                                          </p:stCondLst>
                                        </p:cTn>
                                        <p:tgtEl>
                                          <p:spTgt spid="24583"/>
                                        </p:tgtEl>
                                        <p:attrNameLst>
                                          <p:attrName>ppt_y</p:attrName>
                                        </p:attrNameLst>
                                      </p:cBhvr>
                                    </p:anim>
                                  </p:childTnLst>
                                </p:cTn>
                              </p:par>
                            </p:childTnLst>
                          </p:cTn>
                        </p:par>
                      </p:childTnLst>
                    </p:cTn>
                  </p:par>
                  <p:par>
                    <p:cTn id="69" fill="hold">
                      <p:stCondLst>
                        <p:cond delay="indefinite"/>
                      </p:stCondLst>
                      <p:childTnLst>
                        <p:par>
                          <p:cTn id="70" fill="hold">
                            <p:stCondLst>
                              <p:cond delay="0"/>
                            </p:stCondLst>
                            <p:childTnLst>
                              <p:par>
                                <p:cTn id="71" presetID="51" presetClass="entr" presetSubtype="0" fill="hold" grpId="0" nodeType="clickEffect">
                                  <p:stCondLst>
                                    <p:cond delay="0"/>
                                  </p:stCondLst>
                                  <p:childTnLst>
                                    <p:set>
                                      <p:cBhvr>
                                        <p:cTn id="72" dur="1" fill="hold">
                                          <p:stCondLst>
                                            <p:cond delay="0"/>
                                          </p:stCondLst>
                                        </p:cTn>
                                        <p:tgtEl>
                                          <p:spTgt spid="24584"/>
                                        </p:tgtEl>
                                        <p:attrNameLst>
                                          <p:attrName>style.visibility</p:attrName>
                                        </p:attrNameLst>
                                      </p:cBhvr>
                                      <p:to>
                                        <p:strVal val="visible"/>
                                      </p:to>
                                    </p:set>
                                    <p:animEffect transition="in" filter="fade">
                                      <p:cBhvr>
                                        <p:cTn id="73" dur="192" decel="100000"/>
                                        <p:tgtEl>
                                          <p:spTgt spid="24584"/>
                                        </p:tgtEl>
                                      </p:cBhvr>
                                    </p:animEffect>
                                    <p:animScale>
                                      <p:cBhvr>
                                        <p:cTn id="74" dur="192" decel="100000"/>
                                        <p:tgtEl>
                                          <p:spTgt spid="24584"/>
                                        </p:tgtEl>
                                      </p:cBhvr>
                                      <p:from x="10000" y="10000"/>
                                      <p:to x="200000" y="450000"/>
                                    </p:animScale>
                                    <p:animScale>
                                      <p:cBhvr>
                                        <p:cTn id="75" dur="308" accel="100000" fill="hold">
                                          <p:stCondLst>
                                            <p:cond delay="192"/>
                                          </p:stCondLst>
                                        </p:cTn>
                                        <p:tgtEl>
                                          <p:spTgt spid="24584"/>
                                        </p:tgtEl>
                                      </p:cBhvr>
                                      <p:from x="200000" y="450000"/>
                                      <p:to x="100000" y="100000"/>
                                    </p:animScale>
                                    <p:set>
                                      <p:cBhvr>
                                        <p:cTn id="76" dur="192" fill="hold"/>
                                        <p:tgtEl>
                                          <p:spTgt spid="24584"/>
                                        </p:tgtEl>
                                        <p:attrNameLst>
                                          <p:attrName>ppt_x</p:attrName>
                                        </p:attrNameLst>
                                      </p:cBhvr>
                                      <p:to>
                                        <p:strVal val="(0.5)"/>
                                      </p:to>
                                    </p:set>
                                    <p:anim from="(0.5)" to="(#ppt_x)" calcmode="lin" valueType="num">
                                      <p:cBhvr>
                                        <p:cTn id="77" dur="308" accel="100000" fill="hold">
                                          <p:stCondLst>
                                            <p:cond delay="192"/>
                                          </p:stCondLst>
                                        </p:cTn>
                                        <p:tgtEl>
                                          <p:spTgt spid="24584"/>
                                        </p:tgtEl>
                                        <p:attrNameLst>
                                          <p:attrName>ppt_x</p:attrName>
                                        </p:attrNameLst>
                                      </p:cBhvr>
                                    </p:anim>
                                    <p:set>
                                      <p:cBhvr>
                                        <p:cTn id="78" dur="192" fill="hold"/>
                                        <p:tgtEl>
                                          <p:spTgt spid="24584"/>
                                        </p:tgtEl>
                                        <p:attrNameLst>
                                          <p:attrName>ppt_y</p:attrName>
                                        </p:attrNameLst>
                                      </p:cBhvr>
                                      <p:to>
                                        <p:strVal val="(#ppt_y+0.4)"/>
                                      </p:to>
                                    </p:set>
                                    <p:anim from="(#ppt_y+0.4)" to="(#ppt_y)" calcmode="lin" valueType="num">
                                      <p:cBhvr>
                                        <p:cTn id="79" dur="308" accel="100000" fill="hold">
                                          <p:stCondLst>
                                            <p:cond delay="192"/>
                                          </p:stCondLst>
                                        </p:cTn>
                                        <p:tgtEl>
                                          <p:spTgt spid="24584"/>
                                        </p:tgtEl>
                                        <p:attrNameLst>
                                          <p:attrName>ppt_y</p:attrName>
                                        </p:attrNameLst>
                                      </p:cBhvr>
                                    </p:anim>
                                  </p:childTnLst>
                                </p:cTn>
                              </p:par>
                            </p:childTnLst>
                          </p:cTn>
                        </p:par>
                      </p:childTnLst>
                    </p:cTn>
                  </p:par>
                  <p:par>
                    <p:cTn id="80" fill="hold">
                      <p:stCondLst>
                        <p:cond delay="indefinite"/>
                      </p:stCondLst>
                      <p:childTnLst>
                        <p:par>
                          <p:cTn id="81" fill="hold">
                            <p:stCondLst>
                              <p:cond delay="0"/>
                            </p:stCondLst>
                            <p:childTnLst>
                              <p:par>
                                <p:cTn id="82" presetID="51" presetClass="entr" presetSubtype="0" fill="hold" grpId="0" nodeType="clickEffect">
                                  <p:stCondLst>
                                    <p:cond delay="0"/>
                                  </p:stCondLst>
                                  <p:childTnLst>
                                    <p:set>
                                      <p:cBhvr>
                                        <p:cTn id="83" dur="1" fill="hold">
                                          <p:stCondLst>
                                            <p:cond delay="0"/>
                                          </p:stCondLst>
                                        </p:cTn>
                                        <p:tgtEl>
                                          <p:spTgt spid="24596"/>
                                        </p:tgtEl>
                                        <p:attrNameLst>
                                          <p:attrName>style.visibility</p:attrName>
                                        </p:attrNameLst>
                                      </p:cBhvr>
                                      <p:to>
                                        <p:strVal val="visible"/>
                                      </p:to>
                                    </p:set>
                                    <p:animEffect transition="in" filter="fade">
                                      <p:cBhvr>
                                        <p:cTn id="84" dur="192" decel="100000"/>
                                        <p:tgtEl>
                                          <p:spTgt spid="24596"/>
                                        </p:tgtEl>
                                      </p:cBhvr>
                                    </p:animEffect>
                                    <p:animScale>
                                      <p:cBhvr>
                                        <p:cTn id="85" dur="192" decel="100000"/>
                                        <p:tgtEl>
                                          <p:spTgt spid="24596"/>
                                        </p:tgtEl>
                                      </p:cBhvr>
                                      <p:from x="10000" y="10000"/>
                                      <p:to x="200000" y="450000"/>
                                    </p:animScale>
                                    <p:animScale>
                                      <p:cBhvr>
                                        <p:cTn id="86" dur="308" accel="100000" fill="hold">
                                          <p:stCondLst>
                                            <p:cond delay="192"/>
                                          </p:stCondLst>
                                        </p:cTn>
                                        <p:tgtEl>
                                          <p:spTgt spid="24596"/>
                                        </p:tgtEl>
                                      </p:cBhvr>
                                      <p:from x="200000" y="450000"/>
                                      <p:to x="100000" y="100000"/>
                                    </p:animScale>
                                    <p:set>
                                      <p:cBhvr>
                                        <p:cTn id="87" dur="192" fill="hold"/>
                                        <p:tgtEl>
                                          <p:spTgt spid="24596"/>
                                        </p:tgtEl>
                                        <p:attrNameLst>
                                          <p:attrName>ppt_x</p:attrName>
                                        </p:attrNameLst>
                                      </p:cBhvr>
                                      <p:to>
                                        <p:strVal val="(0.5)"/>
                                      </p:to>
                                    </p:set>
                                    <p:anim from="(0.5)" to="(#ppt_x)" calcmode="lin" valueType="num">
                                      <p:cBhvr>
                                        <p:cTn id="88" dur="308" accel="100000" fill="hold">
                                          <p:stCondLst>
                                            <p:cond delay="192"/>
                                          </p:stCondLst>
                                        </p:cTn>
                                        <p:tgtEl>
                                          <p:spTgt spid="24596"/>
                                        </p:tgtEl>
                                        <p:attrNameLst>
                                          <p:attrName>ppt_x</p:attrName>
                                        </p:attrNameLst>
                                      </p:cBhvr>
                                    </p:anim>
                                    <p:set>
                                      <p:cBhvr>
                                        <p:cTn id="89" dur="192" fill="hold"/>
                                        <p:tgtEl>
                                          <p:spTgt spid="24596"/>
                                        </p:tgtEl>
                                        <p:attrNameLst>
                                          <p:attrName>ppt_y</p:attrName>
                                        </p:attrNameLst>
                                      </p:cBhvr>
                                      <p:to>
                                        <p:strVal val="(#ppt_y+0.4)"/>
                                      </p:to>
                                    </p:set>
                                    <p:anim from="(#ppt_y+0.4)" to="(#ppt_y)" calcmode="lin" valueType="num">
                                      <p:cBhvr>
                                        <p:cTn id="90" dur="308" accel="100000" fill="hold">
                                          <p:stCondLst>
                                            <p:cond delay="192"/>
                                          </p:stCondLst>
                                        </p:cTn>
                                        <p:tgtEl>
                                          <p:spTgt spid="24596"/>
                                        </p:tgtEl>
                                        <p:attrNameLst>
                                          <p:attrName>ppt_y</p:attrName>
                                        </p:attrNameLst>
                                      </p:cBhvr>
                                    </p:anim>
                                  </p:childTnLst>
                                </p:cTn>
                              </p:par>
                            </p:childTnLst>
                          </p:cTn>
                        </p:par>
                      </p:childTnLst>
                    </p:cTn>
                  </p:par>
                  <p:par>
                    <p:cTn id="91" fill="hold">
                      <p:stCondLst>
                        <p:cond delay="indefinite"/>
                      </p:stCondLst>
                      <p:childTnLst>
                        <p:par>
                          <p:cTn id="92" fill="hold">
                            <p:stCondLst>
                              <p:cond delay="0"/>
                            </p:stCondLst>
                            <p:childTnLst>
                              <p:par>
                                <p:cTn id="93" presetID="51" presetClass="entr" presetSubtype="0" fill="hold" grpId="0" nodeType="clickEffect">
                                  <p:stCondLst>
                                    <p:cond delay="0"/>
                                  </p:stCondLst>
                                  <p:childTnLst>
                                    <p:set>
                                      <p:cBhvr>
                                        <p:cTn id="94" dur="1" fill="hold">
                                          <p:stCondLst>
                                            <p:cond delay="0"/>
                                          </p:stCondLst>
                                        </p:cTn>
                                        <p:tgtEl>
                                          <p:spTgt spid="24597"/>
                                        </p:tgtEl>
                                        <p:attrNameLst>
                                          <p:attrName>style.visibility</p:attrName>
                                        </p:attrNameLst>
                                      </p:cBhvr>
                                      <p:to>
                                        <p:strVal val="visible"/>
                                      </p:to>
                                    </p:set>
                                    <p:animEffect transition="in" filter="fade">
                                      <p:cBhvr>
                                        <p:cTn id="95" dur="192" decel="100000"/>
                                        <p:tgtEl>
                                          <p:spTgt spid="24597"/>
                                        </p:tgtEl>
                                      </p:cBhvr>
                                    </p:animEffect>
                                    <p:animScale>
                                      <p:cBhvr>
                                        <p:cTn id="96" dur="192" decel="100000"/>
                                        <p:tgtEl>
                                          <p:spTgt spid="24597"/>
                                        </p:tgtEl>
                                      </p:cBhvr>
                                      <p:from x="10000" y="10000"/>
                                      <p:to x="200000" y="450000"/>
                                    </p:animScale>
                                    <p:animScale>
                                      <p:cBhvr>
                                        <p:cTn id="97" dur="308" accel="100000" fill="hold">
                                          <p:stCondLst>
                                            <p:cond delay="192"/>
                                          </p:stCondLst>
                                        </p:cTn>
                                        <p:tgtEl>
                                          <p:spTgt spid="24597"/>
                                        </p:tgtEl>
                                      </p:cBhvr>
                                      <p:from x="200000" y="450000"/>
                                      <p:to x="100000" y="100000"/>
                                    </p:animScale>
                                    <p:set>
                                      <p:cBhvr>
                                        <p:cTn id="98" dur="192" fill="hold"/>
                                        <p:tgtEl>
                                          <p:spTgt spid="24597"/>
                                        </p:tgtEl>
                                        <p:attrNameLst>
                                          <p:attrName>ppt_x</p:attrName>
                                        </p:attrNameLst>
                                      </p:cBhvr>
                                      <p:to>
                                        <p:strVal val="(0.5)"/>
                                      </p:to>
                                    </p:set>
                                    <p:anim from="(0.5)" to="(#ppt_x)" calcmode="lin" valueType="num">
                                      <p:cBhvr>
                                        <p:cTn id="99" dur="308" accel="100000" fill="hold">
                                          <p:stCondLst>
                                            <p:cond delay="192"/>
                                          </p:stCondLst>
                                        </p:cTn>
                                        <p:tgtEl>
                                          <p:spTgt spid="24597"/>
                                        </p:tgtEl>
                                        <p:attrNameLst>
                                          <p:attrName>ppt_x</p:attrName>
                                        </p:attrNameLst>
                                      </p:cBhvr>
                                    </p:anim>
                                    <p:set>
                                      <p:cBhvr>
                                        <p:cTn id="100" dur="192" fill="hold"/>
                                        <p:tgtEl>
                                          <p:spTgt spid="24597"/>
                                        </p:tgtEl>
                                        <p:attrNameLst>
                                          <p:attrName>ppt_y</p:attrName>
                                        </p:attrNameLst>
                                      </p:cBhvr>
                                      <p:to>
                                        <p:strVal val="(#ppt_y+0.4)"/>
                                      </p:to>
                                    </p:set>
                                    <p:anim from="(#ppt_y+0.4)" to="(#ppt_y)" calcmode="lin" valueType="num">
                                      <p:cBhvr>
                                        <p:cTn id="101" dur="308" accel="100000" fill="hold">
                                          <p:stCondLst>
                                            <p:cond delay="192"/>
                                          </p:stCondLst>
                                        </p:cTn>
                                        <p:tgtEl>
                                          <p:spTgt spid="24597"/>
                                        </p:tgtEl>
                                        <p:attrNameLst>
                                          <p:attrName>ppt_y</p:attrName>
                                        </p:attrNameLst>
                                      </p:cBhvr>
                                    </p:anim>
                                  </p:childTnLst>
                                </p:cTn>
                              </p:par>
                            </p:childTnLst>
                          </p:cTn>
                        </p:par>
                      </p:childTnLst>
                    </p:cTn>
                  </p:par>
                  <p:par>
                    <p:cTn id="102" fill="hold">
                      <p:stCondLst>
                        <p:cond delay="indefinite"/>
                      </p:stCondLst>
                      <p:childTnLst>
                        <p:par>
                          <p:cTn id="103" fill="hold">
                            <p:stCondLst>
                              <p:cond delay="0"/>
                            </p:stCondLst>
                            <p:childTnLst>
                              <p:par>
                                <p:cTn id="104" presetID="51" presetClass="entr" presetSubtype="0" fill="hold" grpId="0" nodeType="clickEffect">
                                  <p:stCondLst>
                                    <p:cond delay="0"/>
                                  </p:stCondLst>
                                  <p:childTnLst>
                                    <p:set>
                                      <p:cBhvr>
                                        <p:cTn id="105" dur="1" fill="hold">
                                          <p:stCondLst>
                                            <p:cond delay="0"/>
                                          </p:stCondLst>
                                        </p:cTn>
                                        <p:tgtEl>
                                          <p:spTgt spid="24585"/>
                                        </p:tgtEl>
                                        <p:attrNameLst>
                                          <p:attrName>style.visibility</p:attrName>
                                        </p:attrNameLst>
                                      </p:cBhvr>
                                      <p:to>
                                        <p:strVal val="visible"/>
                                      </p:to>
                                    </p:set>
                                    <p:animEffect transition="in" filter="fade">
                                      <p:cBhvr>
                                        <p:cTn id="106" dur="192" decel="100000"/>
                                        <p:tgtEl>
                                          <p:spTgt spid="24585"/>
                                        </p:tgtEl>
                                      </p:cBhvr>
                                    </p:animEffect>
                                    <p:animScale>
                                      <p:cBhvr>
                                        <p:cTn id="107" dur="192" decel="100000"/>
                                        <p:tgtEl>
                                          <p:spTgt spid="24585"/>
                                        </p:tgtEl>
                                      </p:cBhvr>
                                      <p:from x="10000" y="10000"/>
                                      <p:to x="200000" y="450000"/>
                                    </p:animScale>
                                    <p:animScale>
                                      <p:cBhvr>
                                        <p:cTn id="108" dur="308" accel="100000" fill="hold">
                                          <p:stCondLst>
                                            <p:cond delay="192"/>
                                          </p:stCondLst>
                                        </p:cTn>
                                        <p:tgtEl>
                                          <p:spTgt spid="24585"/>
                                        </p:tgtEl>
                                      </p:cBhvr>
                                      <p:from x="200000" y="450000"/>
                                      <p:to x="100000" y="100000"/>
                                    </p:animScale>
                                    <p:set>
                                      <p:cBhvr>
                                        <p:cTn id="109" dur="192" fill="hold"/>
                                        <p:tgtEl>
                                          <p:spTgt spid="24585"/>
                                        </p:tgtEl>
                                        <p:attrNameLst>
                                          <p:attrName>ppt_x</p:attrName>
                                        </p:attrNameLst>
                                      </p:cBhvr>
                                      <p:to>
                                        <p:strVal val="(0.5)"/>
                                      </p:to>
                                    </p:set>
                                    <p:anim from="(0.5)" to="(#ppt_x)" calcmode="lin" valueType="num">
                                      <p:cBhvr>
                                        <p:cTn id="110" dur="308" accel="100000" fill="hold">
                                          <p:stCondLst>
                                            <p:cond delay="192"/>
                                          </p:stCondLst>
                                        </p:cTn>
                                        <p:tgtEl>
                                          <p:spTgt spid="24585"/>
                                        </p:tgtEl>
                                        <p:attrNameLst>
                                          <p:attrName>ppt_x</p:attrName>
                                        </p:attrNameLst>
                                      </p:cBhvr>
                                    </p:anim>
                                    <p:set>
                                      <p:cBhvr>
                                        <p:cTn id="111" dur="192" fill="hold"/>
                                        <p:tgtEl>
                                          <p:spTgt spid="24585"/>
                                        </p:tgtEl>
                                        <p:attrNameLst>
                                          <p:attrName>ppt_y</p:attrName>
                                        </p:attrNameLst>
                                      </p:cBhvr>
                                      <p:to>
                                        <p:strVal val="(#ppt_y+0.4)"/>
                                      </p:to>
                                    </p:set>
                                    <p:anim from="(#ppt_y+0.4)" to="(#ppt_y)" calcmode="lin" valueType="num">
                                      <p:cBhvr>
                                        <p:cTn id="112" dur="308" accel="100000" fill="hold">
                                          <p:stCondLst>
                                            <p:cond delay="192"/>
                                          </p:stCondLst>
                                        </p:cTn>
                                        <p:tgtEl>
                                          <p:spTgt spid="24585"/>
                                        </p:tgtEl>
                                        <p:attrNameLst>
                                          <p:attrName>ppt_y</p:attrName>
                                        </p:attrNameLst>
                                      </p:cBhvr>
                                    </p:anim>
                                  </p:childTnLst>
                                </p:cTn>
                              </p:par>
                            </p:childTnLst>
                          </p:cTn>
                        </p:par>
                      </p:childTnLst>
                    </p:cTn>
                  </p:par>
                  <p:par>
                    <p:cTn id="113" fill="hold">
                      <p:stCondLst>
                        <p:cond delay="indefinite"/>
                      </p:stCondLst>
                      <p:childTnLst>
                        <p:par>
                          <p:cTn id="114" fill="hold">
                            <p:stCondLst>
                              <p:cond delay="0"/>
                            </p:stCondLst>
                            <p:childTnLst>
                              <p:par>
                                <p:cTn id="115" presetID="51" presetClass="entr" presetSubtype="0" fill="hold" grpId="0" nodeType="clickEffect">
                                  <p:stCondLst>
                                    <p:cond delay="0"/>
                                  </p:stCondLst>
                                  <p:childTnLst>
                                    <p:set>
                                      <p:cBhvr>
                                        <p:cTn id="116" dur="1" fill="hold">
                                          <p:stCondLst>
                                            <p:cond delay="0"/>
                                          </p:stCondLst>
                                        </p:cTn>
                                        <p:tgtEl>
                                          <p:spTgt spid="24586"/>
                                        </p:tgtEl>
                                        <p:attrNameLst>
                                          <p:attrName>style.visibility</p:attrName>
                                        </p:attrNameLst>
                                      </p:cBhvr>
                                      <p:to>
                                        <p:strVal val="visible"/>
                                      </p:to>
                                    </p:set>
                                    <p:animEffect transition="in" filter="fade">
                                      <p:cBhvr>
                                        <p:cTn id="117" dur="192" decel="100000"/>
                                        <p:tgtEl>
                                          <p:spTgt spid="24586"/>
                                        </p:tgtEl>
                                      </p:cBhvr>
                                    </p:animEffect>
                                    <p:animScale>
                                      <p:cBhvr>
                                        <p:cTn id="118" dur="192" decel="100000"/>
                                        <p:tgtEl>
                                          <p:spTgt spid="24586"/>
                                        </p:tgtEl>
                                      </p:cBhvr>
                                      <p:from x="10000" y="10000"/>
                                      <p:to x="200000" y="450000"/>
                                    </p:animScale>
                                    <p:animScale>
                                      <p:cBhvr>
                                        <p:cTn id="119" dur="308" accel="100000" fill="hold">
                                          <p:stCondLst>
                                            <p:cond delay="192"/>
                                          </p:stCondLst>
                                        </p:cTn>
                                        <p:tgtEl>
                                          <p:spTgt spid="24586"/>
                                        </p:tgtEl>
                                      </p:cBhvr>
                                      <p:from x="200000" y="450000"/>
                                      <p:to x="100000" y="100000"/>
                                    </p:animScale>
                                    <p:set>
                                      <p:cBhvr>
                                        <p:cTn id="120" dur="192" fill="hold"/>
                                        <p:tgtEl>
                                          <p:spTgt spid="24586"/>
                                        </p:tgtEl>
                                        <p:attrNameLst>
                                          <p:attrName>ppt_x</p:attrName>
                                        </p:attrNameLst>
                                      </p:cBhvr>
                                      <p:to>
                                        <p:strVal val="(0.5)"/>
                                      </p:to>
                                    </p:set>
                                    <p:anim from="(0.5)" to="(#ppt_x)" calcmode="lin" valueType="num">
                                      <p:cBhvr>
                                        <p:cTn id="121" dur="308" accel="100000" fill="hold">
                                          <p:stCondLst>
                                            <p:cond delay="192"/>
                                          </p:stCondLst>
                                        </p:cTn>
                                        <p:tgtEl>
                                          <p:spTgt spid="24586"/>
                                        </p:tgtEl>
                                        <p:attrNameLst>
                                          <p:attrName>ppt_x</p:attrName>
                                        </p:attrNameLst>
                                      </p:cBhvr>
                                    </p:anim>
                                    <p:set>
                                      <p:cBhvr>
                                        <p:cTn id="122" dur="192" fill="hold"/>
                                        <p:tgtEl>
                                          <p:spTgt spid="24586"/>
                                        </p:tgtEl>
                                        <p:attrNameLst>
                                          <p:attrName>ppt_y</p:attrName>
                                        </p:attrNameLst>
                                      </p:cBhvr>
                                      <p:to>
                                        <p:strVal val="(#ppt_y+0.4)"/>
                                      </p:to>
                                    </p:set>
                                    <p:anim from="(#ppt_y+0.4)" to="(#ppt_y)" calcmode="lin" valueType="num">
                                      <p:cBhvr>
                                        <p:cTn id="123" dur="308" accel="100000" fill="hold">
                                          <p:stCondLst>
                                            <p:cond delay="192"/>
                                          </p:stCondLst>
                                        </p:cTn>
                                        <p:tgtEl>
                                          <p:spTgt spid="24586"/>
                                        </p:tgtEl>
                                        <p:attrNameLst>
                                          <p:attrName>ppt_y</p:attrName>
                                        </p:attrNameLst>
                                      </p:cBhvr>
                                    </p:anim>
                                  </p:childTnLst>
                                </p:cTn>
                              </p:par>
                            </p:childTnLst>
                          </p:cTn>
                        </p:par>
                      </p:childTnLst>
                    </p:cTn>
                  </p:par>
                  <p:par>
                    <p:cTn id="124" fill="hold">
                      <p:stCondLst>
                        <p:cond delay="indefinite"/>
                      </p:stCondLst>
                      <p:childTnLst>
                        <p:par>
                          <p:cTn id="125" fill="hold">
                            <p:stCondLst>
                              <p:cond delay="0"/>
                            </p:stCondLst>
                            <p:childTnLst>
                              <p:par>
                                <p:cTn id="126" presetID="51" presetClass="entr" presetSubtype="0" fill="hold" grpId="0" nodeType="clickEffect">
                                  <p:stCondLst>
                                    <p:cond delay="0"/>
                                  </p:stCondLst>
                                  <p:childTnLst>
                                    <p:set>
                                      <p:cBhvr>
                                        <p:cTn id="127" dur="1" fill="hold">
                                          <p:stCondLst>
                                            <p:cond delay="0"/>
                                          </p:stCondLst>
                                        </p:cTn>
                                        <p:tgtEl>
                                          <p:spTgt spid="24587"/>
                                        </p:tgtEl>
                                        <p:attrNameLst>
                                          <p:attrName>style.visibility</p:attrName>
                                        </p:attrNameLst>
                                      </p:cBhvr>
                                      <p:to>
                                        <p:strVal val="visible"/>
                                      </p:to>
                                    </p:set>
                                    <p:animEffect transition="in" filter="fade">
                                      <p:cBhvr>
                                        <p:cTn id="128" dur="192" decel="100000"/>
                                        <p:tgtEl>
                                          <p:spTgt spid="24587"/>
                                        </p:tgtEl>
                                      </p:cBhvr>
                                    </p:animEffect>
                                    <p:animScale>
                                      <p:cBhvr>
                                        <p:cTn id="129" dur="192" decel="100000"/>
                                        <p:tgtEl>
                                          <p:spTgt spid="24587"/>
                                        </p:tgtEl>
                                      </p:cBhvr>
                                      <p:from x="10000" y="10000"/>
                                      <p:to x="200000" y="450000"/>
                                    </p:animScale>
                                    <p:animScale>
                                      <p:cBhvr>
                                        <p:cTn id="130" dur="308" accel="100000" fill="hold">
                                          <p:stCondLst>
                                            <p:cond delay="192"/>
                                          </p:stCondLst>
                                        </p:cTn>
                                        <p:tgtEl>
                                          <p:spTgt spid="24587"/>
                                        </p:tgtEl>
                                      </p:cBhvr>
                                      <p:from x="200000" y="450000"/>
                                      <p:to x="100000" y="100000"/>
                                    </p:animScale>
                                    <p:set>
                                      <p:cBhvr>
                                        <p:cTn id="131" dur="192" fill="hold"/>
                                        <p:tgtEl>
                                          <p:spTgt spid="24587"/>
                                        </p:tgtEl>
                                        <p:attrNameLst>
                                          <p:attrName>ppt_x</p:attrName>
                                        </p:attrNameLst>
                                      </p:cBhvr>
                                      <p:to>
                                        <p:strVal val="(0.5)"/>
                                      </p:to>
                                    </p:set>
                                    <p:anim from="(0.5)" to="(#ppt_x)" calcmode="lin" valueType="num">
                                      <p:cBhvr>
                                        <p:cTn id="132" dur="308" accel="100000" fill="hold">
                                          <p:stCondLst>
                                            <p:cond delay="192"/>
                                          </p:stCondLst>
                                        </p:cTn>
                                        <p:tgtEl>
                                          <p:spTgt spid="24587"/>
                                        </p:tgtEl>
                                        <p:attrNameLst>
                                          <p:attrName>ppt_x</p:attrName>
                                        </p:attrNameLst>
                                      </p:cBhvr>
                                    </p:anim>
                                    <p:set>
                                      <p:cBhvr>
                                        <p:cTn id="133" dur="192" fill="hold"/>
                                        <p:tgtEl>
                                          <p:spTgt spid="24587"/>
                                        </p:tgtEl>
                                        <p:attrNameLst>
                                          <p:attrName>ppt_y</p:attrName>
                                        </p:attrNameLst>
                                      </p:cBhvr>
                                      <p:to>
                                        <p:strVal val="(#ppt_y+0.4)"/>
                                      </p:to>
                                    </p:set>
                                    <p:anim from="(#ppt_y+0.4)" to="(#ppt_y)" calcmode="lin" valueType="num">
                                      <p:cBhvr>
                                        <p:cTn id="134" dur="308" accel="100000" fill="hold">
                                          <p:stCondLst>
                                            <p:cond delay="192"/>
                                          </p:stCondLst>
                                        </p:cTn>
                                        <p:tgtEl>
                                          <p:spTgt spid="24587"/>
                                        </p:tgtEl>
                                        <p:attrNameLst>
                                          <p:attrName>ppt_y</p:attrName>
                                        </p:attrNameLst>
                                      </p:cBhvr>
                                    </p:anim>
                                  </p:childTnLst>
                                </p:cTn>
                              </p:par>
                            </p:childTnLst>
                          </p:cTn>
                        </p:par>
                      </p:childTnLst>
                    </p:cTn>
                  </p:par>
                  <p:par>
                    <p:cTn id="135" fill="hold">
                      <p:stCondLst>
                        <p:cond delay="indefinite"/>
                      </p:stCondLst>
                      <p:childTnLst>
                        <p:par>
                          <p:cTn id="136" fill="hold">
                            <p:stCondLst>
                              <p:cond delay="0"/>
                            </p:stCondLst>
                            <p:childTnLst>
                              <p:par>
                                <p:cTn id="137" presetID="51" presetClass="entr" presetSubtype="0" fill="hold" grpId="0" nodeType="clickEffect">
                                  <p:stCondLst>
                                    <p:cond delay="0"/>
                                  </p:stCondLst>
                                  <p:childTnLst>
                                    <p:set>
                                      <p:cBhvr>
                                        <p:cTn id="138" dur="1" fill="hold">
                                          <p:stCondLst>
                                            <p:cond delay="0"/>
                                          </p:stCondLst>
                                        </p:cTn>
                                        <p:tgtEl>
                                          <p:spTgt spid="24588"/>
                                        </p:tgtEl>
                                        <p:attrNameLst>
                                          <p:attrName>style.visibility</p:attrName>
                                        </p:attrNameLst>
                                      </p:cBhvr>
                                      <p:to>
                                        <p:strVal val="visible"/>
                                      </p:to>
                                    </p:set>
                                    <p:animEffect transition="in" filter="fade">
                                      <p:cBhvr>
                                        <p:cTn id="139" dur="192" decel="100000"/>
                                        <p:tgtEl>
                                          <p:spTgt spid="24588"/>
                                        </p:tgtEl>
                                      </p:cBhvr>
                                    </p:animEffect>
                                    <p:animScale>
                                      <p:cBhvr>
                                        <p:cTn id="140" dur="192" decel="100000"/>
                                        <p:tgtEl>
                                          <p:spTgt spid="24588"/>
                                        </p:tgtEl>
                                      </p:cBhvr>
                                      <p:from x="10000" y="10000"/>
                                      <p:to x="200000" y="450000"/>
                                    </p:animScale>
                                    <p:animScale>
                                      <p:cBhvr>
                                        <p:cTn id="141" dur="308" accel="100000" fill="hold">
                                          <p:stCondLst>
                                            <p:cond delay="192"/>
                                          </p:stCondLst>
                                        </p:cTn>
                                        <p:tgtEl>
                                          <p:spTgt spid="24588"/>
                                        </p:tgtEl>
                                      </p:cBhvr>
                                      <p:from x="200000" y="450000"/>
                                      <p:to x="100000" y="100000"/>
                                    </p:animScale>
                                    <p:set>
                                      <p:cBhvr>
                                        <p:cTn id="142" dur="192" fill="hold"/>
                                        <p:tgtEl>
                                          <p:spTgt spid="24588"/>
                                        </p:tgtEl>
                                        <p:attrNameLst>
                                          <p:attrName>ppt_x</p:attrName>
                                        </p:attrNameLst>
                                      </p:cBhvr>
                                      <p:to>
                                        <p:strVal val="(0.5)"/>
                                      </p:to>
                                    </p:set>
                                    <p:anim from="(0.5)" to="(#ppt_x)" calcmode="lin" valueType="num">
                                      <p:cBhvr>
                                        <p:cTn id="143" dur="308" accel="100000" fill="hold">
                                          <p:stCondLst>
                                            <p:cond delay="192"/>
                                          </p:stCondLst>
                                        </p:cTn>
                                        <p:tgtEl>
                                          <p:spTgt spid="24588"/>
                                        </p:tgtEl>
                                        <p:attrNameLst>
                                          <p:attrName>ppt_x</p:attrName>
                                        </p:attrNameLst>
                                      </p:cBhvr>
                                    </p:anim>
                                    <p:set>
                                      <p:cBhvr>
                                        <p:cTn id="144" dur="192" fill="hold"/>
                                        <p:tgtEl>
                                          <p:spTgt spid="24588"/>
                                        </p:tgtEl>
                                        <p:attrNameLst>
                                          <p:attrName>ppt_y</p:attrName>
                                        </p:attrNameLst>
                                      </p:cBhvr>
                                      <p:to>
                                        <p:strVal val="(#ppt_y+0.4)"/>
                                      </p:to>
                                    </p:set>
                                    <p:anim from="(#ppt_y+0.4)" to="(#ppt_y)" calcmode="lin" valueType="num">
                                      <p:cBhvr>
                                        <p:cTn id="145" dur="308" accel="100000" fill="hold">
                                          <p:stCondLst>
                                            <p:cond delay="192"/>
                                          </p:stCondLst>
                                        </p:cTn>
                                        <p:tgtEl>
                                          <p:spTgt spid="24588"/>
                                        </p:tgtEl>
                                        <p:attrNameLst>
                                          <p:attrName>ppt_y</p:attrName>
                                        </p:attrNameLst>
                                      </p:cBhvr>
                                    </p:anim>
                                  </p:childTnLst>
                                </p:cTn>
                              </p:par>
                            </p:childTnLst>
                          </p:cTn>
                        </p:par>
                      </p:childTnLst>
                    </p:cTn>
                  </p:par>
                  <p:par>
                    <p:cTn id="146" fill="hold">
                      <p:stCondLst>
                        <p:cond delay="indefinite"/>
                      </p:stCondLst>
                      <p:childTnLst>
                        <p:par>
                          <p:cTn id="147" fill="hold">
                            <p:stCondLst>
                              <p:cond delay="0"/>
                            </p:stCondLst>
                            <p:childTnLst>
                              <p:par>
                                <p:cTn id="148" presetID="51" presetClass="entr" presetSubtype="0" fill="hold" grpId="0" nodeType="clickEffect">
                                  <p:stCondLst>
                                    <p:cond delay="0"/>
                                  </p:stCondLst>
                                  <p:childTnLst>
                                    <p:set>
                                      <p:cBhvr>
                                        <p:cTn id="149" dur="1" fill="hold">
                                          <p:stCondLst>
                                            <p:cond delay="0"/>
                                          </p:stCondLst>
                                        </p:cTn>
                                        <p:tgtEl>
                                          <p:spTgt spid="24589"/>
                                        </p:tgtEl>
                                        <p:attrNameLst>
                                          <p:attrName>style.visibility</p:attrName>
                                        </p:attrNameLst>
                                      </p:cBhvr>
                                      <p:to>
                                        <p:strVal val="visible"/>
                                      </p:to>
                                    </p:set>
                                    <p:animEffect transition="in" filter="fade">
                                      <p:cBhvr>
                                        <p:cTn id="150" dur="192" decel="100000"/>
                                        <p:tgtEl>
                                          <p:spTgt spid="24589"/>
                                        </p:tgtEl>
                                      </p:cBhvr>
                                    </p:animEffect>
                                    <p:animScale>
                                      <p:cBhvr>
                                        <p:cTn id="151" dur="192" decel="100000"/>
                                        <p:tgtEl>
                                          <p:spTgt spid="24589"/>
                                        </p:tgtEl>
                                      </p:cBhvr>
                                      <p:from x="10000" y="10000"/>
                                      <p:to x="200000" y="450000"/>
                                    </p:animScale>
                                    <p:animScale>
                                      <p:cBhvr>
                                        <p:cTn id="152" dur="308" accel="100000" fill="hold">
                                          <p:stCondLst>
                                            <p:cond delay="192"/>
                                          </p:stCondLst>
                                        </p:cTn>
                                        <p:tgtEl>
                                          <p:spTgt spid="24589"/>
                                        </p:tgtEl>
                                      </p:cBhvr>
                                      <p:from x="200000" y="450000"/>
                                      <p:to x="100000" y="100000"/>
                                    </p:animScale>
                                    <p:set>
                                      <p:cBhvr>
                                        <p:cTn id="153" dur="192" fill="hold"/>
                                        <p:tgtEl>
                                          <p:spTgt spid="24589"/>
                                        </p:tgtEl>
                                        <p:attrNameLst>
                                          <p:attrName>ppt_x</p:attrName>
                                        </p:attrNameLst>
                                      </p:cBhvr>
                                      <p:to>
                                        <p:strVal val="(0.5)"/>
                                      </p:to>
                                    </p:set>
                                    <p:anim from="(0.5)" to="(#ppt_x)" calcmode="lin" valueType="num">
                                      <p:cBhvr>
                                        <p:cTn id="154" dur="308" accel="100000" fill="hold">
                                          <p:stCondLst>
                                            <p:cond delay="192"/>
                                          </p:stCondLst>
                                        </p:cTn>
                                        <p:tgtEl>
                                          <p:spTgt spid="24589"/>
                                        </p:tgtEl>
                                        <p:attrNameLst>
                                          <p:attrName>ppt_x</p:attrName>
                                        </p:attrNameLst>
                                      </p:cBhvr>
                                    </p:anim>
                                    <p:set>
                                      <p:cBhvr>
                                        <p:cTn id="155" dur="192" fill="hold"/>
                                        <p:tgtEl>
                                          <p:spTgt spid="24589"/>
                                        </p:tgtEl>
                                        <p:attrNameLst>
                                          <p:attrName>ppt_y</p:attrName>
                                        </p:attrNameLst>
                                      </p:cBhvr>
                                      <p:to>
                                        <p:strVal val="(#ppt_y+0.4)"/>
                                      </p:to>
                                    </p:set>
                                    <p:anim from="(#ppt_y+0.4)" to="(#ppt_y)" calcmode="lin" valueType="num">
                                      <p:cBhvr>
                                        <p:cTn id="156" dur="308" accel="100000" fill="hold">
                                          <p:stCondLst>
                                            <p:cond delay="192"/>
                                          </p:stCondLst>
                                        </p:cTn>
                                        <p:tgtEl>
                                          <p:spTgt spid="24589"/>
                                        </p:tgtEl>
                                        <p:attrNameLst>
                                          <p:attrName>ppt_y</p:attrName>
                                        </p:attrNameLst>
                                      </p:cBhvr>
                                    </p:anim>
                                  </p:childTnLst>
                                </p:cTn>
                              </p:par>
                            </p:childTnLst>
                          </p:cTn>
                        </p:par>
                      </p:childTnLst>
                    </p:cTn>
                  </p:par>
                  <p:par>
                    <p:cTn id="157" fill="hold">
                      <p:stCondLst>
                        <p:cond delay="indefinite"/>
                      </p:stCondLst>
                      <p:childTnLst>
                        <p:par>
                          <p:cTn id="158" fill="hold">
                            <p:stCondLst>
                              <p:cond delay="0"/>
                            </p:stCondLst>
                            <p:childTnLst>
                              <p:par>
                                <p:cTn id="159" presetID="51" presetClass="entr" presetSubtype="0" fill="hold" grpId="0" nodeType="clickEffect">
                                  <p:stCondLst>
                                    <p:cond delay="0"/>
                                  </p:stCondLst>
                                  <p:childTnLst>
                                    <p:set>
                                      <p:cBhvr>
                                        <p:cTn id="160" dur="1" fill="hold">
                                          <p:stCondLst>
                                            <p:cond delay="0"/>
                                          </p:stCondLst>
                                        </p:cTn>
                                        <p:tgtEl>
                                          <p:spTgt spid="24590"/>
                                        </p:tgtEl>
                                        <p:attrNameLst>
                                          <p:attrName>style.visibility</p:attrName>
                                        </p:attrNameLst>
                                      </p:cBhvr>
                                      <p:to>
                                        <p:strVal val="visible"/>
                                      </p:to>
                                    </p:set>
                                    <p:animEffect transition="in" filter="fade">
                                      <p:cBhvr>
                                        <p:cTn id="161" dur="192" decel="100000"/>
                                        <p:tgtEl>
                                          <p:spTgt spid="24590"/>
                                        </p:tgtEl>
                                      </p:cBhvr>
                                    </p:animEffect>
                                    <p:animScale>
                                      <p:cBhvr>
                                        <p:cTn id="162" dur="192" decel="100000"/>
                                        <p:tgtEl>
                                          <p:spTgt spid="24590"/>
                                        </p:tgtEl>
                                      </p:cBhvr>
                                      <p:from x="10000" y="10000"/>
                                      <p:to x="200000" y="450000"/>
                                    </p:animScale>
                                    <p:animScale>
                                      <p:cBhvr>
                                        <p:cTn id="163" dur="308" accel="100000" fill="hold">
                                          <p:stCondLst>
                                            <p:cond delay="192"/>
                                          </p:stCondLst>
                                        </p:cTn>
                                        <p:tgtEl>
                                          <p:spTgt spid="24590"/>
                                        </p:tgtEl>
                                      </p:cBhvr>
                                      <p:from x="200000" y="450000"/>
                                      <p:to x="100000" y="100000"/>
                                    </p:animScale>
                                    <p:set>
                                      <p:cBhvr>
                                        <p:cTn id="164" dur="192" fill="hold"/>
                                        <p:tgtEl>
                                          <p:spTgt spid="24590"/>
                                        </p:tgtEl>
                                        <p:attrNameLst>
                                          <p:attrName>ppt_x</p:attrName>
                                        </p:attrNameLst>
                                      </p:cBhvr>
                                      <p:to>
                                        <p:strVal val="(0.5)"/>
                                      </p:to>
                                    </p:set>
                                    <p:anim from="(0.5)" to="(#ppt_x)" calcmode="lin" valueType="num">
                                      <p:cBhvr>
                                        <p:cTn id="165" dur="308" accel="100000" fill="hold">
                                          <p:stCondLst>
                                            <p:cond delay="192"/>
                                          </p:stCondLst>
                                        </p:cTn>
                                        <p:tgtEl>
                                          <p:spTgt spid="24590"/>
                                        </p:tgtEl>
                                        <p:attrNameLst>
                                          <p:attrName>ppt_x</p:attrName>
                                        </p:attrNameLst>
                                      </p:cBhvr>
                                    </p:anim>
                                    <p:set>
                                      <p:cBhvr>
                                        <p:cTn id="166" dur="192" fill="hold"/>
                                        <p:tgtEl>
                                          <p:spTgt spid="24590"/>
                                        </p:tgtEl>
                                        <p:attrNameLst>
                                          <p:attrName>ppt_y</p:attrName>
                                        </p:attrNameLst>
                                      </p:cBhvr>
                                      <p:to>
                                        <p:strVal val="(#ppt_y+0.4)"/>
                                      </p:to>
                                    </p:set>
                                    <p:anim from="(#ppt_y+0.4)" to="(#ppt_y)" calcmode="lin" valueType="num">
                                      <p:cBhvr>
                                        <p:cTn id="167" dur="308" accel="100000" fill="hold">
                                          <p:stCondLst>
                                            <p:cond delay="192"/>
                                          </p:stCondLst>
                                        </p:cTn>
                                        <p:tgtEl>
                                          <p:spTgt spid="24590"/>
                                        </p:tgtEl>
                                        <p:attrNameLst>
                                          <p:attrName>ppt_y</p:attrName>
                                        </p:attrNameLst>
                                      </p:cBhvr>
                                    </p:anim>
                                  </p:childTnLst>
                                </p:cTn>
                              </p:par>
                            </p:childTnLst>
                          </p:cTn>
                        </p:par>
                      </p:childTnLst>
                    </p:cTn>
                  </p:par>
                  <p:par>
                    <p:cTn id="168" fill="hold">
                      <p:stCondLst>
                        <p:cond delay="indefinite"/>
                      </p:stCondLst>
                      <p:childTnLst>
                        <p:par>
                          <p:cTn id="169" fill="hold">
                            <p:stCondLst>
                              <p:cond delay="0"/>
                            </p:stCondLst>
                            <p:childTnLst>
                              <p:par>
                                <p:cTn id="170" presetID="51" presetClass="entr" presetSubtype="0" fill="hold" grpId="0" nodeType="clickEffect">
                                  <p:stCondLst>
                                    <p:cond delay="0"/>
                                  </p:stCondLst>
                                  <p:childTnLst>
                                    <p:set>
                                      <p:cBhvr>
                                        <p:cTn id="171" dur="1" fill="hold">
                                          <p:stCondLst>
                                            <p:cond delay="0"/>
                                          </p:stCondLst>
                                        </p:cTn>
                                        <p:tgtEl>
                                          <p:spTgt spid="24591"/>
                                        </p:tgtEl>
                                        <p:attrNameLst>
                                          <p:attrName>style.visibility</p:attrName>
                                        </p:attrNameLst>
                                      </p:cBhvr>
                                      <p:to>
                                        <p:strVal val="visible"/>
                                      </p:to>
                                    </p:set>
                                    <p:animEffect transition="in" filter="fade">
                                      <p:cBhvr>
                                        <p:cTn id="172" dur="192" decel="100000"/>
                                        <p:tgtEl>
                                          <p:spTgt spid="24591"/>
                                        </p:tgtEl>
                                      </p:cBhvr>
                                    </p:animEffect>
                                    <p:animScale>
                                      <p:cBhvr>
                                        <p:cTn id="173" dur="192" decel="100000"/>
                                        <p:tgtEl>
                                          <p:spTgt spid="24591"/>
                                        </p:tgtEl>
                                      </p:cBhvr>
                                      <p:from x="10000" y="10000"/>
                                      <p:to x="200000" y="450000"/>
                                    </p:animScale>
                                    <p:animScale>
                                      <p:cBhvr>
                                        <p:cTn id="174" dur="308" accel="100000" fill="hold">
                                          <p:stCondLst>
                                            <p:cond delay="192"/>
                                          </p:stCondLst>
                                        </p:cTn>
                                        <p:tgtEl>
                                          <p:spTgt spid="24591"/>
                                        </p:tgtEl>
                                      </p:cBhvr>
                                      <p:from x="200000" y="450000"/>
                                      <p:to x="100000" y="100000"/>
                                    </p:animScale>
                                    <p:set>
                                      <p:cBhvr>
                                        <p:cTn id="175" dur="192" fill="hold"/>
                                        <p:tgtEl>
                                          <p:spTgt spid="24591"/>
                                        </p:tgtEl>
                                        <p:attrNameLst>
                                          <p:attrName>ppt_x</p:attrName>
                                        </p:attrNameLst>
                                      </p:cBhvr>
                                      <p:to>
                                        <p:strVal val="(0.5)"/>
                                      </p:to>
                                    </p:set>
                                    <p:anim from="(0.5)" to="(#ppt_x)" calcmode="lin" valueType="num">
                                      <p:cBhvr>
                                        <p:cTn id="176" dur="308" accel="100000" fill="hold">
                                          <p:stCondLst>
                                            <p:cond delay="192"/>
                                          </p:stCondLst>
                                        </p:cTn>
                                        <p:tgtEl>
                                          <p:spTgt spid="24591"/>
                                        </p:tgtEl>
                                        <p:attrNameLst>
                                          <p:attrName>ppt_x</p:attrName>
                                        </p:attrNameLst>
                                      </p:cBhvr>
                                    </p:anim>
                                    <p:set>
                                      <p:cBhvr>
                                        <p:cTn id="177" dur="192" fill="hold"/>
                                        <p:tgtEl>
                                          <p:spTgt spid="24591"/>
                                        </p:tgtEl>
                                        <p:attrNameLst>
                                          <p:attrName>ppt_y</p:attrName>
                                        </p:attrNameLst>
                                      </p:cBhvr>
                                      <p:to>
                                        <p:strVal val="(#ppt_y+0.4)"/>
                                      </p:to>
                                    </p:set>
                                    <p:anim from="(#ppt_y+0.4)" to="(#ppt_y)" calcmode="lin" valueType="num">
                                      <p:cBhvr>
                                        <p:cTn id="178" dur="308" accel="100000" fill="hold">
                                          <p:stCondLst>
                                            <p:cond delay="192"/>
                                          </p:stCondLst>
                                        </p:cTn>
                                        <p:tgtEl>
                                          <p:spTgt spid="24591"/>
                                        </p:tgtEl>
                                        <p:attrNameLst>
                                          <p:attrName>ppt_y</p:attrName>
                                        </p:attrNameLst>
                                      </p:cBhvr>
                                    </p:anim>
                                  </p:childTnLst>
                                </p:cTn>
                              </p:par>
                            </p:childTnLst>
                          </p:cTn>
                        </p:par>
                      </p:childTnLst>
                    </p:cTn>
                  </p:par>
                  <p:par>
                    <p:cTn id="179" fill="hold">
                      <p:stCondLst>
                        <p:cond delay="indefinite"/>
                      </p:stCondLst>
                      <p:childTnLst>
                        <p:par>
                          <p:cTn id="180" fill="hold">
                            <p:stCondLst>
                              <p:cond delay="0"/>
                            </p:stCondLst>
                            <p:childTnLst>
                              <p:par>
                                <p:cTn id="181" presetID="51" presetClass="entr" presetSubtype="0" fill="hold" nodeType="clickEffect">
                                  <p:stCondLst>
                                    <p:cond delay="0"/>
                                  </p:stCondLst>
                                  <p:childTnLst>
                                    <p:set>
                                      <p:cBhvr>
                                        <p:cTn id="182" dur="1" fill="hold">
                                          <p:stCondLst>
                                            <p:cond delay="0"/>
                                          </p:stCondLst>
                                        </p:cTn>
                                        <p:tgtEl>
                                          <p:spTgt spid="24592"/>
                                        </p:tgtEl>
                                        <p:attrNameLst>
                                          <p:attrName>style.visibility</p:attrName>
                                        </p:attrNameLst>
                                      </p:cBhvr>
                                      <p:to>
                                        <p:strVal val="visible"/>
                                      </p:to>
                                    </p:set>
                                    <p:animEffect transition="in" filter="fade">
                                      <p:cBhvr>
                                        <p:cTn id="183" dur="192" decel="100000"/>
                                        <p:tgtEl>
                                          <p:spTgt spid="24592"/>
                                        </p:tgtEl>
                                      </p:cBhvr>
                                    </p:animEffect>
                                    <p:animScale>
                                      <p:cBhvr>
                                        <p:cTn id="184" dur="192" decel="100000"/>
                                        <p:tgtEl>
                                          <p:spTgt spid="24592"/>
                                        </p:tgtEl>
                                      </p:cBhvr>
                                      <p:from x="10000" y="10000"/>
                                      <p:to x="200000" y="450000"/>
                                    </p:animScale>
                                    <p:animScale>
                                      <p:cBhvr>
                                        <p:cTn id="185" dur="308" accel="100000" fill="hold">
                                          <p:stCondLst>
                                            <p:cond delay="192"/>
                                          </p:stCondLst>
                                        </p:cTn>
                                        <p:tgtEl>
                                          <p:spTgt spid="24592"/>
                                        </p:tgtEl>
                                      </p:cBhvr>
                                      <p:from x="200000" y="450000"/>
                                      <p:to x="100000" y="100000"/>
                                    </p:animScale>
                                    <p:set>
                                      <p:cBhvr>
                                        <p:cTn id="186" dur="192" fill="hold"/>
                                        <p:tgtEl>
                                          <p:spTgt spid="24592"/>
                                        </p:tgtEl>
                                        <p:attrNameLst>
                                          <p:attrName>ppt_x</p:attrName>
                                        </p:attrNameLst>
                                      </p:cBhvr>
                                      <p:to>
                                        <p:strVal val="(0.5)"/>
                                      </p:to>
                                    </p:set>
                                    <p:anim from="(0.5)" to="(#ppt_x)" calcmode="lin" valueType="num">
                                      <p:cBhvr>
                                        <p:cTn id="187" dur="308" accel="100000" fill="hold">
                                          <p:stCondLst>
                                            <p:cond delay="192"/>
                                          </p:stCondLst>
                                        </p:cTn>
                                        <p:tgtEl>
                                          <p:spTgt spid="24592"/>
                                        </p:tgtEl>
                                        <p:attrNameLst>
                                          <p:attrName>ppt_x</p:attrName>
                                        </p:attrNameLst>
                                      </p:cBhvr>
                                    </p:anim>
                                    <p:set>
                                      <p:cBhvr>
                                        <p:cTn id="188" dur="192" fill="hold"/>
                                        <p:tgtEl>
                                          <p:spTgt spid="24592"/>
                                        </p:tgtEl>
                                        <p:attrNameLst>
                                          <p:attrName>ppt_y</p:attrName>
                                        </p:attrNameLst>
                                      </p:cBhvr>
                                      <p:to>
                                        <p:strVal val="(#ppt_y+0.4)"/>
                                      </p:to>
                                    </p:set>
                                    <p:anim from="(#ppt_y+0.4)" to="(#ppt_y)" calcmode="lin" valueType="num">
                                      <p:cBhvr>
                                        <p:cTn id="189" dur="308" accel="100000" fill="hold">
                                          <p:stCondLst>
                                            <p:cond delay="192"/>
                                          </p:stCondLst>
                                        </p:cTn>
                                        <p:tgtEl>
                                          <p:spTgt spid="24592"/>
                                        </p:tgtEl>
                                        <p:attrNameLst>
                                          <p:attrName>ppt_y</p:attrName>
                                        </p:attrNameLst>
                                      </p:cBhvr>
                                    </p:anim>
                                  </p:childTnLst>
                                </p:cTn>
                              </p:par>
                            </p:childTnLst>
                          </p:cTn>
                        </p:par>
                      </p:childTnLst>
                    </p:cTn>
                  </p:par>
                  <p:par>
                    <p:cTn id="190" fill="hold">
                      <p:stCondLst>
                        <p:cond delay="indefinite"/>
                      </p:stCondLst>
                      <p:childTnLst>
                        <p:par>
                          <p:cTn id="191" fill="hold">
                            <p:stCondLst>
                              <p:cond delay="0"/>
                            </p:stCondLst>
                            <p:childTnLst>
                              <p:par>
                                <p:cTn id="192" presetID="51" presetClass="entr" presetSubtype="0" fill="hold" nodeType="clickEffect">
                                  <p:stCondLst>
                                    <p:cond delay="0"/>
                                  </p:stCondLst>
                                  <p:childTnLst>
                                    <p:set>
                                      <p:cBhvr>
                                        <p:cTn id="193" dur="1" fill="hold">
                                          <p:stCondLst>
                                            <p:cond delay="0"/>
                                          </p:stCondLst>
                                        </p:cTn>
                                        <p:tgtEl>
                                          <p:spTgt spid="24593"/>
                                        </p:tgtEl>
                                        <p:attrNameLst>
                                          <p:attrName>style.visibility</p:attrName>
                                        </p:attrNameLst>
                                      </p:cBhvr>
                                      <p:to>
                                        <p:strVal val="visible"/>
                                      </p:to>
                                    </p:set>
                                    <p:animEffect transition="in" filter="fade">
                                      <p:cBhvr>
                                        <p:cTn id="194" dur="192" decel="100000"/>
                                        <p:tgtEl>
                                          <p:spTgt spid="24593"/>
                                        </p:tgtEl>
                                      </p:cBhvr>
                                    </p:animEffect>
                                    <p:animScale>
                                      <p:cBhvr>
                                        <p:cTn id="195" dur="192" decel="100000"/>
                                        <p:tgtEl>
                                          <p:spTgt spid="24593"/>
                                        </p:tgtEl>
                                      </p:cBhvr>
                                      <p:from x="10000" y="10000"/>
                                      <p:to x="200000" y="450000"/>
                                    </p:animScale>
                                    <p:animScale>
                                      <p:cBhvr>
                                        <p:cTn id="196" dur="308" accel="100000" fill="hold">
                                          <p:stCondLst>
                                            <p:cond delay="192"/>
                                          </p:stCondLst>
                                        </p:cTn>
                                        <p:tgtEl>
                                          <p:spTgt spid="24593"/>
                                        </p:tgtEl>
                                      </p:cBhvr>
                                      <p:from x="200000" y="450000"/>
                                      <p:to x="100000" y="100000"/>
                                    </p:animScale>
                                    <p:set>
                                      <p:cBhvr>
                                        <p:cTn id="197" dur="192" fill="hold"/>
                                        <p:tgtEl>
                                          <p:spTgt spid="24593"/>
                                        </p:tgtEl>
                                        <p:attrNameLst>
                                          <p:attrName>ppt_x</p:attrName>
                                        </p:attrNameLst>
                                      </p:cBhvr>
                                      <p:to>
                                        <p:strVal val="(0.5)"/>
                                      </p:to>
                                    </p:set>
                                    <p:anim from="(0.5)" to="(#ppt_x)" calcmode="lin" valueType="num">
                                      <p:cBhvr>
                                        <p:cTn id="198" dur="308" accel="100000" fill="hold">
                                          <p:stCondLst>
                                            <p:cond delay="192"/>
                                          </p:stCondLst>
                                        </p:cTn>
                                        <p:tgtEl>
                                          <p:spTgt spid="24593"/>
                                        </p:tgtEl>
                                        <p:attrNameLst>
                                          <p:attrName>ppt_x</p:attrName>
                                        </p:attrNameLst>
                                      </p:cBhvr>
                                    </p:anim>
                                    <p:set>
                                      <p:cBhvr>
                                        <p:cTn id="199" dur="192" fill="hold"/>
                                        <p:tgtEl>
                                          <p:spTgt spid="24593"/>
                                        </p:tgtEl>
                                        <p:attrNameLst>
                                          <p:attrName>ppt_y</p:attrName>
                                        </p:attrNameLst>
                                      </p:cBhvr>
                                      <p:to>
                                        <p:strVal val="(#ppt_y+0.4)"/>
                                      </p:to>
                                    </p:set>
                                    <p:anim from="(#ppt_y+0.4)" to="(#ppt_y)" calcmode="lin" valueType="num">
                                      <p:cBhvr>
                                        <p:cTn id="200" dur="308" accel="100000" fill="hold">
                                          <p:stCondLst>
                                            <p:cond delay="192"/>
                                          </p:stCondLst>
                                        </p:cTn>
                                        <p:tgtEl>
                                          <p:spTgt spid="24593"/>
                                        </p:tgtEl>
                                        <p:attrNameLst>
                                          <p:attrName>ppt_y</p:attrName>
                                        </p:attrNameLst>
                                      </p:cBhvr>
                                    </p:anim>
                                  </p:childTnLst>
                                </p:cTn>
                              </p:par>
                            </p:childTnLst>
                          </p:cTn>
                        </p:par>
                      </p:childTnLst>
                    </p:cTn>
                  </p:par>
                  <p:par>
                    <p:cTn id="201" fill="hold">
                      <p:stCondLst>
                        <p:cond delay="indefinite"/>
                      </p:stCondLst>
                      <p:childTnLst>
                        <p:par>
                          <p:cTn id="202" fill="hold">
                            <p:stCondLst>
                              <p:cond delay="0"/>
                            </p:stCondLst>
                            <p:childTnLst>
                              <p:par>
                                <p:cTn id="203" presetID="51" presetClass="entr" presetSubtype="0" fill="hold" nodeType="clickEffect">
                                  <p:stCondLst>
                                    <p:cond delay="0"/>
                                  </p:stCondLst>
                                  <p:childTnLst>
                                    <p:set>
                                      <p:cBhvr>
                                        <p:cTn id="204" dur="1" fill="hold">
                                          <p:stCondLst>
                                            <p:cond delay="0"/>
                                          </p:stCondLst>
                                        </p:cTn>
                                        <p:tgtEl>
                                          <p:spTgt spid="24594"/>
                                        </p:tgtEl>
                                        <p:attrNameLst>
                                          <p:attrName>style.visibility</p:attrName>
                                        </p:attrNameLst>
                                      </p:cBhvr>
                                      <p:to>
                                        <p:strVal val="visible"/>
                                      </p:to>
                                    </p:set>
                                    <p:animEffect transition="in" filter="fade">
                                      <p:cBhvr>
                                        <p:cTn id="205" dur="192" decel="100000"/>
                                        <p:tgtEl>
                                          <p:spTgt spid="24594"/>
                                        </p:tgtEl>
                                      </p:cBhvr>
                                    </p:animEffect>
                                    <p:animScale>
                                      <p:cBhvr>
                                        <p:cTn id="206" dur="192" decel="100000"/>
                                        <p:tgtEl>
                                          <p:spTgt spid="24594"/>
                                        </p:tgtEl>
                                      </p:cBhvr>
                                      <p:from x="10000" y="10000"/>
                                      <p:to x="200000" y="450000"/>
                                    </p:animScale>
                                    <p:animScale>
                                      <p:cBhvr>
                                        <p:cTn id="207" dur="308" accel="100000" fill="hold">
                                          <p:stCondLst>
                                            <p:cond delay="192"/>
                                          </p:stCondLst>
                                        </p:cTn>
                                        <p:tgtEl>
                                          <p:spTgt spid="24594"/>
                                        </p:tgtEl>
                                      </p:cBhvr>
                                      <p:from x="200000" y="450000"/>
                                      <p:to x="100000" y="100000"/>
                                    </p:animScale>
                                    <p:set>
                                      <p:cBhvr>
                                        <p:cTn id="208" dur="192" fill="hold"/>
                                        <p:tgtEl>
                                          <p:spTgt spid="24594"/>
                                        </p:tgtEl>
                                        <p:attrNameLst>
                                          <p:attrName>ppt_x</p:attrName>
                                        </p:attrNameLst>
                                      </p:cBhvr>
                                      <p:to>
                                        <p:strVal val="(0.5)"/>
                                      </p:to>
                                    </p:set>
                                    <p:anim from="(0.5)" to="(#ppt_x)" calcmode="lin" valueType="num">
                                      <p:cBhvr>
                                        <p:cTn id="209" dur="308" accel="100000" fill="hold">
                                          <p:stCondLst>
                                            <p:cond delay="192"/>
                                          </p:stCondLst>
                                        </p:cTn>
                                        <p:tgtEl>
                                          <p:spTgt spid="24594"/>
                                        </p:tgtEl>
                                        <p:attrNameLst>
                                          <p:attrName>ppt_x</p:attrName>
                                        </p:attrNameLst>
                                      </p:cBhvr>
                                    </p:anim>
                                    <p:set>
                                      <p:cBhvr>
                                        <p:cTn id="210" dur="192" fill="hold"/>
                                        <p:tgtEl>
                                          <p:spTgt spid="24594"/>
                                        </p:tgtEl>
                                        <p:attrNameLst>
                                          <p:attrName>ppt_y</p:attrName>
                                        </p:attrNameLst>
                                      </p:cBhvr>
                                      <p:to>
                                        <p:strVal val="(#ppt_y+0.4)"/>
                                      </p:to>
                                    </p:set>
                                    <p:anim from="(#ppt_y+0.4)" to="(#ppt_y)" calcmode="lin" valueType="num">
                                      <p:cBhvr>
                                        <p:cTn id="211" dur="308" accel="100000" fill="hold">
                                          <p:stCondLst>
                                            <p:cond delay="192"/>
                                          </p:stCondLst>
                                        </p:cTn>
                                        <p:tgtEl>
                                          <p:spTgt spid="24594"/>
                                        </p:tgtEl>
                                        <p:attrNameLst>
                                          <p:attrName>ppt_y</p:attrName>
                                        </p:attrNameLst>
                                      </p:cBhvr>
                                    </p:anim>
                                  </p:childTnLst>
                                </p:cTn>
                              </p:par>
                            </p:childTnLst>
                          </p:cTn>
                        </p:par>
                      </p:childTnLst>
                    </p:cTn>
                  </p:par>
                  <p:par>
                    <p:cTn id="212" fill="hold">
                      <p:stCondLst>
                        <p:cond delay="indefinite"/>
                      </p:stCondLst>
                      <p:childTnLst>
                        <p:par>
                          <p:cTn id="213" fill="hold">
                            <p:stCondLst>
                              <p:cond delay="0"/>
                            </p:stCondLst>
                            <p:childTnLst>
                              <p:par>
                                <p:cTn id="214" presetID="51" presetClass="entr" presetSubtype="0" fill="hold" grpId="0" nodeType="clickEffect">
                                  <p:stCondLst>
                                    <p:cond delay="0"/>
                                  </p:stCondLst>
                                  <p:childTnLst>
                                    <p:set>
                                      <p:cBhvr>
                                        <p:cTn id="215" dur="1" fill="hold">
                                          <p:stCondLst>
                                            <p:cond delay="0"/>
                                          </p:stCondLst>
                                        </p:cTn>
                                        <p:tgtEl>
                                          <p:spTgt spid="24595"/>
                                        </p:tgtEl>
                                        <p:attrNameLst>
                                          <p:attrName>style.visibility</p:attrName>
                                        </p:attrNameLst>
                                      </p:cBhvr>
                                      <p:to>
                                        <p:strVal val="visible"/>
                                      </p:to>
                                    </p:set>
                                    <p:animEffect transition="in" filter="fade">
                                      <p:cBhvr>
                                        <p:cTn id="216" dur="192" decel="100000"/>
                                        <p:tgtEl>
                                          <p:spTgt spid="24595"/>
                                        </p:tgtEl>
                                      </p:cBhvr>
                                    </p:animEffect>
                                    <p:animScale>
                                      <p:cBhvr>
                                        <p:cTn id="217" dur="192" decel="100000"/>
                                        <p:tgtEl>
                                          <p:spTgt spid="24595"/>
                                        </p:tgtEl>
                                      </p:cBhvr>
                                      <p:from x="10000" y="10000"/>
                                      <p:to x="200000" y="450000"/>
                                    </p:animScale>
                                    <p:animScale>
                                      <p:cBhvr>
                                        <p:cTn id="218" dur="308" accel="100000" fill="hold">
                                          <p:stCondLst>
                                            <p:cond delay="192"/>
                                          </p:stCondLst>
                                        </p:cTn>
                                        <p:tgtEl>
                                          <p:spTgt spid="24595"/>
                                        </p:tgtEl>
                                      </p:cBhvr>
                                      <p:from x="200000" y="450000"/>
                                      <p:to x="100000" y="100000"/>
                                    </p:animScale>
                                    <p:set>
                                      <p:cBhvr>
                                        <p:cTn id="219" dur="192" fill="hold"/>
                                        <p:tgtEl>
                                          <p:spTgt spid="24595"/>
                                        </p:tgtEl>
                                        <p:attrNameLst>
                                          <p:attrName>ppt_x</p:attrName>
                                        </p:attrNameLst>
                                      </p:cBhvr>
                                      <p:to>
                                        <p:strVal val="(0.5)"/>
                                      </p:to>
                                    </p:set>
                                    <p:anim from="(0.5)" to="(#ppt_x)" calcmode="lin" valueType="num">
                                      <p:cBhvr>
                                        <p:cTn id="220" dur="308" accel="100000" fill="hold">
                                          <p:stCondLst>
                                            <p:cond delay="192"/>
                                          </p:stCondLst>
                                        </p:cTn>
                                        <p:tgtEl>
                                          <p:spTgt spid="24595"/>
                                        </p:tgtEl>
                                        <p:attrNameLst>
                                          <p:attrName>ppt_x</p:attrName>
                                        </p:attrNameLst>
                                      </p:cBhvr>
                                    </p:anim>
                                    <p:set>
                                      <p:cBhvr>
                                        <p:cTn id="221" dur="192" fill="hold"/>
                                        <p:tgtEl>
                                          <p:spTgt spid="24595"/>
                                        </p:tgtEl>
                                        <p:attrNameLst>
                                          <p:attrName>ppt_y</p:attrName>
                                        </p:attrNameLst>
                                      </p:cBhvr>
                                      <p:to>
                                        <p:strVal val="(#ppt_y+0.4)"/>
                                      </p:to>
                                    </p:set>
                                    <p:anim from="(#ppt_y+0.4)" to="(#ppt_y)" calcmode="lin" valueType="num">
                                      <p:cBhvr>
                                        <p:cTn id="222" dur="308" accel="100000" fill="hold">
                                          <p:stCondLst>
                                            <p:cond delay="192"/>
                                          </p:stCondLst>
                                        </p:cTn>
                                        <p:tgtEl>
                                          <p:spTgt spid="2459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P spid="24579" grpId="0" animBg="1"/>
      <p:bldP spid="24580" grpId="0"/>
      <p:bldP spid="24581" grpId="0"/>
      <p:bldP spid="24582" grpId="0" animBg="1"/>
      <p:bldP spid="24583" grpId="0"/>
      <p:bldP spid="24584" grpId="0" animBg="1"/>
      <p:bldP spid="24585" grpId="0"/>
      <p:bldP spid="24586" grpId="0" animBg="1"/>
      <p:bldP spid="24587" grpId="0"/>
      <p:bldP spid="24588" grpId="0" animBg="1"/>
      <p:bldP spid="24589" grpId="0"/>
      <p:bldP spid="24590" grpId="0" animBg="1"/>
      <p:bldP spid="24591" grpId="0"/>
      <p:bldP spid="24595" grpId="0"/>
      <p:bldP spid="24596" grpId="0"/>
      <p:bldP spid="2459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4"/>
          <p:cNvSpPr txBox="1"/>
          <p:nvPr/>
        </p:nvSpPr>
        <p:spPr>
          <a:xfrm>
            <a:off x="0" y="620713"/>
            <a:ext cx="6335713" cy="641350"/>
          </a:xfrm>
          <a:prstGeom prst="rect">
            <a:avLst/>
          </a:prstGeom>
          <a:noFill/>
          <a:ln w="9525">
            <a:noFill/>
          </a:ln>
        </p:spPr>
        <p:txBody>
          <a:bodyPr>
            <a:spAutoFit/>
          </a:bodyPr>
          <a:lstStyle/>
          <a:p>
            <a:pPr lvl="0"/>
            <a:r>
              <a:rPr lang="zh-CN" altLang="en-US" sz="3600" b="1">
                <a:solidFill>
                  <a:srgbClr val="FFFF00"/>
                </a:solidFill>
                <a:latin typeface="Arial" panose="020B0604020202020204" pitchFamily="34" charset="0"/>
                <a:ea typeface="宋体" panose="02010600030101010101" pitchFamily="2" charset="-122"/>
              </a:rPr>
              <a:t>四、英国资产阶级革命的意义</a:t>
            </a:r>
          </a:p>
        </p:txBody>
      </p:sp>
      <p:sp>
        <p:nvSpPr>
          <p:cNvPr id="25603" name="Text Box 5"/>
          <p:cNvSpPr txBox="1"/>
          <p:nvPr/>
        </p:nvSpPr>
        <p:spPr>
          <a:xfrm>
            <a:off x="5148263" y="1341438"/>
            <a:ext cx="2808287" cy="579437"/>
          </a:xfrm>
          <a:prstGeom prst="rect">
            <a:avLst/>
          </a:prstGeom>
          <a:noFill/>
          <a:ln w="9525">
            <a:noFill/>
          </a:ln>
        </p:spPr>
        <p:txBody>
          <a:bodyPr>
            <a:spAutoFit/>
          </a:bodyPr>
          <a:lstStyle/>
          <a:p>
            <a:pPr lvl="0">
              <a:spcBef>
                <a:spcPct val="50000"/>
              </a:spcBef>
            </a:pPr>
            <a:r>
              <a:rPr lang="zh-CN" altLang="en-US" sz="3200" b="1">
                <a:solidFill>
                  <a:srgbClr val="FFFF00"/>
                </a:solidFill>
                <a:latin typeface="Arial" panose="020B0604020202020204" pitchFamily="34" charset="0"/>
                <a:ea typeface="宋体" panose="02010600030101010101" pitchFamily="2" charset="-122"/>
              </a:rPr>
              <a:t>封建君主专制</a:t>
            </a:r>
          </a:p>
        </p:txBody>
      </p:sp>
      <p:sp>
        <p:nvSpPr>
          <p:cNvPr id="25604" name="Text Box 8"/>
          <p:cNvSpPr txBox="1"/>
          <p:nvPr/>
        </p:nvSpPr>
        <p:spPr>
          <a:xfrm>
            <a:off x="5076825" y="2276475"/>
            <a:ext cx="4067175" cy="579438"/>
          </a:xfrm>
          <a:prstGeom prst="rect">
            <a:avLst/>
          </a:prstGeom>
          <a:noFill/>
          <a:ln w="9525">
            <a:noFill/>
          </a:ln>
        </p:spPr>
        <p:txBody>
          <a:bodyPr>
            <a:spAutoFit/>
          </a:bodyPr>
          <a:lstStyle/>
          <a:p>
            <a:pPr lvl="0">
              <a:spcBef>
                <a:spcPct val="50000"/>
              </a:spcBef>
            </a:pPr>
            <a:r>
              <a:rPr lang="zh-CN" altLang="en-US" sz="3200" b="1">
                <a:solidFill>
                  <a:srgbClr val="FFFF00"/>
                </a:solidFill>
                <a:latin typeface="Arial" panose="020B0604020202020204" pitchFamily="34" charset="0"/>
                <a:ea typeface="宋体" panose="02010600030101010101" pitchFamily="2" charset="-122"/>
              </a:rPr>
              <a:t>资产阶级的统治地位</a:t>
            </a:r>
          </a:p>
        </p:txBody>
      </p:sp>
      <p:sp>
        <p:nvSpPr>
          <p:cNvPr id="25605" name="Text Box 9"/>
          <p:cNvSpPr txBox="1"/>
          <p:nvPr/>
        </p:nvSpPr>
        <p:spPr>
          <a:xfrm>
            <a:off x="3995738" y="2924175"/>
            <a:ext cx="2862262" cy="579438"/>
          </a:xfrm>
          <a:prstGeom prst="rect">
            <a:avLst/>
          </a:prstGeom>
          <a:noFill/>
          <a:ln w="9525">
            <a:noFill/>
          </a:ln>
        </p:spPr>
        <p:txBody>
          <a:bodyPr>
            <a:spAutoFit/>
          </a:bodyPr>
          <a:lstStyle/>
          <a:p>
            <a:pPr lvl="0">
              <a:spcBef>
                <a:spcPct val="50000"/>
              </a:spcBef>
            </a:pPr>
            <a:r>
              <a:rPr lang="zh-CN" altLang="en-US" sz="3200" b="1">
                <a:solidFill>
                  <a:srgbClr val="FFFF00"/>
                </a:solidFill>
                <a:latin typeface="Arial" panose="020B0604020202020204" pitchFamily="34" charset="0"/>
                <a:ea typeface="宋体" panose="02010600030101010101" pitchFamily="2" charset="-122"/>
              </a:rPr>
              <a:t>发展资本主义</a:t>
            </a:r>
          </a:p>
        </p:txBody>
      </p:sp>
      <p:sp>
        <p:nvSpPr>
          <p:cNvPr id="25606" name="Text Box 10"/>
          <p:cNvSpPr txBox="1"/>
          <p:nvPr/>
        </p:nvSpPr>
        <p:spPr>
          <a:xfrm>
            <a:off x="3733800" y="5715000"/>
            <a:ext cx="2743200" cy="579438"/>
          </a:xfrm>
          <a:prstGeom prst="rect">
            <a:avLst/>
          </a:prstGeom>
          <a:noFill/>
          <a:ln w="9525">
            <a:noFill/>
          </a:ln>
        </p:spPr>
        <p:txBody>
          <a:bodyPr>
            <a:spAutoFit/>
          </a:bodyPr>
          <a:lstStyle/>
          <a:p>
            <a:pPr lvl="0">
              <a:spcBef>
                <a:spcPct val="50000"/>
              </a:spcBef>
            </a:pPr>
            <a:r>
              <a:rPr lang="zh-CN" altLang="en-US" sz="3200" b="1">
                <a:solidFill>
                  <a:srgbClr val="FFFF00"/>
                </a:solidFill>
                <a:latin typeface="Arial" panose="020B0604020202020204" pitchFamily="34" charset="0"/>
                <a:ea typeface="宋体" panose="02010600030101010101" pitchFamily="2" charset="-122"/>
              </a:rPr>
              <a:t>世界历史进程</a:t>
            </a:r>
          </a:p>
        </p:txBody>
      </p:sp>
      <p:sp>
        <p:nvSpPr>
          <p:cNvPr id="25607" name="Rectangle 11"/>
          <p:cNvSpPr/>
          <p:nvPr/>
        </p:nvSpPr>
        <p:spPr>
          <a:xfrm>
            <a:off x="1371600" y="6400800"/>
            <a:ext cx="6575425" cy="457200"/>
          </a:xfrm>
          <a:prstGeom prst="rect">
            <a:avLst/>
          </a:prstGeom>
          <a:noFill/>
          <a:ln w="9525">
            <a:noFill/>
          </a:ln>
        </p:spPr>
        <p:txBody>
          <a:bodyPr wrap="none">
            <a:spAutoFit/>
          </a:bodyPr>
          <a:lstStyle/>
          <a:p>
            <a:pPr lvl="0"/>
            <a:r>
              <a:rPr lang="en-US" altLang="zh-CN" sz="2400" b="1">
                <a:solidFill>
                  <a:srgbClr val="FFFF00"/>
                </a:solidFill>
                <a:latin typeface="Garamond" pitchFamily="18" charset="0"/>
                <a:ea typeface="宋体" panose="02010600030101010101" pitchFamily="2" charset="-122"/>
              </a:rPr>
              <a:t>(</a:t>
            </a:r>
            <a:r>
              <a:rPr lang="zh-CN" altLang="en-US" sz="2400" b="1">
                <a:solidFill>
                  <a:srgbClr val="FFFF00"/>
                </a:solidFill>
                <a:latin typeface="Garamond" pitchFamily="18" charset="0"/>
                <a:ea typeface="宋体" panose="02010600030101010101" pitchFamily="2" charset="-122"/>
              </a:rPr>
              <a:t>步入近代</a:t>
            </a:r>
            <a:r>
              <a:rPr lang="en-US" altLang="zh-CN" sz="2400" b="1">
                <a:solidFill>
                  <a:srgbClr val="FFFF00"/>
                </a:solidFill>
                <a:latin typeface="Garamond" pitchFamily="18" charset="0"/>
                <a:ea typeface="宋体" panose="02010600030101010101" pitchFamily="2" charset="-122"/>
              </a:rPr>
              <a:t>,</a:t>
            </a:r>
            <a:r>
              <a:rPr lang="zh-CN" altLang="en-US" sz="2400" b="1">
                <a:solidFill>
                  <a:srgbClr val="FFFF00"/>
                </a:solidFill>
                <a:latin typeface="Garamond" pitchFamily="18" charset="0"/>
                <a:ea typeface="宋体" panose="02010600030101010101" pitchFamily="2" charset="-122"/>
              </a:rPr>
              <a:t>世界历史的发展潮流是发展资本主义</a:t>
            </a:r>
            <a:r>
              <a:rPr lang="en-US" altLang="zh-CN" sz="2400" b="1">
                <a:solidFill>
                  <a:srgbClr val="FFFF00"/>
                </a:solidFill>
                <a:latin typeface="Garamond" pitchFamily="18" charset="0"/>
                <a:ea typeface="宋体" panose="02010600030101010101" pitchFamily="2" charset="-122"/>
              </a:rPr>
              <a:t>)</a:t>
            </a:r>
          </a:p>
        </p:txBody>
      </p:sp>
      <p:sp>
        <p:nvSpPr>
          <p:cNvPr id="25608" name="Text Box 12"/>
          <p:cNvSpPr txBox="1"/>
          <p:nvPr/>
        </p:nvSpPr>
        <p:spPr>
          <a:xfrm>
            <a:off x="468313" y="1484313"/>
            <a:ext cx="2952750" cy="641350"/>
          </a:xfrm>
          <a:prstGeom prst="rect">
            <a:avLst/>
          </a:prstGeom>
          <a:noFill/>
          <a:ln w="9525">
            <a:noFill/>
          </a:ln>
        </p:spPr>
        <p:txBody>
          <a:bodyPr>
            <a:spAutoFit/>
          </a:bodyPr>
          <a:lstStyle/>
          <a:p>
            <a:pPr lvl="0">
              <a:spcBef>
                <a:spcPct val="50000"/>
              </a:spcBef>
            </a:pPr>
            <a:r>
              <a:rPr lang="zh-CN" altLang="en-US" sz="3600" b="1">
                <a:solidFill>
                  <a:srgbClr val="FFFF00"/>
                </a:solidFill>
                <a:latin typeface="Garamond" pitchFamily="18" charset="0"/>
                <a:ea typeface="宋体" panose="02010600030101010101" pitchFamily="2" charset="-122"/>
              </a:rPr>
              <a:t>对英国来说：</a:t>
            </a:r>
          </a:p>
        </p:txBody>
      </p:sp>
      <p:sp>
        <p:nvSpPr>
          <p:cNvPr id="25609" name="Text Box 13"/>
          <p:cNvSpPr txBox="1"/>
          <p:nvPr/>
        </p:nvSpPr>
        <p:spPr>
          <a:xfrm>
            <a:off x="323850" y="4221163"/>
            <a:ext cx="3097213" cy="641350"/>
          </a:xfrm>
          <a:prstGeom prst="rect">
            <a:avLst/>
          </a:prstGeom>
          <a:noFill/>
          <a:ln w="9525">
            <a:noFill/>
          </a:ln>
        </p:spPr>
        <p:txBody>
          <a:bodyPr>
            <a:spAutoFit/>
          </a:bodyPr>
          <a:lstStyle/>
          <a:p>
            <a:pPr lvl="0">
              <a:spcBef>
                <a:spcPct val="50000"/>
              </a:spcBef>
            </a:pPr>
            <a:r>
              <a:rPr lang="zh-CN" altLang="en-US" sz="3600" b="1">
                <a:solidFill>
                  <a:srgbClr val="FFFF00"/>
                </a:solidFill>
                <a:latin typeface="Garamond" pitchFamily="18" charset="0"/>
                <a:ea typeface="宋体" panose="02010600030101010101" pitchFamily="2" charset="-122"/>
              </a:rPr>
              <a:t>对世界来说：</a:t>
            </a:r>
          </a:p>
        </p:txBody>
      </p:sp>
      <p:sp>
        <p:nvSpPr>
          <p:cNvPr id="25610" name="Text Box 14"/>
          <p:cNvSpPr txBox="1"/>
          <p:nvPr/>
        </p:nvSpPr>
        <p:spPr>
          <a:xfrm>
            <a:off x="3492500" y="1341438"/>
            <a:ext cx="1871663" cy="579437"/>
          </a:xfrm>
          <a:prstGeom prst="rect">
            <a:avLst/>
          </a:prstGeom>
          <a:noFill/>
          <a:ln w="9525">
            <a:noFill/>
          </a:ln>
        </p:spPr>
        <p:txBody>
          <a:bodyPr>
            <a:spAutoFit/>
          </a:bodyPr>
          <a:lstStyle/>
          <a:p>
            <a:pPr lvl="0">
              <a:spcBef>
                <a:spcPct val="50000"/>
              </a:spcBef>
            </a:pPr>
            <a:r>
              <a:rPr lang="zh-CN" altLang="en-US" sz="3200" b="1">
                <a:solidFill>
                  <a:schemeClr val="bg1"/>
                </a:solidFill>
                <a:latin typeface="Garamond" pitchFamily="18" charset="0"/>
                <a:ea typeface="宋体" panose="02010600030101010101" pitchFamily="2" charset="-122"/>
              </a:rPr>
              <a:t>推翻了</a:t>
            </a:r>
          </a:p>
        </p:txBody>
      </p:sp>
      <p:sp>
        <p:nvSpPr>
          <p:cNvPr id="25611" name="Text Box 15"/>
          <p:cNvSpPr txBox="1"/>
          <p:nvPr/>
        </p:nvSpPr>
        <p:spPr>
          <a:xfrm>
            <a:off x="3492500" y="2276475"/>
            <a:ext cx="1871663" cy="579438"/>
          </a:xfrm>
          <a:prstGeom prst="rect">
            <a:avLst/>
          </a:prstGeom>
          <a:noFill/>
          <a:ln w="9525">
            <a:noFill/>
          </a:ln>
        </p:spPr>
        <p:txBody>
          <a:bodyPr>
            <a:spAutoFit/>
          </a:bodyPr>
          <a:lstStyle/>
          <a:p>
            <a:pPr lvl="0">
              <a:spcBef>
                <a:spcPct val="50000"/>
              </a:spcBef>
            </a:pPr>
            <a:r>
              <a:rPr lang="zh-CN" altLang="en-US" sz="3200" b="1">
                <a:solidFill>
                  <a:schemeClr val="bg1"/>
                </a:solidFill>
                <a:latin typeface="Garamond" pitchFamily="18" charset="0"/>
                <a:ea typeface="宋体" panose="02010600030101010101" pitchFamily="2" charset="-122"/>
              </a:rPr>
              <a:t>确立了</a:t>
            </a:r>
          </a:p>
        </p:txBody>
      </p:sp>
      <p:sp>
        <p:nvSpPr>
          <p:cNvPr id="25612" name="Text Box 16"/>
          <p:cNvSpPr txBox="1"/>
          <p:nvPr/>
        </p:nvSpPr>
        <p:spPr>
          <a:xfrm>
            <a:off x="3492500" y="2997200"/>
            <a:ext cx="574675" cy="579438"/>
          </a:xfrm>
          <a:prstGeom prst="rect">
            <a:avLst/>
          </a:prstGeom>
          <a:noFill/>
          <a:ln w="9525">
            <a:noFill/>
          </a:ln>
        </p:spPr>
        <p:txBody>
          <a:bodyPr>
            <a:spAutoFit/>
          </a:bodyPr>
          <a:lstStyle/>
          <a:p>
            <a:pPr lvl="0">
              <a:spcBef>
                <a:spcPct val="50000"/>
              </a:spcBef>
            </a:pPr>
            <a:r>
              <a:rPr lang="zh-CN" altLang="en-US" sz="3200" b="1">
                <a:solidFill>
                  <a:schemeClr val="bg1"/>
                </a:solidFill>
                <a:latin typeface="Garamond" pitchFamily="18" charset="0"/>
                <a:ea typeface="宋体" panose="02010600030101010101" pitchFamily="2" charset="-122"/>
              </a:rPr>
              <a:t>为</a:t>
            </a:r>
          </a:p>
        </p:txBody>
      </p:sp>
      <p:sp>
        <p:nvSpPr>
          <p:cNvPr id="25613" name="Text Box 17"/>
          <p:cNvSpPr txBox="1"/>
          <p:nvPr/>
        </p:nvSpPr>
        <p:spPr>
          <a:xfrm>
            <a:off x="6443663" y="2997200"/>
            <a:ext cx="2447925" cy="579438"/>
          </a:xfrm>
          <a:prstGeom prst="rect">
            <a:avLst/>
          </a:prstGeom>
          <a:noFill/>
          <a:ln w="9525">
            <a:noFill/>
          </a:ln>
        </p:spPr>
        <p:txBody>
          <a:bodyPr>
            <a:spAutoFit/>
          </a:bodyPr>
          <a:lstStyle/>
          <a:p>
            <a:pPr lvl="0">
              <a:spcBef>
                <a:spcPct val="50000"/>
              </a:spcBef>
            </a:pPr>
            <a:r>
              <a:rPr lang="zh-CN" altLang="en-US" sz="3200" b="1">
                <a:solidFill>
                  <a:schemeClr val="bg1"/>
                </a:solidFill>
                <a:latin typeface="Garamond" pitchFamily="18" charset="0"/>
                <a:ea typeface="宋体" panose="02010600030101010101" pitchFamily="2" charset="-122"/>
              </a:rPr>
              <a:t>扫清了道路</a:t>
            </a:r>
          </a:p>
        </p:txBody>
      </p:sp>
      <p:sp>
        <p:nvSpPr>
          <p:cNvPr id="25614" name="Text Box 18"/>
          <p:cNvSpPr txBox="1"/>
          <p:nvPr/>
        </p:nvSpPr>
        <p:spPr>
          <a:xfrm>
            <a:off x="2362200" y="5791200"/>
            <a:ext cx="1728788" cy="579438"/>
          </a:xfrm>
          <a:prstGeom prst="rect">
            <a:avLst/>
          </a:prstGeom>
          <a:noFill/>
          <a:ln w="9525">
            <a:noFill/>
          </a:ln>
        </p:spPr>
        <p:txBody>
          <a:bodyPr>
            <a:spAutoFit/>
          </a:bodyPr>
          <a:lstStyle/>
          <a:p>
            <a:pPr lvl="0">
              <a:spcBef>
                <a:spcPct val="50000"/>
              </a:spcBef>
            </a:pPr>
            <a:r>
              <a:rPr lang="zh-CN" altLang="en-US" sz="3200" b="1">
                <a:solidFill>
                  <a:schemeClr val="bg1"/>
                </a:solidFill>
                <a:latin typeface="Garamond" pitchFamily="18" charset="0"/>
                <a:ea typeface="宋体" panose="02010600030101010101" pitchFamily="2" charset="-122"/>
              </a:rPr>
              <a:t>推动了</a:t>
            </a:r>
          </a:p>
        </p:txBody>
      </p:sp>
      <p:sp>
        <p:nvSpPr>
          <p:cNvPr id="25615" name="文本框 25614"/>
          <p:cNvSpPr txBox="1"/>
          <p:nvPr/>
        </p:nvSpPr>
        <p:spPr>
          <a:xfrm>
            <a:off x="2667000" y="4267200"/>
            <a:ext cx="6477000" cy="1800225"/>
          </a:xfrm>
          <a:prstGeom prst="rect">
            <a:avLst/>
          </a:prstGeom>
          <a:noFill/>
          <a:ln w="9525">
            <a:noFill/>
          </a:ln>
        </p:spPr>
        <p:txBody>
          <a:bodyPr>
            <a:spAutoFit/>
          </a:bodyPr>
          <a:lstStyle/>
          <a:p>
            <a:pPr lvl="0" algn="ctr"/>
            <a:r>
              <a:rPr lang="zh-CN" altLang="en-US" sz="2800" b="1">
                <a:solidFill>
                  <a:srgbClr val="FFFF00"/>
                </a:solidFill>
                <a:latin typeface="Arial" panose="020B0604020202020204" pitchFamily="34" charset="0"/>
                <a:ea typeface="宋体" panose="02010600030101010101" pitchFamily="2" charset="-122"/>
              </a:rPr>
              <a:t>迅速波及其他欧洲国家，推动了欧洲资产阶级革命的发展。马克思认为，英国革命是一场“欧洲范围的革命”。</a:t>
            </a:r>
          </a:p>
          <a:p>
            <a:pPr lvl="0" algn="ctr"/>
            <a:endParaRPr lang="zh-CN" altLang="en-US" sz="2800" b="1">
              <a:solidFill>
                <a:srgbClr val="FFFF00"/>
              </a:solidFill>
              <a:latin typeface="Arial" panose="020B0604020202020204" pitchFamily="34" charset="0"/>
              <a:ea typeface="宋体" panose="02010600030101010101" pitchFamily="2" charset="-122"/>
            </a:endParaRPr>
          </a:p>
        </p:txBody>
      </p:sp>
      <p:sp>
        <p:nvSpPr>
          <p:cNvPr id="25616" name="文本框 25615"/>
          <p:cNvSpPr txBox="1"/>
          <p:nvPr/>
        </p:nvSpPr>
        <p:spPr>
          <a:xfrm>
            <a:off x="3184525" y="3448050"/>
            <a:ext cx="184150" cy="519113"/>
          </a:xfrm>
          <a:prstGeom prst="rect">
            <a:avLst/>
          </a:prstGeom>
          <a:noFill/>
          <a:ln w="9525">
            <a:noFill/>
          </a:ln>
        </p:spPr>
        <p:txBody>
          <a:bodyPr wrap="none" anchor="t">
            <a:spAutoFit/>
          </a:bodyPr>
          <a:lstStyle/>
          <a:p>
            <a:pPr lvl="0" algn="ctr"/>
            <a:endParaRPr lang="zh-CN" altLang="en-US" sz="2800" b="1" dirty="0">
              <a:latin typeface="Arial" panose="020B0604020202020204" pitchFamily="34" charset="0"/>
              <a:ea typeface="宋体" panose="02010600030101010101" pitchFamily="2" charset="-122"/>
            </a:endParaRPr>
          </a:p>
        </p:txBody>
      </p:sp>
      <p:sp>
        <p:nvSpPr>
          <p:cNvPr id="25617" name="文本框 25616"/>
          <p:cNvSpPr txBox="1"/>
          <p:nvPr/>
        </p:nvSpPr>
        <p:spPr>
          <a:xfrm>
            <a:off x="1763713" y="3716338"/>
            <a:ext cx="7380287" cy="946150"/>
          </a:xfrm>
          <a:prstGeom prst="rect">
            <a:avLst/>
          </a:prstGeom>
          <a:noFill/>
          <a:ln w="9525">
            <a:noFill/>
          </a:ln>
        </p:spPr>
        <p:txBody>
          <a:bodyPr>
            <a:spAutoFit/>
          </a:bodyPr>
          <a:lstStyle/>
          <a:p>
            <a:pPr lvl="0" algn="ctr"/>
            <a:r>
              <a:rPr lang="zh-CN" altLang="en-US" sz="2800" b="1">
                <a:solidFill>
                  <a:srgbClr val="FFFF00"/>
                </a:solidFill>
                <a:latin typeface="Arial" panose="020B0604020202020204" pitchFamily="34" charset="0"/>
                <a:ea typeface="宋体" panose="02010600030101010101" pitchFamily="2" charset="-122"/>
              </a:rPr>
              <a:t>并为率先开始了的工业革命提供了政治前提。</a:t>
            </a:r>
          </a:p>
          <a:p>
            <a:pPr lvl="0" algn="ctr"/>
            <a:endParaRPr lang="zh-CN" altLang="en-US" sz="2800" b="1">
              <a:latin typeface="Arial" panose="020B0604020202020204" pitchFamily="34"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diamond(in)">
                                      <p:cBhvr>
                                        <p:cTn id="7" dur="2000"/>
                                        <p:tgtEl>
                                          <p:spTgt spid="25603">
                                            <p:txEl>
                                              <p:pRg st="0" end="0"/>
                                            </p:txEl>
                                          </p:spTgt>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25604">
                                            <p:txEl>
                                              <p:pRg st="0" end="0"/>
                                            </p:txEl>
                                          </p:spTgt>
                                        </p:tgtEl>
                                        <p:attrNameLst>
                                          <p:attrName>style.visibility</p:attrName>
                                        </p:attrNameLst>
                                      </p:cBhvr>
                                      <p:to>
                                        <p:strVal val="visible"/>
                                      </p:to>
                                    </p:set>
                                    <p:animEffect transition="in" filter="blinds(horizontal)">
                                      <p:cBhvr>
                                        <p:cTn id="11" dur="1000"/>
                                        <p:tgtEl>
                                          <p:spTgt spid="25604">
                                            <p:txEl>
                                              <p:pRg st="0" end="0"/>
                                            </p:txEl>
                                          </p:spTgt>
                                        </p:tgtEl>
                                      </p:cBhvr>
                                    </p:animEffect>
                                  </p:childTnLst>
                                </p:cTn>
                              </p:par>
                            </p:childTnLst>
                          </p:cTn>
                        </p:par>
                        <p:par>
                          <p:cTn id="12" fill="hold">
                            <p:stCondLst>
                              <p:cond delay="3000"/>
                            </p:stCondLst>
                            <p:childTnLst>
                              <p:par>
                                <p:cTn id="13" presetID="3" presetClass="entr" presetSubtype="10" fill="hold" nodeType="afterEffect">
                                  <p:stCondLst>
                                    <p:cond delay="0"/>
                                  </p:stCondLst>
                                  <p:childTnLst>
                                    <p:set>
                                      <p:cBhvr>
                                        <p:cTn id="14" dur="1" fill="hold">
                                          <p:stCondLst>
                                            <p:cond delay="0"/>
                                          </p:stCondLst>
                                        </p:cTn>
                                        <p:tgtEl>
                                          <p:spTgt spid="25605">
                                            <p:txEl>
                                              <p:pRg st="0" end="0"/>
                                            </p:txEl>
                                          </p:spTgt>
                                        </p:tgtEl>
                                        <p:attrNameLst>
                                          <p:attrName>style.visibility</p:attrName>
                                        </p:attrNameLst>
                                      </p:cBhvr>
                                      <p:to>
                                        <p:strVal val="visible"/>
                                      </p:to>
                                    </p:set>
                                    <p:animEffect transition="in" filter="blinds(horizontal)">
                                      <p:cBhvr>
                                        <p:cTn id="15" dur="1000"/>
                                        <p:tgtEl>
                                          <p:spTgt spid="2560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25617"/>
                                        </p:tgtEl>
                                        <p:attrNameLst>
                                          <p:attrName>style.visibility</p:attrName>
                                        </p:attrNameLst>
                                      </p:cBhvr>
                                      <p:to>
                                        <p:strVal val="visible"/>
                                      </p:to>
                                    </p:set>
                                    <p:animEffect transition="in" filter="wheel(4)">
                                      <p:cBhvr>
                                        <p:cTn id="20" dur="2000"/>
                                        <p:tgtEl>
                                          <p:spTgt spid="25617"/>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25606">
                                            <p:txEl>
                                              <p:pRg st="0" end="0"/>
                                            </p:txEl>
                                          </p:spTgt>
                                        </p:tgtEl>
                                        <p:attrNameLst>
                                          <p:attrName>style.visibility</p:attrName>
                                        </p:attrNameLst>
                                      </p:cBhvr>
                                      <p:to>
                                        <p:strVal val="visible"/>
                                      </p:to>
                                    </p:set>
                                    <p:animEffect transition="in" filter="diamond(in)">
                                      <p:cBhvr>
                                        <p:cTn id="25" dur="1000"/>
                                        <p:tgtEl>
                                          <p:spTgt spid="2560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25615"/>
                                        </p:tgtEl>
                                        <p:attrNameLst>
                                          <p:attrName>style.visibility</p:attrName>
                                        </p:attrNameLst>
                                      </p:cBhvr>
                                      <p:to>
                                        <p:strVal val="visible"/>
                                      </p:to>
                                    </p:set>
                                    <p:anim calcmode="lin" valueType="num">
                                      <p:cBhvr>
                                        <p:cTn id="30" dur="500" fill="hold"/>
                                        <p:tgtEl>
                                          <p:spTgt spid="2561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5615"/>
                                        </p:tgtEl>
                                        <p:attrNameLst>
                                          <p:attrName>ppt_y</p:attrName>
                                        </p:attrNameLst>
                                      </p:cBhvr>
                                      <p:tavLst>
                                        <p:tav tm="0">
                                          <p:val>
                                            <p:strVal val="#ppt_y"/>
                                          </p:val>
                                        </p:tav>
                                        <p:tav tm="100000">
                                          <p:val>
                                            <p:strVal val="#ppt_y"/>
                                          </p:val>
                                        </p:tav>
                                      </p:tavLst>
                                    </p:anim>
                                    <p:anim calcmode="lin" valueType="num">
                                      <p:cBhvr>
                                        <p:cTn id="32" dur="500" fill="hold"/>
                                        <p:tgtEl>
                                          <p:spTgt spid="2561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561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5615"/>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5607"/>
                                        </p:tgtEl>
                                        <p:attrNameLst>
                                          <p:attrName>style.visibility</p:attrName>
                                        </p:attrNameLst>
                                      </p:cBhvr>
                                      <p:to>
                                        <p:strVal val="visible"/>
                                      </p:to>
                                    </p:set>
                                    <p:animEffect transition="in" filter="blinds(horizontal)">
                                      <p:cBhvr>
                                        <p:cTn id="39"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p:bldP spid="25615" grpId="0"/>
      <p:bldP spid="256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26625"/>
          <p:cNvSpPr/>
          <p:nvPr/>
        </p:nvSpPr>
        <p:spPr>
          <a:xfrm>
            <a:off x="1908175" y="1844675"/>
            <a:ext cx="3733800" cy="936625"/>
          </a:xfrm>
          <a:prstGeom prst="rect">
            <a:avLst/>
          </a:prstGeom>
        </p:spPr>
        <p:txBody>
          <a:bodyPr wrap="none" fromWordArt="1">
            <a:prstTxWarp prst="textPlain">
              <a:avLst>
                <a:gd name="adj" fmla="val 50000"/>
              </a:avLst>
            </a:prstTxWarp>
            <a:normAutofit/>
          </a:bodyPr>
          <a:lstStyle/>
          <a:p>
            <a:pPr algn="ctr"/>
            <a:r>
              <a:rPr lang="zh-CN" altLang="en-US" sz="3600" b="1">
                <a:ln w="12700" cap="flat" cmpd="sng">
                  <a:solidFill>
                    <a:srgbClr val="FFFF00"/>
                  </a:solidFill>
                  <a:prstDash val="solid"/>
                  <a:headEnd type="none" w="med" len="med"/>
                  <a:tailEnd type="none" w="med" len="med"/>
                </a:ln>
                <a:solidFill>
                  <a:srgbClr val="FFFF00"/>
                </a:solidFill>
                <a:effectLst>
                  <a:outerShdw dist="35921" dir="2699999" sy="50000" kx="2115830" algn="bl" rotWithShape="0">
                    <a:srgbClr val="C0C0C0">
                      <a:alpha val="78999"/>
                    </a:srgbClr>
                  </a:outerShdw>
                </a:effectLst>
                <a:latin typeface="宋体" panose="02010600030101010101" pitchFamily="2" charset="-122"/>
                <a:ea typeface="宋体" panose="02010600030101010101" pitchFamily="2" charset="-122"/>
              </a:rPr>
              <a:t>英国资产阶级革命</a:t>
            </a:r>
          </a:p>
        </p:txBody>
      </p:sp>
      <p:sp>
        <p:nvSpPr>
          <p:cNvPr id="26627" name="文本框 26626"/>
          <p:cNvSpPr txBox="1"/>
          <p:nvPr/>
        </p:nvSpPr>
        <p:spPr>
          <a:xfrm>
            <a:off x="613093" y="2910205"/>
            <a:ext cx="8370887" cy="3441700"/>
          </a:xfrm>
          <a:prstGeom prst="rect">
            <a:avLst/>
          </a:prstGeom>
          <a:gradFill rotWithShape="1">
            <a:gsLst>
              <a:gs pos="0">
                <a:srgbClr val="0033CC"/>
              </a:gs>
              <a:gs pos="100000">
                <a:schemeClr val="tx1"/>
              </a:gs>
            </a:gsLst>
            <a:path path="shape">
              <a:fillToRect l="50000" t="50000" r="50000" b="50000"/>
            </a:path>
            <a:tileRect/>
          </a:gradFill>
          <a:ln w="9525">
            <a:noFill/>
          </a:ln>
        </p:spPr>
        <p:txBody>
          <a:bodyPr wrap="none" anchor="t">
            <a:spAutoFit/>
          </a:bodyPr>
          <a:lstStyle/>
          <a:p>
            <a:pPr lvl="0"/>
            <a:r>
              <a:rPr lang="zh-CN" altLang="en-US" sz="4400" b="1">
                <a:solidFill>
                  <a:srgbClr val="FFFF00"/>
                </a:solidFill>
                <a:latin typeface="Arial" panose="020B0604020202020204" pitchFamily="34" charset="0"/>
                <a:ea typeface="宋体" panose="02010600030101010101" pitchFamily="2" charset="-122"/>
              </a:rPr>
              <a:t>君权神授封建制</a:t>
            </a:r>
            <a:r>
              <a:rPr lang="en-US" altLang="zh-CN" sz="4400" b="1">
                <a:solidFill>
                  <a:srgbClr val="FFFF00"/>
                </a:solidFill>
                <a:latin typeface="Arial" panose="020B0604020202020204" pitchFamily="34" charset="0"/>
                <a:ea typeface="宋体" panose="02010600030101010101" pitchFamily="2" charset="-122"/>
              </a:rPr>
              <a:t>,</a:t>
            </a:r>
            <a:r>
              <a:rPr lang="zh-CN" altLang="en-US" sz="4400" b="1">
                <a:solidFill>
                  <a:srgbClr val="FFFF00"/>
                </a:solidFill>
                <a:latin typeface="Arial" panose="020B0604020202020204" pitchFamily="34" charset="0"/>
                <a:ea typeface="宋体" panose="02010600030101010101" pitchFamily="2" charset="-122"/>
              </a:rPr>
              <a:t>专横残酷苦难言</a:t>
            </a:r>
            <a:r>
              <a:rPr lang="en-US" altLang="zh-CN" sz="4400" b="1">
                <a:solidFill>
                  <a:srgbClr val="FFFF00"/>
                </a:solidFill>
                <a:latin typeface="Arial" panose="020B0604020202020204" pitchFamily="34" charset="0"/>
                <a:ea typeface="宋体" panose="02010600030101010101" pitchFamily="2" charset="-122"/>
              </a:rPr>
              <a:t>;</a:t>
            </a:r>
          </a:p>
          <a:p>
            <a:pPr lvl="0"/>
            <a:r>
              <a:rPr lang="zh-CN" altLang="en-US" sz="4400" b="1">
                <a:solidFill>
                  <a:srgbClr val="FFFF00"/>
                </a:solidFill>
                <a:latin typeface="Arial" panose="020B0604020202020204" pitchFamily="34" charset="0"/>
                <a:ea typeface="宋体" panose="02010600030101010101" pitchFamily="2" charset="-122"/>
              </a:rPr>
              <a:t>资产阶级新贵族</a:t>
            </a:r>
            <a:r>
              <a:rPr lang="en-US" altLang="zh-CN" sz="4400" b="1">
                <a:solidFill>
                  <a:srgbClr val="FFFF00"/>
                </a:solidFill>
                <a:latin typeface="Arial" panose="020B0604020202020204" pitchFamily="34" charset="0"/>
                <a:ea typeface="宋体" panose="02010600030101010101" pitchFamily="2" charset="-122"/>
              </a:rPr>
              <a:t>,</a:t>
            </a:r>
            <a:r>
              <a:rPr lang="zh-CN" altLang="en-US" sz="4400" b="1">
                <a:solidFill>
                  <a:srgbClr val="FFFF00"/>
                </a:solidFill>
                <a:latin typeface="Arial" panose="020B0604020202020204" pitchFamily="34" charset="0"/>
                <a:ea typeface="宋体" panose="02010600030101010101" pitchFamily="2" charset="-122"/>
              </a:rPr>
              <a:t>议会斗争抗王权</a:t>
            </a:r>
            <a:r>
              <a:rPr lang="en-US" altLang="zh-CN" sz="4400" b="1">
                <a:solidFill>
                  <a:srgbClr val="FFFF00"/>
                </a:solidFill>
                <a:latin typeface="Arial" panose="020B0604020202020204" pitchFamily="34" charset="0"/>
                <a:ea typeface="宋体" panose="02010600030101010101" pitchFamily="2" charset="-122"/>
              </a:rPr>
              <a:t>;</a:t>
            </a:r>
          </a:p>
          <a:p>
            <a:pPr lvl="0"/>
            <a:r>
              <a:rPr lang="zh-CN" altLang="en-US" sz="4400" b="1">
                <a:solidFill>
                  <a:srgbClr val="FFFF00"/>
                </a:solidFill>
                <a:latin typeface="Arial" panose="020B0604020202020204" pitchFamily="34" charset="0"/>
                <a:ea typeface="宋体" panose="02010600030101010101" pitchFamily="2" charset="-122"/>
              </a:rPr>
              <a:t>克伦威尔立上台</a:t>
            </a:r>
            <a:r>
              <a:rPr lang="en-US" altLang="zh-CN" sz="4400" b="1">
                <a:solidFill>
                  <a:srgbClr val="FFFF00"/>
                </a:solidFill>
                <a:latin typeface="Arial" panose="020B0604020202020204" pitchFamily="34" charset="0"/>
                <a:ea typeface="宋体" panose="02010600030101010101" pitchFamily="2" charset="-122"/>
              </a:rPr>
              <a:t>,</a:t>
            </a:r>
            <a:r>
              <a:rPr lang="zh-CN" altLang="en-US" sz="4400" b="1">
                <a:solidFill>
                  <a:srgbClr val="FFFF00"/>
                </a:solidFill>
                <a:latin typeface="Arial" panose="020B0604020202020204" pitchFamily="34" charset="0"/>
                <a:ea typeface="宋体" panose="02010600030101010101" pitchFamily="2" charset="-122"/>
              </a:rPr>
              <a:t>查理一世断头台</a:t>
            </a:r>
            <a:r>
              <a:rPr lang="en-US" altLang="zh-CN" sz="4400" b="1">
                <a:solidFill>
                  <a:srgbClr val="FFFF00"/>
                </a:solidFill>
                <a:latin typeface="Arial" panose="020B0604020202020204" pitchFamily="34" charset="0"/>
                <a:ea typeface="宋体" panose="02010600030101010101" pitchFamily="2" charset="-122"/>
              </a:rPr>
              <a:t>;</a:t>
            </a:r>
          </a:p>
          <a:p>
            <a:pPr lvl="0"/>
            <a:r>
              <a:rPr lang="zh-CN" altLang="en-US" sz="4400" b="1">
                <a:solidFill>
                  <a:srgbClr val="FFFF00"/>
                </a:solidFill>
                <a:latin typeface="Arial" panose="020B0604020202020204" pitchFamily="34" charset="0"/>
                <a:ea typeface="宋体" panose="02010600030101010101" pitchFamily="2" charset="-122"/>
              </a:rPr>
              <a:t>共和风雨几飘摇</a:t>
            </a:r>
            <a:r>
              <a:rPr lang="en-US" altLang="zh-CN" sz="4400" b="1">
                <a:solidFill>
                  <a:srgbClr val="FFFF00"/>
                </a:solidFill>
                <a:latin typeface="Arial" panose="020B0604020202020204" pitchFamily="34" charset="0"/>
                <a:ea typeface="宋体" panose="02010600030101010101" pitchFamily="2" charset="-122"/>
              </a:rPr>
              <a:t>,</a:t>
            </a:r>
            <a:r>
              <a:rPr lang="zh-CN" altLang="en-US" sz="4400" b="1">
                <a:solidFill>
                  <a:srgbClr val="FFFF00"/>
                </a:solidFill>
                <a:latin typeface="Arial" panose="020B0604020202020204" pitchFamily="34" charset="0"/>
                <a:ea typeface="宋体" panose="02010600030101010101" pitchFamily="2" charset="-122"/>
              </a:rPr>
              <a:t>权利法案限王权</a:t>
            </a:r>
            <a:r>
              <a:rPr lang="en-US" altLang="zh-CN" sz="4400" b="1">
                <a:solidFill>
                  <a:srgbClr val="FFFF00"/>
                </a:solidFill>
                <a:latin typeface="Arial" panose="020B0604020202020204" pitchFamily="34" charset="0"/>
                <a:ea typeface="宋体" panose="02010600030101010101" pitchFamily="2" charset="-122"/>
              </a:rPr>
              <a:t>;</a:t>
            </a:r>
          </a:p>
          <a:p>
            <a:pPr lvl="0"/>
            <a:r>
              <a:rPr lang="zh-CN" altLang="en-US" sz="4400" b="1">
                <a:solidFill>
                  <a:srgbClr val="FFFF00"/>
                </a:solidFill>
                <a:latin typeface="Arial" panose="020B0604020202020204" pitchFamily="34" charset="0"/>
                <a:ea typeface="宋体" panose="02010600030101010101" pitchFamily="2" charset="-122"/>
              </a:rPr>
              <a:t>百年延续未曾改</a:t>
            </a:r>
            <a:r>
              <a:rPr lang="en-US" altLang="zh-CN" sz="4400" b="1">
                <a:solidFill>
                  <a:srgbClr val="FFFF00"/>
                </a:solidFill>
                <a:latin typeface="Arial" panose="020B0604020202020204" pitchFamily="34" charset="0"/>
                <a:ea typeface="宋体" panose="02010600030101010101" pitchFamily="2" charset="-122"/>
              </a:rPr>
              <a:t>,</a:t>
            </a:r>
            <a:r>
              <a:rPr lang="zh-CN" altLang="en-US" sz="4400" b="1">
                <a:solidFill>
                  <a:srgbClr val="FFFF00"/>
                </a:solidFill>
                <a:latin typeface="Arial" panose="020B0604020202020204" pitchFamily="34" charset="0"/>
                <a:ea typeface="宋体" panose="02010600030101010101" pitchFamily="2" charset="-122"/>
              </a:rPr>
              <a:t>君主立宪创未来</a:t>
            </a:r>
            <a:r>
              <a:rPr lang="en-US" altLang="zh-CN" sz="4400" b="1">
                <a:solidFill>
                  <a:srgbClr val="FFFF00"/>
                </a:solidFill>
                <a:latin typeface="Arial" panose="020B0604020202020204" pitchFamily="34" charset="0"/>
                <a:ea typeface="宋体" panose="02010600030101010101" pitchFamily="2" charset="-122"/>
              </a:rPr>
              <a:t>.</a:t>
            </a:r>
          </a:p>
        </p:txBody>
      </p:sp>
      <p:sp>
        <p:nvSpPr>
          <p:cNvPr id="26628" name="矩形 26627"/>
          <p:cNvSpPr/>
          <p:nvPr/>
        </p:nvSpPr>
        <p:spPr>
          <a:xfrm>
            <a:off x="4643438" y="765175"/>
            <a:ext cx="3817937" cy="871538"/>
          </a:xfrm>
          <a:prstGeom prst="rect">
            <a:avLst/>
          </a:prstGeom>
        </p:spPr>
        <p:txBody>
          <a:bodyPr wrap="none" fromWordArt="1">
            <a:prstTxWarp prst="textWave1">
              <a:avLst>
                <a:gd name="adj1" fmla="val 13005"/>
                <a:gd name="adj2" fmla="val 0"/>
              </a:avLst>
            </a:prstTxWarp>
            <a:normAutofit/>
            <a:scene3d>
              <a:camera prst="legacyPerspectiveFront">
                <a:rot lat="19800000" lon="19440000" rev="0"/>
              </a:camera>
              <a:lightRig rig="legacyNormal2" dir="t"/>
            </a:scene3d>
            <a:sp3d extrusionH="354000" prstMaterial="legacyMatte">
              <a:extrusionClr>
                <a:srgbClr val="939676"/>
              </a:extrusionClr>
            </a:sp3d>
          </a:bodyPr>
          <a:lstStyle/>
          <a:p>
            <a:pPr algn="ctr"/>
            <a:r>
              <a:rPr lang="zh-CN" altLang="en-US" sz="2800" b="1">
                <a:gradFill rotWithShape="1">
                  <a:gsLst>
                    <a:gs pos="0">
                      <a:srgbClr val="FFFF00"/>
                    </a:gs>
                    <a:gs pos="100000">
                      <a:srgbClr val="FFFF00"/>
                    </a:gs>
                  </a:gsLst>
                  <a:lin ang="5400000" scaled="1"/>
                  <a:tileRect/>
                </a:gradFill>
                <a:latin typeface="宋体" panose="02010600030101010101" pitchFamily="2" charset="-122"/>
                <a:ea typeface="宋体" panose="02010600030101010101" pitchFamily="2" charset="-122"/>
              </a:rPr>
              <a:t>课堂小结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p:cTn id="7" dur="500" fill="hold"/>
                                        <p:tgtEl>
                                          <p:spTgt spid="2662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662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662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6627">
                                            <p:txEl>
                                              <p:pRg st="0" end="0"/>
                                            </p:txEl>
                                          </p:spTgt>
                                        </p:tgtEl>
                                        <p:attrNameLst>
                                          <p:attrName>ppt_y</p:attrName>
                                        </p:attrNameLst>
                                      </p:cBhvr>
                                      <p:tavLst>
                                        <p:tav tm="0">
                                          <p:val>
                                            <p:strVal val="#ppt_y"/>
                                          </p:val>
                                        </p:tav>
                                        <p:tav tm="100000">
                                          <p:val>
                                            <p:strVal val="#ppt_y"/>
                                          </p:val>
                                        </p:tav>
                                      </p:tavLst>
                                    </p:anim>
                                  </p:childTnLst>
                                </p:cTn>
                              </p:par>
                              <p:par>
                                <p:cTn id="11" presetID="39" presetClass="entr" presetSubtype="0" accel="100000" fill="hold" nodeType="with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p:cTn id="13" dur="500" fill="hold"/>
                                        <p:tgtEl>
                                          <p:spTgt spid="26627">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26627">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26627">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26627">
                                            <p:txEl>
                                              <p:pRg st="1" end="1"/>
                                            </p:txEl>
                                          </p:spTgt>
                                        </p:tgtEl>
                                        <p:attrNameLst>
                                          <p:attrName>ppt_y</p:attrName>
                                        </p:attrNameLst>
                                      </p:cBhvr>
                                      <p:tavLst>
                                        <p:tav tm="0">
                                          <p:val>
                                            <p:strVal val="#ppt_y"/>
                                          </p:val>
                                        </p:tav>
                                        <p:tav tm="100000">
                                          <p:val>
                                            <p:strVal val="#ppt_y"/>
                                          </p:val>
                                        </p:tav>
                                      </p:tavLst>
                                    </p:anim>
                                  </p:childTnLst>
                                </p:cTn>
                              </p:par>
                              <p:par>
                                <p:cTn id="17" presetID="39" presetClass="entr" presetSubtype="0" accel="100000" fill="hold" nodeType="with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p:cTn id="19" dur="500" fill="hold"/>
                                        <p:tgtEl>
                                          <p:spTgt spid="2662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2662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2662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26627">
                                            <p:txEl>
                                              <p:pRg st="2" end="2"/>
                                            </p:txEl>
                                          </p:spTgt>
                                        </p:tgtEl>
                                        <p:attrNameLst>
                                          <p:attrName>ppt_y</p:attrName>
                                        </p:attrNameLst>
                                      </p:cBhvr>
                                      <p:tavLst>
                                        <p:tav tm="0">
                                          <p:val>
                                            <p:strVal val="#ppt_y"/>
                                          </p:val>
                                        </p:tav>
                                        <p:tav tm="100000">
                                          <p:val>
                                            <p:strVal val="#ppt_y"/>
                                          </p:val>
                                        </p:tav>
                                      </p:tavLst>
                                    </p:anim>
                                  </p:childTnLst>
                                </p:cTn>
                              </p:par>
                              <p:par>
                                <p:cTn id="23" presetID="39" presetClass="entr" presetSubtype="0" accel="100000" fill="hold" nodeType="with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p:cTn id="25" dur="500" fill="hold"/>
                                        <p:tgtEl>
                                          <p:spTgt spid="2662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2662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2662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26627">
                                            <p:txEl>
                                              <p:pRg st="3" end="3"/>
                                            </p:txEl>
                                          </p:spTgt>
                                        </p:tgtEl>
                                        <p:attrNameLst>
                                          <p:attrName>ppt_y</p:attrName>
                                        </p:attrNameLst>
                                      </p:cBhvr>
                                      <p:tavLst>
                                        <p:tav tm="0">
                                          <p:val>
                                            <p:strVal val="#ppt_y"/>
                                          </p:val>
                                        </p:tav>
                                        <p:tav tm="100000">
                                          <p:val>
                                            <p:strVal val="#ppt_y"/>
                                          </p:val>
                                        </p:tav>
                                      </p:tavLst>
                                    </p:anim>
                                  </p:childTnLst>
                                </p:cTn>
                              </p:par>
                              <p:par>
                                <p:cTn id="29" presetID="39" presetClass="entr" presetSubtype="0" accel="100000" fill="hold" nodeType="with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p:cTn id="31" dur="500" fill="hold"/>
                                        <p:tgtEl>
                                          <p:spTgt spid="26627">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26627">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26627">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26627">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27649"/>
          <p:cNvSpPr/>
          <p:nvPr/>
        </p:nvSpPr>
        <p:spPr>
          <a:xfrm>
            <a:off x="0" y="5189538"/>
            <a:ext cx="9540875" cy="1552575"/>
          </a:xfrm>
          <a:prstGeom prst="rect">
            <a:avLst/>
          </a:prstGeom>
          <a:noFill/>
          <a:ln w="9525">
            <a:noFill/>
          </a:ln>
        </p:spPr>
        <p:txBody>
          <a:bodyPr>
            <a:spAutoFit/>
          </a:bodyPr>
          <a:lstStyle/>
          <a:p>
            <a:pPr lvl="0"/>
            <a:r>
              <a:rPr lang="zh-CN" altLang="en-US" sz="2400" b="1">
                <a:solidFill>
                  <a:srgbClr val="FFFF00"/>
                </a:solidFill>
                <a:latin typeface="Arial" panose="020B0604020202020204" pitchFamily="34" charset="0"/>
                <a:ea typeface="宋体" panose="02010600030101010101" pitchFamily="2" charset="-122"/>
              </a:rPr>
              <a:t>一、制作一个关于英国资产阶级革命简表</a:t>
            </a:r>
          </a:p>
          <a:p>
            <a:pPr lvl="0"/>
            <a:r>
              <a:rPr lang="zh-CN" altLang="en-US" sz="2400" b="1">
                <a:solidFill>
                  <a:srgbClr val="FFFF00"/>
                </a:solidFill>
                <a:latin typeface="Arial" panose="020B0604020202020204" pitchFamily="34" charset="0"/>
                <a:ea typeface="宋体" panose="02010600030101010101" pitchFamily="2" charset="-122"/>
              </a:rPr>
              <a:t>二、你知道君主立宪制与中国的封建君主制有何根本区别？</a:t>
            </a:r>
          </a:p>
          <a:p>
            <a:pPr lvl="0"/>
            <a:r>
              <a:rPr lang="zh-CN" altLang="en-US" sz="2400" b="1">
                <a:solidFill>
                  <a:srgbClr val="FFFF00"/>
                </a:solidFill>
                <a:latin typeface="Arial" panose="020B0604020202020204" pitchFamily="34" charset="0"/>
                <a:ea typeface="宋体" panose="02010600030101010101" pitchFamily="2" charset="-122"/>
              </a:rPr>
              <a:t>三、除了君主立宪制，世界上还有哪些政治体制，它们有什么特点？</a:t>
            </a:r>
          </a:p>
          <a:p>
            <a:pPr lvl="0"/>
            <a:r>
              <a:rPr lang="zh-CN" altLang="en-US" sz="2400" b="1">
                <a:solidFill>
                  <a:srgbClr val="FFFF00"/>
                </a:solidFill>
                <a:latin typeface="Arial" panose="020B0604020202020204" pitchFamily="34" charset="0"/>
                <a:ea typeface="宋体" panose="02010600030101010101" pitchFamily="2" charset="-122"/>
              </a:rPr>
              <a:t>请大家收集相关资料</a:t>
            </a:r>
            <a:r>
              <a:rPr lang="en-US" altLang="zh-CN" sz="2400" b="1">
                <a:solidFill>
                  <a:srgbClr val="FFFF00"/>
                </a:solidFill>
                <a:latin typeface="Arial" panose="020B0604020202020204" pitchFamily="34" charset="0"/>
                <a:ea typeface="宋体" panose="02010600030101010101" pitchFamily="2" charset="-122"/>
              </a:rPr>
              <a:t>,</a:t>
            </a:r>
            <a:r>
              <a:rPr lang="zh-CN" altLang="en-US" sz="2400" b="1">
                <a:solidFill>
                  <a:srgbClr val="FFFF00"/>
                </a:solidFill>
                <a:latin typeface="Arial" panose="020B0604020202020204" pitchFamily="34" charset="0"/>
                <a:ea typeface="宋体" panose="02010600030101010101" pitchFamily="2" charset="-122"/>
              </a:rPr>
              <a:t>相互交流学习成果</a:t>
            </a:r>
          </a:p>
        </p:txBody>
      </p:sp>
      <p:pic>
        <p:nvPicPr>
          <p:cNvPr id="27651" name="图片 27650" descr="201151104739988"/>
          <p:cNvPicPr>
            <a:picLocks noChangeAspect="1"/>
          </p:cNvPicPr>
          <p:nvPr/>
        </p:nvPicPr>
        <p:blipFill>
          <a:blip r:embed="rId2" cstate="print"/>
          <a:stretch>
            <a:fillRect/>
          </a:stretch>
        </p:blipFill>
        <p:spPr>
          <a:xfrm>
            <a:off x="381000" y="0"/>
            <a:ext cx="8315325" cy="5029200"/>
          </a:xfrm>
          <a:prstGeom prst="rect">
            <a:avLst/>
          </a:prstGeom>
          <a:noFill/>
          <a:ln w="9525">
            <a:noFill/>
          </a:ln>
        </p:spPr>
      </p:pic>
    </p:spTree>
  </p:cSld>
  <p:clrMapOvr>
    <a:masterClrMapping/>
  </p:clrMapOvr>
  <p:transition spd="slow">
    <p:circl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4097"/>
          <p:cNvSpPr/>
          <p:nvPr/>
        </p:nvSpPr>
        <p:spPr>
          <a:xfrm>
            <a:off x="838200" y="990600"/>
            <a:ext cx="2667000" cy="1143000"/>
          </a:xfrm>
          <a:prstGeom prst="rect">
            <a:avLst/>
          </a:prstGeom>
        </p:spPr>
        <p:txBody>
          <a:bodyPr wrap="none" fromWordArt="1">
            <a:prstTxWarp prst="textPlain">
              <a:avLst>
                <a:gd name="adj" fmla="val 50000"/>
              </a:avLst>
            </a:prstTxWarp>
            <a:normAutofit/>
            <a:scene3d>
              <a:camera prst="legacyPerspectiveTopLeft">
                <a:rot lat="0" lon="0" rev="0"/>
              </a:camera>
              <a:lightRig rig="legacyNormal3" dir="r"/>
            </a:scene3d>
            <a:sp3d extrusionH="201600" prstMaterial="legacyMetal">
              <a:extrusionClr>
                <a:srgbClr val="FFFFFF"/>
              </a:extrusionClr>
            </a:sp3d>
          </a:bodyPr>
          <a:lstStyle/>
          <a:p>
            <a:pPr algn="ctr"/>
            <a:r>
              <a:rPr lang="zh-CN" altLang="en-US" sz="3600" b="1">
                <a:gradFill rotWithShape="1">
                  <a:gsLst>
                    <a:gs pos="0">
                      <a:srgbClr val="FF3300"/>
                    </a:gs>
                    <a:gs pos="100000">
                      <a:srgbClr val="FFFF00"/>
                    </a:gs>
                  </a:gsLst>
                  <a:lin ang="5400000" scaled="1"/>
                  <a:tileRect/>
                </a:gradFill>
                <a:latin typeface="宋体" panose="02010600030101010101" pitchFamily="2" charset="-122"/>
                <a:ea typeface="宋体" panose="02010600030101010101" pitchFamily="2" charset="-122"/>
              </a:rPr>
              <a:t>同学们:</a:t>
            </a:r>
          </a:p>
        </p:txBody>
      </p:sp>
      <p:sp>
        <p:nvSpPr>
          <p:cNvPr id="4099" name="矩形 4098"/>
          <p:cNvSpPr/>
          <p:nvPr/>
        </p:nvSpPr>
        <p:spPr>
          <a:xfrm>
            <a:off x="457200" y="2971800"/>
            <a:ext cx="8077200" cy="1371600"/>
          </a:xfrm>
          <a:prstGeom prst="rect">
            <a:avLst/>
          </a:prstGeom>
        </p:spPr>
        <p:txBody>
          <a:bodyPr wrap="none" fromWordArt="1">
            <a:prstTxWarp prst="textPlain">
              <a:avLst>
                <a:gd name="adj" fmla="val 50000"/>
              </a:avLst>
            </a:prstTxWarp>
            <a:normAutofit/>
            <a:scene3d>
              <a:camera prst="legacyPerspectiveTopLeft">
                <a:rot lat="0" lon="0" rev="0"/>
              </a:camera>
              <a:lightRig rig="legacyNormal3" dir="r"/>
            </a:scene3d>
            <a:sp3d extrusionH="201600" prstMaterial="legacyMetal">
              <a:extrusionClr>
                <a:srgbClr val="FFFFFF"/>
              </a:extrusionClr>
            </a:sp3d>
          </a:bodyPr>
          <a:lstStyle/>
          <a:p>
            <a:pPr algn="ctr"/>
            <a:r>
              <a:rPr lang="zh-CN" altLang="en-US" sz="2000" b="1">
                <a:gradFill rotWithShape="1">
                  <a:gsLst>
                    <a:gs pos="0">
                      <a:srgbClr val="FFFF66"/>
                    </a:gs>
                    <a:gs pos="100000">
                      <a:srgbClr val="FFFF00"/>
                    </a:gs>
                  </a:gsLst>
                  <a:path path="shape">
                    <a:fillToRect l="50000" t="50000" r="50000" b="50000"/>
                  </a:path>
                  <a:tileRect/>
                </a:gradFill>
                <a:latin typeface="宋体" panose="02010600030101010101" pitchFamily="2" charset="-122"/>
                <a:ea typeface="宋体" panose="02010600030101010101" pitchFamily="2" charset="-122"/>
              </a:rPr>
              <a:t>你们知道今天有哪些国家还保留着国王?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5121" descr="3116_1120802376_0"/>
          <p:cNvPicPr>
            <a:picLocks noChangeAspect="1"/>
          </p:cNvPicPr>
          <p:nvPr/>
        </p:nvPicPr>
        <p:blipFill>
          <a:blip r:embed="rId2" cstate="print"/>
          <a:stretch>
            <a:fillRect/>
          </a:stretch>
        </p:blipFill>
        <p:spPr>
          <a:xfrm>
            <a:off x="215900" y="0"/>
            <a:ext cx="2268538" cy="3068638"/>
          </a:xfrm>
          <a:prstGeom prst="rect">
            <a:avLst/>
          </a:prstGeom>
          <a:noFill/>
          <a:ln w="9525">
            <a:noFill/>
          </a:ln>
        </p:spPr>
      </p:pic>
      <p:pic>
        <p:nvPicPr>
          <p:cNvPr id="5123" name="图片 5122" descr="5010214_448653"/>
          <p:cNvPicPr>
            <a:picLocks noChangeAspect="1"/>
          </p:cNvPicPr>
          <p:nvPr/>
        </p:nvPicPr>
        <p:blipFill>
          <a:blip r:embed="rId3" cstate="print"/>
          <a:stretch>
            <a:fillRect/>
          </a:stretch>
        </p:blipFill>
        <p:spPr>
          <a:xfrm>
            <a:off x="2411413" y="3213100"/>
            <a:ext cx="2365375" cy="2879725"/>
          </a:xfrm>
          <a:prstGeom prst="rect">
            <a:avLst/>
          </a:prstGeom>
          <a:noFill/>
          <a:ln w="9525">
            <a:noFill/>
          </a:ln>
        </p:spPr>
      </p:pic>
      <p:pic>
        <p:nvPicPr>
          <p:cNvPr id="5124" name="图片 5123" descr="瑞典国王卡尔十六世·古斯塔夫像     新华社发"/>
          <p:cNvPicPr>
            <a:picLocks noChangeAspect="1"/>
          </p:cNvPicPr>
          <p:nvPr/>
        </p:nvPicPr>
        <p:blipFill>
          <a:blip r:embed="rId4" cstate="print"/>
          <a:stretch>
            <a:fillRect/>
          </a:stretch>
        </p:blipFill>
        <p:spPr>
          <a:xfrm>
            <a:off x="3132138" y="0"/>
            <a:ext cx="2519362" cy="2879725"/>
          </a:xfrm>
          <a:prstGeom prst="rect">
            <a:avLst/>
          </a:prstGeom>
          <a:noFill/>
          <a:ln w="9525">
            <a:noFill/>
          </a:ln>
        </p:spPr>
      </p:pic>
      <p:pic>
        <p:nvPicPr>
          <p:cNvPr id="5125" name="图片 5124" descr="18582211"/>
          <p:cNvPicPr>
            <a:picLocks noChangeAspect="1"/>
          </p:cNvPicPr>
          <p:nvPr/>
        </p:nvPicPr>
        <p:blipFill>
          <a:blip r:embed="rId5" cstate="print"/>
          <a:stretch>
            <a:fillRect/>
          </a:stretch>
        </p:blipFill>
        <p:spPr>
          <a:xfrm>
            <a:off x="6227763" y="0"/>
            <a:ext cx="2916237" cy="2852738"/>
          </a:xfrm>
          <a:prstGeom prst="rect">
            <a:avLst/>
          </a:prstGeom>
          <a:noFill/>
          <a:ln w="9525">
            <a:noFill/>
          </a:ln>
        </p:spPr>
      </p:pic>
      <p:pic>
        <p:nvPicPr>
          <p:cNvPr id="5126" name="图片 5125" descr="日本明仁天皇夫妇抵英访问 将与英女王共进晚餐"/>
          <p:cNvPicPr>
            <a:picLocks noChangeAspect="1"/>
          </p:cNvPicPr>
          <p:nvPr/>
        </p:nvPicPr>
        <p:blipFill>
          <a:blip r:embed="rId6" cstate="print"/>
          <a:stretch>
            <a:fillRect/>
          </a:stretch>
        </p:blipFill>
        <p:spPr>
          <a:xfrm>
            <a:off x="4932363" y="3357563"/>
            <a:ext cx="2232025" cy="2708275"/>
          </a:xfrm>
          <a:prstGeom prst="rect">
            <a:avLst/>
          </a:prstGeom>
          <a:noFill/>
          <a:ln w="9525">
            <a:noFill/>
          </a:ln>
        </p:spPr>
      </p:pic>
      <p:pic>
        <p:nvPicPr>
          <p:cNvPr id="5127" name="图片 5126" descr="xinsrc_1420502020858125156838"/>
          <p:cNvPicPr>
            <a:picLocks noChangeAspect="1"/>
          </p:cNvPicPr>
          <p:nvPr/>
        </p:nvPicPr>
        <p:blipFill>
          <a:blip r:embed="rId7" cstate="print"/>
          <a:stretch>
            <a:fillRect/>
          </a:stretch>
        </p:blipFill>
        <p:spPr>
          <a:xfrm>
            <a:off x="107950" y="3500438"/>
            <a:ext cx="2160588" cy="2735262"/>
          </a:xfrm>
          <a:prstGeom prst="rect">
            <a:avLst/>
          </a:prstGeom>
          <a:noFill/>
          <a:ln w="9525">
            <a:noFill/>
          </a:ln>
        </p:spPr>
      </p:pic>
      <p:pic>
        <p:nvPicPr>
          <p:cNvPr id="5128" name="图片 5127" descr="12月5日，泰国国王普密蓬·阿杜德（左）和王后诗丽吉在首都曼谷市中心的大王宫大殿阳台向人们挥手。当天，超过10万人守在大王宫外街道，另两万名嘉宾在大王宫院内，为国王普密蓬·阿杜德庆祝80岁生日。 新华社/路透　 "/>
          <p:cNvPicPr>
            <a:picLocks noChangeAspect="1"/>
          </p:cNvPicPr>
          <p:nvPr/>
        </p:nvPicPr>
        <p:blipFill>
          <a:blip r:embed="rId8" cstate="print"/>
          <a:stretch>
            <a:fillRect/>
          </a:stretch>
        </p:blipFill>
        <p:spPr>
          <a:xfrm>
            <a:off x="7261225" y="3357563"/>
            <a:ext cx="1882775" cy="2592387"/>
          </a:xfrm>
          <a:prstGeom prst="rect">
            <a:avLst/>
          </a:prstGeom>
          <a:noFill/>
          <a:ln w="9525">
            <a:noFill/>
          </a:ln>
        </p:spPr>
      </p:pic>
      <p:sp>
        <p:nvSpPr>
          <p:cNvPr id="5129" name="文本框 5128"/>
          <p:cNvSpPr txBox="1"/>
          <p:nvPr/>
        </p:nvSpPr>
        <p:spPr>
          <a:xfrm>
            <a:off x="0" y="2997200"/>
            <a:ext cx="2590800" cy="366713"/>
          </a:xfrm>
          <a:prstGeom prst="rect">
            <a:avLst/>
          </a:prstGeom>
          <a:noFill/>
          <a:ln w="9525">
            <a:noFill/>
          </a:ln>
        </p:spPr>
        <p:txBody>
          <a:bodyPr>
            <a:spAutoFit/>
          </a:bodyPr>
          <a:lstStyle/>
          <a:p>
            <a:pPr lvl="0"/>
            <a:r>
              <a:rPr lang="zh-CN" altLang="en-US" b="1">
                <a:solidFill>
                  <a:srgbClr val="FFFF00"/>
                </a:solidFill>
                <a:latin typeface="Arial" panose="020B0604020202020204" pitchFamily="34" charset="0"/>
                <a:ea typeface="黑体" panose="02010609060101010101" pitchFamily="2" charset="-122"/>
              </a:rPr>
              <a:t>英国女王伊莉莎白二世</a:t>
            </a:r>
          </a:p>
        </p:txBody>
      </p:sp>
      <p:sp>
        <p:nvSpPr>
          <p:cNvPr id="5130" name="文本框 5129"/>
          <p:cNvSpPr txBox="1"/>
          <p:nvPr/>
        </p:nvSpPr>
        <p:spPr>
          <a:xfrm>
            <a:off x="2590800" y="2895600"/>
            <a:ext cx="3303588" cy="641350"/>
          </a:xfrm>
          <a:prstGeom prst="rect">
            <a:avLst/>
          </a:prstGeom>
          <a:noFill/>
          <a:ln w="9525">
            <a:noFill/>
          </a:ln>
        </p:spPr>
        <p:txBody>
          <a:bodyPr wrap="none" anchor="t">
            <a:spAutoFit/>
          </a:bodyPr>
          <a:lstStyle/>
          <a:p>
            <a:pPr lvl="0"/>
            <a:r>
              <a:rPr lang="zh-CN" altLang="en-US" b="1">
                <a:solidFill>
                  <a:srgbClr val="FFFF00"/>
                </a:solidFill>
                <a:latin typeface="Arial" panose="020B0604020202020204" pitchFamily="34" charset="0"/>
                <a:ea typeface="黑体" panose="02010609060101010101" pitchFamily="2" charset="-122"/>
              </a:rPr>
              <a:t>瑞典国王卡尔十六世</a:t>
            </a:r>
            <a:r>
              <a:rPr lang="en-US" altLang="zh-CN" b="1">
                <a:solidFill>
                  <a:srgbClr val="FFFF00"/>
                </a:solidFill>
                <a:latin typeface="Arial" panose="020B0604020202020204" pitchFamily="34" charset="0"/>
                <a:ea typeface="黑体" panose="02010609060101010101" pitchFamily="2" charset="-122"/>
              </a:rPr>
              <a:t>·</a:t>
            </a:r>
            <a:r>
              <a:rPr lang="zh-CN" altLang="en-US" b="1">
                <a:solidFill>
                  <a:srgbClr val="FFFF00"/>
                </a:solidFill>
                <a:latin typeface="Arial" panose="020B0604020202020204" pitchFamily="34" charset="0"/>
                <a:ea typeface="黑体" panose="02010609060101010101" pitchFamily="2" charset="-122"/>
              </a:rPr>
              <a:t>古斯塔夫</a:t>
            </a:r>
            <a:r>
              <a:rPr lang="zh-CN" altLang="en-US" b="1">
                <a:solidFill>
                  <a:srgbClr val="FFFF00"/>
                </a:solidFill>
                <a:latin typeface="Arial" panose="020B0604020202020204" pitchFamily="34" charset="0"/>
                <a:ea typeface="宋体" panose="02010600030101010101" pitchFamily="2" charset="-122"/>
              </a:rPr>
              <a:t> </a:t>
            </a:r>
          </a:p>
          <a:p>
            <a:pPr lvl="0"/>
            <a:endParaRPr lang="zh-CN" altLang="en-US" b="1">
              <a:solidFill>
                <a:srgbClr val="FFFF00"/>
              </a:solidFill>
              <a:latin typeface="Arial" panose="020B0604020202020204" pitchFamily="34" charset="0"/>
              <a:ea typeface="宋体" panose="02010600030101010101" pitchFamily="2" charset="-122"/>
            </a:endParaRPr>
          </a:p>
        </p:txBody>
      </p:sp>
      <p:sp>
        <p:nvSpPr>
          <p:cNvPr id="5131" name="文本框 5130"/>
          <p:cNvSpPr txBox="1"/>
          <p:nvPr/>
        </p:nvSpPr>
        <p:spPr>
          <a:xfrm>
            <a:off x="6197600" y="2997200"/>
            <a:ext cx="3175000" cy="366713"/>
          </a:xfrm>
          <a:prstGeom prst="rect">
            <a:avLst/>
          </a:prstGeom>
          <a:noFill/>
          <a:ln w="9525">
            <a:noFill/>
          </a:ln>
        </p:spPr>
        <p:txBody>
          <a:bodyPr>
            <a:spAutoFit/>
          </a:bodyPr>
          <a:lstStyle/>
          <a:p>
            <a:pPr lvl="0"/>
            <a:r>
              <a:rPr lang="zh-CN" altLang="en-US" b="1">
                <a:solidFill>
                  <a:srgbClr val="FFFF00"/>
                </a:solidFill>
                <a:latin typeface="Arial" panose="020B0604020202020204" pitchFamily="34" charset="0"/>
                <a:ea typeface="黑体" panose="02010609060101010101" pitchFamily="2" charset="-122"/>
              </a:rPr>
              <a:t>挪威国王哈拉尔五世和王后</a:t>
            </a:r>
          </a:p>
        </p:txBody>
      </p:sp>
      <p:sp>
        <p:nvSpPr>
          <p:cNvPr id="5132" name="文本框 5131"/>
          <p:cNvSpPr txBox="1"/>
          <p:nvPr/>
        </p:nvSpPr>
        <p:spPr>
          <a:xfrm>
            <a:off x="0" y="6276975"/>
            <a:ext cx="2843213" cy="581025"/>
          </a:xfrm>
          <a:prstGeom prst="rect">
            <a:avLst/>
          </a:prstGeom>
          <a:noFill/>
          <a:ln w="9525">
            <a:noFill/>
          </a:ln>
        </p:spPr>
        <p:txBody>
          <a:bodyPr>
            <a:spAutoFit/>
          </a:bodyPr>
          <a:lstStyle/>
          <a:p>
            <a:pPr lvl="0"/>
            <a:r>
              <a:rPr lang="zh-CN" altLang="en-US" sz="1600" b="1">
                <a:solidFill>
                  <a:srgbClr val="FFFF00"/>
                </a:solidFill>
                <a:latin typeface="Arial" panose="020B0604020202020204" pitchFamily="34" charset="0"/>
                <a:ea typeface="黑体" panose="02010609060101010101" pitchFamily="2" charset="-122"/>
              </a:rPr>
              <a:t>荷兰女王贝娅特丽克丝</a:t>
            </a:r>
            <a:r>
              <a:rPr lang="en-US" altLang="zh-CN" sz="1600" b="1">
                <a:solidFill>
                  <a:srgbClr val="FFFF00"/>
                </a:solidFill>
                <a:latin typeface="Arial" panose="020B0604020202020204" pitchFamily="34" charset="0"/>
                <a:ea typeface="黑体" panose="02010609060101010101" pitchFamily="2" charset="-122"/>
              </a:rPr>
              <a:t>·</a:t>
            </a:r>
            <a:r>
              <a:rPr lang="zh-CN" altLang="en-US" sz="1600" b="1">
                <a:solidFill>
                  <a:srgbClr val="FFFF00"/>
                </a:solidFill>
                <a:latin typeface="Arial" panose="020B0604020202020204" pitchFamily="34" charset="0"/>
                <a:ea typeface="黑体" panose="02010609060101010101" pitchFamily="2" charset="-122"/>
              </a:rPr>
              <a:t>威廉明娜</a:t>
            </a:r>
            <a:r>
              <a:rPr lang="en-US" altLang="zh-CN" sz="1600" b="1">
                <a:solidFill>
                  <a:srgbClr val="FFFF00"/>
                </a:solidFill>
                <a:latin typeface="Arial" panose="020B0604020202020204" pitchFamily="34" charset="0"/>
                <a:ea typeface="黑体" panose="02010609060101010101" pitchFamily="2" charset="-122"/>
              </a:rPr>
              <a:t>·</a:t>
            </a:r>
            <a:r>
              <a:rPr lang="zh-CN" altLang="en-US" sz="1600" b="1">
                <a:solidFill>
                  <a:srgbClr val="FFFF00"/>
                </a:solidFill>
                <a:latin typeface="Arial" panose="020B0604020202020204" pitchFamily="34" charset="0"/>
                <a:ea typeface="黑体" panose="02010609060101010101" pitchFamily="2" charset="-122"/>
              </a:rPr>
              <a:t>阿姆加德</a:t>
            </a:r>
          </a:p>
        </p:txBody>
      </p:sp>
      <p:sp>
        <p:nvSpPr>
          <p:cNvPr id="5133" name="文本框 5132"/>
          <p:cNvSpPr txBox="1"/>
          <p:nvPr/>
        </p:nvSpPr>
        <p:spPr>
          <a:xfrm>
            <a:off x="2843213" y="6216650"/>
            <a:ext cx="1858962" cy="641350"/>
          </a:xfrm>
          <a:prstGeom prst="rect">
            <a:avLst/>
          </a:prstGeom>
          <a:noFill/>
          <a:ln w="9525">
            <a:noFill/>
          </a:ln>
        </p:spPr>
        <p:txBody>
          <a:bodyPr wrap="none" anchor="t">
            <a:spAutoFit/>
          </a:bodyPr>
          <a:lstStyle/>
          <a:p>
            <a:pPr lvl="0"/>
            <a:r>
              <a:rPr lang="zh-CN" altLang="en-US" b="1">
                <a:solidFill>
                  <a:srgbClr val="FFFF00"/>
                </a:solidFill>
                <a:latin typeface="Arial" panose="020B0604020202020204" pitchFamily="34" charset="0"/>
                <a:ea typeface="黑体" panose="02010609060101010101" pitchFamily="2" charset="-122"/>
              </a:rPr>
              <a:t>西班牙国王胡安</a:t>
            </a:r>
            <a:r>
              <a:rPr lang="en-US" altLang="zh-CN" b="1">
                <a:solidFill>
                  <a:srgbClr val="FFFF00"/>
                </a:solidFill>
                <a:latin typeface="Arial" panose="020B0604020202020204" pitchFamily="34" charset="0"/>
                <a:ea typeface="黑体" panose="02010609060101010101" pitchFamily="2" charset="-122"/>
              </a:rPr>
              <a:t>·</a:t>
            </a:r>
          </a:p>
          <a:p>
            <a:pPr lvl="0"/>
            <a:r>
              <a:rPr lang="zh-CN" altLang="en-US" b="1">
                <a:solidFill>
                  <a:srgbClr val="FFFF00"/>
                </a:solidFill>
                <a:latin typeface="Arial" panose="020B0604020202020204" pitchFamily="34" charset="0"/>
                <a:ea typeface="黑体" panose="02010609060101010101" pitchFamily="2" charset="-122"/>
              </a:rPr>
              <a:t>卡洛斯一世</a:t>
            </a:r>
          </a:p>
        </p:txBody>
      </p:sp>
      <p:sp>
        <p:nvSpPr>
          <p:cNvPr id="5134" name="文本框 5133"/>
          <p:cNvSpPr txBox="1"/>
          <p:nvPr/>
        </p:nvSpPr>
        <p:spPr>
          <a:xfrm>
            <a:off x="5416550" y="5445125"/>
            <a:ext cx="184150" cy="457200"/>
          </a:xfrm>
          <a:prstGeom prst="rect">
            <a:avLst/>
          </a:prstGeom>
          <a:noFill/>
          <a:ln w="9525">
            <a:noFill/>
          </a:ln>
        </p:spPr>
        <p:txBody>
          <a:bodyPr wrap="none" anchor="t">
            <a:spAutoFit/>
          </a:bodyPr>
          <a:lstStyle/>
          <a:p>
            <a:pPr lvl="0"/>
            <a:endParaRPr lang="zh-CN" altLang="en-US" sz="2400" b="1" dirty="0">
              <a:latin typeface="Arial" panose="020B0604020202020204" pitchFamily="34" charset="0"/>
              <a:ea typeface="宋体" panose="02010600030101010101" pitchFamily="2" charset="-122"/>
            </a:endParaRPr>
          </a:p>
        </p:txBody>
      </p:sp>
      <p:sp>
        <p:nvSpPr>
          <p:cNvPr id="5135" name="文本框 5134"/>
          <p:cNvSpPr txBox="1"/>
          <p:nvPr/>
        </p:nvSpPr>
        <p:spPr>
          <a:xfrm>
            <a:off x="4953000" y="6216650"/>
            <a:ext cx="1871663" cy="641350"/>
          </a:xfrm>
          <a:prstGeom prst="rect">
            <a:avLst/>
          </a:prstGeom>
          <a:noFill/>
          <a:ln w="9525">
            <a:noFill/>
          </a:ln>
        </p:spPr>
        <p:txBody>
          <a:bodyPr>
            <a:spAutoFit/>
          </a:bodyPr>
          <a:lstStyle/>
          <a:p>
            <a:pPr lvl="0"/>
            <a:r>
              <a:rPr lang="zh-CN" altLang="en-US" b="1">
                <a:solidFill>
                  <a:srgbClr val="FFFF00"/>
                </a:solidFill>
                <a:latin typeface="Arial" panose="020B0604020202020204" pitchFamily="34" charset="0"/>
                <a:ea typeface="黑体" panose="02010609060101010101" pitchFamily="2" charset="-122"/>
              </a:rPr>
              <a:t>日本明仁天皇</a:t>
            </a:r>
          </a:p>
          <a:p>
            <a:pPr lvl="0"/>
            <a:r>
              <a:rPr lang="zh-CN" altLang="en-US" b="1">
                <a:solidFill>
                  <a:srgbClr val="FFFF00"/>
                </a:solidFill>
                <a:latin typeface="Arial" panose="020B0604020202020204" pitchFamily="34" charset="0"/>
                <a:ea typeface="黑体" panose="02010609060101010101" pitchFamily="2" charset="-122"/>
              </a:rPr>
              <a:t>与美智子皇后</a:t>
            </a:r>
          </a:p>
        </p:txBody>
      </p:sp>
      <p:sp>
        <p:nvSpPr>
          <p:cNvPr id="5136" name="文本框 5135"/>
          <p:cNvSpPr txBox="1"/>
          <p:nvPr/>
        </p:nvSpPr>
        <p:spPr>
          <a:xfrm>
            <a:off x="7019925" y="6165850"/>
            <a:ext cx="2124075" cy="915988"/>
          </a:xfrm>
          <a:prstGeom prst="rect">
            <a:avLst/>
          </a:prstGeom>
          <a:noFill/>
          <a:ln w="9525">
            <a:noFill/>
          </a:ln>
        </p:spPr>
        <p:txBody>
          <a:bodyPr>
            <a:spAutoFit/>
          </a:bodyPr>
          <a:lstStyle/>
          <a:p>
            <a:pPr lvl="0"/>
            <a:r>
              <a:rPr lang="zh-CN" altLang="en-US" b="1">
                <a:solidFill>
                  <a:srgbClr val="FFFF00"/>
                </a:solidFill>
                <a:latin typeface="黑体" panose="02010609060101010101" pitchFamily="2" charset="-122"/>
                <a:ea typeface="黑体" panose="02010609060101010101" pitchFamily="2" charset="-122"/>
              </a:rPr>
              <a:t>泰国国王普密蓬</a:t>
            </a:r>
            <a:r>
              <a:rPr lang="en-US" altLang="zh-CN" b="1">
                <a:solidFill>
                  <a:srgbClr val="FFFF00"/>
                </a:solidFill>
                <a:latin typeface="黑体" panose="02010609060101010101" pitchFamily="2" charset="-122"/>
                <a:ea typeface="黑体" panose="02010609060101010101" pitchFamily="2" charset="-122"/>
              </a:rPr>
              <a:t>·</a:t>
            </a:r>
            <a:r>
              <a:rPr lang="zh-CN" altLang="en-US" b="1">
                <a:solidFill>
                  <a:srgbClr val="FFFF00"/>
                </a:solidFill>
                <a:latin typeface="黑体" panose="02010609060101010101" pitchFamily="2" charset="-122"/>
                <a:ea typeface="黑体" panose="02010609060101010101" pitchFamily="2" charset="-122"/>
              </a:rPr>
              <a:t>阿杜德和王后 </a:t>
            </a:r>
          </a:p>
          <a:p>
            <a:pPr lvl="0"/>
            <a:endParaRPr lang="zh-CN" altLang="en-US" b="1">
              <a:solidFill>
                <a:srgbClr val="FFFF00"/>
              </a:solidFill>
              <a:latin typeface="黑体" panose="02010609060101010101" pitchFamily="2" charset="-122"/>
              <a:ea typeface="黑体" panose="02010609060101010101" pitchFamily="2" charset="-122"/>
            </a:endParaRP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a:ln/>
        </p:spPr>
        <p:txBody>
          <a:bodyPr anchor="ctr"/>
          <a:lstStyle/>
          <a:p>
            <a:endParaRPr lang="zh-CN" altLang="en-US" dirty="0"/>
          </a:p>
        </p:txBody>
      </p:sp>
      <p:pic>
        <p:nvPicPr>
          <p:cNvPr id="6147" name="图片 6146" descr="londun"/>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6148" name="文本框 6147"/>
          <p:cNvSpPr txBox="1"/>
          <p:nvPr/>
        </p:nvSpPr>
        <p:spPr>
          <a:xfrm>
            <a:off x="2135188" y="381000"/>
            <a:ext cx="7008812" cy="1096963"/>
          </a:xfrm>
          <a:prstGeom prst="rect">
            <a:avLst/>
          </a:prstGeom>
          <a:solidFill>
            <a:schemeClr val="bg1"/>
          </a:solidFill>
          <a:ln w="9525">
            <a:noFill/>
          </a:ln>
        </p:spPr>
        <p:txBody>
          <a:bodyPr>
            <a:spAutoFit/>
          </a:bodyPr>
          <a:lstStyle/>
          <a:p>
            <a:pPr lvl="0">
              <a:spcBef>
                <a:spcPct val="50000"/>
              </a:spcBef>
            </a:pPr>
            <a:r>
              <a:rPr lang="zh-CN" altLang="en-US" sz="6600">
                <a:solidFill>
                  <a:srgbClr val="0000FF"/>
                </a:solidFill>
                <a:latin typeface="Arial" panose="020B0604020202020204" pitchFamily="34" charset="0"/>
                <a:ea typeface="华文行楷" pitchFamily="2" charset="-122"/>
              </a:rPr>
              <a:t>英国资产阶级革命</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9697" descr="英国国旗"/>
          <p:cNvPicPr>
            <a:picLocks noChangeAspect="1"/>
          </p:cNvPicPr>
          <p:nvPr/>
        </p:nvPicPr>
        <p:blipFill>
          <a:blip r:embed="rId2" cstate="print"/>
          <a:stretch>
            <a:fillRect/>
          </a:stretch>
        </p:blipFill>
        <p:spPr>
          <a:xfrm>
            <a:off x="7415213" y="0"/>
            <a:ext cx="1728787" cy="1628775"/>
          </a:xfrm>
          <a:prstGeom prst="rect">
            <a:avLst/>
          </a:prstGeom>
          <a:noFill/>
          <a:ln w="9525">
            <a:noFill/>
          </a:ln>
        </p:spPr>
      </p:pic>
      <p:pic>
        <p:nvPicPr>
          <p:cNvPr id="29699" name="图片 29698" descr="英国"/>
          <p:cNvPicPr>
            <a:picLocks noChangeAspect="1"/>
          </p:cNvPicPr>
          <p:nvPr/>
        </p:nvPicPr>
        <p:blipFill>
          <a:blip r:embed="rId3" cstate="print"/>
          <a:stretch>
            <a:fillRect/>
          </a:stretch>
        </p:blipFill>
        <p:spPr>
          <a:xfrm>
            <a:off x="0" y="0"/>
            <a:ext cx="1835150" cy="1692275"/>
          </a:xfrm>
          <a:prstGeom prst="rect">
            <a:avLst/>
          </a:prstGeom>
          <a:noFill/>
          <a:ln w="9525">
            <a:noFill/>
          </a:ln>
        </p:spPr>
      </p:pic>
      <p:sp>
        <p:nvSpPr>
          <p:cNvPr id="29700" name="文本框 29699"/>
          <p:cNvSpPr txBox="1"/>
          <p:nvPr/>
        </p:nvSpPr>
        <p:spPr>
          <a:xfrm>
            <a:off x="2286000" y="457200"/>
            <a:ext cx="3230563" cy="823913"/>
          </a:xfrm>
          <a:prstGeom prst="rect">
            <a:avLst/>
          </a:prstGeom>
          <a:noFill/>
          <a:ln w="9525">
            <a:noFill/>
          </a:ln>
        </p:spPr>
        <p:txBody>
          <a:bodyPr wrap="none">
            <a:spAutoFit/>
          </a:bodyPr>
          <a:lstStyle/>
          <a:p>
            <a:pPr lvl="0"/>
            <a:r>
              <a:rPr lang="zh-CN" altLang="en-US" sz="4800" b="1" dirty="0">
                <a:solidFill>
                  <a:srgbClr val="FFFF00"/>
                </a:solidFill>
                <a:latin typeface="Arial" panose="020B0604020202020204" pitchFamily="34" charset="0"/>
                <a:ea typeface="宋体" panose="02010600030101010101" pitchFamily="2" charset="-122"/>
              </a:rPr>
              <a:t>学习目标：</a:t>
            </a:r>
          </a:p>
        </p:txBody>
      </p:sp>
      <p:sp>
        <p:nvSpPr>
          <p:cNvPr id="29701" name="文本框 29700"/>
          <p:cNvSpPr txBox="1"/>
          <p:nvPr/>
        </p:nvSpPr>
        <p:spPr>
          <a:xfrm>
            <a:off x="533400" y="1981200"/>
            <a:ext cx="7499350" cy="1189038"/>
          </a:xfrm>
          <a:prstGeom prst="rect">
            <a:avLst/>
          </a:prstGeom>
          <a:noFill/>
          <a:ln w="9525">
            <a:noFill/>
          </a:ln>
        </p:spPr>
        <p:txBody>
          <a:bodyPr wrap="none">
            <a:spAutoFit/>
          </a:bodyPr>
          <a:lstStyle/>
          <a:p>
            <a:pPr lvl="0"/>
            <a:r>
              <a:rPr lang="zh-CN" altLang="en-US" sz="3600" b="1" dirty="0">
                <a:solidFill>
                  <a:srgbClr val="FF3300"/>
                </a:solidFill>
                <a:latin typeface="Arial" panose="020B0604020202020204" pitchFamily="34" charset="0"/>
                <a:ea typeface="宋体" panose="02010600030101010101" pitchFamily="2" charset="-122"/>
              </a:rPr>
              <a:t>理解</a:t>
            </a:r>
            <a:r>
              <a:rPr lang="zh-CN" altLang="en-US" sz="3600" b="1" dirty="0">
                <a:solidFill>
                  <a:srgbClr val="FFFF00"/>
                </a:solidFill>
                <a:latin typeface="Arial" panose="020B0604020202020204" pitchFamily="34" charset="0"/>
                <a:ea typeface="宋体" panose="02010600030101010101" pitchFamily="2" charset="-122"/>
              </a:rPr>
              <a:t>英国资产阶级革命爆发的原因。</a:t>
            </a:r>
          </a:p>
          <a:p>
            <a:pPr lvl="0"/>
            <a:endParaRPr lang="zh-CN" altLang="en-US" sz="3600" dirty="0">
              <a:latin typeface="Arial" panose="020B0604020202020204" pitchFamily="34" charset="0"/>
              <a:ea typeface="宋体" panose="02010600030101010101" pitchFamily="2" charset="-122"/>
            </a:endParaRPr>
          </a:p>
        </p:txBody>
      </p:sp>
      <p:sp>
        <p:nvSpPr>
          <p:cNvPr id="29702" name="文本框 29701"/>
          <p:cNvSpPr txBox="1"/>
          <p:nvPr/>
        </p:nvSpPr>
        <p:spPr>
          <a:xfrm>
            <a:off x="533400" y="2819400"/>
            <a:ext cx="8077200" cy="2286000"/>
          </a:xfrm>
          <a:prstGeom prst="rect">
            <a:avLst/>
          </a:prstGeom>
          <a:noFill/>
          <a:ln w="9525">
            <a:noFill/>
          </a:ln>
        </p:spPr>
        <p:txBody>
          <a:bodyPr>
            <a:spAutoFit/>
          </a:bodyPr>
          <a:lstStyle/>
          <a:p>
            <a:pPr lvl="0"/>
            <a:r>
              <a:rPr lang="zh-CN" altLang="en-US" sz="3600" b="1" dirty="0">
                <a:solidFill>
                  <a:srgbClr val="FF3300"/>
                </a:solidFill>
                <a:latin typeface="Arial" panose="020B0604020202020204" pitchFamily="34" charset="0"/>
                <a:ea typeface="宋体" panose="02010600030101010101" pitchFamily="2" charset="-122"/>
              </a:rPr>
              <a:t>掌握</a:t>
            </a:r>
            <a:r>
              <a:rPr lang="zh-CN" altLang="en-US" sz="3600" b="1" dirty="0">
                <a:solidFill>
                  <a:srgbClr val="FFFF00"/>
                </a:solidFill>
                <a:latin typeface="Arial" panose="020B0604020202020204" pitchFamily="34" charset="0"/>
                <a:ea typeface="宋体" panose="02010600030101010101" pitchFamily="2" charset="-122"/>
              </a:rPr>
              <a:t>革命的经过的重要事件（导火线、开始的标志、共和国时期、高潮、结束）；最后确立的政治制度；革命的历史意义。</a:t>
            </a:r>
          </a:p>
        </p:txBody>
      </p:sp>
      <p:sp>
        <p:nvSpPr>
          <p:cNvPr id="29703" name="文本框 29702"/>
          <p:cNvSpPr txBox="1"/>
          <p:nvPr/>
        </p:nvSpPr>
        <p:spPr>
          <a:xfrm>
            <a:off x="609600" y="5181600"/>
            <a:ext cx="7772400" cy="1189038"/>
          </a:xfrm>
          <a:prstGeom prst="rect">
            <a:avLst/>
          </a:prstGeom>
          <a:noFill/>
          <a:ln w="9525">
            <a:noFill/>
          </a:ln>
        </p:spPr>
        <p:txBody>
          <a:bodyPr>
            <a:spAutoFit/>
          </a:bodyPr>
          <a:lstStyle/>
          <a:p>
            <a:pPr lvl="0"/>
            <a:r>
              <a:rPr lang="zh-CN" altLang="en-US" sz="3600" b="1" dirty="0">
                <a:solidFill>
                  <a:srgbClr val="FF3300"/>
                </a:solidFill>
                <a:latin typeface="Arial" panose="020B0604020202020204" pitchFamily="34" charset="0"/>
                <a:ea typeface="宋体" panose="02010600030101010101" pitchFamily="2" charset="-122"/>
              </a:rPr>
              <a:t>认识</a:t>
            </a:r>
            <a:r>
              <a:rPr lang="zh-CN" altLang="en-US" sz="3600" b="1" dirty="0">
                <a:solidFill>
                  <a:srgbClr val="FFFF00"/>
                </a:solidFill>
                <a:latin typeface="Arial" panose="020B0604020202020204" pitchFamily="34" charset="0"/>
                <a:ea typeface="宋体" panose="02010600030101010101" pitchFamily="2" charset="-122"/>
              </a:rPr>
              <a:t>新的社会制度代替旧的制度是历史的必然，但过程往往是漫长曲折的。</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9217"/>
          <p:cNvSpPr/>
          <p:nvPr/>
        </p:nvSpPr>
        <p:spPr>
          <a:xfrm>
            <a:off x="5795963" y="5013325"/>
            <a:ext cx="2533650" cy="473075"/>
          </a:xfrm>
          <a:prstGeom prst="rect">
            <a:avLst/>
          </a:prstGeom>
          <a:gradFill rotWithShape="1">
            <a:gsLst>
              <a:gs pos="0">
                <a:srgbClr val="0033CC"/>
              </a:gs>
              <a:gs pos="50000">
                <a:schemeClr val="tx1"/>
              </a:gs>
              <a:gs pos="100000">
                <a:srgbClr val="0033CC"/>
              </a:gs>
            </a:gsLst>
            <a:lin ang="5400000" scaled="1"/>
            <a:tileRect/>
          </a:gradFill>
          <a:ln w="9525" cap="flat" cmpd="sng">
            <a:solidFill>
              <a:srgbClr val="FFFF00"/>
            </a:solidFill>
            <a:prstDash val="solid"/>
            <a:miter/>
            <a:headEnd type="none" w="med" len="med"/>
            <a:tailEnd type="none" w="med" len="med"/>
          </a:ln>
          <a:effectLst>
            <a:outerShdw dist="81320" dir="2319588" algn="ctr" rotWithShape="0">
              <a:schemeClr val="tx1"/>
            </a:outerShdw>
          </a:effectLst>
        </p:spPr>
        <p:txBody>
          <a:bodyPr wrap="none" anchor="ctr"/>
          <a:lstStyle/>
          <a:p>
            <a:pPr lvl="0" algn="ctr"/>
            <a:r>
              <a:rPr lang="zh-CN" altLang="en-US" sz="3200">
                <a:solidFill>
                  <a:srgbClr val="FFFF00"/>
                </a:solidFill>
                <a:latin typeface="Arial" panose="020B0604020202020204" pitchFamily="34" charset="0"/>
                <a:ea typeface="黑体" panose="02010609060101010101" pitchFamily="2" charset="-122"/>
              </a:rPr>
              <a:t>新贵族的出现</a:t>
            </a:r>
            <a:endParaRPr lang="zh-CN" altLang="en-US" sz="2000">
              <a:solidFill>
                <a:srgbClr val="FFFF00"/>
              </a:solidFill>
              <a:latin typeface="Arial" panose="020B0604020202020204" pitchFamily="34" charset="0"/>
              <a:ea typeface="黑体" panose="02010609060101010101" pitchFamily="2" charset="-122"/>
            </a:endParaRPr>
          </a:p>
        </p:txBody>
      </p:sp>
      <p:sp>
        <p:nvSpPr>
          <p:cNvPr id="9219" name="矩形 9218"/>
          <p:cNvSpPr/>
          <p:nvPr/>
        </p:nvSpPr>
        <p:spPr>
          <a:xfrm>
            <a:off x="5364163" y="4005263"/>
            <a:ext cx="3143250" cy="677862"/>
          </a:xfrm>
          <a:prstGeom prst="rect">
            <a:avLst/>
          </a:prstGeom>
          <a:gradFill rotWithShape="1">
            <a:gsLst>
              <a:gs pos="0">
                <a:srgbClr val="003399"/>
              </a:gs>
              <a:gs pos="50000">
                <a:schemeClr val="tx1"/>
              </a:gs>
              <a:gs pos="100000">
                <a:srgbClr val="003399"/>
              </a:gs>
            </a:gsLst>
            <a:lin ang="5400000" scaled="1"/>
            <a:tileRect/>
          </a:gradFill>
          <a:ln w="9525" cap="flat" cmpd="sng">
            <a:solidFill>
              <a:srgbClr val="FFFF00"/>
            </a:solidFill>
            <a:prstDash val="solid"/>
            <a:miter/>
            <a:headEnd type="none" w="med" len="med"/>
            <a:tailEnd type="none" w="med" len="med"/>
          </a:ln>
          <a:effectLst>
            <a:outerShdw dist="81320" dir="2319588" algn="ctr" rotWithShape="0">
              <a:schemeClr val="tx1"/>
            </a:outerShdw>
          </a:effectLst>
        </p:spPr>
        <p:txBody>
          <a:bodyPr wrap="none" anchor="ctr"/>
          <a:lstStyle/>
          <a:p>
            <a:pPr lvl="0" algn="ctr"/>
            <a:r>
              <a:rPr lang="zh-CN" altLang="en-US" sz="3200">
                <a:solidFill>
                  <a:srgbClr val="FFFF00"/>
                </a:solidFill>
                <a:latin typeface="Arial" panose="020B0604020202020204" pitchFamily="34" charset="0"/>
                <a:ea typeface="黑体" panose="02010609060101010101" pitchFamily="2" charset="-122"/>
              </a:rPr>
              <a:t>资产阶级的壮大</a:t>
            </a:r>
          </a:p>
        </p:txBody>
      </p:sp>
      <p:sp>
        <p:nvSpPr>
          <p:cNvPr id="9220" name="下箭头 9219"/>
          <p:cNvSpPr/>
          <p:nvPr/>
        </p:nvSpPr>
        <p:spPr>
          <a:xfrm>
            <a:off x="6804025" y="3573463"/>
            <a:ext cx="381000" cy="457200"/>
          </a:xfrm>
          <a:prstGeom prst="downArrow">
            <a:avLst>
              <a:gd name="adj1" fmla="val 56370"/>
              <a:gd name="adj2" fmla="val 74033"/>
            </a:avLst>
          </a:prstGeom>
          <a:solidFill>
            <a:srgbClr val="FF0000"/>
          </a:solidFill>
          <a:ln w="9525" cap="flat" cmpd="sng">
            <a:solidFill>
              <a:schemeClr val="tx1"/>
            </a:solidFill>
            <a:prstDash val="solid"/>
            <a:miter/>
            <a:headEnd type="none" w="med" len="med"/>
            <a:tailEnd type="none" w="med" len="med"/>
          </a:ln>
        </p:spPr>
        <p:txBody>
          <a:bodyPr/>
          <a:lstStyle/>
          <a:p>
            <a:endParaRPr lang="zh-CN" altLang="en-US"/>
          </a:p>
        </p:txBody>
      </p:sp>
      <p:sp>
        <p:nvSpPr>
          <p:cNvPr id="9221" name="下箭头 9220"/>
          <p:cNvSpPr/>
          <p:nvPr/>
        </p:nvSpPr>
        <p:spPr>
          <a:xfrm>
            <a:off x="6781800" y="2438400"/>
            <a:ext cx="304800" cy="304800"/>
          </a:xfrm>
          <a:prstGeom prst="downArrow">
            <a:avLst>
              <a:gd name="adj1" fmla="val 56370"/>
              <a:gd name="adj2" fmla="val 61694"/>
            </a:avLst>
          </a:prstGeom>
          <a:solidFill>
            <a:srgbClr val="FF0000"/>
          </a:solidFill>
          <a:ln w="9525" cap="flat" cmpd="sng">
            <a:solidFill>
              <a:schemeClr val="tx1"/>
            </a:solidFill>
            <a:prstDash val="solid"/>
            <a:miter/>
            <a:headEnd type="none" w="med" len="med"/>
            <a:tailEnd type="none" w="med" len="med"/>
          </a:ln>
        </p:spPr>
        <p:txBody>
          <a:bodyPr/>
          <a:lstStyle/>
          <a:p>
            <a:endParaRPr lang="zh-CN" altLang="en-US"/>
          </a:p>
        </p:txBody>
      </p:sp>
      <p:sp>
        <p:nvSpPr>
          <p:cNvPr id="9222" name="矩形 9221"/>
          <p:cNvSpPr/>
          <p:nvPr/>
        </p:nvSpPr>
        <p:spPr>
          <a:xfrm>
            <a:off x="5292725" y="2708275"/>
            <a:ext cx="3295650" cy="733425"/>
          </a:xfrm>
          <a:prstGeom prst="rect">
            <a:avLst/>
          </a:prstGeom>
          <a:gradFill rotWithShape="1">
            <a:gsLst>
              <a:gs pos="0">
                <a:srgbClr val="0033CC"/>
              </a:gs>
              <a:gs pos="50000">
                <a:srgbClr val="000066"/>
              </a:gs>
              <a:gs pos="100000">
                <a:srgbClr val="0033CC"/>
              </a:gs>
            </a:gsLst>
            <a:lin ang="5400000" scaled="1"/>
            <a:tileRect/>
          </a:gradFill>
          <a:ln w="9525" cap="flat" cmpd="sng">
            <a:solidFill>
              <a:srgbClr val="FFFF00"/>
            </a:solidFill>
            <a:prstDash val="solid"/>
            <a:miter/>
            <a:headEnd type="none" w="med" len="med"/>
            <a:tailEnd type="none" w="med" len="med"/>
          </a:ln>
        </p:spPr>
        <p:txBody>
          <a:bodyPr wrap="none" anchor="ctr"/>
          <a:lstStyle/>
          <a:p>
            <a:pPr lvl="0" algn="ctr"/>
            <a:r>
              <a:rPr lang="zh-CN" altLang="en-US" sz="3200">
                <a:solidFill>
                  <a:srgbClr val="FFFF00"/>
                </a:solidFill>
                <a:latin typeface="Arial" panose="020B0604020202020204" pitchFamily="34" charset="0"/>
                <a:ea typeface="黑体" panose="02010609060101010101" pitchFamily="2" charset="-122"/>
              </a:rPr>
              <a:t>资本主义迅速发展</a:t>
            </a:r>
          </a:p>
        </p:txBody>
      </p:sp>
      <p:sp>
        <p:nvSpPr>
          <p:cNvPr id="9223" name="下箭头 9222"/>
          <p:cNvSpPr/>
          <p:nvPr/>
        </p:nvSpPr>
        <p:spPr>
          <a:xfrm>
            <a:off x="6748463" y="1371600"/>
            <a:ext cx="381000" cy="381000"/>
          </a:xfrm>
          <a:prstGeom prst="downArrow">
            <a:avLst>
              <a:gd name="adj1" fmla="val 56370"/>
              <a:gd name="adj2" fmla="val 61694"/>
            </a:avLst>
          </a:prstGeom>
          <a:solidFill>
            <a:srgbClr val="FF0000"/>
          </a:solidFill>
          <a:ln w="9525" cap="flat" cmpd="sng">
            <a:solidFill>
              <a:schemeClr val="tx1"/>
            </a:solidFill>
            <a:prstDash val="solid"/>
            <a:miter/>
            <a:headEnd type="none" w="med" len="med"/>
            <a:tailEnd type="none" w="med" len="med"/>
          </a:ln>
        </p:spPr>
        <p:txBody>
          <a:bodyPr/>
          <a:lstStyle/>
          <a:p>
            <a:endParaRPr lang="zh-CN" altLang="en-US"/>
          </a:p>
        </p:txBody>
      </p:sp>
      <p:sp>
        <p:nvSpPr>
          <p:cNvPr id="9224" name="矩形 9223"/>
          <p:cNvSpPr/>
          <p:nvPr/>
        </p:nvSpPr>
        <p:spPr>
          <a:xfrm>
            <a:off x="5580063" y="549275"/>
            <a:ext cx="2906712" cy="661988"/>
          </a:xfrm>
          <a:prstGeom prst="rect">
            <a:avLst/>
          </a:prstGeom>
          <a:gradFill rotWithShape="1">
            <a:gsLst>
              <a:gs pos="0">
                <a:srgbClr val="003399"/>
              </a:gs>
              <a:gs pos="50000">
                <a:srgbClr val="000066"/>
              </a:gs>
              <a:gs pos="100000">
                <a:srgbClr val="003399"/>
              </a:gs>
            </a:gsLst>
            <a:lin ang="5400000" scaled="1"/>
            <a:tileRect/>
          </a:gradFill>
          <a:ln w="9525" cap="flat" cmpd="sng">
            <a:solidFill>
              <a:srgbClr val="FFFF00"/>
            </a:solidFill>
            <a:prstDash val="solid"/>
            <a:miter/>
            <a:headEnd type="none" w="med" len="med"/>
            <a:tailEnd type="none" w="med" len="med"/>
          </a:ln>
        </p:spPr>
        <p:txBody>
          <a:bodyPr wrap="none" anchor="ctr"/>
          <a:lstStyle/>
          <a:p>
            <a:pPr lvl="0" algn="ctr"/>
            <a:r>
              <a:rPr lang="zh-CN" altLang="en-US" sz="3600">
                <a:solidFill>
                  <a:srgbClr val="FFFF00"/>
                </a:solidFill>
                <a:latin typeface="Arial" panose="020B0604020202020204" pitchFamily="34" charset="0"/>
                <a:ea typeface="黑体" panose="02010609060101010101" pitchFamily="2" charset="-122"/>
              </a:rPr>
              <a:t>新航路的开辟</a:t>
            </a:r>
          </a:p>
        </p:txBody>
      </p:sp>
      <p:sp>
        <p:nvSpPr>
          <p:cNvPr id="9225" name="矩形 9224"/>
          <p:cNvSpPr/>
          <p:nvPr/>
        </p:nvSpPr>
        <p:spPr>
          <a:xfrm>
            <a:off x="5219700" y="1700213"/>
            <a:ext cx="3581400" cy="533400"/>
          </a:xfrm>
          <a:prstGeom prst="rect">
            <a:avLst/>
          </a:prstGeom>
          <a:gradFill rotWithShape="1">
            <a:gsLst>
              <a:gs pos="0">
                <a:srgbClr val="003399"/>
              </a:gs>
              <a:gs pos="50000">
                <a:schemeClr val="tx1"/>
              </a:gs>
              <a:gs pos="100000">
                <a:srgbClr val="003399"/>
              </a:gs>
            </a:gsLst>
            <a:lin ang="5400000" scaled="1"/>
            <a:tileRect/>
          </a:gradFill>
          <a:ln w="9525" cap="flat" cmpd="sng">
            <a:solidFill>
              <a:srgbClr val="FFFF00"/>
            </a:solidFill>
            <a:prstDash val="solid"/>
            <a:miter/>
            <a:headEnd type="none" w="med" len="med"/>
            <a:tailEnd type="none" w="med" len="med"/>
          </a:ln>
        </p:spPr>
        <p:txBody>
          <a:bodyPr wrap="none" anchor="ctr"/>
          <a:lstStyle/>
          <a:p>
            <a:pPr lvl="0" algn="ctr"/>
            <a:r>
              <a:rPr lang="zh-CN" altLang="en-US" sz="3200">
                <a:solidFill>
                  <a:srgbClr val="FFFF00"/>
                </a:solidFill>
                <a:latin typeface="Arial" panose="020B0604020202020204" pitchFamily="34" charset="0"/>
                <a:ea typeface="黑体" panose="02010609060101010101" pitchFamily="2" charset="-122"/>
              </a:rPr>
              <a:t>欧洲经济重心的转移</a:t>
            </a:r>
          </a:p>
        </p:txBody>
      </p:sp>
      <p:sp>
        <p:nvSpPr>
          <p:cNvPr id="9226" name="矩形标注 9225"/>
          <p:cNvSpPr/>
          <p:nvPr/>
        </p:nvSpPr>
        <p:spPr>
          <a:xfrm>
            <a:off x="609600" y="4191000"/>
            <a:ext cx="4032250" cy="1154113"/>
          </a:xfrm>
          <a:prstGeom prst="wedgeRectCallout">
            <a:avLst>
              <a:gd name="adj1" fmla="val 67519"/>
              <a:gd name="adj2" fmla="val -26894"/>
            </a:avLst>
          </a:prstGeom>
          <a:gradFill rotWithShape="1">
            <a:gsLst>
              <a:gs pos="0">
                <a:srgbClr val="0033CC"/>
              </a:gs>
              <a:gs pos="50000">
                <a:schemeClr val="tx1"/>
              </a:gs>
              <a:gs pos="100000">
                <a:srgbClr val="0033CC"/>
              </a:gs>
            </a:gsLst>
            <a:lin ang="5400000" scaled="1"/>
            <a:tileRect/>
          </a:gradFill>
          <a:ln w="9525" cap="flat" cmpd="sng">
            <a:solidFill>
              <a:srgbClr val="FFFF00"/>
            </a:solidFill>
            <a:prstDash val="solid"/>
            <a:miter/>
            <a:headEnd type="none" w="med" len="med"/>
            <a:tailEnd type="none" w="med" len="med"/>
          </a:ln>
        </p:spPr>
        <p:txBody>
          <a:bodyPr/>
          <a:lstStyle/>
          <a:p>
            <a:pPr lvl="0"/>
            <a:r>
              <a:rPr lang="zh-CN" altLang="en-US" sz="2800" b="1">
                <a:solidFill>
                  <a:srgbClr val="FFFF00"/>
                </a:solidFill>
                <a:latin typeface="Arial" panose="020B0604020202020204" pitchFamily="34" charset="0"/>
                <a:ea typeface="黑体" panose="02010609060101010101" pitchFamily="2" charset="-122"/>
              </a:rPr>
              <a:t>工场主、商人、银行家、和农场主等</a:t>
            </a:r>
            <a:endParaRPr lang="zh-CN" altLang="en-US" sz="2800">
              <a:solidFill>
                <a:srgbClr val="FFFF00"/>
              </a:solidFill>
              <a:latin typeface="Arial" panose="020B0604020202020204" pitchFamily="34" charset="0"/>
              <a:ea typeface="黑体" panose="02010609060101010101" pitchFamily="2" charset="-122"/>
            </a:endParaRPr>
          </a:p>
        </p:txBody>
      </p:sp>
      <p:sp>
        <p:nvSpPr>
          <p:cNvPr id="9227" name="矩形标注 9226"/>
          <p:cNvSpPr/>
          <p:nvPr/>
        </p:nvSpPr>
        <p:spPr>
          <a:xfrm>
            <a:off x="755650" y="2924175"/>
            <a:ext cx="4349750" cy="1154113"/>
          </a:xfrm>
          <a:prstGeom prst="wedgeRectCallout">
            <a:avLst>
              <a:gd name="adj1" fmla="val 58907"/>
              <a:gd name="adj2" fmla="val -23176"/>
            </a:avLst>
          </a:prstGeom>
          <a:gradFill rotWithShape="1">
            <a:gsLst>
              <a:gs pos="0">
                <a:srgbClr val="003399"/>
              </a:gs>
              <a:gs pos="50000">
                <a:schemeClr val="tx1"/>
              </a:gs>
              <a:gs pos="100000">
                <a:srgbClr val="003399"/>
              </a:gs>
            </a:gsLst>
            <a:lin ang="5400000" scaled="1"/>
            <a:tileRect/>
          </a:gradFill>
          <a:ln w="9525" cap="flat" cmpd="sng">
            <a:solidFill>
              <a:srgbClr val="FFFF00"/>
            </a:solidFill>
            <a:prstDash val="solid"/>
            <a:miter/>
            <a:headEnd type="none" w="med" len="med"/>
            <a:tailEnd type="none" w="med" len="med"/>
          </a:ln>
        </p:spPr>
        <p:txBody>
          <a:bodyPr/>
          <a:lstStyle/>
          <a:p>
            <a:pPr lvl="0"/>
            <a:r>
              <a:rPr lang="en-US" altLang="zh-CN" sz="2800" b="1">
                <a:solidFill>
                  <a:srgbClr val="FFFF00"/>
                </a:solidFill>
                <a:latin typeface="黑体" panose="02010609060101010101" pitchFamily="2" charset="-122"/>
                <a:ea typeface="黑体" panose="02010609060101010101" pitchFamily="2" charset="-122"/>
              </a:rPr>
              <a:t>1.</a:t>
            </a:r>
            <a:r>
              <a:rPr lang="zh-CN" altLang="en-US" sz="2800" b="1">
                <a:solidFill>
                  <a:srgbClr val="FFFF00"/>
                </a:solidFill>
                <a:latin typeface="黑体" panose="02010609060101010101" pitchFamily="2" charset="-122"/>
                <a:ea typeface="黑体" panose="02010609060101010101" pitchFamily="2" charset="-122"/>
              </a:rPr>
              <a:t>地理优势</a:t>
            </a:r>
          </a:p>
          <a:p>
            <a:pPr lvl="0"/>
            <a:r>
              <a:rPr lang="en-US" altLang="zh-CN" sz="2800" b="1">
                <a:solidFill>
                  <a:srgbClr val="FFFF00"/>
                </a:solidFill>
                <a:latin typeface="黑体" panose="02010609060101010101" pitchFamily="2" charset="-122"/>
                <a:ea typeface="黑体" panose="02010609060101010101" pitchFamily="2" charset="-122"/>
              </a:rPr>
              <a:t>2.</a:t>
            </a:r>
            <a:r>
              <a:rPr lang="zh-CN" altLang="en-US" sz="2800" b="1">
                <a:solidFill>
                  <a:srgbClr val="FFFF00"/>
                </a:solidFill>
                <a:latin typeface="黑体" panose="02010609060101010101" pitchFamily="2" charset="-122"/>
                <a:ea typeface="黑体" panose="02010609060101010101" pitchFamily="2" charset="-122"/>
              </a:rPr>
              <a:t>积极对外贸易</a:t>
            </a:r>
            <a:r>
              <a:rPr lang="en-US" altLang="zh-CN" sz="2800" b="1">
                <a:solidFill>
                  <a:srgbClr val="FFFF00"/>
                </a:solidFill>
                <a:latin typeface="黑体" panose="02010609060101010101" pitchFamily="2" charset="-122"/>
                <a:ea typeface="黑体" panose="02010609060101010101" pitchFamily="2" charset="-122"/>
              </a:rPr>
              <a:t>,</a:t>
            </a:r>
            <a:r>
              <a:rPr lang="zh-CN" altLang="en-US" sz="2800" b="1">
                <a:solidFill>
                  <a:srgbClr val="FFFF00"/>
                </a:solidFill>
                <a:latin typeface="黑体" panose="02010609060101010101" pitchFamily="2" charset="-122"/>
                <a:ea typeface="黑体" panose="02010609060101010101" pitchFamily="2" charset="-122"/>
              </a:rPr>
              <a:t>殖民掠夺</a:t>
            </a:r>
          </a:p>
          <a:p>
            <a:pPr lvl="0">
              <a:spcBef>
                <a:spcPct val="50000"/>
              </a:spcBef>
            </a:pPr>
            <a:endParaRPr lang="zh-CN" altLang="en-US" sz="2800" b="1">
              <a:solidFill>
                <a:srgbClr val="FFFF00"/>
              </a:solidFill>
              <a:latin typeface="Arial" panose="020B0604020202020204" pitchFamily="34" charset="0"/>
              <a:ea typeface="宋体" panose="02010600030101010101" pitchFamily="2" charset="-122"/>
            </a:endParaRPr>
          </a:p>
        </p:txBody>
      </p:sp>
      <p:sp>
        <p:nvSpPr>
          <p:cNvPr id="9228" name="矩形 9227"/>
          <p:cNvSpPr/>
          <p:nvPr/>
        </p:nvSpPr>
        <p:spPr>
          <a:xfrm>
            <a:off x="0" y="188913"/>
            <a:ext cx="2232025" cy="936625"/>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b="1">
                <a:gradFill rotWithShape="0">
                  <a:gsLst>
                    <a:gs pos="0">
                      <a:srgbClr val="FFE701"/>
                    </a:gs>
                    <a:gs pos="100000">
                      <a:srgbClr val="FE3E02"/>
                    </a:gs>
                  </a:gsLst>
                  <a:lin ang="5400000" scaled="1"/>
                  <a:tileRect/>
                </a:gradFill>
                <a:latin typeface="宋体" panose="02010600030101010101" pitchFamily="2" charset="-122"/>
                <a:ea typeface="宋体" panose="02010600030101010101" pitchFamily="2" charset="-122"/>
              </a:rPr>
              <a:t>了解革命背景</a:t>
            </a:r>
          </a:p>
        </p:txBody>
      </p:sp>
      <p:sp>
        <p:nvSpPr>
          <p:cNvPr id="9229" name="矩形标注 9228"/>
          <p:cNvSpPr/>
          <p:nvPr/>
        </p:nvSpPr>
        <p:spPr>
          <a:xfrm>
            <a:off x="1066800" y="1371600"/>
            <a:ext cx="3429000" cy="1066800"/>
          </a:xfrm>
          <a:prstGeom prst="wedgeRectCallout">
            <a:avLst>
              <a:gd name="adj1" fmla="val 65926"/>
              <a:gd name="adj2" fmla="val 7588"/>
            </a:avLst>
          </a:prstGeom>
          <a:gradFill rotWithShape="1">
            <a:gsLst>
              <a:gs pos="0">
                <a:srgbClr val="003399"/>
              </a:gs>
              <a:gs pos="50000">
                <a:schemeClr val="tx1"/>
              </a:gs>
              <a:gs pos="100000">
                <a:srgbClr val="003399"/>
              </a:gs>
            </a:gsLst>
            <a:lin ang="5400000" scaled="1"/>
            <a:tileRect/>
          </a:gradFill>
          <a:ln w="9525" cap="flat" cmpd="sng">
            <a:solidFill>
              <a:srgbClr val="FFFF00"/>
            </a:solidFill>
            <a:prstDash val="solid"/>
            <a:miter/>
            <a:headEnd type="none" w="med" len="med"/>
            <a:tailEnd type="none" w="med" len="med"/>
          </a:ln>
        </p:spPr>
        <p:txBody>
          <a:bodyPr/>
          <a:lstStyle/>
          <a:p>
            <a:pPr lvl="0"/>
            <a:r>
              <a:rPr lang="zh-CN" altLang="en-US" sz="3200" b="1">
                <a:solidFill>
                  <a:srgbClr val="FFFF00"/>
                </a:solidFill>
                <a:latin typeface="Arial" panose="020B0604020202020204" pitchFamily="34" charset="0"/>
                <a:ea typeface="黑体" panose="02010609060101010101" pitchFamily="2" charset="-122"/>
              </a:rPr>
              <a:t>由地中海转移</a:t>
            </a:r>
          </a:p>
          <a:p>
            <a:pPr lvl="0"/>
            <a:r>
              <a:rPr lang="zh-CN" altLang="en-US" sz="3200" b="1">
                <a:solidFill>
                  <a:srgbClr val="FFFF00"/>
                </a:solidFill>
                <a:latin typeface="Arial" panose="020B0604020202020204" pitchFamily="34" charset="0"/>
                <a:ea typeface="黑体" panose="02010609060101010101" pitchFamily="2" charset="-122"/>
              </a:rPr>
              <a:t>到大西洋沿岸</a:t>
            </a:r>
          </a:p>
          <a:p>
            <a:pPr lvl="0">
              <a:spcBef>
                <a:spcPct val="50000"/>
              </a:spcBef>
            </a:pPr>
            <a:endParaRPr lang="zh-CN" altLang="en-US" sz="3200" b="1">
              <a:solidFill>
                <a:srgbClr val="FFFF00"/>
              </a:solidFill>
              <a:latin typeface="Arial" panose="020B0604020202020204" pitchFamily="34" charset="0"/>
              <a:ea typeface="黑体" panose="02010609060101010101" pitchFamily="2" charset="-122"/>
            </a:endParaRPr>
          </a:p>
        </p:txBody>
      </p:sp>
      <p:sp>
        <p:nvSpPr>
          <p:cNvPr id="9230" name="矩形标注 9229"/>
          <p:cNvSpPr/>
          <p:nvPr/>
        </p:nvSpPr>
        <p:spPr>
          <a:xfrm>
            <a:off x="914400" y="5486400"/>
            <a:ext cx="4413250" cy="1154113"/>
          </a:xfrm>
          <a:prstGeom prst="wedgeRectCallout">
            <a:avLst>
              <a:gd name="adj1" fmla="val 66009"/>
              <a:gd name="adj2" fmla="val -40097"/>
            </a:avLst>
          </a:prstGeom>
          <a:gradFill rotWithShape="1">
            <a:gsLst>
              <a:gs pos="0">
                <a:srgbClr val="0033CC"/>
              </a:gs>
              <a:gs pos="50000">
                <a:schemeClr val="tx1"/>
              </a:gs>
              <a:gs pos="100000">
                <a:srgbClr val="0033CC"/>
              </a:gs>
            </a:gsLst>
            <a:lin ang="5400000" scaled="1"/>
            <a:tileRect/>
          </a:gradFill>
          <a:ln w="9525" cap="flat" cmpd="sng">
            <a:solidFill>
              <a:srgbClr val="FFFF00"/>
            </a:solidFill>
            <a:prstDash val="solid"/>
            <a:miter/>
            <a:headEnd type="none" w="med" len="med"/>
            <a:tailEnd type="none" w="med" len="med"/>
          </a:ln>
        </p:spPr>
        <p:txBody>
          <a:bodyPr/>
          <a:lstStyle/>
          <a:p>
            <a:pPr lvl="0"/>
            <a:r>
              <a:rPr lang="zh-CN" altLang="en-US" sz="2800" b="1">
                <a:solidFill>
                  <a:srgbClr val="FFFF66"/>
                </a:solidFill>
                <a:latin typeface="黑体" panose="02010609060101010101" pitchFamily="2" charset="-122"/>
                <a:ea typeface="黑体" panose="02010609060101010101" pitchFamily="2" charset="-122"/>
              </a:rPr>
              <a:t>保留着贵族头衔</a:t>
            </a:r>
            <a:r>
              <a:rPr lang="en-US" altLang="zh-CN" sz="2800" b="1">
                <a:solidFill>
                  <a:srgbClr val="FFFF66"/>
                </a:solidFill>
                <a:latin typeface="黑体" panose="02010609060101010101" pitchFamily="2" charset="-122"/>
                <a:ea typeface="黑体" panose="02010609060101010101" pitchFamily="2" charset="-122"/>
              </a:rPr>
              <a:t>,</a:t>
            </a:r>
            <a:r>
              <a:rPr lang="zh-CN" altLang="en-US" sz="2800" b="1">
                <a:solidFill>
                  <a:srgbClr val="FFFF66"/>
                </a:solidFill>
                <a:latin typeface="黑体" panose="02010609060101010101" pitchFamily="2" charset="-122"/>
                <a:ea typeface="黑体" panose="02010609060101010101" pitchFamily="2" charset="-122"/>
              </a:rPr>
              <a:t>却从事着资本主义性质的经营</a:t>
            </a:r>
            <a:r>
              <a:rPr lang="en-US" altLang="zh-CN" sz="2800" b="1">
                <a:solidFill>
                  <a:srgbClr val="FFFF66"/>
                </a:solidFill>
                <a:latin typeface="黑体" panose="02010609060101010101" pitchFamily="2" charset="-122"/>
                <a:ea typeface="黑体" panose="02010609060101010101" pitchFamily="2" charset="-122"/>
              </a:rPr>
              <a:t>.</a:t>
            </a:r>
            <a:endParaRPr lang="en-US" altLang="zh-CN" sz="2800">
              <a:solidFill>
                <a:srgbClr val="FFFF66"/>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224"/>
                                        </p:tgtEl>
                                        <p:attrNameLst>
                                          <p:attrName>style.visibility</p:attrName>
                                        </p:attrNameLst>
                                      </p:cBhvr>
                                      <p:to>
                                        <p:strVal val="visible"/>
                                      </p:to>
                                    </p:set>
                                    <p:anim calcmode="lin" valueType="num">
                                      <p:cBhvr>
                                        <p:cTn id="7" dur="500" fill="hold"/>
                                        <p:tgtEl>
                                          <p:spTgt spid="9224"/>
                                        </p:tgtEl>
                                        <p:attrNameLst>
                                          <p:attrName>ppt_w</p:attrName>
                                        </p:attrNameLst>
                                      </p:cBhvr>
                                      <p:tavLst>
                                        <p:tav tm="0">
                                          <p:val>
                                            <p:fltVal val="0"/>
                                          </p:val>
                                        </p:tav>
                                        <p:tav tm="100000">
                                          <p:val>
                                            <p:strVal val="#ppt_w"/>
                                          </p:val>
                                        </p:tav>
                                      </p:tavLst>
                                    </p:anim>
                                    <p:anim calcmode="lin" valueType="num">
                                      <p:cBhvr>
                                        <p:cTn id="8" dur="500" fill="hold"/>
                                        <p:tgtEl>
                                          <p:spTgt spid="9224"/>
                                        </p:tgtEl>
                                        <p:attrNameLst>
                                          <p:attrName>ppt_h</p:attrName>
                                        </p:attrNameLst>
                                      </p:cBhvr>
                                      <p:tavLst>
                                        <p:tav tm="0">
                                          <p:val>
                                            <p:fltVal val="0"/>
                                          </p:val>
                                        </p:tav>
                                        <p:tav tm="100000">
                                          <p:val>
                                            <p:strVal val="#ppt_h"/>
                                          </p:val>
                                        </p:tav>
                                      </p:tavLst>
                                    </p:anim>
                                    <p:animEffect transition="in" filter="fade">
                                      <p:cBhvr>
                                        <p:cTn id="9" dur="500"/>
                                        <p:tgtEl>
                                          <p:spTgt spid="922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225"/>
                                        </p:tgtEl>
                                        <p:attrNameLst>
                                          <p:attrName>style.visibility</p:attrName>
                                        </p:attrNameLst>
                                      </p:cBhvr>
                                      <p:to>
                                        <p:strVal val="visible"/>
                                      </p:to>
                                    </p:set>
                                    <p:anim calcmode="lin" valueType="num">
                                      <p:cBhvr>
                                        <p:cTn id="14" dur="500" fill="hold"/>
                                        <p:tgtEl>
                                          <p:spTgt spid="9225"/>
                                        </p:tgtEl>
                                        <p:attrNameLst>
                                          <p:attrName>ppt_w</p:attrName>
                                        </p:attrNameLst>
                                      </p:cBhvr>
                                      <p:tavLst>
                                        <p:tav tm="0">
                                          <p:val>
                                            <p:fltVal val="0"/>
                                          </p:val>
                                        </p:tav>
                                        <p:tav tm="100000">
                                          <p:val>
                                            <p:strVal val="#ppt_w"/>
                                          </p:val>
                                        </p:tav>
                                      </p:tavLst>
                                    </p:anim>
                                    <p:anim calcmode="lin" valueType="num">
                                      <p:cBhvr>
                                        <p:cTn id="15" dur="500" fill="hold"/>
                                        <p:tgtEl>
                                          <p:spTgt spid="9225"/>
                                        </p:tgtEl>
                                        <p:attrNameLst>
                                          <p:attrName>ppt_h</p:attrName>
                                        </p:attrNameLst>
                                      </p:cBhvr>
                                      <p:tavLst>
                                        <p:tav tm="0">
                                          <p:val>
                                            <p:fltVal val="0"/>
                                          </p:val>
                                        </p:tav>
                                        <p:tav tm="100000">
                                          <p:val>
                                            <p:strVal val="#ppt_h"/>
                                          </p:val>
                                        </p:tav>
                                      </p:tavLst>
                                    </p:anim>
                                    <p:animEffect transition="in" filter="fade">
                                      <p:cBhvr>
                                        <p:cTn id="16" dur="500"/>
                                        <p:tgtEl>
                                          <p:spTgt spid="922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9229"/>
                                        </p:tgtEl>
                                        <p:attrNameLst>
                                          <p:attrName>style.visibility</p:attrName>
                                        </p:attrNameLst>
                                      </p:cBhvr>
                                      <p:to>
                                        <p:strVal val="visible"/>
                                      </p:to>
                                    </p:set>
                                    <p:anim calcmode="lin" valueType="num">
                                      <p:cBhvr>
                                        <p:cTn id="21" dur="500" fill="hold"/>
                                        <p:tgtEl>
                                          <p:spTgt spid="9229"/>
                                        </p:tgtEl>
                                        <p:attrNameLst>
                                          <p:attrName>ppt_w</p:attrName>
                                        </p:attrNameLst>
                                      </p:cBhvr>
                                      <p:tavLst>
                                        <p:tav tm="0">
                                          <p:val>
                                            <p:fltVal val="0"/>
                                          </p:val>
                                        </p:tav>
                                        <p:tav tm="100000">
                                          <p:val>
                                            <p:strVal val="#ppt_w"/>
                                          </p:val>
                                        </p:tav>
                                      </p:tavLst>
                                    </p:anim>
                                    <p:anim calcmode="lin" valueType="num">
                                      <p:cBhvr>
                                        <p:cTn id="22" dur="500" fill="hold"/>
                                        <p:tgtEl>
                                          <p:spTgt spid="9229"/>
                                        </p:tgtEl>
                                        <p:attrNameLst>
                                          <p:attrName>ppt_h</p:attrName>
                                        </p:attrNameLst>
                                      </p:cBhvr>
                                      <p:tavLst>
                                        <p:tav tm="0">
                                          <p:val>
                                            <p:fltVal val="0"/>
                                          </p:val>
                                        </p:tav>
                                        <p:tav tm="100000">
                                          <p:val>
                                            <p:strVal val="#ppt_h"/>
                                          </p:val>
                                        </p:tav>
                                      </p:tavLst>
                                    </p:anim>
                                    <p:animEffect transition="in" filter="fade">
                                      <p:cBhvr>
                                        <p:cTn id="23" dur="500"/>
                                        <p:tgtEl>
                                          <p:spTgt spid="922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222"/>
                                        </p:tgtEl>
                                        <p:attrNameLst>
                                          <p:attrName>style.visibility</p:attrName>
                                        </p:attrNameLst>
                                      </p:cBhvr>
                                      <p:to>
                                        <p:strVal val="visible"/>
                                      </p:to>
                                    </p:set>
                                    <p:anim calcmode="lin" valueType="num">
                                      <p:cBhvr>
                                        <p:cTn id="28" dur="500" fill="hold"/>
                                        <p:tgtEl>
                                          <p:spTgt spid="9222"/>
                                        </p:tgtEl>
                                        <p:attrNameLst>
                                          <p:attrName>ppt_w</p:attrName>
                                        </p:attrNameLst>
                                      </p:cBhvr>
                                      <p:tavLst>
                                        <p:tav tm="0">
                                          <p:val>
                                            <p:fltVal val="0"/>
                                          </p:val>
                                        </p:tav>
                                        <p:tav tm="100000">
                                          <p:val>
                                            <p:strVal val="#ppt_w"/>
                                          </p:val>
                                        </p:tav>
                                      </p:tavLst>
                                    </p:anim>
                                    <p:anim calcmode="lin" valueType="num">
                                      <p:cBhvr>
                                        <p:cTn id="29" dur="500" fill="hold"/>
                                        <p:tgtEl>
                                          <p:spTgt spid="9222"/>
                                        </p:tgtEl>
                                        <p:attrNameLst>
                                          <p:attrName>ppt_h</p:attrName>
                                        </p:attrNameLst>
                                      </p:cBhvr>
                                      <p:tavLst>
                                        <p:tav tm="0">
                                          <p:val>
                                            <p:fltVal val="0"/>
                                          </p:val>
                                        </p:tav>
                                        <p:tav tm="100000">
                                          <p:val>
                                            <p:strVal val="#ppt_h"/>
                                          </p:val>
                                        </p:tav>
                                      </p:tavLst>
                                    </p:anim>
                                    <p:animEffect transition="in" filter="fade">
                                      <p:cBhvr>
                                        <p:cTn id="30" dur="500"/>
                                        <p:tgtEl>
                                          <p:spTgt spid="922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227"/>
                                        </p:tgtEl>
                                        <p:attrNameLst>
                                          <p:attrName>style.visibility</p:attrName>
                                        </p:attrNameLst>
                                      </p:cBhvr>
                                      <p:to>
                                        <p:strVal val="visible"/>
                                      </p:to>
                                    </p:set>
                                    <p:anim calcmode="lin" valueType="num">
                                      <p:cBhvr>
                                        <p:cTn id="35" dur="500" fill="hold"/>
                                        <p:tgtEl>
                                          <p:spTgt spid="9227"/>
                                        </p:tgtEl>
                                        <p:attrNameLst>
                                          <p:attrName>ppt_w</p:attrName>
                                        </p:attrNameLst>
                                      </p:cBhvr>
                                      <p:tavLst>
                                        <p:tav tm="0">
                                          <p:val>
                                            <p:fltVal val="0"/>
                                          </p:val>
                                        </p:tav>
                                        <p:tav tm="100000">
                                          <p:val>
                                            <p:strVal val="#ppt_w"/>
                                          </p:val>
                                        </p:tav>
                                      </p:tavLst>
                                    </p:anim>
                                    <p:anim calcmode="lin" valueType="num">
                                      <p:cBhvr>
                                        <p:cTn id="36" dur="500" fill="hold"/>
                                        <p:tgtEl>
                                          <p:spTgt spid="9227"/>
                                        </p:tgtEl>
                                        <p:attrNameLst>
                                          <p:attrName>ppt_h</p:attrName>
                                        </p:attrNameLst>
                                      </p:cBhvr>
                                      <p:tavLst>
                                        <p:tav tm="0">
                                          <p:val>
                                            <p:fltVal val="0"/>
                                          </p:val>
                                        </p:tav>
                                        <p:tav tm="100000">
                                          <p:val>
                                            <p:strVal val="#ppt_h"/>
                                          </p:val>
                                        </p:tav>
                                      </p:tavLst>
                                    </p:anim>
                                    <p:animEffect transition="in" filter="fade">
                                      <p:cBhvr>
                                        <p:cTn id="37" dur="500"/>
                                        <p:tgtEl>
                                          <p:spTgt spid="9227"/>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9219"/>
                                        </p:tgtEl>
                                        <p:attrNameLst>
                                          <p:attrName>style.visibility</p:attrName>
                                        </p:attrNameLst>
                                      </p:cBhvr>
                                      <p:to>
                                        <p:strVal val="visible"/>
                                      </p:to>
                                    </p:set>
                                    <p:anim calcmode="lin" valueType="num">
                                      <p:cBhvr>
                                        <p:cTn id="42" dur="500" fill="hold"/>
                                        <p:tgtEl>
                                          <p:spTgt spid="9219"/>
                                        </p:tgtEl>
                                        <p:attrNameLst>
                                          <p:attrName>ppt_w</p:attrName>
                                        </p:attrNameLst>
                                      </p:cBhvr>
                                      <p:tavLst>
                                        <p:tav tm="0">
                                          <p:val>
                                            <p:fltVal val="0"/>
                                          </p:val>
                                        </p:tav>
                                        <p:tav tm="100000">
                                          <p:val>
                                            <p:strVal val="#ppt_w"/>
                                          </p:val>
                                        </p:tav>
                                      </p:tavLst>
                                    </p:anim>
                                    <p:anim calcmode="lin" valueType="num">
                                      <p:cBhvr>
                                        <p:cTn id="43" dur="500" fill="hold"/>
                                        <p:tgtEl>
                                          <p:spTgt spid="9219"/>
                                        </p:tgtEl>
                                        <p:attrNameLst>
                                          <p:attrName>ppt_h</p:attrName>
                                        </p:attrNameLst>
                                      </p:cBhvr>
                                      <p:tavLst>
                                        <p:tav tm="0">
                                          <p:val>
                                            <p:fltVal val="0"/>
                                          </p:val>
                                        </p:tav>
                                        <p:tav tm="100000">
                                          <p:val>
                                            <p:strVal val="#ppt_h"/>
                                          </p:val>
                                        </p:tav>
                                      </p:tavLst>
                                    </p:anim>
                                    <p:animEffect transition="in" filter="fade">
                                      <p:cBhvr>
                                        <p:cTn id="44" dur="500"/>
                                        <p:tgtEl>
                                          <p:spTgt spid="921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9226"/>
                                        </p:tgtEl>
                                        <p:attrNameLst>
                                          <p:attrName>style.visibility</p:attrName>
                                        </p:attrNameLst>
                                      </p:cBhvr>
                                      <p:to>
                                        <p:strVal val="visible"/>
                                      </p:to>
                                    </p:set>
                                    <p:anim calcmode="lin" valueType="num">
                                      <p:cBhvr>
                                        <p:cTn id="49" dur="500" fill="hold"/>
                                        <p:tgtEl>
                                          <p:spTgt spid="9226"/>
                                        </p:tgtEl>
                                        <p:attrNameLst>
                                          <p:attrName>ppt_w</p:attrName>
                                        </p:attrNameLst>
                                      </p:cBhvr>
                                      <p:tavLst>
                                        <p:tav tm="0">
                                          <p:val>
                                            <p:fltVal val="0"/>
                                          </p:val>
                                        </p:tav>
                                        <p:tav tm="100000">
                                          <p:val>
                                            <p:strVal val="#ppt_w"/>
                                          </p:val>
                                        </p:tav>
                                      </p:tavLst>
                                    </p:anim>
                                    <p:anim calcmode="lin" valueType="num">
                                      <p:cBhvr>
                                        <p:cTn id="50" dur="500" fill="hold"/>
                                        <p:tgtEl>
                                          <p:spTgt spid="9226"/>
                                        </p:tgtEl>
                                        <p:attrNameLst>
                                          <p:attrName>ppt_h</p:attrName>
                                        </p:attrNameLst>
                                      </p:cBhvr>
                                      <p:tavLst>
                                        <p:tav tm="0">
                                          <p:val>
                                            <p:fltVal val="0"/>
                                          </p:val>
                                        </p:tav>
                                        <p:tav tm="100000">
                                          <p:val>
                                            <p:strVal val="#ppt_h"/>
                                          </p:val>
                                        </p:tav>
                                      </p:tavLst>
                                    </p:anim>
                                    <p:animEffect transition="in" filter="fade">
                                      <p:cBhvr>
                                        <p:cTn id="51" dur="500"/>
                                        <p:tgtEl>
                                          <p:spTgt spid="9226"/>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218"/>
                                        </p:tgtEl>
                                        <p:attrNameLst>
                                          <p:attrName>style.visibility</p:attrName>
                                        </p:attrNameLst>
                                      </p:cBhvr>
                                      <p:to>
                                        <p:strVal val="visible"/>
                                      </p:to>
                                    </p:set>
                                    <p:anim calcmode="lin" valueType="num">
                                      <p:cBhvr>
                                        <p:cTn id="56" dur="500" fill="hold"/>
                                        <p:tgtEl>
                                          <p:spTgt spid="9218"/>
                                        </p:tgtEl>
                                        <p:attrNameLst>
                                          <p:attrName>ppt_w</p:attrName>
                                        </p:attrNameLst>
                                      </p:cBhvr>
                                      <p:tavLst>
                                        <p:tav tm="0">
                                          <p:val>
                                            <p:fltVal val="0"/>
                                          </p:val>
                                        </p:tav>
                                        <p:tav tm="100000">
                                          <p:val>
                                            <p:strVal val="#ppt_w"/>
                                          </p:val>
                                        </p:tav>
                                      </p:tavLst>
                                    </p:anim>
                                    <p:anim calcmode="lin" valueType="num">
                                      <p:cBhvr>
                                        <p:cTn id="57" dur="500" fill="hold"/>
                                        <p:tgtEl>
                                          <p:spTgt spid="9218"/>
                                        </p:tgtEl>
                                        <p:attrNameLst>
                                          <p:attrName>ppt_h</p:attrName>
                                        </p:attrNameLst>
                                      </p:cBhvr>
                                      <p:tavLst>
                                        <p:tav tm="0">
                                          <p:val>
                                            <p:fltVal val="0"/>
                                          </p:val>
                                        </p:tav>
                                        <p:tav tm="100000">
                                          <p:val>
                                            <p:strVal val="#ppt_h"/>
                                          </p:val>
                                        </p:tav>
                                      </p:tavLst>
                                    </p:anim>
                                    <p:animEffect transition="in" filter="fade">
                                      <p:cBhvr>
                                        <p:cTn id="58" dur="500"/>
                                        <p:tgtEl>
                                          <p:spTgt spid="9218"/>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9230"/>
                                        </p:tgtEl>
                                        <p:attrNameLst>
                                          <p:attrName>style.visibility</p:attrName>
                                        </p:attrNameLst>
                                      </p:cBhvr>
                                      <p:to>
                                        <p:strVal val="visible"/>
                                      </p:to>
                                    </p:set>
                                    <p:anim calcmode="lin" valueType="num">
                                      <p:cBhvr>
                                        <p:cTn id="63" dur="500" fill="hold"/>
                                        <p:tgtEl>
                                          <p:spTgt spid="9230"/>
                                        </p:tgtEl>
                                        <p:attrNameLst>
                                          <p:attrName>ppt_w</p:attrName>
                                        </p:attrNameLst>
                                      </p:cBhvr>
                                      <p:tavLst>
                                        <p:tav tm="0">
                                          <p:val>
                                            <p:fltVal val="0"/>
                                          </p:val>
                                        </p:tav>
                                        <p:tav tm="100000">
                                          <p:val>
                                            <p:strVal val="#ppt_w"/>
                                          </p:val>
                                        </p:tav>
                                      </p:tavLst>
                                    </p:anim>
                                    <p:anim calcmode="lin" valueType="num">
                                      <p:cBhvr>
                                        <p:cTn id="64" dur="500" fill="hold"/>
                                        <p:tgtEl>
                                          <p:spTgt spid="9230"/>
                                        </p:tgtEl>
                                        <p:attrNameLst>
                                          <p:attrName>ppt_h</p:attrName>
                                        </p:attrNameLst>
                                      </p:cBhvr>
                                      <p:tavLst>
                                        <p:tav tm="0">
                                          <p:val>
                                            <p:fltVal val="0"/>
                                          </p:val>
                                        </p:tav>
                                        <p:tav tm="100000">
                                          <p:val>
                                            <p:strVal val="#ppt_h"/>
                                          </p:val>
                                        </p:tav>
                                      </p:tavLst>
                                    </p:anim>
                                    <p:animEffect transition="in" filter="fade">
                                      <p:cBhvr>
                                        <p:cTn id="65" dur="500"/>
                                        <p:tgtEl>
                                          <p:spTgt spid="9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9219" grpId="0" animBg="1"/>
      <p:bldP spid="9222" grpId="0" animBg="1"/>
      <p:bldP spid="9224" grpId="0" animBg="1"/>
      <p:bldP spid="9225" grpId="0" animBg="1"/>
      <p:bldP spid="9226" grpId="0" animBg="1"/>
      <p:bldP spid="9227" grpId="0" animBg="1"/>
      <p:bldP spid="9229" grpId="0" animBg="1"/>
      <p:bldP spid="92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云形标注 10241"/>
          <p:cNvSpPr/>
          <p:nvPr/>
        </p:nvSpPr>
        <p:spPr>
          <a:xfrm>
            <a:off x="0" y="609600"/>
            <a:ext cx="9144000" cy="2901950"/>
          </a:xfrm>
          <a:prstGeom prst="cloudCallout">
            <a:avLst>
              <a:gd name="adj1" fmla="val -15208"/>
              <a:gd name="adj2" fmla="val 84356"/>
            </a:avLst>
          </a:prstGeom>
          <a:gradFill rotWithShape="1">
            <a:gsLst>
              <a:gs pos="0">
                <a:srgbClr val="00FF00">
                  <a:gamma/>
                  <a:shade val="46275"/>
                  <a:invGamma/>
                </a:srgbClr>
              </a:gs>
              <a:gs pos="100000">
                <a:srgbClr val="00FF00">
                  <a:alpha val="64999"/>
                </a:srgbClr>
              </a:gs>
            </a:gsLst>
            <a:lin ang="5400000" scaled="1"/>
            <a:tileRect/>
          </a:gradFill>
          <a:ln w="9525" cap="flat" cmpd="sng">
            <a:solidFill>
              <a:schemeClr val="bg1"/>
            </a:solidFill>
            <a:prstDash val="solid"/>
            <a:headEnd type="none" w="med" len="med"/>
            <a:tailEnd type="none" w="med" len="med"/>
          </a:ln>
        </p:spPr>
        <p:txBody>
          <a:bodyPr/>
          <a:lstStyle/>
          <a:p>
            <a:pPr lvl="0" algn="ctr" eaLnBrk="0" hangingPunct="0"/>
            <a:r>
              <a:rPr lang="zh-CN" altLang="en-US" sz="3200" b="1">
                <a:solidFill>
                  <a:schemeClr val="bg1"/>
                </a:solidFill>
                <a:latin typeface="黑体" panose="02010609060101010101" pitchFamily="2" charset="-122"/>
                <a:ea typeface="黑体" panose="02010609060101010101" pitchFamily="2" charset="-122"/>
              </a:rPr>
              <a:t>可是，</a:t>
            </a:r>
            <a:r>
              <a:rPr lang="en-US" altLang="zh-CN" sz="3200" b="1">
                <a:solidFill>
                  <a:schemeClr val="bg1"/>
                </a:solidFill>
                <a:latin typeface="黑体" panose="02010609060101010101" pitchFamily="2" charset="-122"/>
                <a:ea typeface="黑体" panose="02010609060101010101" pitchFamily="2" charset="-122"/>
              </a:rPr>
              <a:t>17</a:t>
            </a:r>
            <a:r>
              <a:rPr lang="zh-CN" altLang="en-US" sz="3200" b="1">
                <a:solidFill>
                  <a:schemeClr val="bg1"/>
                </a:solidFill>
                <a:latin typeface="黑体" panose="02010609060101010101" pitchFamily="2" charset="-122"/>
                <a:ea typeface="黑体" panose="02010609060101010101" pitchFamily="2" charset="-122"/>
              </a:rPr>
              <a:t>世纪时，英国统治者会实行什么样的政策？这些政策对资本主义的发展是否有利呢？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heckerboard(across)">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1265"/>
          <p:cNvSpPr/>
          <p:nvPr/>
        </p:nvSpPr>
        <p:spPr>
          <a:xfrm>
            <a:off x="1600200" y="1219200"/>
            <a:ext cx="5410200" cy="2743200"/>
          </a:xfrm>
          <a:prstGeom prst="rect">
            <a:avLst/>
          </a:prstGeom>
        </p:spPr>
        <p:txBody>
          <a:bodyPr wrap="none" fromWordArt="1">
            <a:prstTxWarp prst="textTriangle">
              <a:avLst>
                <a:gd name="adj" fmla="val 50000"/>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b="1">
                <a:gradFill rotWithShape="0">
                  <a:gsLst>
                    <a:gs pos="0">
                      <a:srgbClr val="FFE701"/>
                    </a:gs>
                    <a:gs pos="100000">
                      <a:srgbClr val="FE3E02"/>
                    </a:gs>
                  </a:gsLst>
                  <a:lin ang="5400000" scaled="1"/>
                  <a:tileRect/>
                </a:gradFill>
                <a:latin typeface="华文新魏" charset="0"/>
                <a:ea typeface="华文新魏" charset="0"/>
              </a:rPr>
              <a:t>角色扮演、感悟历史</a:t>
            </a: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Orbit</Template>
  <TotalTime>0</TotalTime>
  <Words>2365</Words>
  <Paragraphs>191</Paragraphs>
  <Slides>25</Slides>
  <Notes>0</Notes>
  <HiddenSlides>2</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25</vt:i4>
      </vt:variant>
    </vt:vector>
  </HeadingPairs>
  <TitlesOfParts>
    <vt:vector size="26" baseType="lpstr">
      <vt:lpstr>默认设计模板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2016-11-01T02:21:45Z</dcterms:created>
  <dcterms:modified xsi:type="dcterms:W3CDTF">2018-10-17T01:26:57Z</dcterms:modified>
  <cp:category>历史备课大师【全免费】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2052-10.1.0.5973</vt:lpwstr>
  </property>
</Properties>
</file>