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  <p:sldMasterId id="2147483671" r:id="rId2"/>
  </p:sldMasterIdLst>
  <p:notesMasterIdLst>
    <p:notesMasterId r:id="rId71"/>
  </p:notesMasterIdLst>
  <p:sldIdLst>
    <p:sldId id="256" r:id="rId3"/>
    <p:sldId id="257" r:id="rId4"/>
    <p:sldId id="258" r:id="rId5"/>
    <p:sldId id="259" r:id="rId6"/>
    <p:sldId id="260" r:id="rId7"/>
    <p:sldId id="280" r:id="rId8"/>
    <p:sldId id="281" r:id="rId9"/>
    <p:sldId id="282" r:id="rId10"/>
    <p:sldId id="283" r:id="rId11"/>
    <p:sldId id="303" r:id="rId12"/>
    <p:sldId id="261" r:id="rId13"/>
    <p:sldId id="264" r:id="rId14"/>
    <p:sldId id="265" r:id="rId15"/>
    <p:sldId id="262" r:id="rId16"/>
    <p:sldId id="263" r:id="rId17"/>
    <p:sldId id="304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266" r:id="rId26"/>
    <p:sldId id="267" r:id="rId27"/>
    <p:sldId id="268" r:id="rId28"/>
    <p:sldId id="313" r:id="rId29"/>
    <p:sldId id="314" r:id="rId30"/>
    <p:sldId id="315" r:id="rId31"/>
    <p:sldId id="269" r:id="rId32"/>
    <p:sldId id="270" r:id="rId33"/>
    <p:sldId id="274" r:id="rId34"/>
    <p:sldId id="271" r:id="rId35"/>
    <p:sldId id="272" r:id="rId36"/>
    <p:sldId id="273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342" r:id="rId46"/>
    <p:sldId id="275" r:id="rId47"/>
    <p:sldId id="276" r:id="rId48"/>
    <p:sldId id="277" r:id="rId49"/>
    <p:sldId id="279" r:id="rId50"/>
    <p:sldId id="278" r:id="rId51"/>
    <p:sldId id="343" r:id="rId52"/>
    <p:sldId id="344" r:id="rId53"/>
    <p:sldId id="345" r:id="rId54"/>
    <p:sldId id="346" r:id="rId55"/>
    <p:sldId id="347" r:id="rId56"/>
    <p:sldId id="348" r:id="rId57"/>
    <p:sldId id="349" r:id="rId58"/>
    <p:sldId id="350" r:id="rId59"/>
    <p:sldId id="351" r:id="rId60"/>
    <p:sldId id="352" r:id="rId61"/>
    <p:sldId id="353" r:id="rId62"/>
    <p:sldId id="354" r:id="rId63"/>
    <p:sldId id="356" r:id="rId64"/>
    <p:sldId id="357" r:id="rId65"/>
    <p:sldId id="358" r:id="rId66"/>
    <p:sldId id="359" r:id="rId67"/>
    <p:sldId id="360" r:id="rId68"/>
    <p:sldId id="361" r:id="rId69"/>
    <p:sldId id="362" r:id="rId7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F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690" y="-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24421" y="2997200"/>
            <a:ext cx="10943167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624421" y="3952875"/>
            <a:ext cx="10943167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21" y="1125538"/>
            <a:ext cx="5369983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25538"/>
            <a:ext cx="5369984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4968" y="190505"/>
            <a:ext cx="2734733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20" y="190505"/>
            <a:ext cx="8007349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2019/3/12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19" y="1125538"/>
            <a:ext cx="1094316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6535" y="190500"/>
            <a:ext cx="1094316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135036" y="6524625"/>
            <a:ext cx="191981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4805" y="1863090"/>
            <a:ext cx="34391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1">
                <a:latin typeface="微软雅黑" panose="020B0503020204020204" charset="-122"/>
                <a:ea typeface="微软雅黑" panose="020B0503020204020204" charset="-122"/>
              </a:rPr>
              <a:t>第三单元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4870" y="3401695"/>
            <a:ext cx="79222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中国特色社会主义道路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/>
        </p:nvPicPr>
        <p:blipFill>
          <a:blip r:embed="rId2"/>
          <a:srcRect t="11149" r="437"/>
          <a:stretch>
            <a:fillRect/>
          </a:stretch>
        </p:blipFill>
        <p:spPr>
          <a:xfrm>
            <a:off x="220980" y="1155700"/>
            <a:ext cx="11876405" cy="562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147695" y="194945"/>
            <a:ext cx="57315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经济体制改革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30" y="223520"/>
            <a:ext cx="11497945" cy="5968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470" y="349250"/>
            <a:ext cx="1311275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8530" y="1295400"/>
            <a:ext cx="1480820" cy="497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180" y="2195513"/>
            <a:ext cx="1309688" cy="43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2475" y="2927985"/>
            <a:ext cx="3453130" cy="560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0315" y="4752975"/>
            <a:ext cx="1309688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1"/>
          <p:cNvPicPr>
            <a:picLocks noChangeAspect="1"/>
          </p:cNvPicPr>
          <p:nvPr/>
        </p:nvPicPr>
        <p:blipFill>
          <a:blip r:embed="rId2"/>
          <a:srcRect t="27952" r="736"/>
          <a:stretch>
            <a:fillRect/>
          </a:stretch>
        </p:blipFill>
        <p:spPr>
          <a:xfrm>
            <a:off x="116205" y="69850"/>
            <a:ext cx="12058650" cy="2792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305" y="2767330"/>
            <a:ext cx="12202795" cy="4030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930" y="793750"/>
            <a:ext cx="10547350" cy="42818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" y="463550"/>
            <a:ext cx="12147550" cy="572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638" y="1139825"/>
            <a:ext cx="1311275" cy="43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063" y="1717675"/>
            <a:ext cx="1958975" cy="47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763" y="2324100"/>
            <a:ext cx="2754312" cy="47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950" y="2986088"/>
            <a:ext cx="1701800" cy="43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488" y="4197350"/>
            <a:ext cx="1652587" cy="43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938" y="5019675"/>
            <a:ext cx="1309687" cy="43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488" y="5657850"/>
            <a:ext cx="1311275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" y="414655"/>
            <a:ext cx="12028170" cy="5829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3845" y="609600"/>
            <a:ext cx="1868805" cy="593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2950" y="3270885"/>
            <a:ext cx="949325" cy="812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2275" y="4283075"/>
            <a:ext cx="1143000" cy="766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2650" y="4283075"/>
            <a:ext cx="728980" cy="766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4400" y="5207635"/>
            <a:ext cx="1273175" cy="749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 t="28327" r="235"/>
          <a:stretch>
            <a:fillRect/>
          </a:stretch>
        </p:blipFill>
        <p:spPr>
          <a:xfrm>
            <a:off x="14605" y="189230"/>
            <a:ext cx="11887835" cy="6541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7550" y="1482725"/>
            <a:ext cx="666750" cy="43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9125" y="4217035"/>
            <a:ext cx="666750" cy="436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 t="16721" r="684"/>
          <a:stretch>
            <a:fillRect/>
          </a:stretch>
        </p:blipFill>
        <p:spPr>
          <a:xfrm>
            <a:off x="114300" y="116840"/>
            <a:ext cx="11852910" cy="2519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605" y="1159510"/>
            <a:ext cx="668338" cy="43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155" y="2636520"/>
            <a:ext cx="11571605" cy="3897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290" y="5062220"/>
            <a:ext cx="668338" cy="43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18135" y="116840"/>
            <a:ext cx="4413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4155" y="2510790"/>
            <a:ext cx="4413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 t="13651" r="1603"/>
          <a:stretch>
            <a:fillRect/>
          </a:stretch>
        </p:blipFill>
        <p:spPr>
          <a:xfrm>
            <a:off x="9525" y="69215"/>
            <a:ext cx="11851640" cy="3144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7215" y="1734820"/>
            <a:ext cx="668338" cy="43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9" name="图片 1"/>
          <p:cNvPicPr>
            <a:picLocks noChangeAspect="1"/>
          </p:cNvPicPr>
          <p:nvPr/>
        </p:nvPicPr>
        <p:blipFill>
          <a:blip r:embed="rId4"/>
          <a:srcRect t="28794" r="158"/>
          <a:stretch>
            <a:fillRect/>
          </a:stretch>
        </p:blipFill>
        <p:spPr>
          <a:xfrm>
            <a:off x="10160" y="3213100"/>
            <a:ext cx="11851005" cy="3533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2265" y="4761230"/>
            <a:ext cx="668338" cy="43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46380" y="69215"/>
            <a:ext cx="4413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5.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6380" y="3213735"/>
            <a:ext cx="4413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6.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0" y="195580"/>
            <a:ext cx="11433175" cy="4188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0815" y="3756978"/>
            <a:ext cx="666750" cy="43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5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3230" y="3584575"/>
            <a:ext cx="6767195" cy="300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46075" y="204470"/>
            <a:ext cx="2871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040FFA"/>
                </a:solidFill>
                <a:latin typeface="微软雅黑" panose="020B0503020204020204" charset="-122"/>
                <a:ea typeface="微软雅黑" panose="020B0503020204020204" charset="-122"/>
              </a:rPr>
              <a:t>一、学习目标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4000" y="788035"/>
            <a:ext cx="1185100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1．中国特色社会主义道路的形成过程。</a:t>
            </a:r>
            <a:endParaRPr 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⑴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了解中共十一届三中全会。</a:t>
            </a:r>
            <a:endParaRPr 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⑵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了解经济体制改革在农村和城市的实施、经济体制改革的目标。</a:t>
            </a:r>
            <a:endParaRPr 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⑶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了解中国对外开放格局形成过程。</a:t>
            </a:r>
            <a:endParaRPr 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⑷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了解中国特色社会主义的形成过程</a:t>
            </a:r>
            <a:endParaRPr 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⑸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了解中国梦的蓝图和发展战略、发展理念等。</a:t>
            </a:r>
          </a:p>
          <a:p>
            <a:pPr indent="40640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2.理解在中国特色社会主义道路发展中取得的各方面的成就。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315" y="4696460"/>
            <a:ext cx="3239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040FFA"/>
                </a:solidFill>
                <a:latin typeface="微软雅黑" panose="020B0503020204020204" charset="-122"/>
                <a:ea typeface="微软雅黑" panose="020B0503020204020204" charset="-122"/>
              </a:rPr>
              <a:t>二、重点、难点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8315" y="5187950"/>
            <a:ext cx="111144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/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1．自十一届三中全会以来我国社会主义建设取得的成就。</a:t>
            </a:r>
          </a:p>
          <a:p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 认识中国特色社会主义理论体系形成和发展过程，理解它在中国社会主义建设、在中国梦中的指导意义。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3"/>
          <p:cNvGrpSpPr/>
          <p:nvPr/>
        </p:nvGrpSpPr>
        <p:grpSpPr>
          <a:xfrm>
            <a:off x="396875" y="284163"/>
            <a:ext cx="11179175" cy="6208712"/>
            <a:chOff x="489" y="1357"/>
            <a:chExt cx="17605" cy="9776"/>
          </a:xfrm>
        </p:grpSpPr>
        <p:pic>
          <p:nvPicPr>
            <p:cNvPr id="1843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9" y="1357"/>
              <a:ext cx="17488" cy="3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5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6" y="5195"/>
              <a:ext cx="16798" cy="593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6038" y="2721610"/>
            <a:ext cx="668337" cy="43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09600" y="284480"/>
            <a:ext cx="4413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8.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5" y="78105"/>
            <a:ext cx="11684635" cy="253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4285" y="968693"/>
            <a:ext cx="668338" cy="43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65" y="2611120"/>
            <a:ext cx="11972290" cy="3861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5460" y="3996690"/>
            <a:ext cx="778510" cy="5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5420" y="78105"/>
            <a:ext cx="66103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9.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5420" y="2485390"/>
            <a:ext cx="7588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" y="249555"/>
            <a:ext cx="11410315" cy="5352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8598" y="3210560"/>
            <a:ext cx="668337" cy="43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58775" y="471805"/>
            <a:ext cx="75882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11.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/>
        </p:nvPicPr>
        <p:blipFill>
          <a:blip r:embed="rId2"/>
          <a:srcRect t="13772" r="543"/>
          <a:stretch>
            <a:fillRect/>
          </a:stretch>
        </p:blipFill>
        <p:spPr>
          <a:xfrm>
            <a:off x="880745" y="1182370"/>
            <a:ext cx="10900410" cy="534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540760" y="194945"/>
            <a:ext cx="47250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对外开放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85" y="301625"/>
            <a:ext cx="11398885" cy="6202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005" y="478155"/>
            <a:ext cx="2827655" cy="625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6380" y="1375410"/>
            <a:ext cx="1211580" cy="549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6055" y="1375410"/>
            <a:ext cx="1210945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315" y="2311400"/>
            <a:ext cx="1210945" cy="551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430" y="2334895"/>
            <a:ext cx="1210945" cy="504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365" y="4038600"/>
            <a:ext cx="1725295" cy="567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" y="254000"/>
            <a:ext cx="11885295" cy="6522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195" y="254000"/>
            <a:ext cx="1210945" cy="488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148" y="1604645"/>
            <a:ext cx="1835150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8013" y="2332038"/>
            <a:ext cx="1935162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163" y="3638868"/>
            <a:ext cx="1211262" cy="40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8425" y="4289743"/>
            <a:ext cx="1212850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410" y="4943475"/>
            <a:ext cx="1639888" cy="44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195" y="5581650"/>
            <a:ext cx="1744663" cy="45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7590" y="6243320"/>
            <a:ext cx="1455420" cy="40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3"/>
          <p:cNvGrpSpPr/>
          <p:nvPr/>
        </p:nvGrpSpPr>
        <p:grpSpPr>
          <a:xfrm>
            <a:off x="579755" y="757555"/>
            <a:ext cx="11313795" cy="5342890"/>
            <a:chOff x="652" y="4187"/>
            <a:chExt cx="18260" cy="4223"/>
          </a:xfrm>
        </p:grpSpPr>
        <p:pic>
          <p:nvPicPr>
            <p:cNvPr id="9218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2" y="4187"/>
              <a:ext cx="18261" cy="29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19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50" y="5906"/>
              <a:ext cx="3690" cy="25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2425" y="1101090"/>
            <a:ext cx="1212850" cy="629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7275" y="2204720"/>
            <a:ext cx="1895475" cy="727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" y="227330"/>
            <a:ext cx="11851640" cy="293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8325" y="1030605"/>
            <a:ext cx="696913" cy="40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14935" y="353060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1.</a:t>
            </a:r>
          </a:p>
        </p:txBody>
      </p:sp>
      <p:pic>
        <p:nvPicPr>
          <p:cNvPr id="12289" name="图片 1"/>
          <p:cNvPicPr>
            <a:picLocks noChangeAspect="1"/>
          </p:cNvPicPr>
          <p:nvPr/>
        </p:nvPicPr>
        <p:blipFill>
          <a:blip r:embed="rId4"/>
          <a:srcRect t="13975" r="121"/>
          <a:stretch>
            <a:fillRect/>
          </a:stretch>
        </p:blipFill>
        <p:spPr>
          <a:xfrm>
            <a:off x="351790" y="3049905"/>
            <a:ext cx="11724640" cy="3757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9450" y="4723765"/>
            <a:ext cx="696913" cy="40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25425" y="3161030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" y="129540"/>
            <a:ext cx="11762740" cy="3312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7990" y="2233613"/>
            <a:ext cx="698500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1" name="图片 2"/>
          <p:cNvPicPr>
            <a:picLocks noChangeAspect="1"/>
          </p:cNvPicPr>
          <p:nvPr/>
        </p:nvPicPr>
        <p:blipFill>
          <a:blip r:embed="rId4"/>
          <a:srcRect t="16954" r="561"/>
          <a:stretch>
            <a:fillRect/>
          </a:stretch>
        </p:blipFill>
        <p:spPr>
          <a:xfrm>
            <a:off x="27305" y="3442335"/>
            <a:ext cx="11910695" cy="3303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4200" y="4889500"/>
            <a:ext cx="696913" cy="40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75260" y="129540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5260" y="3442335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10" y="168910"/>
            <a:ext cx="11094720" cy="2179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9370" y="1829753"/>
            <a:ext cx="696913" cy="40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7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365" y="1830070"/>
            <a:ext cx="8910320" cy="281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1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015" y="4163695"/>
            <a:ext cx="8445500" cy="267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59410" y="168910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5.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46075" y="204470"/>
            <a:ext cx="2871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040FFA"/>
                </a:solidFill>
                <a:latin typeface="微软雅黑" panose="020B0503020204020204" charset="-122"/>
                <a:ea typeface="微软雅黑" panose="020B0503020204020204" charset="-122"/>
              </a:rPr>
              <a:t>三、单元总结</a:t>
            </a:r>
          </a:p>
        </p:txBody>
      </p:sp>
      <p:sp>
        <p:nvSpPr>
          <p:cNvPr id="1073742859" name="文本框 1073742858"/>
          <p:cNvSpPr txBox="1"/>
          <p:nvPr/>
        </p:nvSpPr>
        <p:spPr>
          <a:xfrm>
            <a:off x="2680970" y="1081405"/>
            <a:ext cx="351155" cy="486854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中国特色社会主义道路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073742850" name="左大括号 1073742849"/>
          <p:cNvSpPr/>
          <p:nvPr/>
        </p:nvSpPr>
        <p:spPr>
          <a:xfrm>
            <a:off x="3420110" y="665480"/>
            <a:ext cx="262890" cy="5161280"/>
          </a:xfrm>
          <a:prstGeom prst="leftBrace">
            <a:avLst>
              <a:gd name="adj1" fmla="val 225748"/>
              <a:gd name="adj2" fmla="val 50000"/>
            </a:avLst>
          </a:prstGeom>
          <a:noFill/>
          <a:ln w="508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73742851" name="文本框 1073742850"/>
          <p:cNvSpPr txBox="1"/>
          <p:nvPr/>
        </p:nvSpPr>
        <p:spPr>
          <a:xfrm>
            <a:off x="3777615" y="270510"/>
            <a:ext cx="1875790" cy="29337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伟大的历史转折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3742852" name="左大括号 1073742851"/>
          <p:cNvSpPr/>
          <p:nvPr/>
        </p:nvSpPr>
        <p:spPr>
          <a:xfrm>
            <a:off x="5652770" y="270510"/>
            <a:ext cx="274955" cy="810895"/>
          </a:xfrm>
          <a:prstGeom prst="leftBrace">
            <a:avLst>
              <a:gd name="adj1" fmla="val 40637"/>
              <a:gd name="adj2" fmla="val 50000"/>
            </a:avLst>
          </a:prstGeom>
          <a:noFill/>
          <a:ln w="508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73742854" name="文本框 1073742853"/>
          <p:cNvSpPr txBox="1"/>
          <p:nvPr/>
        </p:nvSpPr>
        <p:spPr>
          <a:xfrm>
            <a:off x="5927725" y="97155"/>
            <a:ext cx="4144645" cy="2705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中共十一届三中全会</a:t>
            </a: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27725" y="665480"/>
            <a:ext cx="2179955" cy="2705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拨乱反正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84600" y="1318895"/>
            <a:ext cx="1486535" cy="29337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经济体制改革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5165725" y="1473200"/>
            <a:ext cx="274955" cy="845185"/>
          </a:xfrm>
          <a:prstGeom prst="leftBrace">
            <a:avLst>
              <a:gd name="adj1" fmla="val 40637"/>
              <a:gd name="adj2" fmla="val 50000"/>
            </a:avLst>
          </a:prstGeom>
          <a:noFill/>
          <a:ln w="508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40680" y="1202690"/>
            <a:ext cx="4252595" cy="2705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家庭联产承包责任制</a:t>
            </a: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40680" y="1612265"/>
            <a:ext cx="3745865" cy="2705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城市经济体制改革</a:t>
            </a: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0680" y="2048510"/>
            <a:ext cx="4252595" cy="2705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社会主义市场经济体制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17315" y="2627630"/>
            <a:ext cx="1148080" cy="29337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改革开放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4890770" y="2627630"/>
            <a:ext cx="274955" cy="1169035"/>
          </a:xfrm>
          <a:prstGeom prst="leftBrace">
            <a:avLst>
              <a:gd name="adj1" fmla="val 40637"/>
              <a:gd name="adj2" fmla="val 50000"/>
            </a:avLst>
          </a:prstGeom>
          <a:noFill/>
          <a:ln w="508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44770" y="2505075"/>
            <a:ext cx="2702560" cy="2705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经济特区建立</a:t>
            </a: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71135" y="2976245"/>
            <a:ext cx="3915410" cy="2705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对外开放领域扩大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71770" y="3380740"/>
            <a:ext cx="3700780" cy="2705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加入世界贸易组织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82365" y="3906520"/>
            <a:ext cx="2295525" cy="29337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建设中国特色社会主义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5977890" y="4004310"/>
            <a:ext cx="240665" cy="897890"/>
          </a:xfrm>
          <a:prstGeom prst="leftBrace">
            <a:avLst>
              <a:gd name="adj1" fmla="val 40637"/>
              <a:gd name="adj2" fmla="val 51697"/>
            </a:avLst>
          </a:prstGeom>
          <a:noFill/>
          <a:ln w="508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218555" y="3906520"/>
            <a:ext cx="4683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邓小平理论指导地位确立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18555" y="4380230"/>
            <a:ext cx="5742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中国特色社会主义理论进一步发展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84600" y="4997450"/>
            <a:ext cx="18681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为实现中国梦而努力奋斗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5702935" y="5147945"/>
            <a:ext cx="274955" cy="1268095"/>
          </a:xfrm>
          <a:prstGeom prst="leftBrace">
            <a:avLst>
              <a:gd name="adj1" fmla="val 40637"/>
              <a:gd name="adj2" fmla="val 50000"/>
            </a:avLst>
          </a:prstGeom>
          <a:noFill/>
          <a:ln w="508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084570" y="4997450"/>
            <a:ext cx="46831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中国梦宏伟蓝图</a:t>
            </a:r>
          </a:p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四个全面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战略布局</a:t>
            </a:r>
          </a:p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新发展理念</a:t>
            </a:r>
          </a:p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经济建设取得重大成就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/>
        </p:nvPicPr>
        <p:blipFill>
          <a:blip r:embed="rId2"/>
          <a:srcRect t="10671" r="541"/>
          <a:stretch>
            <a:fillRect/>
          </a:stretch>
        </p:blipFill>
        <p:spPr>
          <a:xfrm>
            <a:off x="723900" y="808990"/>
            <a:ext cx="10343515" cy="5977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2141220" y="84455"/>
            <a:ext cx="89261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建设中国特色社会主义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5" y="236855"/>
            <a:ext cx="11605895" cy="653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84715" y="142240"/>
            <a:ext cx="174879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80360" y="748665"/>
            <a:ext cx="1928495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9145" y="1158240"/>
            <a:ext cx="273812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80360" y="2286635"/>
            <a:ext cx="1358900" cy="386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11570" y="2783840"/>
            <a:ext cx="152844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84715" y="5327650"/>
            <a:ext cx="1914525" cy="33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84715" y="6330950"/>
            <a:ext cx="1522730" cy="33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2"/>
          <a:srcRect t="25623" r="1049"/>
          <a:stretch>
            <a:fillRect/>
          </a:stretch>
        </p:blipFill>
        <p:spPr>
          <a:xfrm>
            <a:off x="276225" y="117475"/>
            <a:ext cx="11638915" cy="3115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860" y="3107055"/>
            <a:ext cx="11748770" cy="35820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236220"/>
            <a:ext cx="11187430" cy="6370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005445" y="236220"/>
            <a:ext cx="1568450" cy="559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092315" y="2463165"/>
            <a:ext cx="1577340" cy="48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338945" y="6012815"/>
            <a:ext cx="1908175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" y="504825"/>
            <a:ext cx="11156950" cy="5469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18103" y="787718"/>
            <a:ext cx="1355725" cy="481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472430" y="5262880"/>
            <a:ext cx="1550670" cy="570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384175"/>
            <a:ext cx="10966450" cy="616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114415" y="588645"/>
            <a:ext cx="1355725" cy="481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073208" y="1475105"/>
            <a:ext cx="1357312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072313" y="2346643"/>
            <a:ext cx="2300287" cy="481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80040" y="4115753"/>
            <a:ext cx="1355725" cy="481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98775" y="4990465"/>
            <a:ext cx="984250" cy="521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3"/>
          <p:cNvGrpSpPr/>
          <p:nvPr/>
        </p:nvGrpSpPr>
        <p:grpSpPr>
          <a:xfrm>
            <a:off x="267335" y="227965"/>
            <a:ext cx="11656695" cy="6401435"/>
            <a:chOff x="1595" y="357"/>
            <a:chExt cx="21770" cy="10379"/>
          </a:xfrm>
        </p:grpSpPr>
        <p:pic>
          <p:nvPicPr>
            <p:cNvPr id="12290" name="图片 1"/>
            <p:cNvPicPr>
              <a:picLocks noChangeAspect="1"/>
            </p:cNvPicPr>
            <p:nvPr/>
          </p:nvPicPr>
          <p:blipFill>
            <a:blip r:embed="rId3"/>
            <a:srcRect t="29438" r="-129"/>
            <a:stretch>
              <a:fillRect/>
            </a:stretch>
          </p:blipFill>
          <p:spPr>
            <a:xfrm>
              <a:off x="1595" y="357"/>
              <a:ext cx="21770" cy="103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1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01" y="6526"/>
              <a:ext cx="5132" cy="421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413365" y="2293938"/>
            <a:ext cx="755650" cy="481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747760" y="3188335"/>
            <a:ext cx="2973705" cy="3122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6210"/>
            <a:ext cx="11201400" cy="6216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50488" y="2679383"/>
            <a:ext cx="754062" cy="481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 t="11097" r="159"/>
          <a:stretch>
            <a:fillRect/>
          </a:stretch>
        </p:blipFill>
        <p:spPr>
          <a:xfrm>
            <a:off x="151765" y="284480"/>
            <a:ext cx="11888470" cy="6289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588308" y="2355533"/>
            <a:ext cx="754062" cy="48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88290" y="542290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 t="14342" r="-299"/>
          <a:stretch>
            <a:fillRect/>
          </a:stretch>
        </p:blipFill>
        <p:spPr>
          <a:xfrm>
            <a:off x="267335" y="78105"/>
            <a:ext cx="11577955" cy="3557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74643" y="1889125"/>
            <a:ext cx="754062" cy="481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" y="3803650"/>
            <a:ext cx="11578590" cy="3055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74643" y="4658995"/>
            <a:ext cx="754062" cy="481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67335" y="180340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4.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7335" y="3803650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5.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70" y="1172845"/>
            <a:ext cx="10845165" cy="5697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650" y="1264920"/>
            <a:ext cx="1482725" cy="37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738" y="1854200"/>
            <a:ext cx="1484312" cy="37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625" y="2441575"/>
            <a:ext cx="958850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2992438"/>
            <a:ext cx="1482725" cy="37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2225" y="2992438"/>
            <a:ext cx="1484313" cy="37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650" y="4130675"/>
            <a:ext cx="1484313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738" y="4694238"/>
            <a:ext cx="1484312" cy="37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5245100"/>
            <a:ext cx="1482725" cy="37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175" y="5832475"/>
            <a:ext cx="1484313" cy="37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963" y="6383338"/>
            <a:ext cx="1484312" cy="376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147695" y="194945"/>
            <a:ext cx="6939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伟大的历史转折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8" y="390525"/>
            <a:ext cx="11247437" cy="607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112375" y="2913063"/>
            <a:ext cx="754063" cy="48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6075" y="500380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6.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 t="26539" r="-145"/>
          <a:stretch>
            <a:fillRect/>
          </a:stretch>
        </p:blipFill>
        <p:spPr>
          <a:xfrm>
            <a:off x="106680" y="-24130"/>
            <a:ext cx="12005945" cy="335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76548" y="2696210"/>
            <a:ext cx="755650" cy="481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29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978" y="3331528"/>
            <a:ext cx="10142537" cy="294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4325" y="138430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7.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30" y="206375"/>
            <a:ext cx="11358245" cy="649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185400" y="3187700"/>
            <a:ext cx="754063" cy="48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4325" y="138430"/>
            <a:ext cx="6178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8.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90" y="243205"/>
            <a:ext cx="11823700" cy="637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664970" y="5895975"/>
            <a:ext cx="933640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5890" y="243205"/>
            <a:ext cx="86868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9.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" y="202565"/>
            <a:ext cx="11402695" cy="349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61135" y="2336165"/>
            <a:ext cx="10273030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5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" y="3792220"/>
            <a:ext cx="10911205" cy="2683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60500" y="5608638"/>
            <a:ext cx="8894763" cy="71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/>
        </p:nvPicPr>
        <p:blipFill>
          <a:blip r:embed="rId2"/>
          <a:srcRect t="10390" r="-549"/>
          <a:stretch>
            <a:fillRect/>
          </a:stretch>
        </p:blipFill>
        <p:spPr>
          <a:xfrm>
            <a:off x="537845" y="1044575"/>
            <a:ext cx="11212195" cy="539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1968500" y="84455"/>
            <a:ext cx="94926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为实现中国梦而努力奋斗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19380"/>
            <a:ext cx="11491595" cy="612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07605" y="457200"/>
            <a:ext cx="1503045" cy="547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56865" y="2109470"/>
            <a:ext cx="1209675" cy="547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23405" y="2109470"/>
            <a:ext cx="927100" cy="547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23205" y="2964815"/>
            <a:ext cx="1546225" cy="556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138680" y="4695190"/>
            <a:ext cx="1503045" cy="515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17685" y="5520055"/>
            <a:ext cx="1504950" cy="531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" y="84455"/>
            <a:ext cx="11960225" cy="6628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42335" y="889953"/>
            <a:ext cx="1698625" cy="40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41638" y="1583690"/>
            <a:ext cx="1651000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240713" y="2234248"/>
            <a:ext cx="1184275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18675" y="2912110"/>
            <a:ext cx="1503363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125788" y="4206558"/>
            <a:ext cx="1282700" cy="40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17845" y="4206875"/>
            <a:ext cx="1271588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097838" y="4194175"/>
            <a:ext cx="1160462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20903" y="4881880"/>
            <a:ext cx="15033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51550" y="5526405"/>
            <a:ext cx="1625600" cy="44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"/>
          <p:cNvPicPr>
            <a:picLocks noChangeAspect="1"/>
          </p:cNvPicPr>
          <p:nvPr/>
        </p:nvPicPr>
        <p:blipFill>
          <a:blip r:embed="rId2"/>
          <a:srcRect t="27074" r="435"/>
          <a:stretch>
            <a:fillRect/>
          </a:stretch>
        </p:blipFill>
        <p:spPr>
          <a:xfrm>
            <a:off x="294640" y="84455"/>
            <a:ext cx="11603355" cy="3011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40" y="2985770"/>
            <a:ext cx="11603990" cy="3809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" y="177165"/>
            <a:ext cx="11839575" cy="63779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392035" y="177165"/>
            <a:ext cx="1576388" cy="466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207375" y="1491615"/>
            <a:ext cx="1516063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471853" y="2789555"/>
            <a:ext cx="1601787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138363" y="4673283"/>
            <a:ext cx="1479550" cy="442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023100" y="5944235"/>
            <a:ext cx="1184275" cy="40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8" y="333375"/>
            <a:ext cx="11998325" cy="603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488" y="1139825"/>
            <a:ext cx="1484312" cy="37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150" y="3160713"/>
            <a:ext cx="1484313" cy="37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388" y="5851525"/>
            <a:ext cx="1484312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 t="29734" r="982"/>
          <a:stretch>
            <a:fillRect/>
          </a:stretch>
        </p:blipFill>
        <p:spPr>
          <a:xfrm>
            <a:off x="343535" y="330200"/>
            <a:ext cx="11501755" cy="6376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566718" y="1501458"/>
            <a:ext cx="865187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744200" y="5081270"/>
            <a:ext cx="687705" cy="673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" y="94615"/>
            <a:ext cx="11402695" cy="4340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27640" y="1134110"/>
            <a:ext cx="509588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89" name="图片 1"/>
          <p:cNvPicPr>
            <a:picLocks noChangeAspect="1"/>
          </p:cNvPicPr>
          <p:nvPr/>
        </p:nvPicPr>
        <p:blipFill>
          <a:blip r:embed="rId4"/>
          <a:srcRect t="556" r="21067"/>
          <a:stretch>
            <a:fillRect/>
          </a:stretch>
        </p:blipFill>
        <p:spPr>
          <a:xfrm>
            <a:off x="1666875" y="4436110"/>
            <a:ext cx="7485380" cy="228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 t="12513" r="442"/>
          <a:stretch>
            <a:fillRect/>
          </a:stretch>
        </p:blipFill>
        <p:spPr>
          <a:xfrm>
            <a:off x="110490" y="100965"/>
            <a:ext cx="11938635" cy="6423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681653" y="2191385"/>
            <a:ext cx="511175" cy="407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 t="15171" r="-155"/>
          <a:stretch>
            <a:fillRect/>
          </a:stretch>
        </p:blipFill>
        <p:spPr>
          <a:xfrm>
            <a:off x="158750" y="140970"/>
            <a:ext cx="11722735" cy="4185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595610" y="1366520"/>
            <a:ext cx="509588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1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705" y="4326890"/>
            <a:ext cx="11831955" cy="2444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595610" y="5048885"/>
            <a:ext cx="509588" cy="40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 t="24939" r="-268"/>
          <a:stretch>
            <a:fillRect/>
          </a:stretch>
        </p:blipFill>
        <p:spPr>
          <a:xfrm>
            <a:off x="260985" y="259080"/>
            <a:ext cx="11822430" cy="3500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656888" y="2129155"/>
            <a:ext cx="509587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85" y="3759835"/>
            <a:ext cx="11716385" cy="2783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656888" y="4568825"/>
            <a:ext cx="509587" cy="40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5890" y="243205"/>
            <a:ext cx="86868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7.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3370" y="3759835"/>
            <a:ext cx="5543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8.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" y="194310"/>
            <a:ext cx="11271885" cy="3215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13035" y="2450148"/>
            <a:ext cx="511175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1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" y="3409950"/>
            <a:ext cx="11718925" cy="3377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14623" y="2207895"/>
            <a:ext cx="509587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562273" y="4017010"/>
            <a:ext cx="509587" cy="40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66725" y="194310"/>
            <a:ext cx="55435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9.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6220" y="3433445"/>
            <a:ext cx="78486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85750"/>
            <a:ext cx="11334750" cy="393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273665" y="285750"/>
            <a:ext cx="509588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2605" y="4215765"/>
            <a:ext cx="7913370" cy="2552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28625" y="285750"/>
            <a:ext cx="78486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11.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3"/>
          <p:cNvSpPr txBox="1"/>
          <p:nvPr/>
        </p:nvSpPr>
        <p:spPr>
          <a:xfrm>
            <a:off x="3176905" y="78105"/>
            <a:ext cx="78860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defTabSz="815975"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中共八大和十一届三中全会的比较</a:t>
            </a:r>
          </a:p>
        </p:txBody>
      </p:sp>
      <p:pic>
        <p:nvPicPr>
          <p:cNvPr id="21506" name="图片 33177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815" y="1202690"/>
            <a:ext cx="11405235" cy="5417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4960" y="170180"/>
            <a:ext cx="28619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释疑解惑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935" y="169545"/>
            <a:ext cx="12232005" cy="3703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8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85" y="3763010"/>
            <a:ext cx="11665585" cy="30029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" y="124460"/>
            <a:ext cx="11771630" cy="3007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80" y="3037840"/>
            <a:ext cx="11771630" cy="3786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2488" y="1139825"/>
            <a:ext cx="1484312" cy="37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150" y="3160713"/>
            <a:ext cx="1484313" cy="37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388" y="5851525"/>
            <a:ext cx="1484312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" name="图片 1"/>
          <p:cNvPicPr>
            <a:picLocks noChangeAspect="1"/>
          </p:cNvPicPr>
          <p:nvPr/>
        </p:nvPicPr>
        <p:blipFill>
          <a:blip r:embed="rId3"/>
          <a:srcRect t="53628" r="-85"/>
          <a:stretch>
            <a:fillRect/>
          </a:stretch>
        </p:blipFill>
        <p:spPr>
          <a:xfrm>
            <a:off x="226060" y="211455"/>
            <a:ext cx="11744325" cy="1025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1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060" y="1236980"/>
            <a:ext cx="11744960" cy="56127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" y="123825"/>
            <a:ext cx="11925300" cy="65798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35" y="1894205"/>
            <a:ext cx="11808460" cy="2307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1" name="图片 1"/>
          <p:cNvPicPr>
            <a:picLocks noChangeAspect="1"/>
          </p:cNvPicPr>
          <p:nvPr/>
        </p:nvPicPr>
        <p:blipFill>
          <a:blip r:embed="rId3"/>
          <a:srcRect l="3940" t="1091" r="-140" b="61378"/>
          <a:stretch>
            <a:fillRect/>
          </a:stretch>
        </p:blipFill>
        <p:spPr>
          <a:xfrm>
            <a:off x="200025" y="179705"/>
            <a:ext cx="11943080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9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335" y="4076065"/>
            <a:ext cx="11809095" cy="2759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 l="3940" t="1091" r="-140" b="61378"/>
          <a:stretch>
            <a:fillRect/>
          </a:stretch>
        </p:blipFill>
        <p:spPr>
          <a:xfrm>
            <a:off x="106045" y="179705"/>
            <a:ext cx="12037060" cy="1525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" y="1611630"/>
            <a:ext cx="11845925" cy="2036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7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5" y="3522980"/>
            <a:ext cx="11748770" cy="3100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50520"/>
            <a:ext cx="11125200" cy="5826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02875" y="2703513"/>
            <a:ext cx="725488" cy="525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85" y="139700"/>
            <a:ext cx="11684000" cy="4550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90188" y="44133"/>
            <a:ext cx="725487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905" y="4690110"/>
            <a:ext cx="9286875" cy="1985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59385" y="83185"/>
            <a:ext cx="57023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" y="193675"/>
            <a:ext cx="11890375" cy="35134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" y="3707130"/>
            <a:ext cx="11415395" cy="2990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49325" y="4947285"/>
            <a:ext cx="10873105" cy="1750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59385" y="83185"/>
            <a:ext cx="57023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" y="155575"/>
            <a:ext cx="11652885" cy="3117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30" y="3380740"/>
            <a:ext cx="11819890" cy="340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88390" y="4750435"/>
            <a:ext cx="10769600" cy="1907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137795"/>
            <a:ext cx="11596370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3385820"/>
            <a:ext cx="11736705" cy="3287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85495" y="4490085"/>
            <a:ext cx="11224895" cy="21837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547370"/>
            <a:ext cx="10572750" cy="4615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14780" y="2463800"/>
            <a:ext cx="10275570" cy="2583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94030" y="760095"/>
            <a:ext cx="110934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5" y="-32385"/>
            <a:ext cx="12018645" cy="3255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2160" y="803275"/>
            <a:ext cx="883920" cy="566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89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655" y="3222625"/>
            <a:ext cx="11018520" cy="3596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1395" y="4737735"/>
            <a:ext cx="883920" cy="566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6995" y="-32385"/>
            <a:ext cx="52006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7655" y="3222625"/>
            <a:ext cx="52006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" y="177165"/>
            <a:ext cx="11580495" cy="247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9720" y="960755"/>
            <a:ext cx="883920" cy="566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255" y="2758440"/>
            <a:ext cx="11710670" cy="3872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9720" y="4411345"/>
            <a:ext cx="883920" cy="566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62255" y="2884805"/>
            <a:ext cx="52006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4.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430" y="377190"/>
            <a:ext cx="52006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/>
          </p:cNvPicPr>
          <p:nvPr/>
        </p:nvPicPr>
        <p:blipFill>
          <a:blip r:embed="rId2"/>
          <a:srcRect t="20422" r="-290"/>
          <a:stretch>
            <a:fillRect/>
          </a:stretch>
        </p:blipFill>
        <p:spPr>
          <a:xfrm>
            <a:off x="267335" y="152400"/>
            <a:ext cx="11184255" cy="3471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215" y="3529330"/>
            <a:ext cx="9295130" cy="330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2040" y="2785745"/>
            <a:ext cx="883920" cy="566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12750" y="306070"/>
            <a:ext cx="52006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5.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2</TotalTime>
  <Words>564</Words>
  <Application>WPS 演示</Application>
  <PresentationFormat>自定义</PresentationFormat>
  <Paragraphs>74</Paragraphs>
  <Slides>68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70" baseType="lpstr">
      <vt:lpstr>主题2</vt:lpstr>
      <vt:lpstr>海阔天空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2019-03-05T09:21:00Z</dcterms:created>
  <dcterms:modified xsi:type="dcterms:W3CDTF">2019-03-12T03:42:59Z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