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11"/>
  </p:notesMasterIdLst>
  <p:handoutMasterIdLst>
    <p:handoutMasterId r:id="rId12"/>
  </p:handoutMasterIdLst>
  <p:sldIdLst>
    <p:sldId id="258" r:id="rId3"/>
    <p:sldId id="292" r:id="rId4"/>
    <p:sldId id="274" r:id="rId5"/>
    <p:sldId id="299" r:id="rId6"/>
    <p:sldId id="300" r:id="rId7"/>
    <p:sldId id="301" r:id="rId8"/>
    <p:sldId id="303" r:id="rId9"/>
    <p:sldId id="302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9137" y="1900064"/>
            <a:ext cx="10754415" cy="3076617"/>
            <a:chOff x="4355" y="1599"/>
            <a:chExt cx="10017" cy="4292"/>
          </a:xfrm>
        </p:grpSpPr>
        <p:sp>
          <p:nvSpPr>
            <p:cNvPr id="3" name="Rectangle 5"/>
            <p:cNvSpPr/>
            <p:nvPr/>
          </p:nvSpPr>
          <p:spPr>
            <a:xfrm>
              <a:off x="4430" y="4732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13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香港和澳门的回归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四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民族团结与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祖国统一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香港和澳门的回归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729572"/>
            <a:ext cx="4789348" cy="646331"/>
            <a:chOff x="473075" y="1920644"/>
            <a:chExt cx="4789348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451598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一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“一国两制”的构想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80080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137803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677" y="2505951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660468" y="3456135"/>
            <a:ext cx="1094012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我们提出的大陆与台湾统一的方式是合情合理的。统一后，台湾仍搞它的资本主义，大陆搞社会主义，但是是一个统一的中国。一个中国，两种制度。香港问题也是这样，一个中国，两种制度。</a:t>
            </a:r>
          </a:p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       ——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邓小平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稳定世界局势的新办法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 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(1984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22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) 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200519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材料为什么强调“是一个统一的中国”？这一构想对祖国统一的重大意义是什么？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898" y="1269879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香港和澳门的回归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82661" y="3909814"/>
            <a:ext cx="11249948" cy="1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强调必须是在一个中国的前提下，反对任何形式的分裂。</a:t>
            </a:r>
          </a:p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意义：有利于实现祖国统一；有利于港、澳、台地区的稳定、繁荣和发展。顺应了历史的潮流，有益于民族和世界的和平发展。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香港和澳门的回归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568611" y="1019876"/>
            <a:ext cx="7264384" cy="646331"/>
            <a:chOff x="473075" y="1920644"/>
            <a:chExt cx="7264384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699101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二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香港问题的由来及香港回归的历史条件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50093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677" y="1755311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810596" y="2528071"/>
            <a:ext cx="10612581" cy="41391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1842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8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29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日，清政府与英国签订不平等的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南京条约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，割让香港岛给英国。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1860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日，中英签订不平等的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北京条约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，割让九龙司地方一区给英国。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1898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6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9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日，英国强迫清政府签订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展拓香港界址专条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，强行租借九龙半岛界限街以北、深圳河以南的地区和附近岛屿，租期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99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至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1997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6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30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日结束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33172" y="1559063"/>
            <a:ext cx="10935335" cy="2061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英国前首相撒切尔夫人，在谈到中英关于香港问题谈判过程和结果时说：“对于我们来说，这不是胜利，也不可能是胜利，因为我们是同一个不愿妥协和实力远占优势的对手打交道。”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香港和澳门的回归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8580" y="2323351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根据材料一和所学知识，指出香港一步步被侵占与哪些历史事件相关联。香港被割占的主要原因是什么？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602" y="1351767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香港和澳门的回归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23605" y="4100886"/>
            <a:ext cx="10949697" cy="12450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历史事件：鸦片战争、第二次鸦片战争、帝国主义掀起瓜分中国狂潮。清政府政治腐败，经济落后。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92228" y="1381639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依据材料二，结合所学知识，简单概括香港能够顺利回归的条件。</a:t>
            </a:r>
          </a:p>
        </p:txBody>
      </p:sp>
      <p:sp>
        <p:nvSpPr>
          <p:cNvPr id="8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香港和澳门的回归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23605" y="2981750"/>
            <a:ext cx="10949697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华人民共和国的成立，使中国真正成为独立自主的国家；我国经济建设，特别是改革开放后，综合国力大大增强，国际地位明显提高；“一国两制”的构想符合香港和内地的实际情况；中国对香港恢复行使主权的态度坚决、立场坚定；中华民族强大的凝聚力和向心力，强烈的爱国主义精神；统一的历史大趋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982" y="2270606"/>
            <a:ext cx="10689249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特别行政区是完全自治吗？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54317" y="1424764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516038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香港和澳门的回归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736978" y="3227414"/>
            <a:ext cx="10672552" cy="23991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别行政区享有中国其他省、市、自治区所没有的高度自治权：自行选举产生行政长官、享有行政管理权、立法权、独立司法权和终审权。但它并不是完全自治的，特别行政区无权行使外交、宣战、媾和等主权。特别行政区享有的高度自治权，必须在中央的统一领导下进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</TotalTime>
  <Words>749</Words>
  <Application>WPS 演示</Application>
  <PresentationFormat>自定义</PresentationFormat>
  <Paragraphs>27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