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39.xml" ContentType="application/vnd.openxmlformats-officedocument.presentationml.slideLayout+xml"/>
  <Override PartName="/ppt/theme/theme5.xml" ContentType="application/vnd.openxmlformats-officedocument.them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46.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docProps/custom.xml" ContentType="application/vnd.openxmlformats-officedocument.custom-properties+xml"/>
  <Override PartName="/ppt/slideMasters/slideMaster4.xml" ContentType="application/vnd.openxmlformats-officedocument.presentationml.slideMaster+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Default Extension="png" ContentType="image/png"/>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1" r:id="rId1"/>
    <p:sldMasterId id="2147483664" r:id="rId2"/>
    <p:sldMasterId id="2147483676" r:id="rId3"/>
    <p:sldMasterId id="2147483689" r:id="rId4"/>
  </p:sldMasterIdLst>
  <p:notesMasterIdLst>
    <p:notesMasterId r:id="rId15"/>
  </p:notesMasterIdLst>
  <p:handoutMasterIdLst>
    <p:handoutMasterId r:id="rId16"/>
  </p:handoutMasterIdLst>
  <p:sldIdLst>
    <p:sldId id="258" r:id="rId5"/>
    <p:sldId id="292" r:id="rId6"/>
    <p:sldId id="296" r:id="rId7"/>
    <p:sldId id="274" r:id="rId8"/>
    <p:sldId id="297" r:id="rId9"/>
    <p:sldId id="291" r:id="rId10"/>
    <p:sldId id="288" r:id="rId11"/>
    <p:sldId id="289" r:id="rId12"/>
    <p:sldId id="290" r:id="rId13"/>
    <p:sldId id="295" r:id="rId14"/>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6AD"/>
    <a:srgbClr val="C50023"/>
    <a:srgbClr val="F1AF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p:scale>
          <a:sx n="75" d="100"/>
          <a:sy n="75" d="100"/>
        </p:scale>
        <p:origin x="-690" y="-37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pPr/>
              <a:t>2019/1/7</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2019/1/7</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8A2F894-110F-4DFC-94C1-F7F1E7D8E341}"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7962017-F2D6-47FD-9745-8192A05AFE9B}"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A31B65F-E42C-44A5-9DE1-5755360751A7}"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 descr="bg3"/>
          <p:cNvPicPr>
            <a:picLocks noChangeAspect="1" noChangeArrowheads="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3075" name="Rectangle 27"/>
          <p:cNvSpPr>
            <a:spLocks noGrp="1" noChangeArrowheads="1"/>
          </p:cNvSpPr>
          <p:nvPr>
            <p:ph type="ctrTitle"/>
          </p:nvPr>
        </p:nvSpPr>
        <p:spPr>
          <a:xfrm>
            <a:off x="624421" y="2997200"/>
            <a:ext cx="10943167" cy="960438"/>
          </a:xfrm>
        </p:spPr>
        <p:txBody>
          <a:bodyPr/>
          <a:lstStyle>
            <a:lvl1pPr algn="r">
              <a:defRPr sz="3400"/>
            </a:lvl1pPr>
          </a:lstStyle>
          <a:p>
            <a:pPr lvl="0"/>
            <a:r>
              <a:rPr lang="zh-CN" altLang="en-US" noProof="0" smtClean="0"/>
              <a:t>单击此处编辑母版标题样式</a:t>
            </a:r>
            <a:endParaRPr lang="zh-CN" noProof="0"/>
          </a:p>
        </p:txBody>
      </p:sp>
      <p:sp>
        <p:nvSpPr>
          <p:cNvPr id="3076" name="Rectangle 31"/>
          <p:cNvSpPr>
            <a:spLocks noGrp="1" noChangeArrowheads="1"/>
          </p:cNvSpPr>
          <p:nvPr>
            <p:ph type="subTitle" idx="1"/>
          </p:nvPr>
        </p:nvSpPr>
        <p:spPr>
          <a:xfrm>
            <a:off x="624421" y="3952875"/>
            <a:ext cx="10943167" cy="407988"/>
          </a:xfrm>
        </p:spPr>
        <p:txBody>
          <a:bodyPr anchor="ctr"/>
          <a:lstStyle>
            <a:lvl1pPr marL="0" indent="0" algn="r">
              <a:buFont typeface="Wingdings" panose="05000000000000000000" pitchFamily="2" charset="2"/>
              <a:buNone/>
              <a:defRPr sz="1800"/>
            </a:lvl1pPr>
          </a:lstStyle>
          <a:p>
            <a:pPr lvl="0"/>
            <a:r>
              <a:rPr lang="zh-CN" altLang="en-US" noProof="0" smtClean="0"/>
              <a:t>单击此处编辑母版副标题样式</a:t>
            </a:r>
            <a:endParaRPr lang="zh-CN" noProof="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5"/>
            <a:ext cx="103632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24421" y="1125538"/>
            <a:ext cx="5369983"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97600" y="1125538"/>
            <a:ext cx="5369984"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37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8A78C77-CD02-49D0-8228-14F63DA19817}" type="slidenum">
              <a:rPr lang="zh-CN" altLang="en-US"/>
              <a:pPr>
                <a:defRPr/>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50"/>
            <a:ext cx="4011084"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733" y="27305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4968" y="190505"/>
            <a:ext cx="2734733" cy="61182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24420" y="190505"/>
            <a:ext cx="8007349" cy="61182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8A2F894-110F-4DFC-94C1-F7F1E7D8E341}" type="slidenum">
              <a:rPr lang="zh-CN" altLang="en-US" smtClean="0"/>
              <a:pPr>
                <a:defRPr/>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8A78C77-CD02-49D0-8228-14F63DA19817}" type="slidenum">
              <a:rPr lang="zh-CN" altLang="en-US" smtClean="0"/>
              <a:pPr>
                <a:defRPr/>
              </a:pPr>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6EC0129-61CD-4D10-98E0-EBC820AD708A}" type="slidenum">
              <a:rPr lang="zh-CN" altLang="en-US" smtClean="0"/>
              <a:pPr>
                <a:defRPr/>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A49A413F-C423-4412-9AD8-8C6A1F5E5611}" type="slidenum">
              <a:rPr lang="zh-CN" altLang="en-US" smtClean="0"/>
              <a:pPr>
                <a:defRPr/>
              </a:pPr>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6BCD8BCF-9265-4392-A41D-BDDAA4985FDB}" type="slidenum">
              <a:rPr lang="zh-CN" altLang="en-US" smtClean="0"/>
              <a:pPr>
                <a:defRPr/>
              </a:pPr>
              <a:t>‹#›</a:t>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0E9E5125-5818-4987-B893-8EA79935EF27}" type="slidenum">
              <a:rPr lang="zh-CN" altLang="en-US" smtClean="0"/>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6EC0129-61CD-4D10-98E0-EBC820AD708A}" type="slidenum">
              <a:rPr lang="zh-CN" altLang="en-US"/>
              <a:pPr>
                <a:defRPr/>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61717B56-7A91-4ACA-B435-CE198C9EF7B6}" type="slidenum">
              <a:rPr lang="zh-CN" altLang="en-US" smtClean="0"/>
              <a:pPr>
                <a:defRPr/>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19ADEA2D-36B8-421E-93A1-F3A75CD6DA9A}" type="slidenum">
              <a:rPr lang="zh-CN" altLang="en-US" smtClean="0"/>
              <a:pPr>
                <a:defRPr/>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3EEDA02E-4A6A-49F3-91DB-2CB70C83F6DD}" type="slidenum">
              <a:rPr lang="zh-CN" altLang="en-US" smtClean="0"/>
              <a:pPr>
                <a:defRPr/>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7962017-F2D6-47FD-9745-8192A05AFE9B}" type="slidenum">
              <a:rPr lang="zh-CN" altLang="en-US" smtClean="0"/>
              <a:pPr>
                <a:defRPr/>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A31B65F-E42C-44A5-9DE1-5755360751A7}" type="slidenum">
              <a:rPr lang="zh-CN" altLang="en-US" smtClean="0"/>
              <a:pPr>
                <a:defRPr/>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 descr="bg3"/>
          <p:cNvPicPr>
            <a:picLocks noChangeAspect="1" noChangeArrowheads="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3075" name="Rectangle 27"/>
          <p:cNvSpPr>
            <a:spLocks noGrp="1" noChangeArrowheads="1"/>
          </p:cNvSpPr>
          <p:nvPr>
            <p:ph type="ctrTitle"/>
          </p:nvPr>
        </p:nvSpPr>
        <p:spPr>
          <a:xfrm>
            <a:off x="624421" y="2997200"/>
            <a:ext cx="10943167" cy="960438"/>
          </a:xfrm>
        </p:spPr>
        <p:txBody>
          <a:bodyPr/>
          <a:lstStyle>
            <a:lvl1pPr algn="r">
              <a:defRPr sz="3400"/>
            </a:lvl1pPr>
          </a:lstStyle>
          <a:p>
            <a:pPr lvl="0"/>
            <a:r>
              <a:rPr lang="zh-CN" altLang="en-US" noProof="0" smtClean="0"/>
              <a:t>单击此处编辑母版标题样式</a:t>
            </a:r>
            <a:endParaRPr lang="zh-CN" noProof="0"/>
          </a:p>
        </p:txBody>
      </p:sp>
      <p:sp>
        <p:nvSpPr>
          <p:cNvPr id="3076" name="Rectangle 31"/>
          <p:cNvSpPr>
            <a:spLocks noGrp="1" noChangeArrowheads="1"/>
          </p:cNvSpPr>
          <p:nvPr>
            <p:ph type="subTitle" idx="1"/>
          </p:nvPr>
        </p:nvSpPr>
        <p:spPr>
          <a:xfrm>
            <a:off x="624421" y="3952875"/>
            <a:ext cx="10943167" cy="407988"/>
          </a:xfrm>
        </p:spPr>
        <p:txBody>
          <a:bodyPr anchor="ctr"/>
          <a:lstStyle>
            <a:lvl1pPr marL="0" indent="0" algn="r">
              <a:buFont typeface="Wingdings" panose="05000000000000000000" pitchFamily="2" charset="2"/>
              <a:buNone/>
              <a:defRPr sz="1800"/>
            </a:lvl1pPr>
          </a:lstStyle>
          <a:p>
            <a:pPr lvl="0"/>
            <a:r>
              <a:rPr lang="zh-CN" altLang="en-US" noProof="0" smtClean="0"/>
              <a:t>单击此处编辑母版副标题样式</a:t>
            </a:r>
            <a:endParaRPr lang="zh-CN" noProof="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5"/>
            <a:ext cx="103632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24421" y="1125538"/>
            <a:ext cx="5369983"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97600" y="1125538"/>
            <a:ext cx="5369984"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A49A413F-C423-4412-9AD8-8C6A1F5E5611}" type="slidenum">
              <a:rPr lang="zh-CN" altLang="en-US"/>
              <a:pPr>
                <a:defRPr/>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37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50"/>
            <a:ext cx="4011084"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733" y="27305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4968" y="190505"/>
            <a:ext cx="2734733" cy="61182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24420" y="190505"/>
            <a:ext cx="8007349" cy="61182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6BCD8BCF-9265-4392-A41D-BDDAA4985FDB}"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0E9E5125-5818-4987-B893-8EA79935EF27}"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61717B56-7A91-4ACA-B435-CE198C9EF7B6}"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19ADEA2D-36B8-421E-93A1-F3A75CD6DA9A}"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3EEDA02E-4A6A-49F3-91DB-2CB70C83F6DD}"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1.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image" Target="../media/image1.jpeg"/><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4">
            <a:lum/>
          </a:blip>
          <a:srcRect/>
          <a:stretch>
            <a:fillRect t="-25000" b="-25000"/>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4294967295"/>
          </p:nvPr>
        </p:nvSpPr>
        <p:spPr bwMode="auto">
          <a:xfrm>
            <a:off x="609600" y="1600201"/>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3"/>
          <p:cNvSpPr>
            <a:spLocks noGrp="1" noChangeArrowheads="1"/>
          </p:cNvSpPr>
          <p:nvPr>
            <p:ph type="dt" sz="half" idx="2"/>
          </p:nvPr>
        </p:nvSpPr>
        <p:spPr bwMode="auto">
          <a:xfrm>
            <a:off x="609600" y="6356351"/>
            <a:ext cx="2844800" cy="365125"/>
          </a:xfrm>
          <a:prstGeom prst="rect">
            <a:avLst/>
          </a:prstGeom>
          <a:noFill/>
          <a:ln>
            <a:noFill/>
          </a:ln>
        </p:spPr>
        <p:txBody>
          <a:bodyPr vert="horz" wrap="square" lIns="91440" tIns="45720" rIns="91440" bIns="45720" numCol="1" anchor="ctr" anchorCtr="0" compatLnSpc="1"/>
          <a:lstStyle>
            <a:lvl1pPr eaLnBrk="0" hangingPunct="0">
              <a:buFontTx/>
              <a:buNone/>
              <a:defRPr sz="1200">
                <a:solidFill>
                  <a:srgbClr val="898989"/>
                </a:solidFill>
              </a:defRPr>
            </a:lvl1pPr>
          </a:lstStyle>
          <a:p>
            <a:pPr>
              <a:defRPr/>
            </a:pPr>
            <a:endParaRPr lang="zh-CN" altLang="en-US"/>
          </a:p>
        </p:txBody>
      </p:sp>
      <p:sp>
        <p:nvSpPr>
          <p:cNvPr id="1029" name="页脚占位符 4"/>
          <p:cNvSpPr>
            <a:spLocks noGrp="1" noChangeArrowheads="1"/>
          </p:cNvSpPr>
          <p:nvPr>
            <p:ph type="ftr" sz="quarter" idx="3"/>
          </p:nvPr>
        </p:nvSpPr>
        <p:spPr bwMode="auto">
          <a:xfrm>
            <a:off x="4165600" y="6356351"/>
            <a:ext cx="3860800" cy="365125"/>
          </a:xfrm>
          <a:prstGeom prst="rect">
            <a:avLst/>
          </a:prstGeom>
          <a:noFill/>
          <a:ln>
            <a:noFill/>
          </a:ln>
        </p:spPr>
        <p:txBody>
          <a:bodyPr vert="horz" wrap="square" lIns="91440" tIns="45720" rIns="91440" bIns="45720" numCol="1" anchor="ctr" anchorCtr="0" compatLnSpc="1"/>
          <a:lstStyle>
            <a:lvl1pPr algn="ctr" eaLnBrk="0" hangingPunct="0">
              <a:buFontTx/>
              <a:buNone/>
              <a:defRPr sz="1200">
                <a:solidFill>
                  <a:srgbClr val="898989"/>
                </a:solidFill>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8737600" y="6356351"/>
            <a:ext cx="2844800" cy="365125"/>
          </a:xfrm>
          <a:prstGeom prst="rect">
            <a:avLst/>
          </a:prstGeom>
          <a:noFill/>
          <a:ln>
            <a:noFill/>
          </a:ln>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3EEA6F31-AAB8-4F12-AD2A-A28946D153D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Lst>
  <p:txStyles>
    <p:titleStyle>
      <a:lvl1pPr algn="ctr" rtl="0" eaLnBrk="1" fontAlgn="base" hangingPunct="1">
        <a:spcBef>
          <a:spcPct val="0"/>
        </a:spcBef>
        <a:spcAft>
          <a:spcPct val="0"/>
        </a:spcAft>
        <a:defRPr sz="44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Font typeface="Arial" pitchFamily="34" charset="0"/>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a:solidFill>
            <a:schemeClr val="tx1"/>
          </a:solidFill>
          <a:latin typeface="+mn-lt"/>
          <a:ea typeface="+mn-ea"/>
        </a:defRPr>
      </a:lvl2pPr>
      <a:lvl3pPr marL="1143000" indent="-228600" algn="l" rtl="0" eaLnBrk="1" fontAlgn="base" hangingPunct="1">
        <a:spcBef>
          <a:spcPct val="20000"/>
        </a:spcBef>
        <a:spcAft>
          <a:spcPct val="0"/>
        </a:spcAft>
        <a:buFont typeface="Arial" pitchFamily="34" charset="0"/>
        <a:buChar char="•"/>
        <a:defRPr sz="2400">
          <a:solidFill>
            <a:schemeClr val="tx1"/>
          </a:solidFill>
          <a:latin typeface="+mn-lt"/>
          <a:ea typeface="+mn-ea"/>
        </a:defRPr>
      </a:lvl3pPr>
      <a:lvl4pPr marL="16002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4pPr>
      <a:lvl5pPr marL="20574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5pPr>
      <a:lvl6pPr marL="25146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t="-25000" b="-25000"/>
          </a:stretch>
        </a:blipFill>
        <a:effectLst/>
      </p:bgPr>
    </p:bg>
    <p:spTree>
      <p:nvGrpSpPr>
        <p:cNvPr id="1" name=""/>
        <p:cNvGrpSpPr/>
        <p:nvPr/>
      </p:nvGrpSpPr>
      <p:grpSpPr>
        <a:xfrm>
          <a:off x="0" y="0"/>
          <a:ext cx="0" cy="0"/>
          <a:chOff x="0" y="0"/>
          <a:chExt cx="0" cy="0"/>
        </a:xfrm>
      </p:grpSpPr>
      <p:sp>
        <p:nvSpPr>
          <p:cNvPr id="2050" name="Rectangle 31"/>
          <p:cNvSpPr>
            <a:spLocks noGrp="1" noChangeArrowheads="1"/>
          </p:cNvSpPr>
          <p:nvPr>
            <p:ph type="body" idx="4294967295"/>
          </p:nvPr>
        </p:nvSpPr>
        <p:spPr bwMode="auto">
          <a:xfrm>
            <a:off x="624419" y="1125538"/>
            <a:ext cx="10943167" cy="51831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p:txBody>
      </p:sp>
      <p:sp>
        <p:nvSpPr>
          <p:cNvPr id="2051" name="Rectangle 27"/>
          <p:cNvSpPr>
            <a:spLocks noGrp="1" noChangeArrowheads="1"/>
          </p:cNvSpPr>
          <p:nvPr>
            <p:ph type="title" idx="4294967295"/>
          </p:nvPr>
        </p:nvSpPr>
        <p:spPr bwMode="auto">
          <a:xfrm>
            <a:off x="626535" y="190500"/>
            <a:ext cx="10943167" cy="863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2" name="Rectangle 4"/>
          <p:cNvSpPr>
            <a:spLocks noChangeArrowheads="1"/>
          </p:cNvSpPr>
          <p:nvPr/>
        </p:nvSpPr>
        <p:spPr bwMode="auto">
          <a:xfrm>
            <a:off x="5135036" y="6524625"/>
            <a:ext cx="1919817" cy="196850"/>
          </a:xfrm>
          <a:prstGeom prst="rect">
            <a:avLst/>
          </a:prstGeom>
          <a:noFill/>
          <a:ln w="9525">
            <a:noFill/>
            <a:miter lim="800000"/>
            <a:headEnd/>
            <a:tailEnd/>
          </a:ln>
        </p:spPr>
        <p:txBody>
          <a:bodyPr/>
          <a:lstStyle/>
          <a:p>
            <a:pPr algn="ctr" eaLnBrk="0" hangingPunct="0"/>
            <a:r>
              <a:rPr lang="de-DE" altLang="en-US" sz="1000" b="1"/>
              <a:t>Page </a:t>
            </a:r>
            <a:r>
              <a:rPr lang="de-DE" altLang="en-US" sz="1000" b="1">
                <a:sym typeface="MS UI Gothic" pitchFamily="34" charset="-128"/>
              </a:rPr>
              <a:t></a:t>
            </a:r>
            <a:r>
              <a:rPr lang="de-DE" altLang="en-US" sz="1000" b="1"/>
              <a:t> </a:t>
            </a:r>
            <a:fld id="{6412D7AB-BF9B-4EAF-8810-2FE19B7B6F46}" type="slidenum">
              <a:rPr lang="zh-CN" altLang="en-US" sz="1000" b="1"/>
              <a:pPr algn="ctr" eaLnBrk="0" hangingPunct="0"/>
              <a:t>‹#›</a:t>
            </a:fld>
            <a:endParaRPr lang="zh-CN" altLang="en-US" sz="1000" b="1"/>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l" rtl="0" eaLnBrk="1" fontAlgn="base" hangingPunct="1">
        <a:spcBef>
          <a:spcPct val="0"/>
        </a:spcBef>
        <a:spcAft>
          <a:spcPct val="0"/>
        </a:spcAft>
        <a:defRPr sz="3000">
          <a:solidFill>
            <a:schemeClr val="tx1"/>
          </a:solidFill>
          <a:latin typeface="+mj-lt"/>
          <a:ea typeface="+mj-ea"/>
          <a:cs typeface="+mj-cs"/>
        </a:defRPr>
      </a:lvl1pPr>
      <a:lvl2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lnSpc>
          <a:spcPct val="120000"/>
        </a:lnSpc>
        <a:spcBef>
          <a:spcPct val="20000"/>
        </a:spcBef>
        <a:spcAft>
          <a:spcPct val="0"/>
        </a:spcAft>
        <a:buClr>
          <a:schemeClr val="accent1"/>
        </a:buClr>
        <a:buFont typeface="Wingdings" pitchFamily="2" charset="2"/>
        <a:buChar char="n"/>
        <a:defRPr sz="2400">
          <a:solidFill>
            <a:schemeClr val="tx1"/>
          </a:solidFill>
          <a:latin typeface="+mn-lt"/>
          <a:ea typeface="+mn-ea"/>
          <a:cs typeface="+mn-cs"/>
        </a:defRPr>
      </a:lvl1pPr>
      <a:lvl2pPr marL="742950" indent="-285750" algn="l" rtl="0" eaLnBrk="1" fontAlgn="base" hangingPunct="1">
        <a:lnSpc>
          <a:spcPct val="120000"/>
        </a:lnSpc>
        <a:spcBef>
          <a:spcPct val="20000"/>
        </a:spcBef>
        <a:spcAft>
          <a:spcPct val="0"/>
        </a:spcAft>
        <a:buClr>
          <a:schemeClr val="accent1"/>
        </a:buClr>
        <a:buFont typeface="Wingdings" pitchFamily="2" charset="2"/>
        <a:buChar char="n"/>
        <a:defRPr sz="2000">
          <a:solidFill>
            <a:schemeClr val="tx1"/>
          </a:solidFill>
          <a:latin typeface="+mn-lt"/>
          <a:ea typeface="+mn-ea"/>
        </a:defRPr>
      </a:lvl2pPr>
      <a:lvl3pPr marL="1143000" indent="-228600" algn="l" rtl="0" eaLnBrk="1" fontAlgn="base" hangingPunct="1">
        <a:lnSpc>
          <a:spcPct val="120000"/>
        </a:lnSpc>
        <a:spcBef>
          <a:spcPct val="20000"/>
        </a:spcBef>
        <a:spcAft>
          <a:spcPct val="0"/>
        </a:spcAft>
        <a:buClr>
          <a:schemeClr val="accent2"/>
        </a:buClr>
        <a:buFont typeface="Wingdings" pitchFamily="2" charset="2"/>
        <a:buChar char="n"/>
        <a:defRPr sz="2000">
          <a:solidFill>
            <a:schemeClr val="tx1"/>
          </a:solidFill>
          <a:latin typeface="+mn-lt"/>
          <a:ea typeface="+mn-ea"/>
        </a:defRPr>
      </a:lvl3pPr>
      <a:lvl4pPr marL="1600200" indent="-228600" algn="l" rtl="0" eaLnBrk="1" fontAlgn="base" hangingPunct="1">
        <a:lnSpc>
          <a:spcPct val="120000"/>
        </a:lnSpc>
        <a:spcBef>
          <a:spcPct val="20000"/>
        </a:spcBef>
        <a:spcAft>
          <a:spcPct val="0"/>
        </a:spcAft>
        <a:buClr>
          <a:schemeClr val="hlink"/>
        </a:buClr>
        <a:buFont typeface="Wingdings" pitchFamily="2" charset="2"/>
        <a:buChar char="n"/>
        <a:defRPr sz="2000">
          <a:solidFill>
            <a:schemeClr val="tx1"/>
          </a:solidFill>
          <a:latin typeface="+mn-lt"/>
          <a:ea typeface="+mn-ea"/>
        </a:defRPr>
      </a:lvl4pPr>
      <a:lvl5pPr marL="2057400" indent="-228600" algn="l" rtl="0" eaLnBrk="1" fontAlgn="base" hangingPunct="1">
        <a:lnSpc>
          <a:spcPct val="120000"/>
        </a:lnSpc>
        <a:spcBef>
          <a:spcPct val="20000"/>
        </a:spcBef>
        <a:spcAft>
          <a:spcPct val="0"/>
        </a:spcAft>
        <a:buChar char="»"/>
        <a:defRPr sz="2000">
          <a:solidFill>
            <a:schemeClr val="tx1"/>
          </a:solidFill>
          <a:latin typeface="+mn-lt"/>
          <a:ea typeface="华文细黑" pitchFamily="2" charset="-122"/>
        </a:defRPr>
      </a:lvl5pPr>
      <a:lvl6pPr marL="2514600" indent="-228600" algn="l" rtl="0" eaLnBrk="1" fontAlgn="base" hangingPunct="1">
        <a:spcBef>
          <a:spcPct val="20000"/>
        </a:spcBef>
        <a:spcAft>
          <a:spcPct val="0"/>
        </a:spcAft>
        <a:buChar char="»"/>
        <a:defRPr>
          <a:solidFill>
            <a:schemeClr val="tx1"/>
          </a:solidFill>
          <a:latin typeface="+mn-lt"/>
          <a:ea typeface="华文细黑" pitchFamily="2" charset="-122"/>
        </a:defRPr>
      </a:lvl6pPr>
      <a:lvl7pPr marL="2971800" indent="-228600" algn="l" rtl="0" eaLnBrk="1" fontAlgn="base" hangingPunct="1">
        <a:spcBef>
          <a:spcPct val="20000"/>
        </a:spcBef>
        <a:spcAft>
          <a:spcPct val="0"/>
        </a:spcAft>
        <a:buChar char="»"/>
        <a:defRPr>
          <a:solidFill>
            <a:schemeClr val="tx1"/>
          </a:solidFill>
          <a:latin typeface="+mn-lt"/>
          <a:ea typeface="华文细黑" pitchFamily="2" charset="-122"/>
        </a:defRPr>
      </a:lvl7pPr>
      <a:lvl8pPr marL="3429000" indent="-228600" algn="l" rtl="0" eaLnBrk="1" fontAlgn="base" hangingPunct="1">
        <a:spcBef>
          <a:spcPct val="20000"/>
        </a:spcBef>
        <a:spcAft>
          <a:spcPct val="0"/>
        </a:spcAft>
        <a:buChar char="»"/>
        <a:defRPr>
          <a:solidFill>
            <a:schemeClr val="tx1"/>
          </a:solidFill>
          <a:latin typeface="+mn-lt"/>
          <a:ea typeface="华文细黑" pitchFamily="2" charset="-122"/>
        </a:defRPr>
      </a:lvl8pPr>
      <a:lvl9pPr marL="3886200" indent="-228600" algn="l" rtl="0" eaLnBrk="1" fontAlgn="base" hangingPunct="1">
        <a:spcBef>
          <a:spcPct val="20000"/>
        </a:spcBef>
        <a:spcAft>
          <a:spcPct val="0"/>
        </a:spcAft>
        <a:buChar char="»"/>
        <a:defRPr>
          <a:solidFill>
            <a:schemeClr val="tx1"/>
          </a:solidFill>
          <a:latin typeface="+mn-lt"/>
          <a:ea typeface="华文细黑"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4">
            <a:lum/>
          </a:blip>
          <a:srcRect/>
          <a:stretch>
            <a:fillRect t="-25000" b="-25000"/>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4294967295"/>
          </p:nvPr>
        </p:nvSpPr>
        <p:spPr bwMode="auto">
          <a:xfrm>
            <a:off x="609600" y="1600201"/>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3"/>
          <p:cNvSpPr>
            <a:spLocks noGrp="1" noChangeArrowheads="1"/>
          </p:cNvSpPr>
          <p:nvPr>
            <p:ph type="dt" sz="half" idx="2"/>
          </p:nvPr>
        </p:nvSpPr>
        <p:spPr bwMode="auto">
          <a:xfrm>
            <a:off x="609600" y="6356351"/>
            <a:ext cx="2844800" cy="365125"/>
          </a:xfrm>
          <a:prstGeom prst="rect">
            <a:avLst/>
          </a:prstGeom>
          <a:noFill/>
          <a:ln>
            <a:noFill/>
          </a:ln>
        </p:spPr>
        <p:txBody>
          <a:bodyPr vert="horz" wrap="square" lIns="91440" tIns="45720" rIns="91440" bIns="45720" numCol="1" anchor="ctr" anchorCtr="0" compatLnSpc="1"/>
          <a:lstStyle>
            <a:lvl1pPr eaLnBrk="0" hangingPunct="0">
              <a:buFontTx/>
              <a:buNone/>
              <a:defRPr sz="1200">
                <a:solidFill>
                  <a:srgbClr val="898989"/>
                </a:solidFill>
              </a:defRPr>
            </a:lvl1pPr>
          </a:lstStyle>
          <a:p>
            <a:pPr>
              <a:defRPr/>
            </a:pPr>
            <a:endParaRPr lang="zh-CN" altLang="en-US"/>
          </a:p>
        </p:txBody>
      </p:sp>
      <p:sp>
        <p:nvSpPr>
          <p:cNvPr id="1029" name="页脚占位符 4"/>
          <p:cNvSpPr>
            <a:spLocks noGrp="1" noChangeArrowheads="1"/>
          </p:cNvSpPr>
          <p:nvPr>
            <p:ph type="ftr" sz="quarter" idx="3"/>
          </p:nvPr>
        </p:nvSpPr>
        <p:spPr bwMode="auto">
          <a:xfrm>
            <a:off x="4165600" y="6356351"/>
            <a:ext cx="3860800" cy="365125"/>
          </a:xfrm>
          <a:prstGeom prst="rect">
            <a:avLst/>
          </a:prstGeom>
          <a:noFill/>
          <a:ln>
            <a:noFill/>
          </a:ln>
        </p:spPr>
        <p:txBody>
          <a:bodyPr vert="horz" wrap="square" lIns="91440" tIns="45720" rIns="91440" bIns="45720" numCol="1" anchor="ctr" anchorCtr="0" compatLnSpc="1"/>
          <a:lstStyle>
            <a:lvl1pPr algn="ctr" eaLnBrk="0" hangingPunct="0">
              <a:buFontTx/>
              <a:buNone/>
              <a:defRPr sz="1200">
                <a:solidFill>
                  <a:srgbClr val="898989"/>
                </a:solidFill>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8737600" y="6356351"/>
            <a:ext cx="2844800" cy="365125"/>
          </a:xfrm>
          <a:prstGeom prst="rect">
            <a:avLst/>
          </a:prstGeom>
          <a:noFill/>
          <a:ln>
            <a:noFill/>
          </a:ln>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3EEA6F31-AAB8-4F12-AD2A-A28946D153D6}" type="slidenum">
              <a:rPr lang="zh-CN" altLang="en-US" smtClean="0"/>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Lst>
  <p:txStyles>
    <p:titleStyle>
      <a:lvl1pPr algn="ctr" rtl="0" eaLnBrk="1" fontAlgn="base" hangingPunct="1">
        <a:spcBef>
          <a:spcPct val="0"/>
        </a:spcBef>
        <a:spcAft>
          <a:spcPct val="0"/>
        </a:spcAft>
        <a:defRPr sz="44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Font typeface="Arial" pitchFamily="34" charset="0"/>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a:solidFill>
            <a:schemeClr val="tx1"/>
          </a:solidFill>
          <a:latin typeface="+mn-lt"/>
          <a:ea typeface="+mn-ea"/>
        </a:defRPr>
      </a:lvl2pPr>
      <a:lvl3pPr marL="1143000" indent="-228600" algn="l" rtl="0" eaLnBrk="1" fontAlgn="base" hangingPunct="1">
        <a:spcBef>
          <a:spcPct val="20000"/>
        </a:spcBef>
        <a:spcAft>
          <a:spcPct val="0"/>
        </a:spcAft>
        <a:buFont typeface="Arial" pitchFamily="34" charset="0"/>
        <a:buChar char="•"/>
        <a:defRPr sz="2400">
          <a:solidFill>
            <a:schemeClr val="tx1"/>
          </a:solidFill>
          <a:latin typeface="+mn-lt"/>
          <a:ea typeface="+mn-ea"/>
        </a:defRPr>
      </a:lvl3pPr>
      <a:lvl4pPr marL="16002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4pPr>
      <a:lvl5pPr marL="20574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5pPr>
      <a:lvl6pPr marL="25146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t="-25000" b="-25000"/>
          </a:stretch>
        </a:blipFill>
        <a:effectLst/>
      </p:bgPr>
    </p:bg>
    <p:spTree>
      <p:nvGrpSpPr>
        <p:cNvPr id="1" name=""/>
        <p:cNvGrpSpPr/>
        <p:nvPr/>
      </p:nvGrpSpPr>
      <p:grpSpPr>
        <a:xfrm>
          <a:off x="0" y="0"/>
          <a:ext cx="0" cy="0"/>
          <a:chOff x="0" y="0"/>
          <a:chExt cx="0" cy="0"/>
        </a:xfrm>
      </p:grpSpPr>
      <p:sp>
        <p:nvSpPr>
          <p:cNvPr id="2050" name="Rectangle 31"/>
          <p:cNvSpPr>
            <a:spLocks noGrp="1" noChangeArrowheads="1"/>
          </p:cNvSpPr>
          <p:nvPr>
            <p:ph type="body" idx="4294967295"/>
          </p:nvPr>
        </p:nvSpPr>
        <p:spPr bwMode="auto">
          <a:xfrm>
            <a:off x="624419" y="1125538"/>
            <a:ext cx="10943167" cy="51831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p:txBody>
      </p:sp>
      <p:sp>
        <p:nvSpPr>
          <p:cNvPr id="2051" name="Rectangle 27"/>
          <p:cNvSpPr>
            <a:spLocks noGrp="1" noChangeArrowheads="1"/>
          </p:cNvSpPr>
          <p:nvPr>
            <p:ph type="title" idx="4294967295"/>
          </p:nvPr>
        </p:nvSpPr>
        <p:spPr bwMode="auto">
          <a:xfrm>
            <a:off x="626535" y="190500"/>
            <a:ext cx="10943167" cy="863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2" name="Rectangle 4"/>
          <p:cNvSpPr>
            <a:spLocks noChangeArrowheads="1"/>
          </p:cNvSpPr>
          <p:nvPr/>
        </p:nvSpPr>
        <p:spPr bwMode="auto">
          <a:xfrm>
            <a:off x="5135036" y="6524625"/>
            <a:ext cx="1919817" cy="196850"/>
          </a:xfrm>
          <a:prstGeom prst="rect">
            <a:avLst/>
          </a:prstGeom>
          <a:noFill/>
          <a:ln w="9525">
            <a:noFill/>
            <a:miter lim="800000"/>
            <a:headEnd/>
            <a:tailEnd/>
          </a:ln>
        </p:spPr>
        <p:txBody>
          <a:bodyPr/>
          <a:lstStyle/>
          <a:p>
            <a:pPr algn="ctr" eaLnBrk="0" hangingPunct="0"/>
            <a:r>
              <a:rPr lang="de-DE" altLang="en-US" sz="1000" b="1"/>
              <a:t>Page </a:t>
            </a:r>
            <a:r>
              <a:rPr lang="de-DE" altLang="en-US" sz="1000" b="1">
                <a:sym typeface="MS UI Gothic" pitchFamily="34" charset="-128"/>
              </a:rPr>
              <a:t></a:t>
            </a:r>
            <a:r>
              <a:rPr lang="de-DE" altLang="en-US" sz="1000" b="1"/>
              <a:t> </a:t>
            </a:r>
            <a:fld id="{6412D7AB-BF9B-4EAF-8810-2FE19B7B6F46}" type="slidenum">
              <a:rPr lang="zh-CN" altLang="en-US" sz="1000" b="1"/>
              <a:pPr algn="ctr" eaLnBrk="0" hangingPunct="0"/>
              <a:t>‹#›</a:t>
            </a:fld>
            <a:endParaRPr lang="zh-CN" altLang="en-US" sz="1000" b="1"/>
          </a:p>
        </p:txBody>
      </p:sp>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Lst>
  <p:txStyles>
    <p:titleStyle>
      <a:lvl1pPr algn="l" rtl="0" eaLnBrk="1" fontAlgn="base" hangingPunct="1">
        <a:spcBef>
          <a:spcPct val="0"/>
        </a:spcBef>
        <a:spcAft>
          <a:spcPct val="0"/>
        </a:spcAft>
        <a:defRPr sz="3000">
          <a:solidFill>
            <a:schemeClr val="tx1"/>
          </a:solidFill>
          <a:latin typeface="+mj-lt"/>
          <a:ea typeface="+mj-ea"/>
          <a:cs typeface="+mj-cs"/>
        </a:defRPr>
      </a:lvl1pPr>
      <a:lvl2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lnSpc>
          <a:spcPct val="120000"/>
        </a:lnSpc>
        <a:spcBef>
          <a:spcPct val="20000"/>
        </a:spcBef>
        <a:spcAft>
          <a:spcPct val="0"/>
        </a:spcAft>
        <a:buClr>
          <a:schemeClr val="accent1"/>
        </a:buClr>
        <a:buFont typeface="Wingdings" pitchFamily="2" charset="2"/>
        <a:buChar char="n"/>
        <a:defRPr sz="2400">
          <a:solidFill>
            <a:schemeClr val="tx1"/>
          </a:solidFill>
          <a:latin typeface="+mn-lt"/>
          <a:ea typeface="+mn-ea"/>
          <a:cs typeface="+mn-cs"/>
        </a:defRPr>
      </a:lvl1pPr>
      <a:lvl2pPr marL="742950" indent="-285750" algn="l" rtl="0" eaLnBrk="1" fontAlgn="base" hangingPunct="1">
        <a:lnSpc>
          <a:spcPct val="120000"/>
        </a:lnSpc>
        <a:spcBef>
          <a:spcPct val="20000"/>
        </a:spcBef>
        <a:spcAft>
          <a:spcPct val="0"/>
        </a:spcAft>
        <a:buClr>
          <a:schemeClr val="accent1"/>
        </a:buClr>
        <a:buFont typeface="Wingdings" pitchFamily="2" charset="2"/>
        <a:buChar char="n"/>
        <a:defRPr sz="2000">
          <a:solidFill>
            <a:schemeClr val="tx1"/>
          </a:solidFill>
          <a:latin typeface="+mn-lt"/>
          <a:ea typeface="+mn-ea"/>
        </a:defRPr>
      </a:lvl2pPr>
      <a:lvl3pPr marL="1143000" indent="-228600" algn="l" rtl="0" eaLnBrk="1" fontAlgn="base" hangingPunct="1">
        <a:lnSpc>
          <a:spcPct val="120000"/>
        </a:lnSpc>
        <a:spcBef>
          <a:spcPct val="20000"/>
        </a:spcBef>
        <a:spcAft>
          <a:spcPct val="0"/>
        </a:spcAft>
        <a:buClr>
          <a:schemeClr val="accent2"/>
        </a:buClr>
        <a:buFont typeface="Wingdings" pitchFamily="2" charset="2"/>
        <a:buChar char="n"/>
        <a:defRPr sz="2000">
          <a:solidFill>
            <a:schemeClr val="tx1"/>
          </a:solidFill>
          <a:latin typeface="+mn-lt"/>
          <a:ea typeface="+mn-ea"/>
        </a:defRPr>
      </a:lvl3pPr>
      <a:lvl4pPr marL="1600200" indent="-228600" algn="l" rtl="0" eaLnBrk="1" fontAlgn="base" hangingPunct="1">
        <a:lnSpc>
          <a:spcPct val="120000"/>
        </a:lnSpc>
        <a:spcBef>
          <a:spcPct val="20000"/>
        </a:spcBef>
        <a:spcAft>
          <a:spcPct val="0"/>
        </a:spcAft>
        <a:buClr>
          <a:schemeClr val="hlink"/>
        </a:buClr>
        <a:buFont typeface="Wingdings" pitchFamily="2" charset="2"/>
        <a:buChar char="n"/>
        <a:defRPr sz="2000">
          <a:solidFill>
            <a:schemeClr val="tx1"/>
          </a:solidFill>
          <a:latin typeface="+mn-lt"/>
          <a:ea typeface="+mn-ea"/>
        </a:defRPr>
      </a:lvl4pPr>
      <a:lvl5pPr marL="2057400" indent="-228600" algn="l" rtl="0" eaLnBrk="1" fontAlgn="base" hangingPunct="1">
        <a:lnSpc>
          <a:spcPct val="120000"/>
        </a:lnSpc>
        <a:spcBef>
          <a:spcPct val="20000"/>
        </a:spcBef>
        <a:spcAft>
          <a:spcPct val="0"/>
        </a:spcAft>
        <a:buChar char="»"/>
        <a:defRPr sz="2000">
          <a:solidFill>
            <a:schemeClr val="tx1"/>
          </a:solidFill>
          <a:latin typeface="+mn-lt"/>
          <a:ea typeface="华文细黑" pitchFamily="2" charset="-122"/>
        </a:defRPr>
      </a:lvl5pPr>
      <a:lvl6pPr marL="2514600" indent="-228600" algn="l" rtl="0" eaLnBrk="1" fontAlgn="base" hangingPunct="1">
        <a:spcBef>
          <a:spcPct val="20000"/>
        </a:spcBef>
        <a:spcAft>
          <a:spcPct val="0"/>
        </a:spcAft>
        <a:buChar char="»"/>
        <a:defRPr>
          <a:solidFill>
            <a:schemeClr val="tx1"/>
          </a:solidFill>
          <a:latin typeface="+mn-lt"/>
          <a:ea typeface="华文细黑" pitchFamily="2" charset="-122"/>
        </a:defRPr>
      </a:lvl6pPr>
      <a:lvl7pPr marL="2971800" indent="-228600" algn="l" rtl="0" eaLnBrk="1" fontAlgn="base" hangingPunct="1">
        <a:spcBef>
          <a:spcPct val="20000"/>
        </a:spcBef>
        <a:spcAft>
          <a:spcPct val="0"/>
        </a:spcAft>
        <a:buChar char="»"/>
        <a:defRPr>
          <a:solidFill>
            <a:schemeClr val="tx1"/>
          </a:solidFill>
          <a:latin typeface="+mn-lt"/>
          <a:ea typeface="华文细黑" pitchFamily="2" charset="-122"/>
        </a:defRPr>
      </a:lvl7pPr>
      <a:lvl8pPr marL="3429000" indent="-228600" algn="l" rtl="0" eaLnBrk="1" fontAlgn="base" hangingPunct="1">
        <a:spcBef>
          <a:spcPct val="20000"/>
        </a:spcBef>
        <a:spcAft>
          <a:spcPct val="0"/>
        </a:spcAft>
        <a:buChar char="»"/>
        <a:defRPr>
          <a:solidFill>
            <a:schemeClr val="tx1"/>
          </a:solidFill>
          <a:latin typeface="+mn-lt"/>
          <a:ea typeface="华文细黑" pitchFamily="2" charset="-122"/>
        </a:defRPr>
      </a:lvl8pPr>
      <a:lvl9pPr marL="3886200" indent="-228600" algn="l" rtl="0" eaLnBrk="1" fontAlgn="base" hangingPunct="1">
        <a:spcBef>
          <a:spcPct val="20000"/>
        </a:spcBef>
        <a:spcAft>
          <a:spcPct val="0"/>
        </a:spcAft>
        <a:buChar char="»"/>
        <a:defRPr>
          <a:solidFill>
            <a:schemeClr val="tx1"/>
          </a:solidFill>
          <a:latin typeface="+mn-lt"/>
          <a:ea typeface="华文细黑"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35.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1119137" y="1900064"/>
            <a:ext cx="10754415" cy="3076617"/>
            <a:chOff x="4355" y="1599"/>
            <a:chExt cx="10017" cy="4292"/>
          </a:xfrm>
        </p:grpSpPr>
        <p:sp>
          <p:nvSpPr>
            <p:cNvPr id="3" name="Rectangle 5"/>
            <p:cNvSpPr/>
            <p:nvPr/>
          </p:nvSpPr>
          <p:spPr>
            <a:xfrm>
              <a:off x="4430" y="4732"/>
              <a:ext cx="9853" cy="1159"/>
            </a:xfrm>
            <a:prstGeom prst="rect">
              <a:avLst/>
            </a:prstGeom>
            <a:noFill/>
            <a:ln w="9525">
              <a:noFill/>
            </a:ln>
          </p:spPr>
          <p:txBody>
            <a:bodyPr wrap="square" anchor="ctr">
              <a:spAutoFit/>
              <a:scene3d>
                <a:camera prst="orthographicFront"/>
                <a:lightRig rig="threePt" dir="t"/>
              </a:scene3d>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algn="ctr">
                <a:buNone/>
              </a:pP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第</a:t>
              </a:r>
              <a:r>
                <a:rPr lang="en-US" altLang="zh-CN"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5</a:t>
              </a: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课</a:t>
              </a:r>
              <a:r>
                <a:rPr lang="zh-CN" altLang="en-US" sz="4800" b="1" dirty="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　</a:t>
              </a: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三大改造</a:t>
              </a:r>
              <a:endParaRPr lang="zh-CN" altLang="zh-CN"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endParaRPr>
            </a:p>
          </p:txBody>
        </p:sp>
        <p:sp>
          <p:nvSpPr>
            <p:cNvPr id="6" name="文本框 5"/>
            <p:cNvSpPr txBox="1"/>
            <p:nvPr/>
          </p:nvSpPr>
          <p:spPr>
            <a:xfrm>
              <a:off x="4355" y="1599"/>
              <a:ext cx="10017" cy="2963"/>
            </a:xfrm>
            <a:prstGeom prst="rect">
              <a:avLst/>
            </a:prstGeom>
            <a:noFill/>
          </p:spPr>
          <p:txBody>
            <a:bodyPr wrap="square" rtlCol="0">
              <a:spAutoFit/>
            </a:bodyPr>
            <a:lstStyle/>
            <a:p>
              <a:pPr algn="ctr"/>
              <a:r>
                <a:rPr lang="zh-CN" altLang="zh-CN" sz="6600" b="1" dirty="0" smtClean="0">
                  <a:latin typeface="微软雅黑" panose="020B0503020204020204" charset="-122"/>
                  <a:ea typeface="微软雅黑" panose="020B0503020204020204" charset="-122"/>
                </a:rPr>
                <a:t>第</a:t>
              </a:r>
              <a:r>
                <a:rPr lang="zh-CN" altLang="en-US" sz="6600" b="1" dirty="0" smtClean="0">
                  <a:latin typeface="微软雅黑" panose="020B0503020204020204" charset="-122"/>
                  <a:ea typeface="微软雅黑" panose="020B0503020204020204" charset="-122"/>
                </a:rPr>
                <a:t>二</a:t>
              </a:r>
              <a:r>
                <a:rPr lang="zh-CN" altLang="zh-CN" sz="6600" b="1" dirty="0" smtClean="0">
                  <a:latin typeface="微软雅黑" panose="020B0503020204020204" charset="-122"/>
                  <a:ea typeface="微软雅黑" panose="020B0503020204020204" charset="-122"/>
                </a:rPr>
                <a:t>单元</a:t>
              </a:r>
              <a:r>
                <a:rPr lang="zh-CN" altLang="zh-CN" sz="6600" dirty="0" smtClean="0"/>
                <a:t>　</a:t>
              </a:r>
              <a:r>
                <a:rPr lang="zh-CN" altLang="en-US" sz="6600" dirty="0" smtClean="0">
                  <a:latin typeface="微软雅黑" panose="020B0503020204020204" charset="-122"/>
                  <a:ea typeface="微软雅黑" panose="020B0503020204020204" charset="-122"/>
                </a:rPr>
                <a:t>社会主义制度的建立与社会主义建设的探索</a:t>
              </a:r>
              <a:endParaRPr lang="en-US" altLang="zh-CN" sz="6600" dirty="0" smtClean="0">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
          <p:cNvSpPr txBox="1"/>
          <p:nvPr/>
        </p:nvSpPr>
        <p:spPr>
          <a:xfrm>
            <a:off x="627021" y="1247340"/>
            <a:ext cx="1826141" cy="584775"/>
          </a:xfrm>
          <a:prstGeom prst="rect">
            <a:avLst/>
          </a:prstGeom>
          <a:noFill/>
        </p:spPr>
        <p:txBody>
          <a:bodyPr wrap="none" rtlCol="0" anchor="t">
            <a:spAutoFit/>
            <a:scene3d>
              <a:camera prst="orthographicFront"/>
              <a:lightRig rig="threePt" dir="t"/>
            </a:scene3d>
          </a:bodyPr>
          <a:lstStyle/>
          <a:p>
            <a:r>
              <a:rPr lang="zh-CN" altLang="en-US" sz="3200" dirty="0" smtClean="0">
                <a:solidFill>
                  <a:srgbClr val="FF0000"/>
                </a:solidFill>
                <a:latin typeface="黑体" panose="02010609060101010101" charset="-122"/>
                <a:ea typeface="黑体" panose="02010609060101010101" charset="-122"/>
              </a:rPr>
              <a:t>知识延伸</a:t>
            </a:r>
          </a:p>
        </p:txBody>
      </p:sp>
      <p:sp>
        <p:nvSpPr>
          <p:cNvPr id="8" name="文本框 1"/>
          <p:cNvSpPr txBox="1"/>
          <p:nvPr/>
        </p:nvSpPr>
        <p:spPr>
          <a:xfrm>
            <a:off x="654310" y="1986251"/>
            <a:ext cx="10768867" cy="676660"/>
          </a:xfrm>
          <a:prstGeom prst="rect">
            <a:avLst/>
          </a:prstGeom>
          <a:noFill/>
        </p:spPr>
        <p:txBody>
          <a:bodyPr wrap="square" rtlCol="0" anchor="t">
            <a:spAutoFit/>
          </a:bodyPr>
          <a:lstStyle/>
          <a:p>
            <a:pPr>
              <a:lnSpc>
                <a:spcPct val="150000"/>
              </a:lnSpc>
            </a:pPr>
            <a:r>
              <a:rPr lang="zh-CN" altLang="en-US" sz="3000" b="1" dirty="0" smtClean="0">
                <a:latin typeface="+mn-ea"/>
                <a:cs typeface="Times New Roman" panose="02020603050405020304" charset="0"/>
                <a:sym typeface="+mn-ea"/>
              </a:rPr>
              <a:t>三大改造与第一个五年计划有什么联系？</a:t>
            </a:r>
          </a:p>
        </p:txBody>
      </p:sp>
      <p:sp>
        <p:nvSpPr>
          <p:cNvPr id="5" name="文本框 1"/>
          <p:cNvSpPr txBox="1"/>
          <p:nvPr/>
        </p:nvSpPr>
        <p:spPr>
          <a:xfrm>
            <a:off x="670230" y="2902939"/>
            <a:ext cx="10944014" cy="2999347"/>
          </a:xfrm>
          <a:prstGeom prst="rect">
            <a:avLst/>
          </a:prstGeom>
          <a:noFill/>
        </p:spPr>
        <p:txBody>
          <a:bodyPr wrap="square" rtlCol="0" anchor="t">
            <a:spAutoFit/>
          </a:bodyPr>
          <a:lstStyle/>
          <a:p>
            <a:pPr>
              <a:lnSpc>
                <a:spcPct val="150000"/>
              </a:lnSpc>
            </a:pPr>
            <a:r>
              <a:rPr lang="zh-CN" altLang="en-US" sz="2600" b="1" dirty="0" smtClean="0">
                <a:latin typeface="+mn-ea"/>
                <a:cs typeface="Times New Roman" panose="02020603050405020304" charset="0"/>
                <a:sym typeface="+mn-ea"/>
              </a:rPr>
              <a:t>第一个五年计划主要是发展经济，是工业化的起步；三大改造是变革社会生产关系，是为了解决工业化过程中的原料、劳动力、资金等问题，即为满足工业化正常进行的需要而开展的。第一个五年计划实施的时间是</a:t>
            </a:r>
            <a:r>
              <a:rPr lang="en-US" altLang="zh-CN" sz="2600" b="1" dirty="0" smtClean="0">
                <a:latin typeface="+mn-ea"/>
                <a:cs typeface="Times New Roman" panose="02020603050405020304" charset="0"/>
                <a:sym typeface="+mn-ea"/>
              </a:rPr>
              <a:t>1953—1957</a:t>
            </a:r>
            <a:r>
              <a:rPr lang="zh-CN" altLang="en-US" sz="2600" b="1" dirty="0" smtClean="0">
                <a:latin typeface="+mn-ea"/>
                <a:cs typeface="Times New Roman" panose="02020603050405020304" charset="0"/>
                <a:sym typeface="+mn-ea"/>
              </a:rPr>
              <a:t>年，三大改造发生在</a:t>
            </a:r>
            <a:r>
              <a:rPr lang="en-US" altLang="zh-CN" sz="2600" b="1" dirty="0" smtClean="0">
                <a:latin typeface="+mn-ea"/>
                <a:cs typeface="Times New Roman" panose="02020603050405020304" charset="0"/>
                <a:sym typeface="+mn-ea"/>
              </a:rPr>
              <a:t>1953—1956</a:t>
            </a:r>
            <a:r>
              <a:rPr lang="zh-CN" altLang="en-US" sz="2600" b="1" dirty="0" smtClean="0">
                <a:latin typeface="+mn-ea"/>
                <a:cs typeface="Times New Roman" panose="02020603050405020304" charset="0"/>
                <a:sym typeface="+mn-ea"/>
              </a:rPr>
              <a:t>年，也就是三大改造发生在第一个五年计划实施期间。</a:t>
            </a:r>
          </a:p>
        </p:txBody>
      </p:sp>
      <p:sp>
        <p:nvSpPr>
          <p:cNvPr id="6" name="Rectangle 5"/>
          <p:cNvSpPr/>
          <p:nvPr/>
        </p:nvSpPr>
        <p:spPr>
          <a:xfrm>
            <a:off x="967066" y="109886"/>
            <a:ext cx="3265638"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5</a:t>
            </a:r>
            <a:r>
              <a:rPr lang="zh-CN" altLang="en-US" b="1" dirty="0" smtClean="0">
                <a:solidFill>
                  <a:schemeClr val="tx1"/>
                </a:solidFill>
                <a:latin typeface="微软雅黑" panose="020B0503020204020204" charset="-122"/>
                <a:ea typeface="微软雅黑" panose="020B0503020204020204" charset="-122"/>
              </a:rPr>
              <a:t>课 </a:t>
            </a:r>
            <a:r>
              <a:rPr lang="zh-CN" altLang="en-US" dirty="0" smtClean="0">
                <a:solidFill>
                  <a:schemeClr val="tx1"/>
                </a:solidFill>
                <a:latin typeface="微软雅黑" panose="020B0503020204020204" charset="-122"/>
                <a:ea typeface="微软雅黑" panose="020B0503020204020204" charset="-122"/>
              </a:rPr>
              <a:t>  </a:t>
            </a:r>
            <a:r>
              <a:rPr lang="zh-CN" altLang="en-US" dirty="0" smtClean="0">
                <a:latin typeface="微软雅黑" panose="020B0503020204020204" charset="-122"/>
                <a:ea typeface="微软雅黑" panose="020B0503020204020204" charset="-122"/>
              </a:rPr>
              <a:t>三大改造</a:t>
            </a:r>
            <a:endParaRPr lang="zh-CN" altLang="en-US" dirty="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par>
                          <p:cTn id="11" fill="hold">
                            <p:stCondLst>
                              <p:cond delay="500"/>
                            </p:stCondLst>
                            <p:childTnLst>
                              <p:par>
                                <p:cTn id="12" presetID="3" presetClass="entr" presetSubtype="1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linds(horizontal)">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7" name="Rectangle 5"/>
          <p:cNvSpPr/>
          <p:nvPr/>
        </p:nvSpPr>
        <p:spPr>
          <a:xfrm>
            <a:off x="967066" y="109886"/>
            <a:ext cx="3265638"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5</a:t>
            </a:r>
            <a:r>
              <a:rPr lang="zh-CN" altLang="en-US" b="1" dirty="0" smtClean="0">
                <a:solidFill>
                  <a:schemeClr val="tx1"/>
                </a:solidFill>
                <a:latin typeface="微软雅黑" panose="020B0503020204020204" charset="-122"/>
                <a:ea typeface="微软雅黑" panose="020B0503020204020204" charset="-122"/>
              </a:rPr>
              <a:t>课 </a:t>
            </a:r>
            <a:r>
              <a:rPr lang="zh-CN" altLang="en-US" dirty="0" smtClean="0">
                <a:solidFill>
                  <a:schemeClr val="tx1"/>
                </a:solidFill>
                <a:latin typeface="微软雅黑" panose="020B0503020204020204" charset="-122"/>
                <a:ea typeface="微软雅黑" panose="020B0503020204020204" charset="-122"/>
              </a:rPr>
              <a:t>  </a:t>
            </a:r>
            <a:r>
              <a:rPr lang="zh-CN" altLang="en-US" dirty="0" smtClean="0">
                <a:latin typeface="微软雅黑" panose="020B0503020204020204" charset="-122"/>
                <a:ea typeface="微软雅黑" panose="020B0503020204020204" charset="-122"/>
              </a:rPr>
              <a:t>三大改造</a:t>
            </a:r>
            <a:endParaRPr lang="zh-CN" altLang="en-US" dirty="0">
              <a:solidFill>
                <a:schemeClr val="tx1"/>
              </a:solidFill>
              <a:latin typeface="微软雅黑" panose="020B0503020204020204" charset="-122"/>
              <a:ea typeface="微软雅黑" panose="020B0503020204020204" charset="-122"/>
            </a:endParaRPr>
          </a:p>
        </p:txBody>
      </p:sp>
      <p:grpSp>
        <p:nvGrpSpPr>
          <p:cNvPr id="3" name="组合 8"/>
          <p:cNvGrpSpPr/>
          <p:nvPr/>
        </p:nvGrpSpPr>
        <p:grpSpPr>
          <a:xfrm>
            <a:off x="636851" y="1729572"/>
            <a:ext cx="3551830" cy="646331"/>
            <a:chOff x="473075" y="1920644"/>
            <a:chExt cx="3551830" cy="646331"/>
          </a:xfrm>
        </p:grpSpPr>
        <p:sp>
          <p:nvSpPr>
            <p:cNvPr id="4" name="Rectangle 9"/>
            <p:cNvSpPr/>
            <p:nvPr/>
          </p:nvSpPr>
          <p:spPr>
            <a:xfrm>
              <a:off x="746443" y="1920644"/>
              <a:ext cx="3278462" cy="646331"/>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nSpc>
                  <a:spcPct val="150000"/>
                </a:lnSpc>
                <a:spcBef>
                  <a:spcPct val="0"/>
                </a:spcBef>
                <a:buNone/>
              </a:pPr>
              <a:r>
                <a:rPr lang="zh-CN" altLang="zh-CN" sz="2400" b="1" dirty="0" smtClean="0">
                  <a:solidFill>
                    <a:srgbClr val="00A6AD"/>
                  </a:solidFill>
                  <a:latin typeface="宋体" panose="02010600030101010101" pitchFamily="2" charset="-122"/>
                </a:rPr>
                <a:t>探究点一　</a:t>
              </a:r>
              <a:r>
                <a:rPr lang="zh-CN" altLang="en-US" sz="2400" b="1" dirty="0" smtClean="0">
                  <a:solidFill>
                    <a:srgbClr val="00A6AD"/>
                  </a:solidFill>
                  <a:latin typeface="宋体" panose="02010600030101010101" pitchFamily="2" charset="-122"/>
                </a:rPr>
                <a:t>农业合作化</a:t>
              </a:r>
              <a:endParaRPr lang="zh-CN" altLang="en-US" sz="2400" b="1" dirty="0">
                <a:solidFill>
                  <a:srgbClr val="00A6AD"/>
                </a:solidFill>
                <a:latin typeface="宋体" panose="02010600030101010101" pitchFamily="2" charset="-122"/>
              </a:endParaRPr>
            </a:p>
          </p:txBody>
        </p:sp>
        <p:pic>
          <p:nvPicPr>
            <p:cNvPr id="7" name="Picture 4"/>
            <p:cNvPicPr>
              <a:picLocks noChangeAspect="1"/>
            </p:cNvPicPr>
            <p:nvPr/>
          </p:nvPicPr>
          <p:blipFill>
            <a:blip r:embed="rId2" cstate="print"/>
            <a:stretch>
              <a:fillRect/>
            </a:stretch>
          </p:blipFill>
          <p:spPr>
            <a:xfrm>
              <a:off x="473075" y="2036445"/>
              <a:ext cx="84455" cy="414020"/>
            </a:xfrm>
            <a:prstGeom prst="rect">
              <a:avLst/>
            </a:prstGeom>
            <a:noFill/>
            <a:ln w="9525">
              <a:noFill/>
            </a:ln>
          </p:spPr>
        </p:pic>
      </p:grpSp>
      <p:pic>
        <p:nvPicPr>
          <p:cNvPr id="16" name="图片 15" descr="图标-03"/>
          <p:cNvPicPr>
            <a:picLocks noChangeAspect="1"/>
          </p:cNvPicPr>
          <p:nvPr/>
        </p:nvPicPr>
        <p:blipFill>
          <a:blip r:embed="rId3" cstate="print"/>
          <a:stretch>
            <a:fillRect/>
          </a:stretch>
        </p:blipFill>
        <p:spPr>
          <a:xfrm>
            <a:off x="103200" y="980080"/>
            <a:ext cx="5647056" cy="845185"/>
          </a:xfrm>
          <a:prstGeom prst="rect">
            <a:avLst/>
          </a:prstGeom>
        </p:spPr>
      </p:pic>
      <p:sp>
        <p:nvSpPr>
          <p:cNvPr id="19" name="文本框 18"/>
          <p:cNvSpPr txBox="1"/>
          <p:nvPr/>
        </p:nvSpPr>
        <p:spPr>
          <a:xfrm>
            <a:off x="774715" y="1137803"/>
            <a:ext cx="4770436" cy="521970"/>
          </a:xfrm>
          <a:prstGeom prst="rect">
            <a:avLst/>
          </a:prstGeom>
          <a:noFill/>
        </p:spPr>
        <p:txBody>
          <a:bodyPr wrap="square" rtlCol="0">
            <a:spAutoFit/>
          </a:bodyPr>
          <a:lstStyle/>
          <a:p>
            <a:r>
              <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要点探究   解决问题</a:t>
            </a:r>
          </a:p>
        </p:txBody>
      </p:sp>
      <p:pic>
        <p:nvPicPr>
          <p:cNvPr id="2" name="Picture 2"/>
          <p:cNvPicPr>
            <a:picLocks noChangeAspect="1" noChangeArrowheads="1"/>
          </p:cNvPicPr>
          <p:nvPr/>
        </p:nvPicPr>
        <p:blipFill>
          <a:blip r:embed="rId4"/>
          <a:srcRect/>
          <a:stretch>
            <a:fillRect/>
          </a:stretch>
        </p:blipFill>
        <p:spPr bwMode="auto">
          <a:xfrm>
            <a:off x="653437" y="2396767"/>
            <a:ext cx="2812294" cy="707091"/>
          </a:xfrm>
          <a:prstGeom prst="rect">
            <a:avLst/>
          </a:prstGeom>
          <a:noFill/>
          <a:ln w="9525">
            <a:noFill/>
            <a:miter lim="800000"/>
            <a:headEnd/>
            <a:tailEnd/>
          </a:ln>
          <a:effectLst/>
        </p:spPr>
      </p:pic>
      <p:sp>
        <p:nvSpPr>
          <p:cNvPr id="10" name="文本框 99"/>
          <p:cNvSpPr txBox="1"/>
          <p:nvPr/>
        </p:nvSpPr>
        <p:spPr>
          <a:xfrm>
            <a:off x="619524" y="3128582"/>
            <a:ext cx="10935335" cy="3554819"/>
          </a:xfrm>
          <a:prstGeom prst="rect">
            <a:avLst/>
          </a:prstGeom>
          <a:noFill/>
          <a:ln w="9525">
            <a:noFill/>
          </a:ln>
        </p:spPr>
        <p:txBody>
          <a:bodyPr wrap="square">
            <a:spAutoFit/>
          </a:bodyPr>
          <a:lstStyle/>
          <a:p>
            <a:pPr algn="just">
              <a:lnSpc>
                <a:spcPct val="150000"/>
              </a:lnSpc>
            </a:pPr>
            <a:r>
              <a:rPr lang="zh-CN" altLang="en-US" sz="3000" b="1" dirty="0" smtClean="0">
                <a:latin typeface="+mn-ea"/>
                <a:cs typeface="Times New Roman" panose="02020603050405020304" charset="0"/>
              </a:rPr>
              <a:t>材料一　为了获得足够的粮食、棉花、油料等产品，保证城市居民的生活消费和加工企业的原料供应，就要对农副产品实行贸易垄断，即统购派购的制度。为了确保在低价统购派购的条件下，农民仍然能把资源投入到国家工业化所需要的农产品生产中，就要求做出一种强制性的制度安排，使国家能够以行政力量直接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5"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heckerboard(across)">
                                      <p:cBhvr>
                                        <p:cTn id="10" dur="500"/>
                                        <p:tgtEl>
                                          <p:spTgt spid="2"/>
                                        </p:tgtEl>
                                      </p:cBhvr>
                                    </p:animEffect>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ppt_x"/>
                                          </p:val>
                                        </p:tav>
                                        <p:tav tm="100000">
                                          <p:val>
                                            <p:strVal val="#ppt_x"/>
                                          </p:val>
                                        </p:tav>
                                      </p:tavLst>
                                    </p:anim>
                                    <p:anim calcmode="lin" valueType="num">
                                      <p:cBhvr additive="base">
                                        <p:cTn id="1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99"/>
          <p:cNvSpPr txBox="1"/>
          <p:nvPr/>
        </p:nvSpPr>
        <p:spPr>
          <a:xfrm>
            <a:off x="545910" y="1149623"/>
            <a:ext cx="11136574" cy="3554819"/>
          </a:xfrm>
          <a:prstGeom prst="rect">
            <a:avLst/>
          </a:prstGeom>
          <a:noFill/>
          <a:ln w="9525">
            <a:noFill/>
          </a:ln>
        </p:spPr>
        <p:txBody>
          <a:bodyPr wrap="square">
            <a:spAutoFit/>
          </a:bodyPr>
          <a:lstStyle/>
          <a:p>
            <a:pPr algn="just">
              <a:lnSpc>
                <a:spcPct val="150000"/>
              </a:lnSpc>
            </a:pPr>
            <a:r>
              <a:rPr lang="zh-CN" altLang="en-US" sz="3000" b="1" dirty="0" smtClean="0">
                <a:latin typeface="+mn-ea"/>
                <a:cs typeface="Times New Roman" panose="02020603050405020304" charset="0"/>
              </a:rPr>
              <a:t>农业的生产。按照这种逻辑，实行主要农产品统购统销政策之后，</a:t>
            </a:r>
            <a:r>
              <a:rPr lang="en-US" altLang="zh-CN" sz="3000" b="1" dirty="0" smtClean="0">
                <a:latin typeface="+mn-ea"/>
                <a:cs typeface="Times New Roman" panose="02020603050405020304" charset="0"/>
              </a:rPr>
              <a:t>(1953</a:t>
            </a:r>
            <a:r>
              <a:rPr lang="zh-CN" altLang="en-US" sz="3000" b="1" dirty="0" smtClean="0">
                <a:latin typeface="+mn-ea"/>
                <a:cs typeface="Times New Roman" panose="02020603050405020304" charset="0"/>
              </a:rPr>
              <a:t>年</a:t>
            </a:r>
            <a:r>
              <a:rPr lang="en-US" altLang="zh-CN" sz="3000" b="1" dirty="0" smtClean="0">
                <a:latin typeface="+mn-ea"/>
                <a:cs typeface="Times New Roman" panose="02020603050405020304" charset="0"/>
              </a:rPr>
              <a:t>)</a:t>
            </a:r>
            <a:r>
              <a:rPr lang="zh-CN" altLang="en-US" sz="3000" b="1" dirty="0" smtClean="0">
                <a:latin typeface="+mn-ea"/>
                <a:cs typeface="Times New Roman" panose="02020603050405020304" charset="0"/>
              </a:rPr>
              <a:t>农业合作化运动随之开始并不断加速</a:t>
            </a:r>
            <a:r>
              <a:rPr lang="en-US" altLang="zh-CN" sz="3000" b="1" dirty="0" smtClean="0">
                <a:latin typeface="+mn-ea"/>
                <a:cs typeface="Times New Roman" panose="02020603050405020304" charset="0"/>
              </a:rPr>
              <a:t>……</a:t>
            </a:r>
          </a:p>
          <a:p>
            <a:pPr algn="just">
              <a:lnSpc>
                <a:spcPct val="150000"/>
              </a:lnSpc>
            </a:pPr>
            <a:r>
              <a:rPr lang="zh-CN" altLang="en-US" sz="3000" b="1" dirty="0" smtClean="0">
                <a:latin typeface="+mn-ea"/>
                <a:cs typeface="Times New Roman" panose="02020603050405020304" charset="0"/>
              </a:rPr>
              <a:t>材料二　农业合作化运动后期搞得过快、过急，并过多地向农民索取和摊派，其后果是严重挫伤了农民的生产积极性，平均主义盛行，影响了农业生产力的发展。</a:t>
            </a:r>
          </a:p>
        </p:txBody>
      </p:sp>
      <p:sp>
        <p:nvSpPr>
          <p:cNvPr id="3" name="Rectangle 5"/>
          <p:cNvSpPr/>
          <p:nvPr/>
        </p:nvSpPr>
        <p:spPr>
          <a:xfrm>
            <a:off x="967066" y="109886"/>
            <a:ext cx="3265638"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5</a:t>
            </a:r>
            <a:r>
              <a:rPr lang="zh-CN" altLang="en-US" b="1" dirty="0" smtClean="0">
                <a:solidFill>
                  <a:schemeClr val="tx1"/>
                </a:solidFill>
                <a:latin typeface="微软雅黑" panose="020B0503020204020204" charset="-122"/>
                <a:ea typeface="微软雅黑" panose="020B0503020204020204" charset="-122"/>
              </a:rPr>
              <a:t>课 </a:t>
            </a:r>
            <a:r>
              <a:rPr lang="zh-CN" altLang="en-US" dirty="0" smtClean="0">
                <a:solidFill>
                  <a:schemeClr val="tx1"/>
                </a:solidFill>
                <a:latin typeface="微软雅黑" panose="020B0503020204020204" charset="-122"/>
                <a:ea typeface="微软雅黑" panose="020B0503020204020204" charset="-122"/>
              </a:rPr>
              <a:t>  </a:t>
            </a:r>
            <a:r>
              <a:rPr lang="zh-CN" altLang="en-US" dirty="0" smtClean="0">
                <a:latin typeface="微软雅黑" panose="020B0503020204020204" charset="-122"/>
                <a:ea typeface="微软雅黑" panose="020B0503020204020204" charset="-122"/>
              </a:rPr>
              <a:t>三大改造</a:t>
            </a:r>
            <a:endParaRPr lang="zh-CN" altLang="en-US" dirty="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19524" y="2255111"/>
            <a:ext cx="10935335" cy="1369157"/>
          </a:xfrm>
          <a:prstGeom prst="rect">
            <a:avLst/>
          </a:prstGeom>
          <a:noFill/>
          <a:ln w="9525">
            <a:noFill/>
          </a:ln>
        </p:spPr>
        <p:txBody>
          <a:bodyPr wrap="square">
            <a:spAutoFit/>
          </a:bodyPr>
          <a:lstStyle/>
          <a:p>
            <a:pPr algn="just">
              <a:lnSpc>
                <a:spcPct val="150000"/>
              </a:lnSpc>
            </a:pPr>
            <a:r>
              <a:rPr lang="en-US" altLang="zh-CN" sz="3000" b="1" dirty="0" smtClean="0">
                <a:latin typeface="+mn-ea"/>
                <a:cs typeface="Times New Roman" panose="02020603050405020304" charset="0"/>
              </a:rPr>
              <a:t>(1)</a:t>
            </a:r>
            <a:r>
              <a:rPr lang="zh-CN" altLang="en-US" sz="3000" b="1" dirty="0" smtClean="0">
                <a:latin typeface="+mn-ea"/>
                <a:cs typeface="Times New Roman" panose="02020603050405020304" charset="0"/>
              </a:rPr>
              <a:t>根据材料一谈谈国家对农业进行的强制性的制度安排主要指什么。其着眼点是什么？</a:t>
            </a:r>
          </a:p>
        </p:txBody>
      </p:sp>
      <p:pic>
        <p:nvPicPr>
          <p:cNvPr id="2050" name="Picture 2"/>
          <p:cNvPicPr>
            <a:picLocks noChangeAspect="1" noChangeArrowheads="1"/>
          </p:cNvPicPr>
          <p:nvPr/>
        </p:nvPicPr>
        <p:blipFill>
          <a:blip r:embed="rId2" cstate="print"/>
          <a:srcRect/>
          <a:stretch>
            <a:fillRect/>
          </a:stretch>
        </p:blipFill>
        <p:spPr bwMode="auto">
          <a:xfrm>
            <a:off x="587546" y="1228935"/>
            <a:ext cx="2797707" cy="586616"/>
          </a:xfrm>
          <a:prstGeom prst="rect">
            <a:avLst/>
          </a:prstGeom>
          <a:noFill/>
          <a:ln w="9525">
            <a:noFill/>
            <a:miter lim="800000"/>
            <a:headEnd/>
            <a:tailEnd/>
          </a:ln>
          <a:effectLst/>
        </p:spPr>
      </p:pic>
      <p:sp>
        <p:nvSpPr>
          <p:cNvPr id="5" name="文本框 2"/>
          <p:cNvSpPr txBox="1"/>
          <p:nvPr/>
        </p:nvSpPr>
        <p:spPr>
          <a:xfrm>
            <a:off x="609957" y="4196422"/>
            <a:ext cx="11113470" cy="738664"/>
          </a:xfrm>
          <a:prstGeom prst="rect">
            <a:avLst/>
          </a:prstGeom>
          <a:noFill/>
        </p:spPr>
        <p:txBody>
          <a:bodyPr wrap="square" rtlCol="0" anchor="t">
            <a:spAutoFit/>
          </a:bodyPr>
          <a:lstStyle/>
          <a:p>
            <a:pPr algn="just">
              <a:lnSpc>
                <a:spcPct val="150000"/>
              </a:lnSpc>
            </a:pPr>
            <a:r>
              <a:rPr lang="zh-CN" altLang="en-US" sz="2600" b="1" dirty="0" smtClean="0">
                <a:solidFill>
                  <a:srgbClr val="FF0000"/>
                </a:solidFill>
                <a:latin typeface="黑体" panose="02010609060101010101" charset="-122"/>
                <a:ea typeface="黑体" panose="02010609060101010101" charset="-122"/>
                <a:cs typeface="Times New Roman" panose="02020603050405020304" charset="0"/>
                <a:sym typeface="+mn-ea"/>
              </a:rPr>
              <a:t>【答案】</a:t>
            </a:r>
            <a:r>
              <a:rPr lang="en-US" sz="2800" dirty="0" smtClean="0"/>
              <a:t> </a:t>
            </a: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(1)</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安排：统购统销</a:t>
            </a: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统购派购</a:t>
            </a: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；农业合作化。着眼点：工业化。</a:t>
            </a:r>
          </a:p>
        </p:txBody>
      </p:sp>
      <p:sp>
        <p:nvSpPr>
          <p:cNvPr id="6" name="Rectangle 5"/>
          <p:cNvSpPr/>
          <p:nvPr/>
        </p:nvSpPr>
        <p:spPr>
          <a:xfrm>
            <a:off x="967066" y="109886"/>
            <a:ext cx="3265638"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5</a:t>
            </a:r>
            <a:r>
              <a:rPr lang="zh-CN" altLang="en-US" b="1" dirty="0" smtClean="0">
                <a:solidFill>
                  <a:schemeClr val="tx1"/>
                </a:solidFill>
                <a:latin typeface="微软雅黑" panose="020B0503020204020204" charset="-122"/>
                <a:ea typeface="微软雅黑" panose="020B0503020204020204" charset="-122"/>
              </a:rPr>
              <a:t>课 </a:t>
            </a:r>
            <a:r>
              <a:rPr lang="zh-CN" altLang="en-US" dirty="0" smtClean="0">
                <a:solidFill>
                  <a:schemeClr val="tx1"/>
                </a:solidFill>
                <a:latin typeface="微软雅黑" panose="020B0503020204020204" charset="-122"/>
                <a:ea typeface="微软雅黑" panose="020B0503020204020204" charset="-122"/>
              </a:rPr>
              <a:t>  </a:t>
            </a:r>
            <a:r>
              <a:rPr lang="zh-CN" altLang="en-US" dirty="0" smtClean="0">
                <a:latin typeface="微软雅黑" panose="020B0503020204020204" charset="-122"/>
                <a:ea typeface="微软雅黑" panose="020B0503020204020204" charset="-122"/>
              </a:rPr>
              <a:t>三大改造</a:t>
            </a:r>
            <a:endParaRPr lang="zh-CN" altLang="en-US" dirty="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additive="base">
                                        <p:cTn id="12" dur="500" fill="hold"/>
                                        <p:tgtEl>
                                          <p:spTgt spid="100"/>
                                        </p:tgtEl>
                                        <p:attrNameLst>
                                          <p:attrName>ppt_x</p:attrName>
                                        </p:attrNameLst>
                                      </p:cBhvr>
                                      <p:tavLst>
                                        <p:tav tm="0">
                                          <p:val>
                                            <p:strVal val="#ppt_x"/>
                                          </p:val>
                                        </p:tav>
                                        <p:tav tm="100000">
                                          <p:val>
                                            <p:strVal val="#ppt_x"/>
                                          </p:val>
                                        </p:tav>
                                      </p:tavLst>
                                    </p:anim>
                                    <p:anim calcmode="lin" valueType="num">
                                      <p:cBhvr additive="base">
                                        <p:cTn id="13"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19524" y="1613655"/>
            <a:ext cx="10935335" cy="1369157"/>
          </a:xfrm>
          <a:prstGeom prst="rect">
            <a:avLst/>
          </a:prstGeom>
          <a:noFill/>
          <a:ln w="9525">
            <a:noFill/>
          </a:ln>
        </p:spPr>
        <p:txBody>
          <a:bodyPr wrap="square">
            <a:spAutoFit/>
          </a:bodyPr>
          <a:lstStyle/>
          <a:p>
            <a:pPr algn="just">
              <a:lnSpc>
                <a:spcPct val="150000"/>
              </a:lnSpc>
            </a:pPr>
            <a:r>
              <a:rPr lang="en-US" altLang="zh-CN" sz="3000" b="1" dirty="0" smtClean="0">
                <a:latin typeface="+mn-ea"/>
                <a:cs typeface="Times New Roman" panose="02020603050405020304" charset="0"/>
              </a:rPr>
              <a:t>(2)</a:t>
            </a:r>
            <a:r>
              <a:rPr lang="zh-CN" altLang="en-US" sz="3000" b="1" dirty="0" smtClean="0">
                <a:latin typeface="+mn-ea"/>
                <a:cs typeface="Times New Roman" panose="02020603050405020304" charset="0"/>
              </a:rPr>
              <a:t>联系材料二，谈谈从农业合作化运动后来的局限性中，我们要吸取什么教训。</a:t>
            </a:r>
          </a:p>
        </p:txBody>
      </p:sp>
      <p:sp>
        <p:nvSpPr>
          <p:cNvPr id="5" name="文本框 2"/>
          <p:cNvSpPr txBox="1"/>
          <p:nvPr/>
        </p:nvSpPr>
        <p:spPr>
          <a:xfrm>
            <a:off x="609957" y="3514022"/>
            <a:ext cx="11113470" cy="1338828"/>
          </a:xfrm>
          <a:prstGeom prst="rect">
            <a:avLst/>
          </a:prstGeom>
          <a:noFill/>
        </p:spPr>
        <p:txBody>
          <a:bodyPr wrap="square" rtlCol="0" anchor="t">
            <a:spAutoFit/>
          </a:bodyPr>
          <a:lstStyle/>
          <a:p>
            <a:pPr algn="just">
              <a:lnSpc>
                <a:spcPct val="150000"/>
              </a:lnSpc>
            </a:pPr>
            <a:r>
              <a:rPr lang="zh-CN" altLang="en-US" sz="2600" b="1" dirty="0" smtClean="0">
                <a:solidFill>
                  <a:srgbClr val="FF0000"/>
                </a:solidFill>
                <a:latin typeface="黑体" panose="02010609060101010101" charset="-122"/>
                <a:ea typeface="黑体" panose="02010609060101010101" charset="-122"/>
                <a:cs typeface="Times New Roman" panose="02020603050405020304" charset="0"/>
                <a:sym typeface="+mn-ea"/>
              </a:rPr>
              <a:t>【答案】</a:t>
            </a:r>
            <a:r>
              <a:rPr lang="en-US" sz="2800" dirty="0" smtClean="0"/>
              <a:t> </a:t>
            </a: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(2)</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经济建设必须从国情出发，实事求是，遵循客观经济规律，关注民生等。</a:t>
            </a: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符合题意即可</a:t>
            </a: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Rectangle 5"/>
          <p:cNvSpPr/>
          <p:nvPr/>
        </p:nvSpPr>
        <p:spPr>
          <a:xfrm>
            <a:off x="967066" y="109886"/>
            <a:ext cx="3265638"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5</a:t>
            </a:r>
            <a:r>
              <a:rPr lang="zh-CN" altLang="en-US" b="1" dirty="0" smtClean="0">
                <a:solidFill>
                  <a:schemeClr val="tx1"/>
                </a:solidFill>
                <a:latin typeface="微软雅黑" panose="020B0503020204020204" charset="-122"/>
                <a:ea typeface="微软雅黑" panose="020B0503020204020204" charset="-122"/>
              </a:rPr>
              <a:t>课 </a:t>
            </a:r>
            <a:r>
              <a:rPr lang="zh-CN" altLang="en-US" dirty="0" smtClean="0">
                <a:solidFill>
                  <a:schemeClr val="tx1"/>
                </a:solidFill>
                <a:latin typeface="微软雅黑" panose="020B0503020204020204" charset="-122"/>
                <a:ea typeface="微软雅黑" panose="020B0503020204020204" charset="-122"/>
              </a:rPr>
              <a:t>  </a:t>
            </a:r>
            <a:r>
              <a:rPr lang="zh-CN" altLang="en-US" dirty="0" smtClean="0">
                <a:latin typeface="微软雅黑" panose="020B0503020204020204" charset="-122"/>
                <a:ea typeface="微软雅黑" panose="020B0503020204020204" charset="-122"/>
              </a:rPr>
              <a:t>三大改造</a:t>
            </a:r>
            <a:endParaRPr lang="zh-CN" altLang="en-US" dirty="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
          <p:cNvSpPr txBox="1"/>
          <p:nvPr/>
        </p:nvSpPr>
        <p:spPr>
          <a:xfrm>
            <a:off x="599725" y="1206396"/>
            <a:ext cx="1826141" cy="584775"/>
          </a:xfrm>
          <a:prstGeom prst="rect">
            <a:avLst/>
          </a:prstGeom>
          <a:noFill/>
        </p:spPr>
        <p:txBody>
          <a:bodyPr wrap="none" rtlCol="0" anchor="t">
            <a:spAutoFit/>
            <a:scene3d>
              <a:camera prst="orthographicFront"/>
              <a:lightRig rig="threePt" dir="t"/>
            </a:scene3d>
          </a:bodyPr>
          <a:lstStyle/>
          <a:p>
            <a:r>
              <a:rPr lang="zh-CN" altLang="en-US" sz="3200" dirty="0" smtClean="0">
                <a:solidFill>
                  <a:srgbClr val="FF0000"/>
                </a:solidFill>
                <a:latin typeface="黑体" panose="02010609060101010101" charset="-122"/>
                <a:ea typeface="黑体" panose="02010609060101010101" charset="-122"/>
              </a:rPr>
              <a:t>走出误区</a:t>
            </a:r>
          </a:p>
        </p:txBody>
      </p:sp>
      <p:sp>
        <p:nvSpPr>
          <p:cNvPr id="8" name="文本框 1"/>
          <p:cNvSpPr txBox="1"/>
          <p:nvPr/>
        </p:nvSpPr>
        <p:spPr>
          <a:xfrm>
            <a:off x="831734" y="2368395"/>
            <a:ext cx="10482263" cy="2169825"/>
          </a:xfrm>
          <a:prstGeom prst="rect">
            <a:avLst/>
          </a:prstGeom>
          <a:noFill/>
        </p:spPr>
        <p:txBody>
          <a:bodyPr wrap="square" rtlCol="0" anchor="t">
            <a:spAutoFit/>
          </a:bodyPr>
          <a:lstStyle/>
          <a:p>
            <a:pPr>
              <a:lnSpc>
                <a:spcPct val="150000"/>
              </a:lnSpc>
            </a:pPr>
            <a:r>
              <a:rPr lang="en-US" altLang="zh-CN" sz="3000" b="1" dirty="0" smtClean="0">
                <a:latin typeface="+mn-ea"/>
                <a:cs typeface="Times New Roman" panose="02020603050405020304" charset="0"/>
                <a:sym typeface="+mn-ea"/>
              </a:rPr>
              <a:t>(1)1956</a:t>
            </a:r>
            <a:r>
              <a:rPr lang="zh-CN" altLang="en-US" sz="3000" b="1" dirty="0" smtClean="0">
                <a:latin typeface="+mn-ea"/>
                <a:cs typeface="Times New Roman" panose="02020603050405020304" charset="0"/>
                <a:sym typeface="+mn-ea"/>
              </a:rPr>
              <a:t>年底三大改造完成后中国才开始进入社会主义社会，</a:t>
            </a:r>
            <a:r>
              <a:rPr lang="en-US" altLang="zh-CN" sz="3000" b="1" dirty="0" smtClean="0">
                <a:latin typeface="+mn-ea"/>
                <a:cs typeface="Times New Roman" panose="02020603050405020304" charset="0"/>
                <a:sym typeface="+mn-ea"/>
              </a:rPr>
              <a:t>1949—1956</a:t>
            </a:r>
            <a:r>
              <a:rPr lang="zh-CN" altLang="en-US" sz="3000" b="1" dirty="0" smtClean="0">
                <a:latin typeface="+mn-ea"/>
                <a:cs typeface="Times New Roman" panose="02020603050405020304" charset="0"/>
                <a:sym typeface="+mn-ea"/>
              </a:rPr>
              <a:t>年这段时间称为过渡时期。</a:t>
            </a:r>
          </a:p>
          <a:p>
            <a:pPr>
              <a:lnSpc>
                <a:spcPct val="150000"/>
              </a:lnSpc>
            </a:pPr>
            <a:r>
              <a:rPr lang="en-US" altLang="zh-CN" sz="3000" b="1" dirty="0" smtClean="0">
                <a:latin typeface="+mn-ea"/>
                <a:cs typeface="Times New Roman" panose="02020603050405020304" charset="0"/>
                <a:sym typeface="+mn-ea"/>
              </a:rPr>
              <a:t>(2)</a:t>
            </a:r>
            <a:r>
              <a:rPr lang="zh-CN" altLang="en-US" sz="3000" b="1" dirty="0" smtClean="0">
                <a:latin typeface="+mn-ea"/>
                <a:cs typeface="Times New Roman" panose="02020603050405020304" charset="0"/>
                <a:sym typeface="+mn-ea"/>
              </a:rPr>
              <a:t>三大改造实质是一场变革生产关系的社会主义革命。</a:t>
            </a:r>
          </a:p>
        </p:txBody>
      </p:sp>
      <p:sp>
        <p:nvSpPr>
          <p:cNvPr id="5" name="Rectangle 5"/>
          <p:cNvSpPr/>
          <p:nvPr/>
        </p:nvSpPr>
        <p:spPr>
          <a:xfrm>
            <a:off x="967066" y="109886"/>
            <a:ext cx="3265638"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5</a:t>
            </a:r>
            <a:r>
              <a:rPr lang="zh-CN" altLang="en-US" b="1" dirty="0" smtClean="0">
                <a:solidFill>
                  <a:schemeClr val="tx1"/>
                </a:solidFill>
                <a:latin typeface="微软雅黑" panose="020B0503020204020204" charset="-122"/>
                <a:ea typeface="微软雅黑" panose="020B0503020204020204" charset="-122"/>
              </a:rPr>
              <a:t>课 </a:t>
            </a:r>
            <a:r>
              <a:rPr lang="zh-CN" altLang="en-US" dirty="0" smtClean="0">
                <a:solidFill>
                  <a:schemeClr val="tx1"/>
                </a:solidFill>
                <a:latin typeface="微软雅黑" panose="020B0503020204020204" charset="-122"/>
                <a:ea typeface="微软雅黑" panose="020B0503020204020204" charset="-122"/>
              </a:rPr>
              <a:t>  </a:t>
            </a:r>
            <a:r>
              <a:rPr lang="zh-CN" altLang="en-US" dirty="0" smtClean="0">
                <a:latin typeface="微软雅黑" panose="020B0503020204020204" charset="-122"/>
                <a:ea typeface="微软雅黑" panose="020B0503020204020204" charset="-122"/>
              </a:rPr>
              <a:t>三大改造</a:t>
            </a:r>
            <a:endParaRPr lang="zh-CN" altLang="en-US" dirty="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8"/>
          <p:cNvGrpSpPr/>
          <p:nvPr/>
        </p:nvGrpSpPr>
        <p:grpSpPr>
          <a:xfrm>
            <a:off x="473075" y="832717"/>
            <a:ext cx="3397941" cy="646331"/>
            <a:chOff x="473075" y="1877363"/>
            <a:chExt cx="3397941" cy="646331"/>
          </a:xfrm>
        </p:grpSpPr>
        <p:sp>
          <p:nvSpPr>
            <p:cNvPr id="4" name="Rectangle 9"/>
            <p:cNvSpPr/>
            <p:nvPr/>
          </p:nvSpPr>
          <p:spPr>
            <a:xfrm>
              <a:off x="746443" y="1877363"/>
              <a:ext cx="3124573" cy="646331"/>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nSpc>
                  <a:spcPct val="150000"/>
                </a:lnSpc>
                <a:spcBef>
                  <a:spcPct val="0"/>
                </a:spcBef>
                <a:buNone/>
              </a:pPr>
              <a:r>
                <a:rPr lang="zh-CN" altLang="zh-CN" sz="2400" b="1" dirty="0" smtClean="0">
                  <a:solidFill>
                    <a:srgbClr val="00A6AD"/>
                  </a:solidFill>
                  <a:latin typeface="宋体" panose="02010600030101010101" pitchFamily="2" charset="-122"/>
                </a:rPr>
                <a:t>探究点</a:t>
              </a:r>
              <a:r>
                <a:rPr lang="zh-CN" altLang="en-US" sz="2400" b="1" dirty="0" smtClean="0">
                  <a:solidFill>
                    <a:srgbClr val="00A6AD"/>
                  </a:solidFill>
                  <a:latin typeface="宋体" panose="02010600030101010101" pitchFamily="2" charset="-122"/>
                </a:rPr>
                <a:t>二</a:t>
              </a:r>
              <a:r>
                <a:rPr lang="en-US" altLang="zh-CN" sz="2400" b="1" dirty="0" smtClean="0">
                  <a:solidFill>
                    <a:srgbClr val="00A6AD"/>
                  </a:solidFill>
                  <a:latin typeface="宋体" panose="02010600030101010101" pitchFamily="2" charset="-122"/>
                </a:rPr>
                <a:t> </a:t>
              </a:r>
              <a:r>
                <a:rPr lang="zh-CN" altLang="zh-CN" sz="2400" b="1" dirty="0" smtClean="0">
                  <a:solidFill>
                    <a:srgbClr val="00A6AD"/>
                  </a:solidFill>
                  <a:latin typeface="宋体" panose="02010600030101010101" pitchFamily="2" charset="-122"/>
                </a:rPr>
                <a:t>　</a:t>
              </a:r>
              <a:r>
                <a:rPr lang="zh-CN" altLang="en-US" sz="2400" b="1" dirty="0" smtClean="0">
                  <a:solidFill>
                    <a:srgbClr val="00A6AD"/>
                  </a:solidFill>
                  <a:latin typeface="宋体" panose="02010600030101010101" pitchFamily="2" charset="-122"/>
                </a:rPr>
                <a:t>公私合营</a:t>
              </a:r>
              <a:endParaRPr lang="zh-CN" altLang="en-US" sz="2400" b="1" dirty="0">
                <a:solidFill>
                  <a:srgbClr val="00A6AD"/>
                </a:solidFill>
                <a:latin typeface="宋体" panose="02010600030101010101" pitchFamily="2" charset="-122"/>
              </a:endParaRPr>
            </a:p>
          </p:txBody>
        </p:sp>
        <p:pic>
          <p:nvPicPr>
            <p:cNvPr id="7" name="Picture 4"/>
            <p:cNvPicPr>
              <a:picLocks noChangeAspect="1"/>
            </p:cNvPicPr>
            <p:nvPr/>
          </p:nvPicPr>
          <p:blipFill>
            <a:blip r:embed="rId2" cstate="print"/>
            <a:stretch>
              <a:fillRect/>
            </a:stretch>
          </p:blipFill>
          <p:spPr>
            <a:xfrm>
              <a:off x="473075" y="2036445"/>
              <a:ext cx="84455" cy="414020"/>
            </a:xfrm>
            <a:prstGeom prst="rect">
              <a:avLst/>
            </a:prstGeom>
            <a:noFill/>
            <a:ln w="9525">
              <a:noFill/>
            </a:ln>
          </p:spPr>
        </p:pic>
      </p:grpSp>
      <p:sp>
        <p:nvSpPr>
          <p:cNvPr id="100" name="文本框 99"/>
          <p:cNvSpPr txBox="1"/>
          <p:nvPr/>
        </p:nvSpPr>
        <p:spPr>
          <a:xfrm>
            <a:off x="595907" y="1991346"/>
            <a:ext cx="11012170" cy="4831644"/>
          </a:xfrm>
          <a:prstGeom prst="rect">
            <a:avLst/>
          </a:prstGeom>
          <a:noFill/>
          <a:ln w="9525">
            <a:noFill/>
          </a:ln>
        </p:spPr>
        <p:txBody>
          <a:bodyPr wrap="square">
            <a:spAutoFit/>
          </a:bodyPr>
          <a:lstStyle/>
          <a:p>
            <a:pPr>
              <a:lnSpc>
                <a:spcPct val="145000"/>
              </a:lnSpc>
            </a:pPr>
            <a:r>
              <a:rPr lang="zh-CN" altLang="en-US" sz="3000" b="1" dirty="0" smtClean="0">
                <a:latin typeface="+mn-ea"/>
                <a:cs typeface="Times New Roman" panose="02020603050405020304" charset="0"/>
              </a:rPr>
              <a:t>资本主义工商业是中华人民共和国成立初期社会经济的重要组成部分，私营工商业中也有不利于国计民生的消极方面。在改造资本主义工商业的过程中，对官僚资本主义工商业采取彻底的没收政策，对民族资本主义工商业采取利用、限制和改造的措施。</a:t>
            </a:r>
            <a:r>
              <a:rPr lang="en-US" altLang="zh-CN" sz="3000" b="1" dirty="0" smtClean="0">
                <a:latin typeface="+mn-ea"/>
                <a:cs typeface="Times New Roman" panose="02020603050405020304" charset="0"/>
              </a:rPr>
              <a:t>1954</a:t>
            </a:r>
            <a:r>
              <a:rPr lang="zh-CN" altLang="en-US" sz="3000" b="1" dirty="0" smtClean="0">
                <a:latin typeface="+mn-ea"/>
                <a:cs typeface="Times New Roman" panose="02020603050405020304" charset="0"/>
              </a:rPr>
              <a:t>年</a:t>
            </a:r>
            <a:r>
              <a:rPr lang="en-US" altLang="zh-CN" sz="3000" b="1" dirty="0" smtClean="0">
                <a:latin typeface="+mn-ea"/>
                <a:cs typeface="Times New Roman" panose="02020603050405020304" charset="0"/>
              </a:rPr>
              <a:t>9</a:t>
            </a:r>
            <a:r>
              <a:rPr lang="zh-CN" altLang="en-US" sz="3000" b="1" dirty="0" smtClean="0">
                <a:latin typeface="+mn-ea"/>
                <a:cs typeface="Times New Roman" panose="02020603050405020304" charset="0"/>
              </a:rPr>
              <a:t>月</a:t>
            </a:r>
            <a:r>
              <a:rPr lang="en-US" altLang="zh-CN" sz="3000" b="1" dirty="0" smtClean="0">
                <a:latin typeface="+mn-ea"/>
                <a:cs typeface="Times New Roman" panose="02020603050405020304" charset="0"/>
              </a:rPr>
              <a:t>2</a:t>
            </a:r>
            <a:r>
              <a:rPr lang="zh-CN" altLang="en-US" sz="3000" b="1" dirty="0" smtClean="0">
                <a:latin typeface="+mn-ea"/>
                <a:cs typeface="Times New Roman" panose="02020603050405020304" charset="0"/>
              </a:rPr>
              <a:t>日，政务院通过</a:t>
            </a:r>
            <a:r>
              <a:rPr lang="en-US" altLang="zh-CN" sz="3000" b="1" dirty="0" smtClean="0">
                <a:latin typeface="+mn-ea"/>
                <a:cs typeface="Times New Roman" panose="02020603050405020304" charset="0"/>
              </a:rPr>
              <a:t>《</a:t>
            </a:r>
            <a:r>
              <a:rPr lang="zh-CN" altLang="en-US" sz="3000" b="1" dirty="0" smtClean="0">
                <a:latin typeface="+mn-ea"/>
                <a:cs typeface="Times New Roman" panose="02020603050405020304" charset="0"/>
              </a:rPr>
              <a:t>公私合营工业企业暂行条例</a:t>
            </a:r>
            <a:r>
              <a:rPr lang="en-US" altLang="zh-CN" sz="3000" b="1" dirty="0" smtClean="0">
                <a:latin typeface="+mn-ea"/>
                <a:cs typeface="Times New Roman" panose="02020603050405020304" charset="0"/>
              </a:rPr>
              <a:t>》</a:t>
            </a:r>
            <a:r>
              <a:rPr lang="zh-CN" altLang="en-US" sz="3000" b="1" dirty="0" smtClean="0">
                <a:latin typeface="+mn-ea"/>
                <a:cs typeface="Times New Roman" panose="02020603050405020304" charset="0"/>
              </a:rPr>
              <a:t>。条例规定：对资本主义企业实行公私合营，应当根据国家的需要、企业改造的可能和资本家的自愿。</a:t>
            </a:r>
          </a:p>
        </p:txBody>
      </p:sp>
      <p:pic>
        <p:nvPicPr>
          <p:cNvPr id="2050" name="Picture 2"/>
          <p:cNvPicPr>
            <a:picLocks noChangeAspect="1" noChangeArrowheads="1"/>
          </p:cNvPicPr>
          <p:nvPr/>
        </p:nvPicPr>
        <p:blipFill>
          <a:blip r:embed="rId3"/>
          <a:srcRect/>
          <a:stretch>
            <a:fillRect/>
          </a:stretch>
        </p:blipFill>
        <p:spPr bwMode="auto">
          <a:xfrm>
            <a:off x="596634" y="1452661"/>
            <a:ext cx="2384431" cy="599514"/>
          </a:xfrm>
          <a:prstGeom prst="rect">
            <a:avLst/>
          </a:prstGeom>
          <a:noFill/>
          <a:ln w="9525">
            <a:noFill/>
            <a:miter lim="800000"/>
            <a:headEnd/>
            <a:tailEnd/>
          </a:ln>
          <a:effectLst/>
        </p:spPr>
      </p:pic>
      <p:sp>
        <p:nvSpPr>
          <p:cNvPr id="9" name="Rectangle 5"/>
          <p:cNvSpPr/>
          <p:nvPr/>
        </p:nvSpPr>
        <p:spPr>
          <a:xfrm>
            <a:off x="967066" y="109886"/>
            <a:ext cx="3265638"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5</a:t>
            </a:r>
            <a:r>
              <a:rPr lang="zh-CN" altLang="en-US" b="1" dirty="0" smtClean="0">
                <a:solidFill>
                  <a:schemeClr val="tx1"/>
                </a:solidFill>
                <a:latin typeface="微软雅黑" panose="020B0503020204020204" charset="-122"/>
                <a:ea typeface="微软雅黑" panose="020B0503020204020204" charset="-122"/>
              </a:rPr>
              <a:t>课 </a:t>
            </a:r>
            <a:r>
              <a:rPr lang="zh-CN" altLang="en-US" dirty="0" smtClean="0">
                <a:solidFill>
                  <a:schemeClr val="tx1"/>
                </a:solidFill>
                <a:latin typeface="微软雅黑" panose="020B0503020204020204" charset="-122"/>
                <a:ea typeface="微软雅黑" panose="020B0503020204020204" charset="-122"/>
              </a:rPr>
              <a:t>  </a:t>
            </a:r>
            <a:r>
              <a:rPr lang="zh-CN" altLang="en-US" dirty="0" smtClean="0">
                <a:latin typeface="微软雅黑" panose="020B0503020204020204" charset="-122"/>
                <a:ea typeface="微软雅黑" panose="020B0503020204020204" charset="-122"/>
              </a:rPr>
              <a:t>三大改造</a:t>
            </a:r>
            <a:endParaRPr lang="zh-CN" altLang="en-US" dirty="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5" presetClass="entr" presetSubtype="1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checkerboard(across)">
                                      <p:cBhvr>
                                        <p:cTn id="10" dur="500"/>
                                        <p:tgtEl>
                                          <p:spTgt spid="2050"/>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100"/>
                                        </p:tgtEl>
                                        <p:attrNameLst>
                                          <p:attrName>style.visibility</p:attrName>
                                        </p:attrNameLst>
                                      </p:cBhvr>
                                      <p:to>
                                        <p:strVal val="visible"/>
                                      </p:to>
                                    </p:set>
                                    <p:animEffect transition="in" filter="checkerboard(across)">
                                      <p:cBhvr>
                                        <p:cTn id="13"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559557" y="1265774"/>
            <a:ext cx="11068334" cy="2169825"/>
          </a:xfrm>
          <a:prstGeom prst="rect">
            <a:avLst/>
          </a:prstGeom>
          <a:noFill/>
          <a:ln w="9525">
            <a:noFill/>
          </a:ln>
        </p:spPr>
        <p:txBody>
          <a:bodyPr wrap="square">
            <a:spAutoFit/>
          </a:bodyPr>
          <a:lstStyle/>
          <a:p>
            <a:pPr>
              <a:lnSpc>
                <a:spcPct val="150000"/>
              </a:lnSpc>
            </a:pPr>
            <a:r>
              <a:rPr lang="zh-CN" altLang="en-US" sz="3000" b="1" dirty="0" smtClean="0">
                <a:latin typeface="+mn-ea"/>
                <a:cs typeface="Times New Roman" panose="02020603050405020304" charset="0"/>
              </a:rPr>
              <a:t>史料二　我们这次会议具有伟大的历史意义，这次会议是标志着我国人民从</a:t>
            </a:r>
            <a:r>
              <a:rPr lang="en-US" altLang="zh-CN" sz="3000" b="1" dirty="0" smtClean="0">
                <a:latin typeface="+mn-ea"/>
                <a:cs typeface="Times New Roman" panose="02020603050405020304" charset="0"/>
              </a:rPr>
              <a:t>1949</a:t>
            </a:r>
            <a:r>
              <a:rPr lang="zh-CN" altLang="en-US" sz="3000" b="1" dirty="0" smtClean="0">
                <a:latin typeface="+mn-ea"/>
                <a:cs typeface="Times New Roman" panose="02020603050405020304" charset="0"/>
              </a:rPr>
              <a:t>年建国以来的新胜利和新发展的里程碑。</a:t>
            </a:r>
          </a:p>
          <a:p>
            <a:pPr>
              <a:lnSpc>
                <a:spcPct val="150000"/>
              </a:lnSpc>
            </a:pPr>
            <a:r>
              <a:rPr lang="en-US" altLang="zh-CN" sz="3000" b="1" dirty="0" smtClean="0">
                <a:latin typeface="+mn-ea"/>
                <a:cs typeface="Times New Roman" panose="02020603050405020304" charset="0"/>
              </a:rPr>
              <a:t>        ——</a:t>
            </a:r>
            <a:r>
              <a:rPr lang="zh-CN" altLang="en-US" sz="3000" b="1" dirty="0" smtClean="0">
                <a:latin typeface="+mn-ea"/>
                <a:cs typeface="Times New Roman" panose="02020603050405020304" charset="0"/>
              </a:rPr>
              <a:t>毛泽东在</a:t>
            </a:r>
            <a:r>
              <a:rPr lang="en-US" altLang="zh-CN" sz="3000" b="1" dirty="0" smtClean="0">
                <a:latin typeface="+mn-ea"/>
                <a:cs typeface="Times New Roman" panose="02020603050405020304" charset="0"/>
              </a:rPr>
              <a:t>1954</a:t>
            </a:r>
            <a:r>
              <a:rPr lang="zh-CN" altLang="en-US" sz="3000" b="1" dirty="0" smtClean="0">
                <a:latin typeface="+mn-ea"/>
                <a:cs typeface="Times New Roman" panose="02020603050405020304" charset="0"/>
              </a:rPr>
              <a:t>年第一届全国人民代表大会上的讲话</a:t>
            </a:r>
          </a:p>
        </p:txBody>
      </p:sp>
      <p:sp>
        <p:nvSpPr>
          <p:cNvPr id="5" name="Rectangle 5"/>
          <p:cNvSpPr/>
          <p:nvPr/>
        </p:nvSpPr>
        <p:spPr>
          <a:xfrm>
            <a:off x="967066" y="109886"/>
            <a:ext cx="3265638"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5</a:t>
            </a:r>
            <a:r>
              <a:rPr lang="zh-CN" altLang="en-US" b="1" dirty="0" smtClean="0">
                <a:solidFill>
                  <a:schemeClr val="tx1"/>
                </a:solidFill>
                <a:latin typeface="微软雅黑" panose="020B0503020204020204" charset="-122"/>
                <a:ea typeface="微软雅黑" panose="020B0503020204020204" charset="-122"/>
              </a:rPr>
              <a:t>课 </a:t>
            </a:r>
            <a:r>
              <a:rPr lang="zh-CN" altLang="en-US" dirty="0" smtClean="0">
                <a:solidFill>
                  <a:schemeClr val="tx1"/>
                </a:solidFill>
                <a:latin typeface="微软雅黑" panose="020B0503020204020204" charset="-122"/>
                <a:ea typeface="微软雅黑" panose="020B0503020204020204" charset="-122"/>
              </a:rPr>
              <a:t>  </a:t>
            </a:r>
            <a:r>
              <a:rPr lang="zh-CN" altLang="en-US" dirty="0" smtClean="0">
                <a:latin typeface="微软雅黑" panose="020B0503020204020204" charset="-122"/>
                <a:ea typeface="微软雅黑" panose="020B0503020204020204" charset="-122"/>
              </a:rPr>
              <a:t>三大改造</a:t>
            </a:r>
            <a:endParaRPr lang="zh-CN" altLang="en-US" dirty="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33172" y="2272590"/>
            <a:ext cx="10935335" cy="1015663"/>
          </a:xfrm>
          <a:prstGeom prst="rect">
            <a:avLst/>
          </a:prstGeom>
          <a:noFill/>
          <a:ln w="9525">
            <a:noFill/>
          </a:ln>
        </p:spPr>
        <p:txBody>
          <a:bodyPr wrap="square">
            <a:spAutoFit/>
          </a:bodyPr>
          <a:lstStyle/>
          <a:p>
            <a:r>
              <a:rPr lang="zh-CN" altLang="en-US" sz="3000" b="1" dirty="0" smtClean="0">
                <a:latin typeface="+mn-ea"/>
                <a:cs typeface="Times New Roman" panose="02020603050405020304" charset="0"/>
              </a:rPr>
              <a:t>根据材料并结合所学知识，概括对资本主义工商业实行公私合营的原因。</a:t>
            </a:r>
          </a:p>
        </p:txBody>
      </p:sp>
      <p:pic>
        <p:nvPicPr>
          <p:cNvPr id="2050" name="Picture 2"/>
          <p:cNvPicPr>
            <a:picLocks noChangeAspect="1" noChangeArrowheads="1"/>
          </p:cNvPicPr>
          <p:nvPr/>
        </p:nvPicPr>
        <p:blipFill>
          <a:blip r:embed="rId2" cstate="print"/>
          <a:srcRect/>
          <a:stretch>
            <a:fillRect/>
          </a:stretch>
        </p:blipFill>
        <p:spPr bwMode="auto">
          <a:xfrm>
            <a:off x="560250" y="1333439"/>
            <a:ext cx="2797707" cy="586616"/>
          </a:xfrm>
          <a:prstGeom prst="rect">
            <a:avLst/>
          </a:prstGeom>
          <a:noFill/>
          <a:ln w="9525">
            <a:noFill/>
            <a:miter lim="800000"/>
            <a:headEnd/>
            <a:tailEnd/>
          </a:ln>
          <a:effectLst/>
        </p:spPr>
      </p:pic>
      <p:sp>
        <p:nvSpPr>
          <p:cNvPr id="5" name="文本框 2"/>
          <p:cNvSpPr txBox="1"/>
          <p:nvPr/>
        </p:nvSpPr>
        <p:spPr>
          <a:xfrm>
            <a:off x="668740" y="3513069"/>
            <a:ext cx="10961537" cy="2445349"/>
          </a:xfrm>
          <a:prstGeom prst="rect">
            <a:avLst/>
          </a:prstGeom>
          <a:noFill/>
        </p:spPr>
        <p:txBody>
          <a:bodyPr wrap="square" rtlCol="0" anchor="t">
            <a:spAutoFit/>
          </a:bodyPr>
          <a:lstStyle/>
          <a:p>
            <a:pPr>
              <a:lnSpc>
                <a:spcPct val="150000"/>
              </a:lnSpc>
            </a:pPr>
            <a:r>
              <a:rPr lang="zh-CN" altLang="en-US" sz="2600" b="1" dirty="0" smtClean="0">
                <a:solidFill>
                  <a:srgbClr val="FF0000"/>
                </a:solidFill>
                <a:latin typeface="黑体" panose="02010609060101010101" charset="-122"/>
                <a:ea typeface="黑体" panose="02010609060101010101" charset="-122"/>
                <a:cs typeface="Times New Roman" panose="02020603050405020304" charset="0"/>
                <a:sym typeface="+mn-ea"/>
              </a:rPr>
              <a:t>【答案】</a:t>
            </a:r>
            <a:r>
              <a:rPr lang="en-US" sz="2800" dirty="0" smtClean="0"/>
              <a:t> </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民族资产阶级既有剥削工人的一面，也有拥护宪法接受改造的一面。我国经济落后，生产力水平低下，需要资本主义工商业发挥其有利于国计民生的一面。所以，对资产阶级既要改造，又要适当地保护其利益，同时通过公私合营的和平方式逐步消灭资本主义私有制。</a:t>
            </a:r>
          </a:p>
        </p:txBody>
      </p:sp>
      <p:sp>
        <p:nvSpPr>
          <p:cNvPr id="6" name="Rectangle 5"/>
          <p:cNvSpPr/>
          <p:nvPr/>
        </p:nvSpPr>
        <p:spPr>
          <a:xfrm>
            <a:off x="967066" y="109886"/>
            <a:ext cx="3265638"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5</a:t>
            </a:r>
            <a:r>
              <a:rPr lang="zh-CN" altLang="en-US" b="1" dirty="0" smtClean="0">
                <a:solidFill>
                  <a:schemeClr val="tx1"/>
                </a:solidFill>
                <a:latin typeface="微软雅黑" panose="020B0503020204020204" charset="-122"/>
                <a:ea typeface="微软雅黑" panose="020B0503020204020204" charset="-122"/>
              </a:rPr>
              <a:t>课 </a:t>
            </a:r>
            <a:r>
              <a:rPr lang="zh-CN" altLang="en-US" dirty="0" smtClean="0">
                <a:solidFill>
                  <a:schemeClr val="tx1"/>
                </a:solidFill>
                <a:latin typeface="微软雅黑" panose="020B0503020204020204" charset="-122"/>
                <a:ea typeface="微软雅黑" panose="020B0503020204020204" charset="-122"/>
              </a:rPr>
              <a:t>  </a:t>
            </a:r>
            <a:r>
              <a:rPr lang="zh-CN" altLang="en-US" dirty="0" smtClean="0">
                <a:latin typeface="微软雅黑" panose="020B0503020204020204" charset="-122"/>
                <a:ea typeface="微软雅黑" panose="020B0503020204020204" charset="-122"/>
              </a:rPr>
              <a:t>三大改造</a:t>
            </a:r>
            <a:endParaRPr lang="zh-CN" altLang="en-US" dirty="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checkerboard(across)">
                                      <p:cBhvr>
                                        <p:cTn id="7" dur="500"/>
                                        <p:tgtEl>
                                          <p:spTgt spid="2050"/>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animEffect transition="in" filter="checkerboard(across)">
                                      <p:cBhvr>
                                        <p:cTn id="11" dur="500"/>
                                        <p:tgtEl>
                                          <p:spTgt spid="10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p:bldLst>
  </p:timing>
</p:sld>
</file>

<file path=ppt/theme/theme1.xml><?xml version="1.0" encoding="utf-8"?>
<a:theme xmlns:a="http://schemas.openxmlformats.org/drawingml/2006/main" name="主题2">
  <a:themeElements>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海阔天空">
  <a:themeElements>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fontScheme name="海阔天空">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主题2">
  <a:themeElements>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1_海阔天空">
  <a:themeElements>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fontScheme name="海阔天空">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主题2</Template>
  <TotalTime>2</TotalTime>
  <Words>858</Words>
  <Application>WPS 演示</Application>
  <PresentationFormat>自定义</PresentationFormat>
  <Paragraphs>32</Paragraphs>
  <Slides>10</Slides>
  <Notes>0</Notes>
  <HiddenSlides>0</HiddenSlides>
  <MMClips>0</MMClips>
  <ScaleCrop>false</ScaleCrop>
  <HeadingPairs>
    <vt:vector size="4" baseType="variant">
      <vt:variant>
        <vt:lpstr>主题</vt:lpstr>
      </vt:variant>
      <vt:variant>
        <vt:i4>4</vt:i4>
      </vt:variant>
      <vt:variant>
        <vt:lpstr>幻灯片标题</vt:lpstr>
      </vt:variant>
      <vt:variant>
        <vt:i4>10</vt:i4>
      </vt:variant>
    </vt:vector>
  </HeadingPairs>
  <TitlesOfParts>
    <vt:vector size="14" baseType="lpstr">
      <vt:lpstr>主题2</vt:lpstr>
      <vt:lpstr>海阔天空</vt:lpstr>
      <vt:lpstr>1_主题2</vt:lpstr>
      <vt:lpstr>1_海阔天空</vt:lpstr>
      <vt:lpstr>幻灯片 1</vt:lpstr>
      <vt:lpstr>幻灯片 2</vt:lpstr>
      <vt:lpstr>幻灯片 3</vt:lpstr>
      <vt:lpstr>幻灯片 4</vt:lpstr>
      <vt:lpstr>幻灯片 5</vt:lpstr>
      <vt:lpstr>幻灯片 6</vt:lpstr>
      <vt:lpstr>幻灯片 7</vt:lpstr>
      <vt:lpstr>幻灯片 8</vt:lpstr>
      <vt:lpstr>幻灯片 9</vt:lpstr>
      <vt:lpstr>幻灯片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dcterms:created xsi:type="dcterms:W3CDTF">2018-02-07T00:47:00Z</dcterms:created>
  <dcterms:modified xsi:type="dcterms:W3CDTF">2019-01-07T07:56:29Z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y fmtid="{64440492-4C8B-11D1-8B70-080036B11A03}" pid="4">
    <vt:lpwstr>历史备课大师【全免费】</vt:lpwstr>
  </property>
</Properties>
</file>