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8" r:id="rId3"/>
    <p:sldId id="292" r:id="rId4"/>
    <p:sldId id="296" r:id="rId5"/>
    <p:sldId id="274" r:id="rId6"/>
    <p:sldId id="300" r:id="rId7"/>
    <p:sldId id="297" r:id="rId8"/>
    <p:sldId id="299" r:id="rId9"/>
    <p:sldId id="291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08554" y="1900064"/>
            <a:ext cx="10864997" cy="3103857"/>
            <a:chOff x="4252" y="1599"/>
            <a:chExt cx="10120" cy="4330"/>
          </a:xfrm>
        </p:grpSpPr>
        <p:sp>
          <p:nvSpPr>
            <p:cNvPr id="3" name="Rectangle 5"/>
            <p:cNvSpPr/>
            <p:nvPr/>
          </p:nvSpPr>
          <p:spPr>
            <a:xfrm>
              <a:off x="4252" y="4770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11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为实现中国梦而努力奋斗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中国特色社会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主义道路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639149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为实现中国梦而努力奋斗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715924"/>
            <a:ext cx="7264384" cy="646331"/>
            <a:chOff x="473075" y="1920644"/>
            <a:chExt cx="7264384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699101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中国梦与“四个全面”战略布局的关系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50093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848" y="925488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8363" y="1083211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13" y="250595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619524" y="3346951"/>
            <a:ext cx="109353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“四个全面”战略布局第一次将全面建成小康社会，定位为“实现中华民族伟大复兴中国梦的关键一步”。“四个全面”之间有着内在逻辑关系和辩证统一关系，四个方面构成了不可分割、相互促进、相互支撑的整体，是一个有机的统一体。全面建成小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55092" y="1408958"/>
            <a:ext cx="10890913" cy="206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社会是“四个全面”中的中枢目标，全面深化改革是实现中枢目标的动力系统，全面推进依法治国是实现中枢目标的保障系统，全面从严治党是实现中枢目标的控制系统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3171" y="2377942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根据材料说说“四个全面”战略布局与中国梦之间的关系。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392711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50902" y="3636814"/>
            <a:ext cx="10867811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“四个全面”战略布局是新形势下中国共产党治国理政的总方略，为实现中华民族伟大复兴的中国梦提供了理论指导和行动指南。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150" y="1366178"/>
            <a:ext cx="10989503" cy="2169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为什么说“四个全面”战略布局是新形势下中国共产党治国理政的总方略，为实现中华民族伟大复兴的中国梦提供了理论指导和行动指南？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86077" y="933436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41445" y="3358548"/>
            <a:ext cx="10931855" cy="3329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(1)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从历史的发展脉络来看，“四个全面”战略布局是对我们党治国理政实践经验的科学总结和丰富发展。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从当代中国的现实来看，“四个全面”战略布局集中体现了时代和实践发展对党和国家工作的新要求。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(3)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从事业的长远发展来看，“四个全面”战略布局确立了续写中国特色社会主义新篇章的行动纲领。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582259" y="1142708"/>
            <a:ext cx="7883144" cy="646331"/>
            <a:chOff x="473075" y="1920644"/>
            <a:chExt cx="7883144" cy="646331"/>
          </a:xfrm>
        </p:grpSpPr>
        <p:sp>
          <p:nvSpPr>
            <p:cNvPr id="6" name="Rectangle 9"/>
            <p:cNvSpPr/>
            <p:nvPr/>
          </p:nvSpPr>
          <p:spPr>
            <a:xfrm>
              <a:off x="746443" y="1920644"/>
              <a:ext cx="760977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二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我国社会主义建设事业取得巨大成就的原因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50093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325" y="1878143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文本框 99"/>
          <p:cNvSpPr txBox="1"/>
          <p:nvPr/>
        </p:nvSpPr>
        <p:spPr>
          <a:xfrm>
            <a:off x="633172" y="2801031"/>
            <a:ext cx="10935335" cy="34466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中共十九大报告中指出，我国经济保持中高速增长，在世界主要国家中名列前茅，过去五年我国国内生产总值从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54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万亿元增长到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80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万亿元，稳居世界第二。我国全面深化改革取得重大突破，民主法治建设迈出重大步伐，思想文化建设取得重大进展，人民生活不断改善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55093" y="2391551"/>
            <a:ext cx="1065890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结合所学知识分析我国社会主义建设事业取得巨大成就的根本原因。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8198" y="4032606"/>
            <a:ext cx="10867811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开辟了中国特色社会主义道路，形成了中国特色社会主义理论体系，确立了中国特色社会主义制度。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602" y="144730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574" y="2079534"/>
            <a:ext cx="10116047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作为新时代的中学生，你能为中国梦的实现作出哪些努力？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54317" y="1315580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感悟提升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639149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为实现中国梦而努力奋斗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46162" y="3132689"/>
            <a:ext cx="10536072" cy="277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(1)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树立远大理想，积极承担社会责任，宣传党的路线、方针、政策。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努力学习科学文化知识，培养创新精神，提高实践能力。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(3)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加强思想道德修养，增强法治观念，全面提高自身素质。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(4)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自觉投身于中国特色社会主义建设，抓住机遇，迎接挑战，担当起实现中华民族伟大复兴的历史使命。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</TotalTime>
  <Words>958</Words>
  <Application>WPS 演示</Application>
  <PresentationFormat>自定义</PresentationFormat>
  <Paragraphs>31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