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1" r:id="rId1"/>
    <p:sldMasterId id="2147483664" r:id="rId2"/>
  </p:sldMasterIdLst>
  <p:notesMasterIdLst>
    <p:notesMasterId r:id="rId11"/>
  </p:notesMasterIdLst>
  <p:handoutMasterIdLst>
    <p:handoutMasterId r:id="rId12"/>
  </p:handoutMasterIdLst>
  <p:sldIdLst>
    <p:sldId id="258" r:id="rId3"/>
    <p:sldId id="292" r:id="rId4"/>
    <p:sldId id="296" r:id="rId5"/>
    <p:sldId id="274" r:id="rId6"/>
    <p:sldId id="297" r:id="rId7"/>
    <p:sldId id="298" r:id="rId8"/>
    <p:sldId id="299" r:id="rId9"/>
    <p:sldId id="300" r:id="rId1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AD"/>
    <a:srgbClr val="C50023"/>
    <a:srgbClr val="F1A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09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1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62017-F2D6-47FD-9745-8192A05AF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17B56-7A91-4ACA-B435-CE198C9EF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DEA2D-36B8-421E-93A1-F3A75CD6D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DA02E-4A6A-49F3-91DB-2CB70C83F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19137" y="1900064"/>
            <a:ext cx="10754415" cy="3102423"/>
            <a:chOff x="4355" y="1599"/>
            <a:chExt cx="10017" cy="4328"/>
          </a:xfrm>
        </p:grpSpPr>
        <p:sp>
          <p:nvSpPr>
            <p:cNvPr id="3" name="Rectangle 5"/>
            <p:cNvSpPr/>
            <p:nvPr/>
          </p:nvSpPr>
          <p:spPr>
            <a:xfrm>
              <a:off x="4430" y="4768"/>
              <a:ext cx="9853" cy="11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buNone/>
              </a:pP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第</a:t>
              </a:r>
              <a:r>
                <a:rPr lang="en-US" altLang="zh-CN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18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课</a:t>
              </a:r>
              <a:r>
                <a:rPr lang="zh-CN" altLang="en-US" sz="4800" b="1" dirty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　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科技文化成就</a:t>
              </a:r>
              <a:endParaRPr lang="zh-CN" altLang="zh-CN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55" y="1599"/>
              <a:ext cx="10017" cy="2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第</a:t>
              </a:r>
              <a:r>
                <a:rPr lang="zh-CN" altLang="en-US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六</a:t>
              </a:r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单元</a:t>
              </a:r>
              <a:r>
                <a:rPr lang="zh-CN" altLang="zh-CN" sz="6600" dirty="0" smtClean="0"/>
                <a:t>　</a:t>
              </a:r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科技文化与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社会生活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433965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18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科技文化成就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636851" y="1696119"/>
            <a:ext cx="8811283" cy="646331"/>
            <a:chOff x="473075" y="1920644"/>
            <a:chExt cx="8811283" cy="646331"/>
          </a:xfrm>
        </p:grpSpPr>
        <p:sp>
          <p:nvSpPr>
            <p:cNvPr id="4" name="Rectangle 9"/>
            <p:cNvSpPr/>
            <p:nvPr/>
          </p:nvSpPr>
          <p:spPr>
            <a:xfrm>
              <a:off x="746443" y="1920644"/>
              <a:ext cx="853791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一</a:t>
              </a: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研制“两弹一星”的原因、意义及研制成功的原因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69898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图片 15" descr="图标-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200" y="946627"/>
            <a:ext cx="5647056" cy="84518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74715" y="1104350"/>
            <a:ext cx="47704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要点探究   解决问题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4771" y="2352755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文本框 99"/>
          <p:cNvSpPr txBox="1"/>
          <p:nvPr/>
        </p:nvSpPr>
        <p:spPr>
          <a:xfrm>
            <a:off x="579864" y="3090150"/>
            <a:ext cx="11050858" cy="35548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材料一　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1964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月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16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日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14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时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40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分，随着主操作员韩云梯有力地按下最后一个按钮，在一段短暂的寂静之后，巨大的蘑菇云在罗布泊上空隆隆升起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——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中国第一颗原子弹爆炸成功！同日，中国政府发表声明指出：中国政府一贯主张全面禁止和彻底销毁核武器；中国发展核武器是为了防御，为了打破核大国的核垄断。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17026" y="1146157"/>
            <a:ext cx="10935335" cy="27541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材料二　这颗卫星重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173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千克，比苏、美、法、日四国第一颗人造卫星重量的总和还要重。这颗卫星发射上天以后，运行情况良好，各种仪器工作正常，绕地球一周只需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114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分钟。卫星上不断地播放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东方红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乐曲，通过电波传遍世界。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4339650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18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科技文化成就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05876" y="2107651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(1)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依据材料一及所学知识，分析中华人民共和国成立后为什么要研制原子弹。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546" y="1174343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5"/>
          <p:cNvSpPr/>
          <p:nvPr/>
        </p:nvSpPr>
        <p:spPr>
          <a:xfrm>
            <a:off x="967066" y="109886"/>
            <a:ext cx="4339650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18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科技文化成就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585158" y="3848073"/>
            <a:ext cx="11034413" cy="1845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帝国主义国家利用威力巨大的原子弹，对中华人民共和国和世界其他爱好和平的国家进行威胁；为了加强我国的国防力量，打破有核大国的核垄断，维护世界和平，我国下决心研制原子弹。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30675" y="1105865"/>
            <a:ext cx="10935335" cy="676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(2)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依据材料二及所学知识，分析这颗卫星发射成功的历史意义。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2040" y="1983311"/>
            <a:ext cx="10867811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我国成为世界上第五个能独立发射人造地球卫星的国家。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4339650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18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科技文化成就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99"/>
          <p:cNvSpPr txBox="1"/>
          <p:nvPr/>
        </p:nvSpPr>
        <p:spPr>
          <a:xfrm>
            <a:off x="626958" y="2864045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(3)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归纳概括出在艰苦岁月里中华民族能够取得以上科技成就的原因。</a:t>
            </a:r>
          </a:p>
        </p:txBody>
      </p:sp>
      <p:sp>
        <p:nvSpPr>
          <p:cNvPr id="8" name="文本框 2"/>
          <p:cNvSpPr txBox="1"/>
          <p:nvPr/>
        </p:nvSpPr>
        <p:spPr>
          <a:xfrm>
            <a:off x="668322" y="4343657"/>
            <a:ext cx="10867811" cy="1845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(3)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社会主义制度的建立，为科技发展提供了可靠的保障；党和政府重视科技；一批海外归国的科学家如邓稼先、钱学森等为新中国科技的发展作出了突出的贡献；广大科技工作者的辛勤劳动。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/>
          <p:nvPr/>
        </p:nvSpPr>
        <p:spPr>
          <a:xfrm>
            <a:off x="967066" y="109886"/>
            <a:ext cx="4339650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18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科技文化成就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14549" y="993606"/>
            <a:ext cx="4479969" cy="646331"/>
            <a:chOff x="473075" y="1920644"/>
            <a:chExt cx="4479969" cy="646331"/>
          </a:xfrm>
        </p:grpSpPr>
        <p:sp>
          <p:nvSpPr>
            <p:cNvPr id="10" name="Rectangle 9"/>
            <p:cNvSpPr/>
            <p:nvPr/>
          </p:nvSpPr>
          <p:spPr>
            <a:xfrm>
              <a:off x="746443" y="1920644"/>
              <a:ext cx="420660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二</a:t>
              </a: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杂交水稻与青蒿素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11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69898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22" y="1683695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文本框 99"/>
          <p:cNvSpPr txBox="1"/>
          <p:nvPr/>
        </p:nvSpPr>
        <p:spPr>
          <a:xfrm>
            <a:off x="579864" y="2419178"/>
            <a:ext cx="11050858" cy="41391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材料一　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1968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年，袁隆平培育的秧苗莫名被全部拔除毁坏。事发后，他找到残存的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5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根秧苗，继续坚持试验。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1970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月，当地发生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5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级以上地震，他仍然坚持繁殖试验，直到收获。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1970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年夏，他从云南引进野生稻，拟在靖县做杂交，后因没有进行短光照处理而未成功。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1975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年，袁隆平攻克了“制种关”，摸索总结制种技术成功。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17026" y="1157308"/>
            <a:ext cx="10935335" cy="41391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材料二　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1969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年，中国中医研究院接受抗疟药研究任务。屠呦呦领导课题组从系统收集整理历代医籍、本草、民间方药入手，在收集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2000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余方药基础上，编写了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640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种药物为主的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《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抗疟单验方集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》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，并对其中的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200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多种中药开展研究。在历经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380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多次失败后，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1971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年，课题组发现中药青蒿乙醚提取物的中性部分对疟原虫有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100%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抑制率。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4339650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18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科技文化成就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19524" y="2098639"/>
            <a:ext cx="10935335" cy="676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从袁隆平和屠呦呦的成功中我们可以得到哪些启示？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8587" y="3268244"/>
            <a:ext cx="10867811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科研成功要做艰苦的努力，要坚持不懈、反复实践；要培育严谨、耐心、专注、坚持和精益求精的工匠精神；对传统文化要传承弘扬，创新融合；团结协作，攻坚克难。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4339650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18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科技文化成就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546" y="1174343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2</TotalTime>
  <Words>509</Words>
  <Application>WPS 演示</Application>
  <PresentationFormat>自定义</PresentationFormat>
  <Paragraphs>25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主题2</vt:lpstr>
      <vt:lpstr>海阔天空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dcterms:created xsi:type="dcterms:W3CDTF">2018-02-07T00:47:00Z</dcterms:created>
  <dcterms:modified xsi:type="dcterms:W3CDTF">2019-01-07T07:53:02Z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64440492-4C8B-11D1-8B70-080036B11A03}" pid="4">
    <vt:lpwstr>历史备课大师【全免费】</vt:lpwstr>
  </property>
</Properties>
</file>