
<file path=[Content_Types].xml><?xml version="1.0" encoding="utf-8"?>
<Types xmlns="http://schemas.openxmlformats.org/package/2006/content-types">
  <Default Extension="jpeg" ContentType="image/jpeg"/>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9" r:id="rId3"/>
  </p:sldMasterIdLst>
  <p:notesMasterIdLst>
    <p:notesMasterId r:id="rId5"/>
  </p:notesMasterIdLst>
  <p:sldIdLst>
    <p:sldId id="256" r:id="rId4"/>
    <p:sldId id="258" r:id="rId6"/>
    <p:sldId id="262" r:id="rId7"/>
    <p:sldId id="263" r:id="rId8"/>
    <p:sldId id="257" r:id="rId9"/>
    <p:sldId id="259" r:id="rId10"/>
    <p:sldId id="264" r:id="rId11"/>
    <p:sldId id="271" r:id="rId12"/>
    <p:sldId id="267" r:id="rId13"/>
    <p:sldId id="268" r:id="rId14"/>
    <p:sldId id="261" r:id="rId15"/>
    <p:sldId id="272" r:id="rId16"/>
    <p:sldId id="273" r:id="rId17"/>
    <p:sldId id="260" r:id="rId18"/>
    <p:sldId id="274" r:id="rId19"/>
    <p:sldId id="275" r:id="rId20"/>
    <p:sldId id="276" r:id="rId21"/>
    <p:sldId id="277" r:id="rId22"/>
    <p:sldId id="278"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B21A9"/>
    <a:srgbClr val="7E4C8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15" d="100"/>
          <a:sy n="115" d="100"/>
        </p:scale>
        <p:origin x="61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143000" y="1854199"/>
            <a:ext cx="6858000" cy="1655763"/>
          </a:xfrm>
        </p:spPr>
        <p:txBody>
          <a:bodyPr anchor="b">
            <a:normAutofit/>
          </a:bodyPr>
          <a:lstStyle>
            <a:lvl1pPr algn="ctr">
              <a:defRPr sz="7200" b="0"/>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143000" y="3602038"/>
            <a:ext cx="6858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28650" y="551543"/>
            <a:ext cx="78867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3981450" y="2099534"/>
            <a:ext cx="3848100" cy="1388520"/>
          </a:xfrm>
        </p:spPr>
        <p:txBody>
          <a:bodyPr anchor="b">
            <a:normAutofit/>
          </a:bodyPr>
          <a:lstStyle>
            <a:lvl1pPr algn="ctr">
              <a:defRPr sz="3300"/>
            </a:lvl1pPr>
          </a:lstStyle>
          <a:p>
            <a:pPr fontAlgn="auto"/>
            <a:r>
              <a:rPr lang="zh-CN" altLang="en-US" strike="noStrike" noProof="1" dirty="0"/>
              <a:t>编辑标题</a:t>
            </a:r>
            <a:endParaRPr lang="zh-CN" altLang="en-US" strike="noStrike" noProof="1" dirty="0"/>
          </a:p>
        </p:txBody>
      </p:sp>
      <p:sp>
        <p:nvSpPr>
          <p:cNvPr id="3" name="副标题 2"/>
          <p:cNvSpPr>
            <a:spLocks noGrp="1"/>
          </p:cNvSpPr>
          <p:nvPr>
            <p:ph type="subTitle" idx="1"/>
          </p:nvPr>
        </p:nvSpPr>
        <p:spPr>
          <a:xfrm>
            <a:off x="3981450" y="3580129"/>
            <a:ext cx="3848100" cy="1655762"/>
          </a:xfrm>
        </p:spPr>
        <p:txBody>
          <a:bodyPr>
            <a:normAutofit/>
          </a:bodyPr>
          <a:lstStyle>
            <a:lvl1pPr marL="0" indent="0" algn="ctr">
              <a:buNone/>
              <a:defRPr sz="15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a:t>单击此处编辑母版副标题样式</a:t>
            </a:r>
            <a:endParaRPr lang="zh-CN" altLang="en-US" strike="noStrike" noProof="1" dirty="0"/>
          </a:p>
        </p:txBody>
      </p:sp>
      <p:sp>
        <p:nvSpPr>
          <p:cNvPr id="4" name="日期占位符 3"/>
          <p:cNvSpPr>
            <a:spLocks noGrp="1"/>
          </p:cNvSpPr>
          <p:nvPr>
            <p:ph type="dt" sz="half" idx="10"/>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endParaRPr lang="zh-CN" altLang="en-US"/>
          </a:p>
        </p:txBody>
      </p:sp>
      <p:sp>
        <p:nvSpPr>
          <p:cNvPr id="6" name="灯片编号占位符 5"/>
          <p:cNvSpPr>
            <a:spLocks noGrp="1"/>
          </p:cNvSpPr>
          <p:nvPr>
            <p:ph type="sldNum" sz="quarter" idx="12"/>
          </p:nvPr>
        </p:nvSpPr>
        <p:spPr>
          <a:xfrm>
            <a:off x="6457950" y="6356350"/>
            <a:ext cx="2057400" cy="365125"/>
          </a:xfrm>
          <a:prstGeom prst="rect">
            <a:avLst/>
          </a:prstGeom>
        </p:spPr>
        <p:txBody>
          <a:bodyPr vert="horz" lIns="91440" tIns="45720" rIns="91440" bIns="45720" rtlCol="0" anchor="ctr">
            <a:normAutofit/>
          </a:bodyPr>
          <a:lstStyle>
            <a:lvl1pPr>
              <a:defRPr sz="1200"/>
            </a:lvl1pPr>
          </a:lstStyle>
          <a:p>
            <a:fld id="{565CE74E-AB26-4998-AD42-012C4C1AD076}" type="slidenum">
              <a:rPr lang="zh-CN" altLang="en-US" smtClean="0"/>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hasCustomPrompt="1"/>
          </p:nvPr>
        </p:nvSpPr>
        <p:spPr/>
        <p:txBody>
          <a:bodyPr>
            <a:normAutofit/>
          </a:bodyPr>
          <a:lstStyle>
            <a:lvl1pPr>
              <a:defRPr sz="2400"/>
            </a:lvl1pPr>
            <a:lvl2pPr>
              <a:defRPr sz="2000"/>
            </a:lvl2pPr>
            <a:lvl3pPr>
              <a:defRPr sz="1800"/>
            </a:lvl3pPr>
            <a:lvl4pPr>
              <a:defRPr sz="1800"/>
            </a:lvl4pPr>
            <a:lvl5pPr>
              <a:defRPr sz="1800"/>
            </a:lvl5pPr>
          </a:lstStyle>
          <a:p>
            <a:pPr lvl="0" fontAlgn="auto"/>
            <a:r>
              <a:rPr lang="zh-CN" altLang="en-US" strike="noStrike" noProof="1" dirty="0"/>
              <a:t>编辑文本</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endParaRPr lang="zh-CN" altLang="en-US" dirty="0"/>
          </a:p>
        </p:txBody>
      </p:sp>
      <p:sp>
        <p:nvSpPr>
          <p:cNvPr id="6" name="灯片编号占位符 5"/>
          <p:cNvSpPr>
            <a:spLocks noGrp="1"/>
          </p:cNvSpPr>
          <p:nvPr>
            <p:ph type="sldNum" sz="quarter" idx="12"/>
          </p:nvPr>
        </p:nvSpPr>
        <p:spPr>
          <a:xfrm>
            <a:off x="6457950" y="6356350"/>
            <a:ext cx="2057400" cy="365125"/>
          </a:xfrm>
          <a:prstGeom prst="rect">
            <a:avLst/>
          </a:prstGeom>
        </p:spPr>
        <p:txBody>
          <a:bodyPr vert="horz" lIns="91440" tIns="45720" rIns="91440" bIns="45720" rtlCol="0" anchor="ctr">
            <a:normAutofit/>
          </a:bodyPr>
          <a:lstStyle>
            <a:lvl1pPr>
              <a:defRPr sz="1200"/>
            </a:lvl1p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normAutofit/>
          </a:bodyPr>
          <a:lstStyle>
            <a:lvl1pPr>
              <a:defRPr sz="4500"/>
            </a:lvl1p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hasCustomPrompt="1"/>
          </p:nvPr>
        </p:nvSpPr>
        <p:spPr>
          <a:xfrm>
            <a:off x="623888" y="4589464"/>
            <a:ext cx="7886700" cy="1500187"/>
          </a:xfrm>
        </p:spPr>
        <p:txBody>
          <a:bodyPr>
            <a:normAutofit/>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trike="noStrike" noProof="1" dirty="0"/>
              <a:t>编辑文本</a:t>
            </a:r>
            <a:endParaRPr lang="zh-CN" altLang="en-US" strike="noStrike" noProof="1" dirty="0"/>
          </a:p>
        </p:txBody>
      </p:sp>
      <p:sp>
        <p:nvSpPr>
          <p:cNvPr id="4" name="日期占位符 3"/>
          <p:cNvSpPr>
            <a:spLocks noGrp="1"/>
          </p:cNvSpPr>
          <p:nvPr>
            <p:ph type="dt" sz="half" idx="10"/>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fontAlgn="base"/>
            <a:fld id="{CE6AF4A2-EDBE-47D2-B134-CC1FB6E6948D}"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fontAlgn="base"/>
            <a:endParaRPr lang="zh-CN" altLang="en-US" strike="noStrike" noProof="1"/>
          </a:p>
        </p:txBody>
      </p:sp>
      <p:sp>
        <p:nvSpPr>
          <p:cNvPr id="6" name="灯片编号占位符 5"/>
          <p:cNvSpPr>
            <a:spLocks noGrp="1"/>
          </p:cNvSpPr>
          <p:nvPr>
            <p:ph type="sldNum" sz="quarter" idx="12"/>
          </p:nvPr>
        </p:nvSpPr>
        <p:spPr>
          <a:xfrm>
            <a:off x="6457950" y="6356350"/>
            <a:ext cx="2057400" cy="365125"/>
          </a:xfrm>
          <a:prstGeom prst="rect">
            <a:avLst/>
          </a:prstGeom>
        </p:spPr>
        <p:txBody>
          <a:bodyPr vert="horz" lIns="91440" tIns="45720" rIns="91440" bIns="45720" rtlCol="0" anchor="ctr">
            <a:normAutofit/>
          </a:bodyPr>
          <a:lstStyle>
            <a:lvl1pPr>
              <a:defRPr sz="1200"/>
            </a:lvl1pPr>
          </a:lstStyle>
          <a:p>
            <a:pPr fontAlgn="base"/>
            <a:fld id="{1ED551DC-BF61-4DB4-858F-9D72BBB29FE2}"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sz="half" idx="1" hasCustomPrompt="1"/>
          </p:nvPr>
        </p:nvSpPr>
        <p:spPr>
          <a:xfrm>
            <a:off x="628650" y="1825625"/>
            <a:ext cx="3886200" cy="4351338"/>
          </a:xfrm>
        </p:spPr>
        <p:txBody>
          <a:bodyPr>
            <a:normAutofit/>
          </a:bodyPr>
          <a:lstStyle>
            <a:lvl1pPr>
              <a:defRPr sz="2400"/>
            </a:lvl1pPr>
            <a:lvl2pPr>
              <a:defRPr sz="2000"/>
            </a:lvl2pPr>
            <a:lvl3pPr>
              <a:defRPr sz="1800"/>
            </a:lvl3pPr>
            <a:lvl4pPr>
              <a:defRPr sz="1800"/>
            </a:lvl4pPr>
            <a:lvl5pPr>
              <a:defRPr sz="1800"/>
            </a:lvl5pPr>
          </a:lstStyle>
          <a:p>
            <a:pPr lvl="0" fontAlgn="auto"/>
            <a:r>
              <a:rPr lang="zh-CN" altLang="en-US" strike="noStrike" noProof="1" dirty="0"/>
              <a:t>编辑文本</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内容占位符 3"/>
          <p:cNvSpPr>
            <a:spLocks noGrp="1"/>
          </p:cNvSpPr>
          <p:nvPr>
            <p:ph sz="half" idx="2" hasCustomPrompt="1"/>
          </p:nvPr>
        </p:nvSpPr>
        <p:spPr>
          <a:xfrm>
            <a:off x="4629150" y="1825625"/>
            <a:ext cx="3886200" cy="4351338"/>
          </a:xfrm>
        </p:spPr>
        <p:txBody>
          <a:bodyPr>
            <a:normAutofit/>
          </a:bodyPr>
          <a:lstStyle>
            <a:lvl1pPr>
              <a:defRPr sz="2400"/>
            </a:lvl1pPr>
            <a:lvl2pPr>
              <a:defRPr sz="2000"/>
            </a:lvl2pPr>
            <a:lvl3pPr>
              <a:defRPr sz="1800"/>
            </a:lvl3pPr>
            <a:lvl4pPr>
              <a:defRPr sz="1800"/>
            </a:lvl4pPr>
            <a:lvl5pPr>
              <a:defRPr sz="1800"/>
            </a:lvl5pPr>
          </a:lstStyle>
          <a:p>
            <a:pPr lvl="0" fontAlgn="auto"/>
            <a:r>
              <a:rPr lang="zh-CN" altLang="en-US" strike="noStrike" noProof="1" dirty="0"/>
              <a:t>编辑文本</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endParaRPr lang="zh-CN" altLang="en-US"/>
          </a:p>
        </p:txBody>
      </p:sp>
      <p:sp>
        <p:nvSpPr>
          <p:cNvPr id="7" name="灯片编号占位符 6"/>
          <p:cNvSpPr>
            <a:spLocks noGrp="1"/>
          </p:cNvSpPr>
          <p:nvPr>
            <p:ph type="sldNum" sz="quarter" idx="12"/>
          </p:nvPr>
        </p:nvSpPr>
        <p:spPr>
          <a:xfrm>
            <a:off x="6457950" y="6356350"/>
            <a:ext cx="2057400" cy="365125"/>
          </a:xfrm>
          <a:prstGeom prst="rect">
            <a:avLst/>
          </a:prstGeom>
        </p:spPr>
        <p:txBody>
          <a:bodyPr vert="horz" lIns="91440" tIns="45720" rIns="91440" bIns="45720" rtlCol="0" anchor="ctr">
            <a:normAutofit/>
          </a:bodyPr>
          <a:lstStyle>
            <a:lvl1pPr>
              <a:defRPr sz="1200"/>
            </a:lvl1p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normAutofit/>
          </a:body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hasCustomPrompt="1"/>
          </p:nvPr>
        </p:nvSpPr>
        <p:spPr>
          <a:xfrm>
            <a:off x="629842" y="1808163"/>
            <a:ext cx="3868340" cy="823912"/>
          </a:xfrm>
        </p:spPr>
        <p:txBody>
          <a:bodyPr anchor="b">
            <a:normAutofit/>
          </a:bodyPr>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dirty="0"/>
              <a:t>编辑文本</a:t>
            </a:r>
            <a:endParaRPr lang="zh-CN" altLang="en-US" strike="noStrike" noProof="1" dirty="0"/>
          </a:p>
        </p:txBody>
      </p:sp>
      <p:sp>
        <p:nvSpPr>
          <p:cNvPr id="4" name="内容占位符 3"/>
          <p:cNvSpPr>
            <a:spLocks noGrp="1"/>
          </p:cNvSpPr>
          <p:nvPr>
            <p:ph sz="half" idx="2" hasCustomPrompt="1"/>
          </p:nvPr>
        </p:nvSpPr>
        <p:spPr>
          <a:xfrm>
            <a:off x="629842" y="2730500"/>
            <a:ext cx="3868340" cy="3459163"/>
          </a:xfrm>
        </p:spPr>
        <p:txBody>
          <a:bodyPr>
            <a:normAutofit/>
          </a:bodyPr>
          <a:lstStyle>
            <a:lvl1pPr>
              <a:defRPr sz="2400"/>
            </a:lvl1pPr>
            <a:lvl2pPr>
              <a:defRPr sz="2000"/>
            </a:lvl2pPr>
            <a:lvl3pPr>
              <a:defRPr sz="1800"/>
            </a:lvl3pPr>
            <a:lvl4pPr>
              <a:defRPr sz="1800"/>
            </a:lvl4pPr>
            <a:lvl5pPr>
              <a:defRPr sz="1800"/>
            </a:lvl5pPr>
          </a:lstStyle>
          <a:p>
            <a:pPr lvl="0" fontAlgn="auto"/>
            <a:r>
              <a:rPr lang="zh-CN" altLang="en-US" strike="noStrike" noProof="1" dirty="0"/>
              <a:t>编辑文本</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文本占位符 4"/>
          <p:cNvSpPr>
            <a:spLocks noGrp="1"/>
          </p:cNvSpPr>
          <p:nvPr>
            <p:ph type="body" sz="quarter" idx="3" hasCustomPrompt="1"/>
          </p:nvPr>
        </p:nvSpPr>
        <p:spPr>
          <a:xfrm>
            <a:off x="4629150" y="1808163"/>
            <a:ext cx="3887391" cy="823912"/>
          </a:xfrm>
        </p:spPr>
        <p:txBody>
          <a:bodyPr anchor="b">
            <a:normAutofit/>
          </a:bodyPr>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dirty="0"/>
              <a:t>编辑文本</a:t>
            </a:r>
            <a:endParaRPr lang="zh-CN" altLang="en-US" strike="noStrike" noProof="1" dirty="0"/>
          </a:p>
        </p:txBody>
      </p:sp>
      <p:sp>
        <p:nvSpPr>
          <p:cNvPr id="6" name="内容占位符 5"/>
          <p:cNvSpPr>
            <a:spLocks noGrp="1"/>
          </p:cNvSpPr>
          <p:nvPr>
            <p:ph sz="quarter" idx="4" hasCustomPrompt="1"/>
          </p:nvPr>
        </p:nvSpPr>
        <p:spPr>
          <a:xfrm>
            <a:off x="4629150" y="2730500"/>
            <a:ext cx="3887391" cy="3459163"/>
          </a:xfrm>
        </p:spPr>
        <p:txBody>
          <a:bodyPr>
            <a:normAutofit/>
          </a:bodyPr>
          <a:lstStyle>
            <a:lvl1pPr>
              <a:defRPr sz="2400"/>
            </a:lvl1pPr>
            <a:lvl2pPr>
              <a:defRPr sz="2000"/>
            </a:lvl2pPr>
            <a:lvl3pPr>
              <a:defRPr sz="1800"/>
            </a:lvl3pPr>
            <a:lvl4pPr>
              <a:defRPr sz="1800"/>
            </a:lvl4pPr>
            <a:lvl5pPr>
              <a:defRPr sz="1800"/>
            </a:lvl5pPr>
          </a:lstStyle>
          <a:p>
            <a:pPr lvl="0" fontAlgn="auto"/>
            <a:r>
              <a:rPr lang="zh-CN" altLang="en-US" strike="noStrike" noProof="1" dirty="0"/>
              <a:t>编辑文本</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7" name="日期占位符 6"/>
          <p:cNvSpPr>
            <a:spLocks noGrp="1"/>
          </p:cNvSpPr>
          <p:nvPr>
            <p:ph type="dt" sz="half" idx="10"/>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endParaRPr lang="zh-CN" altLang="en-US"/>
          </a:p>
        </p:txBody>
      </p:sp>
      <p:sp>
        <p:nvSpPr>
          <p:cNvPr id="9" name="灯片编号占位符 8"/>
          <p:cNvSpPr>
            <a:spLocks noGrp="1"/>
          </p:cNvSpPr>
          <p:nvPr>
            <p:ph type="sldNum" sz="quarter" idx="12"/>
          </p:nvPr>
        </p:nvSpPr>
        <p:spPr>
          <a:xfrm>
            <a:off x="6457950" y="6356350"/>
            <a:ext cx="2057400" cy="365125"/>
          </a:xfrm>
          <a:prstGeom prst="rect">
            <a:avLst/>
          </a:prstGeom>
        </p:spPr>
        <p:txBody>
          <a:bodyPr vert="horz" lIns="91440" tIns="45720" rIns="91440" bIns="45720" rtlCol="0" anchor="ctr">
            <a:normAutofit/>
          </a:bodyPr>
          <a:lstStyle>
            <a:lvl1pPr>
              <a:defRPr sz="1200"/>
            </a:lvl1p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仅标题">
    <p:bg>
      <p:bgPr>
        <a:blipFill rotWithShape="0">
          <a:blip r:embed="rId2"/>
          <a:stretch>
            <a:fillRect/>
          </a:stretch>
        </a:blipFill>
        <a:effectLst/>
      </p:bgPr>
    </p:bg>
    <p:spTree>
      <p:nvGrpSpPr>
        <p:cNvPr id="1" name=""/>
        <p:cNvGrpSpPr/>
        <p:nvPr/>
      </p:nvGrpSpPr>
      <p:grpSpPr>
        <a:xfrm>
          <a:off x="0" y="0"/>
          <a:ext cx="0" cy="0"/>
          <a:chOff x="0" y="0"/>
          <a:chExt cx="0" cy="0"/>
        </a:xfrm>
      </p:grpSpPr>
      <p:grpSp>
        <p:nvGrpSpPr>
          <p:cNvPr id="7172" name="组合 6"/>
          <p:cNvGrpSpPr/>
          <p:nvPr/>
        </p:nvGrpSpPr>
        <p:grpSpPr>
          <a:xfrm>
            <a:off x="3995738" y="931863"/>
            <a:ext cx="1154112" cy="44450"/>
            <a:chOff x="5326856" y="931069"/>
            <a:chExt cx="1540668" cy="45719"/>
          </a:xfrm>
        </p:grpSpPr>
        <p:sp>
          <p:nvSpPr>
            <p:cNvPr id="8" name="矩形 7"/>
            <p:cNvSpPr/>
            <p:nvPr/>
          </p:nvSpPr>
          <p:spPr>
            <a:xfrm>
              <a:off x="5326856" y="931069"/>
              <a:ext cx="769144" cy="45719"/>
            </a:xfrm>
            <a:prstGeom prst="rect">
              <a:avLst/>
            </a:prstGeom>
            <a:solidFill>
              <a:srgbClr val="4F6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15" strike="noStrike" noProof="1"/>
            </a:p>
          </p:txBody>
        </p:sp>
        <p:sp>
          <p:nvSpPr>
            <p:cNvPr id="9" name="矩形 8"/>
            <p:cNvSpPr/>
            <p:nvPr/>
          </p:nvSpPr>
          <p:spPr>
            <a:xfrm>
              <a:off x="6095999" y="931069"/>
              <a:ext cx="771525" cy="45719"/>
            </a:xfrm>
            <a:prstGeom prst="rect">
              <a:avLst/>
            </a:prstGeom>
            <a:solidFill>
              <a:srgbClr val="CE7C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15" strike="noStrike" noProof="1"/>
            </a:p>
          </p:txBody>
        </p:sp>
      </p:grpSp>
      <p:sp>
        <p:nvSpPr>
          <p:cNvPr id="2" name="标题 1"/>
          <p:cNvSpPr>
            <a:spLocks noGrp="1"/>
          </p:cNvSpPr>
          <p:nvPr>
            <p:ph type="title" hasCustomPrompt="1"/>
          </p:nvPr>
        </p:nvSpPr>
        <p:spPr>
          <a:xfrm>
            <a:off x="3383082" y="403861"/>
            <a:ext cx="2377836" cy="520889"/>
          </a:xfrm>
        </p:spPr>
        <p:txBody>
          <a:bodyPr anchor="b">
            <a:normAutofit/>
          </a:bodyPr>
          <a:lstStyle>
            <a:lvl1pPr algn="ctr">
              <a:defRPr sz="2100"/>
            </a:lvl1pPr>
          </a:lstStyle>
          <a:p>
            <a:pPr fontAlgn="auto"/>
            <a:r>
              <a:rPr lang="zh-CN" altLang="en-US" strike="noStrike" noProof="1" dirty="0"/>
              <a:t>编辑标题</a:t>
            </a:r>
            <a:endParaRPr lang="zh-CN" altLang="en-US" strike="noStrike" noProof="1" dirty="0"/>
          </a:p>
        </p:txBody>
      </p:sp>
      <p:sp>
        <p:nvSpPr>
          <p:cNvPr id="14" name="内容占位符 13"/>
          <p:cNvSpPr>
            <a:spLocks noGrp="1"/>
          </p:cNvSpPr>
          <p:nvPr>
            <p:ph sz="quarter" idx="13"/>
          </p:nvPr>
        </p:nvSpPr>
        <p:spPr>
          <a:xfrm>
            <a:off x="2053232" y="2178978"/>
            <a:ext cx="5037534" cy="1142720"/>
          </a:xfrm>
        </p:spPr>
        <p:txBody>
          <a:bodyPr>
            <a:normAutofit/>
          </a:bodyPr>
          <a:lstStyle>
            <a:lvl1pPr marL="0" indent="0" algn="ctr">
              <a:buFontTx/>
              <a:buNone/>
              <a:defRPr sz="1350"/>
            </a:lvl1pPr>
          </a:lstStyle>
          <a:p>
            <a:pPr lvl="0" fontAlgn="auto"/>
            <a:r>
              <a:rPr lang="zh-CN" altLang="en-US" sz="1350" strike="noStrike" noProof="1"/>
              <a:t>单击此处编辑母版文本样式</a:t>
            </a:r>
            <a:endParaRPr lang="zh-CN" altLang="en-US" strike="noStrike" noProof="1"/>
          </a:p>
        </p:txBody>
      </p:sp>
      <p:sp>
        <p:nvSpPr>
          <p:cNvPr id="16" name="内容占位符 13"/>
          <p:cNvSpPr>
            <a:spLocks noGrp="1"/>
          </p:cNvSpPr>
          <p:nvPr>
            <p:ph sz="quarter" idx="14"/>
          </p:nvPr>
        </p:nvSpPr>
        <p:spPr>
          <a:xfrm>
            <a:off x="2053232" y="3587900"/>
            <a:ext cx="5037534" cy="629536"/>
          </a:xfrm>
        </p:spPr>
        <p:txBody>
          <a:bodyPr>
            <a:normAutofit/>
          </a:bodyPr>
          <a:lstStyle>
            <a:lvl1pPr marL="0" indent="0" algn="ctr">
              <a:buFontTx/>
              <a:buNone/>
              <a:defRPr sz="1500"/>
            </a:lvl1pPr>
          </a:lstStyle>
          <a:p>
            <a:pPr lvl="0" fontAlgn="auto"/>
            <a:r>
              <a:rPr lang="zh-CN" altLang="en-US" strike="noStrike" noProof="1"/>
              <a:t>单击此处编辑母版文本样式</a:t>
            </a:r>
            <a:endParaRPr lang="zh-CN" altLang="en-US" strike="noStrike" noProof="1"/>
          </a:p>
        </p:txBody>
      </p:sp>
      <p:sp>
        <p:nvSpPr>
          <p:cNvPr id="17" name="内容占位符 13"/>
          <p:cNvSpPr>
            <a:spLocks noGrp="1"/>
          </p:cNvSpPr>
          <p:nvPr>
            <p:ph sz="quarter" idx="15"/>
          </p:nvPr>
        </p:nvSpPr>
        <p:spPr>
          <a:xfrm>
            <a:off x="2053232" y="4393256"/>
            <a:ext cx="5037534" cy="629536"/>
          </a:xfrm>
        </p:spPr>
        <p:txBody>
          <a:bodyPr>
            <a:normAutofit/>
          </a:bodyPr>
          <a:lstStyle>
            <a:lvl1pPr marL="0" indent="0" algn="ctr">
              <a:buFontTx/>
              <a:buNone/>
              <a:defRPr sz="1500"/>
            </a:lvl1pPr>
          </a:lstStyle>
          <a:p>
            <a:pPr lvl="0" fontAlgn="auto"/>
            <a:r>
              <a:rPr lang="zh-CN" altLang="en-US" strike="noStrike" noProof="1"/>
              <a:t>单击此处编辑母版文本样式</a:t>
            </a:r>
            <a:endParaRPr lang="zh-CN" altLang="en-US" strike="noStrike" noProof="1"/>
          </a:p>
        </p:txBody>
      </p:sp>
      <p:sp>
        <p:nvSpPr>
          <p:cNvPr id="3" name="日期占位符 2"/>
          <p:cNvSpPr>
            <a:spLocks noGrp="1"/>
          </p:cNvSpPr>
          <p:nvPr>
            <p:ph type="dt" sz="half" idx="10"/>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pPr fontAlgn="base"/>
            <a:fld id="{CE6AF4A2-EDBE-47D2-B134-CC1FB6E6948D}"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pPr fontAlgn="base"/>
            <a:endParaRPr lang="zh-CN" altLang="en-US" strike="noStrike" noProof="1"/>
          </a:p>
        </p:txBody>
      </p:sp>
      <p:sp>
        <p:nvSpPr>
          <p:cNvPr id="5" name="灯片编号占位符 4"/>
          <p:cNvSpPr>
            <a:spLocks noGrp="1"/>
          </p:cNvSpPr>
          <p:nvPr>
            <p:ph type="sldNum" sz="quarter" idx="12"/>
          </p:nvPr>
        </p:nvSpPr>
        <p:spPr>
          <a:xfrm>
            <a:off x="6457950" y="6356350"/>
            <a:ext cx="2057400" cy="365125"/>
          </a:xfrm>
          <a:prstGeom prst="rect">
            <a:avLst/>
          </a:prstGeom>
        </p:spPr>
        <p:txBody>
          <a:bodyPr vert="horz" lIns="91440" tIns="45720" rIns="91440" bIns="45720" rtlCol="0" anchor="ctr">
            <a:normAutofit/>
          </a:bodyPr>
          <a:lstStyle>
            <a:lvl1pPr>
              <a:defRPr sz="1200"/>
            </a:lvl1pPr>
          </a:lstStyle>
          <a:p>
            <a:pPr fontAlgn="base"/>
            <a:fld id="{1ED551DC-BF61-4DB4-858F-9D72BBB29FE2}"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endParaRPr lang="zh-CN" altLang="en-US"/>
          </a:p>
        </p:txBody>
      </p:sp>
      <p:sp>
        <p:nvSpPr>
          <p:cNvPr id="4" name="灯片编号占位符 3"/>
          <p:cNvSpPr>
            <a:spLocks noGrp="1"/>
          </p:cNvSpPr>
          <p:nvPr>
            <p:ph type="sldNum" sz="quarter" idx="12"/>
          </p:nvPr>
        </p:nvSpPr>
        <p:spPr>
          <a:xfrm>
            <a:off x="6457950" y="6356350"/>
            <a:ext cx="2057400" cy="365125"/>
          </a:xfrm>
          <a:prstGeom prst="rect">
            <a:avLst/>
          </a:prstGeom>
        </p:spPr>
        <p:txBody>
          <a:bodyPr vert="horz" lIns="91440" tIns="45720" rIns="91440" bIns="45720" rtlCol="0" anchor="ctr">
            <a:normAutofit/>
          </a:bodyPr>
          <a:lstStyle>
            <a:lvl1pPr>
              <a:defRPr sz="1200"/>
            </a:lvl1p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29841" y="711200"/>
            <a:ext cx="3196800" cy="1600200"/>
          </a:xfrm>
        </p:spPr>
        <p:txBody>
          <a:bodyPr anchor="t">
            <a:normAutofit/>
          </a:bodyPr>
          <a:lstStyle>
            <a:lvl1pPr>
              <a:defRPr sz="3200"/>
            </a:lvl1pPr>
          </a:lstStyle>
          <a:p>
            <a:pPr fontAlgn="auto"/>
            <a:r>
              <a:rPr lang="zh-CN" altLang="en-US" strike="noStrike" noProof="1"/>
              <a:t>单击此处编辑标题</a:t>
            </a:r>
            <a:endParaRPr lang="zh-CN" altLang="en-US" strike="noStrike" noProof="1"/>
          </a:p>
        </p:txBody>
      </p:sp>
      <p:sp>
        <p:nvSpPr>
          <p:cNvPr id="3" name="图片占位符 2"/>
          <p:cNvSpPr>
            <a:spLocks noGrp="1"/>
          </p:cNvSpPr>
          <p:nvPr>
            <p:ph type="pic" idx="1" hasCustomPrompt="1"/>
          </p:nvPr>
        </p:nvSpPr>
        <p:spPr>
          <a:xfrm>
            <a:off x="4014391" y="733425"/>
            <a:ext cx="4478400" cy="5403600"/>
          </a:xfrm>
        </p:spPr>
        <p:txBody>
          <a:bodyPr>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auto"/>
            <a:r>
              <a:rPr lang="zh-CN" altLang="en-US" strike="noStrike" noProof="1"/>
              <a:t>图片</a:t>
            </a:r>
            <a:endParaRPr lang="zh-CN" altLang="en-US" strike="noStrike" noProof="1"/>
          </a:p>
        </p:txBody>
      </p:sp>
      <p:sp>
        <p:nvSpPr>
          <p:cNvPr id="4" name="文本占位符 3"/>
          <p:cNvSpPr>
            <a:spLocks noGrp="1"/>
          </p:cNvSpPr>
          <p:nvPr>
            <p:ph type="body" sz="half" idx="2" hasCustomPrompt="1"/>
          </p:nvPr>
        </p:nvSpPr>
        <p:spPr>
          <a:xfrm>
            <a:off x="629841" y="2311400"/>
            <a:ext cx="3196800" cy="3811588"/>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auto"/>
            <a:r>
              <a:rPr lang="zh-CN" altLang="en-US" strike="noStrike" noProof="1" dirty="0"/>
              <a:t>编辑文本</a:t>
            </a:r>
            <a:endParaRPr lang="zh-CN" altLang="en-US" strike="noStrike" noProof="1" dirty="0"/>
          </a:p>
        </p:txBody>
      </p:sp>
      <p:sp>
        <p:nvSpPr>
          <p:cNvPr id="5" name="日期占位符 4"/>
          <p:cNvSpPr>
            <a:spLocks noGrp="1"/>
          </p:cNvSpPr>
          <p:nvPr>
            <p:ph type="dt" sz="half" idx="10"/>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endParaRPr lang="zh-CN" altLang="en-US" dirty="0"/>
          </a:p>
        </p:txBody>
      </p:sp>
      <p:sp>
        <p:nvSpPr>
          <p:cNvPr id="7" name="灯片编号占位符 6"/>
          <p:cNvSpPr>
            <a:spLocks noGrp="1"/>
          </p:cNvSpPr>
          <p:nvPr>
            <p:ph type="sldNum" sz="quarter" idx="12"/>
          </p:nvPr>
        </p:nvSpPr>
        <p:spPr>
          <a:xfrm>
            <a:off x="6457950" y="6356350"/>
            <a:ext cx="2057400" cy="365125"/>
          </a:xfrm>
          <a:prstGeom prst="rect">
            <a:avLst/>
          </a:prstGeom>
        </p:spPr>
        <p:txBody>
          <a:bodyPr vert="horz" lIns="91440" tIns="45720" rIns="91440" bIns="45720" rtlCol="0" anchor="ctr">
            <a:normAutofit/>
          </a:bodyPr>
          <a:lstStyle>
            <a:lvl1pPr>
              <a:defRPr sz="1200"/>
            </a:lvl1pPr>
          </a:lstStyle>
          <a:p>
            <a:fld id="{FABC47A4-756D-490B-A52F-7D9E2C9FC05F}" type="slidenum">
              <a:rPr lang="zh-CN" altLang="en-US" smtClean="0"/>
            </a:fld>
            <a:endParaRPr lang="zh-CN" altLang="en-US"/>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486650" y="365125"/>
            <a:ext cx="1028700" cy="5811838"/>
          </a:xfrm>
        </p:spPr>
        <p:txBody>
          <a:bodyPr vert="eaVert">
            <a:normAutofit/>
          </a:bodyPr>
          <a:lstStyle>
            <a:lvl1pPr>
              <a:defRPr sz="2700"/>
            </a:lvl1pPr>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28650" y="365125"/>
            <a:ext cx="6734175" cy="5811838"/>
          </a:xfrm>
        </p:spPr>
        <p:txBody>
          <a:bodyPr vert="eaVert">
            <a:normAutofit/>
          </a:bodyPr>
          <a:lstStyle>
            <a:lvl1pPr>
              <a:defRPr sz="2400"/>
            </a:lvl1pPr>
            <a:lvl2pPr>
              <a:defRPr sz="2000"/>
            </a:lvl2pPr>
            <a:lvl3pPr>
              <a:defRPr sz="1800"/>
            </a:lvl3pPr>
            <a:lvl4pPr>
              <a:defRPr sz="1800"/>
            </a:lvl4pPr>
            <a:lvl5pPr>
              <a:defRPr sz="1800"/>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endParaRPr lang="zh-CN" altLang="en-US"/>
          </a:p>
        </p:txBody>
      </p:sp>
      <p:sp>
        <p:nvSpPr>
          <p:cNvPr id="6" name="灯片编号占位符 5"/>
          <p:cNvSpPr>
            <a:spLocks noGrp="1"/>
          </p:cNvSpPr>
          <p:nvPr>
            <p:ph type="sldNum" sz="quarter" idx="12"/>
          </p:nvPr>
        </p:nvSpPr>
        <p:spPr>
          <a:xfrm>
            <a:off x="6457950" y="6356350"/>
            <a:ext cx="2057400" cy="365125"/>
          </a:xfrm>
          <a:prstGeom prst="rect">
            <a:avLst/>
          </a:prstGeom>
        </p:spPr>
        <p:txBody>
          <a:bodyPr vert="horz" lIns="91440" tIns="45720" rIns="91440" bIns="45720" rtlCol="0" anchor="ctr">
            <a:normAutofit/>
          </a:bodyPr>
          <a:lstStyle>
            <a:lvl1pPr>
              <a:defRPr sz="1200"/>
            </a:lvl1p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endParaRPr lang="zh-CN" altLang="en-US" dirty="0"/>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7" name="内容占位符 6"/>
          <p:cNvSpPr>
            <a:spLocks noGrp="1"/>
          </p:cNvSpPr>
          <p:nvPr>
            <p:ph sz="quarter" idx="13" hasCustomPrompt="1"/>
          </p:nvPr>
        </p:nvSpPr>
        <p:spPr>
          <a:xfrm>
            <a:off x="628650" y="529068"/>
            <a:ext cx="7886700" cy="5575095"/>
          </a:xfrm>
        </p:spPr>
        <p:txBody>
          <a:bodyPr>
            <a:normAutofit/>
          </a:bodyPr>
          <a:lstStyle>
            <a:lvl1pPr>
              <a:defRPr sz="2400"/>
            </a:lvl1pPr>
            <a:lvl2pPr>
              <a:defRPr sz="2000"/>
            </a:lvl2pPr>
            <a:lvl3pPr>
              <a:defRPr sz="1800"/>
            </a:lvl3pPr>
            <a:lvl4pPr>
              <a:defRPr sz="1800"/>
            </a:lvl4pPr>
            <a:lvl5pPr>
              <a:defRPr sz="1800"/>
            </a:lvl5pPr>
          </a:lstStyle>
          <a:p>
            <a:pPr lvl="0" fontAlgn="auto"/>
            <a:r>
              <a:rPr lang="zh-CN" altLang="en-US" strike="noStrike" noProof="1"/>
              <a:t>单击此处单击此处编辑母版文本样式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dirty="0"/>
          </a:p>
        </p:txBody>
      </p:sp>
      <p:sp>
        <p:nvSpPr>
          <p:cNvPr id="3" name="日期占位符 2"/>
          <p:cNvSpPr>
            <a:spLocks noGrp="1"/>
          </p:cNvSpPr>
          <p:nvPr>
            <p:ph type="dt" sz="half" idx="10"/>
          </p:nvPr>
        </p:nvSpPr>
        <p:spPr>
          <a:xfrm>
            <a:off x="628650" y="6356350"/>
            <a:ext cx="2057400" cy="365125"/>
          </a:xfrm>
          <a:prstGeom prst="rect">
            <a:avLst/>
          </a:prstGeom>
        </p:spPr>
        <p:txBody>
          <a:bodyPr vert="horz" lIns="91440" tIns="45720" rIns="91440" bIns="45720" rtlCol="0" anchor="ctr">
            <a:normAutofit/>
          </a:bodyPr>
          <a:lstStyle>
            <a:lvl1pPr>
              <a:defRPr sz="1200"/>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a:xfrm>
            <a:off x="3028950" y="6356350"/>
            <a:ext cx="3086100" cy="365125"/>
          </a:xfrm>
          <a:prstGeom prst="rect">
            <a:avLst/>
          </a:prstGeom>
        </p:spPr>
        <p:txBody>
          <a:bodyPr vert="horz" lIns="91440" tIns="45720" rIns="91440" bIns="45720" rtlCol="0" anchor="ctr">
            <a:normAutofit/>
          </a:bodyPr>
          <a:lstStyle>
            <a:lvl1pPr>
              <a:defRPr sz="1200"/>
            </a:lvl1pPr>
          </a:lstStyle>
          <a:p>
            <a:endParaRPr lang="zh-CN" altLang="en-US"/>
          </a:p>
        </p:txBody>
      </p:sp>
      <p:sp>
        <p:nvSpPr>
          <p:cNvPr id="5" name="灯片编号占位符 4"/>
          <p:cNvSpPr>
            <a:spLocks noGrp="1"/>
          </p:cNvSpPr>
          <p:nvPr>
            <p:ph type="sldNum" sz="quarter" idx="12"/>
          </p:nvPr>
        </p:nvSpPr>
        <p:spPr>
          <a:xfrm>
            <a:off x="6457950" y="6356350"/>
            <a:ext cx="2057400" cy="365125"/>
          </a:xfrm>
          <a:prstGeom prst="rect">
            <a:avLst/>
          </a:prstGeom>
        </p:spPr>
        <p:txBody>
          <a:bodyPr vert="horz" lIns="91440" tIns="45720" rIns="91440" bIns="45720" rtlCol="0" anchor="ctr">
            <a:normAutofit/>
          </a:bodyPr>
          <a:lstStyle>
            <a:lvl1pPr>
              <a:defRPr sz="1200"/>
            </a:lvl1p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5" name="标题 4"/>
          <p:cNvSpPr>
            <a:spLocks noGrp="1"/>
          </p:cNvSpPr>
          <p:nvPr>
            <p:ph type="title" hasCustomPrompt="1"/>
          </p:nvPr>
        </p:nvSpPr>
        <p:spPr>
          <a:xfrm>
            <a:off x="628650" y="2187443"/>
            <a:ext cx="7886700" cy="2483115"/>
          </a:xfrm>
        </p:spPr>
        <p:txBody>
          <a:bodyPr>
            <a:normAutofit/>
          </a:bodyPr>
          <a:lstStyle>
            <a:lvl1pPr algn="ctr">
              <a:defRPr sz="6000" b="0"/>
            </a:lvl1pPr>
          </a:lstStyle>
          <a:p>
            <a:r>
              <a:rPr lang="zh-CN" altLang="en-US" dirty="0"/>
              <a:t>单击此处编辑标题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4629150" y="1825625"/>
            <a:ext cx="38862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nchor="ctr" anchorCtr="0"/>
          <a:lstStyle/>
          <a:p>
            <a:r>
              <a:rPr lang="zh-CN" altLang="en-US"/>
              <a:t>单击此处编辑母版标题样式</a:t>
            </a:r>
            <a:endParaRPr lang="zh-CN" altLang="en-US"/>
          </a:p>
        </p:txBody>
      </p:sp>
      <p:sp>
        <p:nvSpPr>
          <p:cNvPr id="3" name="文本占位符 2"/>
          <p:cNvSpPr>
            <a:spLocks noGrp="1"/>
          </p:cNvSpPr>
          <p:nvPr>
            <p:ph type="body" idx="1"/>
          </p:nvPr>
        </p:nvSpPr>
        <p:spPr>
          <a:xfrm>
            <a:off x="629841" y="1744961"/>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629841" y="2615609"/>
            <a:ext cx="3868340"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4629150" y="1744961"/>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4629150" y="2615609"/>
            <a:ext cx="3887391"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2428875" y="2159000"/>
            <a:ext cx="4286250" cy="1382450"/>
          </a:xfrm>
        </p:spPr>
        <p:txBody>
          <a:bodyPr anchor="b" anchorCtr="0">
            <a:normAutofit/>
          </a:bodyPr>
          <a:lstStyle>
            <a:lvl1pPr algn="ctr">
              <a:defRPr sz="8000" b="0">
                <a:solidFill>
                  <a:schemeClr val="tx1"/>
                </a:solidFill>
              </a:defRPr>
            </a:lvl1pPr>
          </a:lstStyle>
          <a:p>
            <a:r>
              <a:rPr lang="zh-CN" altLang="en-US" dirty="0"/>
              <a:t>编辑标题</a:t>
            </a:r>
            <a:endParaRPr lang="zh-CN" altLang="en-US" dirty="0"/>
          </a:p>
        </p:txBody>
      </p:sp>
      <p:sp>
        <p:nvSpPr>
          <p:cNvPr id="3" name="日期占位符 2"/>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7" name="内容占位符 36"/>
          <p:cNvSpPr>
            <a:spLocks noGrp="1"/>
          </p:cNvSpPr>
          <p:nvPr>
            <p:ph sz="quarter" idx="13" hasCustomPrompt="1"/>
          </p:nvPr>
        </p:nvSpPr>
        <p:spPr>
          <a:xfrm>
            <a:off x="2428875" y="3733201"/>
            <a:ext cx="4286250" cy="1185937"/>
          </a:xfrm>
        </p:spPr>
        <p:txBody>
          <a:bodyPr>
            <a:normAutofit/>
          </a:bodyPr>
          <a:lstStyle>
            <a:lvl1pPr marL="0" indent="0" algn="ctr">
              <a:buNone/>
              <a:defRPr sz="3200">
                <a:solidFill>
                  <a:schemeClr val="tx1"/>
                </a:solidFill>
              </a:defRPr>
            </a:lvl1pPr>
          </a:lstStyle>
          <a:p>
            <a:pPr lvl="0"/>
            <a:r>
              <a:rPr lang="zh-CN" altLang="en-US" dirty="0"/>
              <a:t>编辑文本</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28650" y="713673"/>
            <a:ext cx="3511241" cy="1428161"/>
          </a:xfrm>
        </p:spPr>
        <p:txBody>
          <a:bodyPr anchor="t" anchorCtr="0">
            <a:normAutofit/>
          </a:bodyPr>
          <a:lstStyle>
            <a:lvl1pPr>
              <a:defRPr sz="3600"/>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4231888" y="713673"/>
            <a:ext cx="428391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28650" y="2313873"/>
            <a:ext cx="3511241"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7833674" y="365125"/>
            <a:ext cx="681676" cy="5811838"/>
          </a:xfrm>
        </p:spPr>
        <p:txBody>
          <a:bodyPr vert="eaVert">
            <a:normAutofit/>
          </a:bodyPr>
          <a:lstStyle>
            <a:lvl1pPr>
              <a:defRPr sz="4400"/>
            </a:lvl1pPr>
          </a:lstStyle>
          <a:p>
            <a:r>
              <a:rPr lang="zh-CN" altLang="en-US" dirty="0"/>
              <a:t>单击此处编辑标题</a:t>
            </a:r>
            <a:endParaRPr lang="zh-CN" altLang="en-US" dirty="0"/>
          </a:p>
        </p:txBody>
      </p:sp>
      <p:sp>
        <p:nvSpPr>
          <p:cNvPr id="3" name="竖排文字占位符 2"/>
          <p:cNvSpPr>
            <a:spLocks noGrp="1"/>
          </p:cNvSpPr>
          <p:nvPr>
            <p:ph type="body" orient="vert" idx="1"/>
          </p:nvPr>
        </p:nvSpPr>
        <p:spPr>
          <a:xfrm>
            <a:off x="628649" y="365125"/>
            <a:ext cx="7084832"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8" Type="http://schemas.openxmlformats.org/officeDocument/2006/relationships/theme" Target="../theme/theme2.xml"/><Relationship Id="rId17" Type="http://schemas.openxmlformats.org/officeDocument/2006/relationships/tags" Target="../tags/tag8.xml"/><Relationship Id="rId16" Type="http://schemas.openxmlformats.org/officeDocument/2006/relationships/tags" Target="../tags/tag7.xml"/><Relationship Id="rId15" Type="http://schemas.openxmlformats.org/officeDocument/2006/relationships/tags" Target="../tags/tag6.xml"/><Relationship Id="rId14" Type="http://schemas.openxmlformats.org/officeDocument/2006/relationships/tags" Target="../tags/tag5.xml"/><Relationship Id="rId13" Type="http://schemas.openxmlformats.org/officeDocument/2006/relationships/tags" Target="../tags/tag4.xml"/><Relationship Id="rId12" Type="http://schemas.openxmlformats.org/officeDocument/2006/relationships/image" Target="../media/image2.jpeg"/><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1"/>
            </p:custDataLst>
          </p:nvPr>
        </p:nvSpPr>
        <p:spPr>
          <a:xfrm>
            <a:off x="628650" y="365125"/>
            <a:ext cx="78867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8" name="文本占位符 2"/>
          <p:cNvSpPr>
            <a:spLocks noGrp="1"/>
          </p:cNvSpPr>
          <p:nvPr>
            <p:ph type="body" idx="1"/>
            <p:custDataLst>
              <p:tags r:id="rId12"/>
            </p:custDataLst>
          </p:nvPr>
        </p:nvSpPr>
        <p:spPr>
          <a:xfrm>
            <a:off x="628650" y="1825625"/>
            <a:ext cx="78867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fld>
            <a:endParaRPr lang="zh-CN" altLang="en-US" dirty="0"/>
          </a:p>
        </p:txBody>
      </p:sp>
      <p:sp>
        <p:nvSpPr>
          <p:cNvPr id="10"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fld>
            <a:endParaRPr lang="zh-CN" altLang="en-US"/>
          </a:p>
        </p:txBody>
      </p:sp>
      <p:sp>
        <p:nvSpPr>
          <p:cNvPr id="2"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占位符 1"/>
          <p:cNvSpPr>
            <a:spLocks noGrp="1"/>
          </p:cNvSpPr>
          <p:nvPr>
            <p:ph type="title"/>
            <p:custDataLst>
              <p:tags r:id="rId13"/>
            </p:custDataLst>
          </p:nvPr>
        </p:nvSpPr>
        <p:spPr>
          <a:xfrm>
            <a:off x="628650" y="533400"/>
            <a:ext cx="7886700" cy="1157288"/>
          </a:xfrm>
          <a:prstGeom prst="rect">
            <a:avLst/>
          </a:prstGeom>
          <a:noFill/>
          <a:ln w="9525">
            <a:noFill/>
          </a:ln>
        </p:spPr>
        <p:txBody>
          <a:bodyPr vert="horz" lIns="91440" tIns="45720" rIns="91440" bIns="45720" anchor="ctr"/>
          <a:p>
            <a:pPr lvl="0"/>
            <a:r>
              <a:rPr lang="zh-CN" altLang="en-US"/>
              <a:t>单击此处编辑母版标题样式</a:t>
            </a:r>
            <a:endParaRPr lang="zh-CN" altLang="en-US"/>
          </a:p>
        </p:txBody>
      </p:sp>
      <p:sp>
        <p:nvSpPr>
          <p:cNvPr id="1027" name="文本占位符 2"/>
          <p:cNvSpPr>
            <a:spLocks noGrp="1"/>
          </p:cNvSpPr>
          <p:nvPr>
            <p:ph type="body"/>
            <p:custDataLst>
              <p:tags r:id="rId14"/>
            </p:custDataLst>
          </p:nvPr>
        </p:nvSpPr>
        <p:spPr>
          <a:xfrm>
            <a:off x="628650" y="1825625"/>
            <a:ext cx="7886700" cy="4351338"/>
          </a:xfrm>
          <a:prstGeom prst="rect">
            <a:avLst/>
          </a:prstGeom>
          <a:noFill/>
          <a:ln w="9525">
            <a:noFill/>
          </a:ln>
        </p:spPr>
        <p:txBody>
          <a:bodyPr vert="horz" lIns="91440" tIns="45720" rIns="91440" bIns="45720" anchor="t"/>
          <a:p>
            <a:pPr lvl="0" indent="-171450"/>
            <a:r>
              <a:rPr lang="zh-CN" altLang="en-US" dirty="0"/>
              <a:t>编辑文本</a:t>
            </a:r>
            <a:endParaRPr lang="zh-CN" altLang="en-US" dirty="0"/>
          </a:p>
          <a:p>
            <a:pPr lvl="1" indent="-171450"/>
            <a:r>
              <a:rPr lang="zh-CN" altLang="en-US" dirty="0"/>
              <a:t>第二级</a:t>
            </a:r>
            <a:endParaRPr lang="zh-CN" altLang="en-US" dirty="0"/>
          </a:p>
          <a:p>
            <a:pPr lvl="2" indent="-171450"/>
            <a:r>
              <a:rPr lang="zh-CN" altLang="en-US" dirty="0"/>
              <a:t>第三级</a:t>
            </a:r>
            <a:endParaRPr lang="zh-CN" altLang="en-US" dirty="0"/>
          </a:p>
          <a:p>
            <a:pPr lvl="3" indent="-171450"/>
            <a:r>
              <a:rPr lang="zh-CN" altLang="en-US" dirty="0"/>
              <a:t>第四级</a:t>
            </a:r>
            <a:endParaRPr lang="zh-CN" altLang="en-US" dirty="0"/>
          </a:p>
          <a:p>
            <a:pPr lvl="4" indent="-171450"/>
            <a:r>
              <a:rPr lang="zh-CN" altLang="en-US" dirty="0"/>
              <a:t>第五级</a:t>
            </a:r>
            <a:endParaRPr lang="zh-CN" altLang="en-US" dirty="0"/>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7" name="KSO_TEMPLATE" hidden="1"/>
          <p:cNvSpPr/>
          <p:nvPr>
            <p:custDataLst>
              <p:tags r:id="rId1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15" strike="noStrike" noProof="1"/>
          </a:p>
        </p:txBody>
      </p:sp>
      <p:sp>
        <p:nvSpPr>
          <p:cNvPr id="8" name="KSO_TEMPLATE" hidden="1"/>
          <p:cNvSpPr/>
          <p:nvPr>
            <p:custDataLst>
              <p:tags r:id="rId1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15" strike="noStrike" noProof="1"/>
          </a:p>
        </p:txBody>
      </p:sp>
      <p:sp>
        <p:nvSpPr>
          <p:cNvPr id="2" name="KSO_TEMPLATE" hidden="1"/>
          <p:cNvSpPr/>
          <p:nvPr userDrawn="1">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lvl1pPr algn="l" defTabSz="685800" rtl="0" eaLnBrk="1" latinLnBrk="0" hangingPunct="1">
        <a:lnSpc>
          <a:spcPct val="120000"/>
        </a:lnSpc>
        <a:spcBef>
          <a:spcPct val="0"/>
        </a:spcBef>
        <a:buNone/>
        <a:defRPr sz="3000" kern="1200">
          <a:solidFill>
            <a:srgbClr val="5B8080"/>
          </a:solidFill>
          <a:latin typeface="+mj-lt"/>
          <a:ea typeface="+mj-ea"/>
          <a:cs typeface="+mj-cs"/>
        </a:defRPr>
      </a:lvl1pPr>
    </p:titleStyle>
    <p:bodyStyle>
      <a:lvl1pPr marL="171450" indent="-171450" algn="l" defTabSz="685800" rtl="0" eaLnBrk="1" latinLnBrk="0" hangingPunct="1">
        <a:lnSpc>
          <a:spcPct val="120000"/>
        </a:lnSpc>
        <a:spcBef>
          <a:spcPts val="750"/>
        </a:spcBef>
        <a:buFont typeface="Arial" panose="020B0604020202020204" pitchFamily="34" charset="0"/>
        <a:buChar char="•"/>
        <a:defRPr sz="2400" kern="1200">
          <a:solidFill>
            <a:srgbClr val="5B8080"/>
          </a:solidFill>
          <a:latin typeface="+mn-lt"/>
          <a:ea typeface="+mn-ea"/>
          <a:cs typeface="+mn-cs"/>
        </a:defRPr>
      </a:lvl1pPr>
      <a:lvl2pPr marL="514350" indent="-171450" algn="l" defTabSz="685800" rtl="0" eaLnBrk="1" latinLnBrk="0" hangingPunct="1">
        <a:lnSpc>
          <a:spcPct val="120000"/>
        </a:lnSpc>
        <a:spcBef>
          <a:spcPts val="375"/>
        </a:spcBef>
        <a:buFont typeface="Arial" panose="020B0604020202020204" pitchFamily="34" charset="0"/>
        <a:buChar char="•"/>
        <a:defRPr sz="2000" kern="1200">
          <a:solidFill>
            <a:srgbClr val="5B8080"/>
          </a:solidFill>
          <a:latin typeface="+mn-lt"/>
          <a:ea typeface="+mn-ea"/>
          <a:cs typeface="+mn-cs"/>
        </a:defRPr>
      </a:lvl2pPr>
      <a:lvl3pPr marL="857250" indent="-171450" algn="l" defTabSz="685800" rtl="0" eaLnBrk="1" latinLnBrk="0" hangingPunct="1">
        <a:lnSpc>
          <a:spcPct val="120000"/>
        </a:lnSpc>
        <a:spcBef>
          <a:spcPts val="375"/>
        </a:spcBef>
        <a:buFont typeface="Arial" panose="020B0604020202020204" pitchFamily="34" charset="0"/>
        <a:buChar char="•"/>
        <a:defRPr sz="1800" kern="1200">
          <a:solidFill>
            <a:srgbClr val="5B8080"/>
          </a:solidFill>
          <a:latin typeface="+mn-lt"/>
          <a:ea typeface="+mn-ea"/>
          <a:cs typeface="+mn-cs"/>
        </a:defRPr>
      </a:lvl3pPr>
      <a:lvl4pPr marL="1200150" indent="-171450" algn="l" defTabSz="685800" rtl="0" eaLnBrk="1" latinLnBrk="0" hangingPunct="1">
        <a:lnSpc>
          <a:spcPct val="120000"/>
        </a:lnSpc>
        <a:spcBef>
          <a:spcPts val="375"/>
        </a:spcBef>
        <a:buFont typeface="Arial" panose="020B0604020202020204" pitchFamily="34" charset="0"/>
        <a:buChar char="•"/>
        <a:defRPr sz="1800" kern="1200">
          <a:solidFill>
            <a:srgbClr val="5B8080"/>
          </a:solidFill>
          <a:latin typeface="+mn-lt"/>
          <a:ea typeface="+mn-ea"/>
          <a:cs typeface="+mn-cs"/>
        </a:defRPr>
      </a:lvl4pPr>
      <a:lvl5pPr marL="1543050" indent="-171450" algn="l" defTabSz="685800" rtl="0" eaLnBrk="1" latinLnBrk="0" hangingPunct="1">
        <a:lnSpc>
          <a:spcPct val="120000"/>
        </a:lnSpc>
        <a:spcBef>
          <a:spcPts val="375"/>
        </a:spcBef>
        <a:buFont typeface="Arial" panose="020B0604020202020204" pitchFamily="34" charset="0"/>
        <a:buChar char="•"/>
        <a:defRPr sz="1800" kern="1200">
          <a:solidFill>
            <a:srgbClr val="5B8080"/>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1.xml"/><Relationship Id="rId7" Type="http://schemas.openxmlformats.org/officeDocument/2006/relationships/tags" Target="../tags/tag10.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tags" Target="../tags/tag9.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image" Target="../media/image15.jpeg"/><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image" Target="../media/image18.png"/><Relationship Id="rId1" Type="http://schemas.openxmlformats.org/officeDocument/2006/relationships/image" Target="../media/image1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10.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slide" Target="slide9.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11.GI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image" Target="../media/image13.jpeg"/><Relationship Id="rId1"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4"/>
          <p:cNvSpPr>
            <a:spLocks noGrp="1"/>
          </p:cNvSpPr>
          <p:nvPr>
            <p:ph type="subTitle" idx="1"/>
            <p:custDataLst>
              <p:tags r:id="rId1"/>
            </p:custDataLst>
          </p:nvPr>
        </p:nvSpPr>
        <p:spPr/>
        <p:txBody>
          <a:bodyPr/>
          <a:lstStyle/>
          <a:p>
            <a:r>
              <a:rPr lang="en-US" altLang="zh-CN"/>
              <a:t>Lorem ipsum dolor sit amet, consectetur adipisicing elit.</a:t>
            </a:r>
            <a:endParaRPr lang="en-US" altLang="zh-CN" dirty="0"/>
          </a:p>
        </p:txBody>
      </p:sp>
      <p:pic>
        <p:nvPicPr>
          <p:cNvPr id="16" name="图片 15" descr="zdqj2fxe2wajpg"/>
          <p:cNvPicPr>
            <a:picLocks noChangeAspect="1"/>
          </p:cNvPicPr>
          <p:nvPr/>
        </p:nvPicPr>
        <p:blipFill>
          <a:blip r:embed="rId2"/>
          <a:srcRect l="14635" r="20737"/>
          <a:stretch>
            <a:fillRect/>
          </a:stretch>
        </p:blipFill>
        <p:spPr>
          <a:xfrm rot="240000">
            <a:off x="508000" y="4175125"/>
            <a:ext cx="1910715" cy="2169160"/>
          </a:xfrm>
          <a:prstGeom prst="rect">
            <a:avLst/>
          </a:prstGeom>
          <a:noFill/>
          <a:ln w="9525">
            <a:noFill/>
          </a:ln>
        </p:spPr>
      </p:pic>
      <p:pic>
        <p:nvPicPr>
          <p:cNvPr id="17" name="图片 16" descr="u=2374313409,4242704942&amp;fm=26&amp;gp=0"/>
          <p:cNvPicPr>
            <a:picLocks noChangeAspect="1"/>
          </p:cNvPicPr>
          <p:nvPr/>
        </p:nvPicPr>
        <p:blipFill>
          <a:blip r:embed="rId3"/>
          <a:srcRect l="6888" r="6227" b="7179"/>
          <a:stretch>
            <a:fillRect/>
          </a:stretch>
        </p:blipFill>
        <p:spPr>
          <a:xfrm rot="20340000">
            <a:off x="2254885" y="346075"/>
            <a:ext cx="1837690" cy="2244090"/>
          </a:xfrm>
          <a:prstGeom prst="rect">
            <a:avLst/>
          </a:prstGeom>
          <a:noFill/>
          <a:ln w="9525">
            <a:noFill/>
          </a:ln>
        </p:spPr>
      </p:pic>
      <p:pic>
        <p:nvPicPr>
          <p:cNvPr id="3" name="Picture 4" descr="10005947824"/>
          <p:cNvPicPr>
            <a:picLocks noChangeAspect="1"/>
          </p:cNvPicPr>
          <p:nvPr/>
        </p:nvPicPr>
        <p:blipFill>
          <a:blip r:embed="rId4"/>
          <a:stretch>
            <a:fillRect/>
          </a:stretch>
        </p:blipFill>
        <p:spPr>
          <a:xfrm rot="1200000">
            <a:off x="6797040" y="191770"/>
            <a:ext cx="1971675" cy="2163445"/>
          </a:xfrm>
          <a:prstGeom prst="rect">
            <a:avLst/>
          </a:prstGeom>
          <a:noFill/>
          <a:ln w="9525">
            <a:noFill/>
          </a:ln>
        </p:spPr>
      </p:pic>
      <p:pic>
        <p:nvPicPr>
          <p:cNvPr id="16392" name="图片 16391" descr="日本茶道">
            <a:hlinkClick r:id="" action="ppaction://noaction"/>
          </p:cNvPr>
          <p:cNvPicPr>
            <a:picLocks noChangeAspect="1"/>
          </p:cNvPicPr>
          <p:nvPr/>
        </p:nvPicPr>
        <p:blipFill>
          <a:blip r:embed="rId5"/>
          <a:stretch>
            <a:fillRect/>
          </a:stretch>
        </p:blipFill>
        <p:spPr>
          <a:xfrm rot="20580000">
            <a:off x="458470" y="926465"/>
            <a:ext cx="1908175" cy="2390140"/>
          </a:xfrm>
          <a:prstGeom prst="rect">
            <a:avLst/>
          </a:prstGeom>
          <a:noFill/>
          <a:ln w="9525">
            <a:noFill/>
          </a:ln>
        </p:spPr>
      </p:pic>
      <p:pic>
        <p:nvPicPr>
          <p:cNvPr id="4" name="Picture 8" descr="100340650"/>
          <p:cNvPicPr>
            <a:picLocks noChangeAspect="1"/>
          </p:cNvPicPr>
          <p:nvPr/>
        </p:nvPicPr>
        <p:blipFill>
          <a:blip r:embed="rId6"/>
          <a:stretch>
            <a:fillRect/>
          </a:stretch>
        </p:blipFill>
        <p:spPr>
          <a:xfrm>
            <a:off x="3981450" y="3543300"/>
            <a:ext cx="4554220" cy="3074035"/>
          </a:xfrm>
          <a:prstGeom prst="rect">
            <a:avLst/>
          </a:prstGeom>
          <a:noFill/>
          <a:ln w="9525">
            <a:noFill/>
          </a:ln>
        </p:spPr>
      </p:pic>
      <p:sp>
        <p:nvSpPr>
          <p:cNvPr id="6" name="文本框 5"/>
          <p:cNvSpPr txBox="1"/>
          <p:nvPr/>
        </p:nvSpPr>
        <p:spPr>
          <a:xfrm>
            <a:off x="3872865" y="2432050"/>
            <a:ext cx="3606165" cy="768350"/>
          </a:xfrm>
          <a:prstGeom prst="rect">
            <a:avLst/>
          </a:prstGeom>
          <a:noFill/>
        </p:spPr>
        <p:txBody>
          <a:bodyPr wrap="square" rtlCol="0">
            <a:spAutoFit/>
          </a:bodyPr>
          <a:p>
            <a:r>
              <a:rPr lang="en-US" altLang="zh-CN" sz="4400" b="1"/>
              <a:t>9</a:t>
            </a:r>
            <a:r>
              <a:rPr lang="zh-CN" altLang="en-US" sz="4400" b="1"/>
              <a:t>、古代日本</a:t>
            </a:r>
            <a:endParaRPr lang="zh-CN" altLang="en-US" sz="4400" b="1"/>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linds(horizontal)">
                                      <p:cBhvr>
                                        <p:cTn id="19" dur="500"/>
                                        <p:tgtEl>
                                          <p:spTgt spid="3"/>
                                        </p:tgtEl>
                                      </p:cBhvr>
                                    </p:animEffect>
                                  </p:childTnLst>
                                </p:cTn>
                              </p:par>
                              <p:par>
                                <p:cTn id="20" presetID="25"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decel="50000" fill="hold">
                                          <p:stCondLst>
                                            <p:cond delay="0"/>
                                          </p:stCondLst>
                                        </p:cTn>
                                        <p:tgtEl>
                                          <p:spTgt spid="4"/>
                                        </p:tgtEl>
                                        <p:attrNameLst>
                                          <p:attrName>style.rotation</p:attrName>
                                        </p:attrNameLst>
                                      </p:cBhvr>
                                      <p:tavLst>
                                        <p:tav tm="0">
                                          <p:val>
                                            <p:fltVal val="-90.000000"/>
                                          </p:val>
                                        </p:tav>
                                        <p:tav tm="100000">
                                          <p:val>
                                            <p:fltVal val="0.000000"/>
                                          </p:val>
                                        </p:tav>
                                      </p:tavLst>
                                    </p:anim>
                                    <p:anim calcmode="lin" valueType="num">
                                      <p:cBhvr>
                                        <p:cTn id="23"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25" dur="1000" fill="hold"/>
                                        <p:tgtEl>
                                          <p:spTgt spid="4"/>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3" name="图片 15362" descr="fjapan"/>
          <p:cNvPicPr>
            <a:picLocks noChangeAspect="1"/>
          </p:cNvPicPr>
          <p:nvPr/>
        </p:nvPicPr>
        <p:blipFill>
          <a:blip r:embed="rId1"/>
          <a:stretch>
            <a:fillRect/>
          </a:stretch>
        </p:blipFill>
        <p:spPr>
          <a:xfrm>
            <a:off x="4343797" y="3703400"/>
            <a:ext cx="3644503" cy="2449115"/>
          </a:xfrm>
          <a:prstGeom prst="rect">
            <a:avLst/>
          </a:prstGeom>
          <a:noFill/>
          <a:ln w="9525">
            <a:noFill/>
          </a:ln>
        </p:spPr>
      </p:pic>
      <p:sp>
        <p:nvSpPr>
          <p:cNvPr id="15364" name="文本框 15363"/>
          <p:cNvSpPr txBox="1"/>
          <p:nvPr/>
        </p:nvSpPr>
        <p:spPr>
          <a:xfrm>
            <a:off x="4480560" y="1269365"/>
            <a:ext cx="4007485" cy="1814830"/>
          </a:xfrm>
          <a:prstGeom prst="rect">
            <a:avLst/>
          </a:prstGeom>
          <a:solidFill>
            <a:srgbClr val="FFFF00"/>
          </a:solidFill>
          <a:ln w="9525">
            <a:noFill/>
          </a:ln>
        </p:spPr>
        <p:txBody>
          <a:bodyPr wrap="square">
            <a:spAutoFit/>
          </a:bodyPr>
          <a:p>
            <a:pPr>
              <a:spcBef>
                <a:spcPct val="50000"/>
              </a:spcBef>
            </a:pPr>
            <a:r>
              <a:rPr lang="zh-CN" altLang="en-US" sz="3200" b="1" dirty="0">
                <a:solidFill>
                  <a:schemeClr val="tx1"/>
                </a:solidFill>
                <a:effectLst>
                  <a:outerShdw blurRad="38100" dist="19050" dir="2700000" algn="tl" rotWithShape="0">
                    <a:schemeClr val="dk1">
                      <a:alpha val="40000"/>
                    </a:schemeClr>
                  </a:outerShdw>
                </a:effectLst>
                <a:latin typeface="Arial" panose="020B0604020202020204" pitchFamily="34" charset="0"/>
              </a:rPr>
              <a:t>改新之后</a:t>
            </a:r>
            <a:endParaRPr lang="zh-CN" altLang="en-US" sz="3200" b="1" dirty="0">
              <a:solidFill>
                <a:schemeClr val="tx1"/>
              </a:solidFill>
              <a:effectLst>
                <a:outerShdw blurRad="38100" dist="19050" dir="2700000" algn="tl" rotWithShape="0">
                  <a:schemeClr val="dk1">
                    <a:alpha val="40000"/>
                  </a:schemeClr>
                </a:outerShdw>
              </a:effectLst>
              <a:latin typeface="Arial" panose="020B0604020202020204" pitchFamily="34" charset="0"/>
            </a:endParaRPr>
          </a:p>
          <a:p>
            <a:pPr>
              <a:spcBef>
                <a:spcPct val="50000"/>
              </a:spcBef>
            </a:pPr>
            <a:r>
              <a:rPr lang="zh-CN" altLang="en-US" sz="3200" b="1" dirty="0">
                <a:solidFill>
                  <a:schemeClr val="tx1"/>
                </a:solidFill>
                <a:effectLst>
                  <a:outerShdw blurRad="38100" dist="19050" dir="2700000" algn="tl" rotWithShape="0">
                    <a:schemeClr val="dk1">
                      <a:alpha val="40000"/>
                    </a:schemeClr>
                  </a:outerShdw>
                </a:effectLst>
                <a:latin typeface="Arial" panose="020B0604020202020204" pitchFamily="34" charset="0"/>
              </a:rPr>
              <a:t>大和正式改名为日本，意为</a:t>
            </a:r>
            <a:r>
              <a:rPr lang="en-US" altLang="zh-CN" sz="3200" b="1" dirty="0">
                <a:solidFill>
                  <a:schemeClr val="tx1"/>
                </a:solidFill>
                <a:effectLst>
                  <a:outerShdw blurRad="38100" dist="19050" dir="2700000" algn="tl" rotWithShape="0">
                    <a:schemeClr val="dk1">
                      <a:alpha val="40000"/>
                    </a:schemeClr>
                  </a:outerShdw>
                </a:effectLst>
                <a:latin typeface="Arial" panose="020B0604020202020204" pitchFamily="34" charset="0"/>
              </a:rPr>
              <a:t>“</a:t>
            </a:r>
            <a:r>
              <a:rPr lang="zh-CN" altLang="en-US" sz="3200" b="1" dirty="0">
                <a:solidFill>
                  <a:schemeClr val="tx1"/>
                </a:solidFill>
                <a:effectLst>
                  <a:outerShdw blurRad="38100" dist="19050" dir="2700000" algn="tl" rotWithShape="0">
                    <a:schemeClr val="dk1">
                      <a:alpha val="40000"/>
                    </a:schemeClr>
                  </a:outerShdw>
                </a:effectLst>
                <a:latin typeface="Arial" panose="020B0604020202020204" pitchFamily="34" charset="0"/>
              </a:rPr>
              <a:t>日出之国</a:t>
            </a:r>
            <a:r>
              <a:rPr lang="en-US" altLang="zh-CN" sz="3200" b="1" dirty="0">
                <a:solidFill>
                  <a:schemeClr val="tx1"/>
                </a:solidFill>
                <a:effectLst>
                  <a:outerShdw blurRad="38100" dist="19050" dir="2700000" algn="tl" rotWithShape="0">
                    <a:schemeClr val="dk1">
                      <a:alpha val="40000"/>
                    </a:schemeClr>
                  </a:outerShdw>
                </a:effectLst>
                <a:latin typeface="Arial" panose="020B0604020202020204" pitchFamily="34" charset="0"/>
              </a:rPr>
              <a:t>”</a:t>
            </a:r>
            <a:r>
              <a:rPr lang="zh-CN" altLang="en-US" sz="3200" b="1" dirty="0">
                <a:solidFill>
                  <a:srgbClr val="FF3300"/>
                </a:solidFill>
                <a:latin typeface="Arial" panose="020B0604020202020204" pitchFamily="34" charset="0"/>
              </a:rPr>
              <a:t>。</a:t>
            </a:r>
            <a:endParaRPr lang="zh-CN" altLang="en-US" sz="3200" b="1" dirty="0">
              <a:solidFill>
                <a:srgbClr val="FF3300"/>
              </a:solidFill>
              <a:latin typeface="Arial" panose="020B0604020202020204" pitchFamily="34" charset="0"/>
            </a:endParaRPr>
          </a:p>
        </p:txBody>
      </p:sp>
      <p:pic>
        <p:nvPicPr>
          <p:cNvPr id="15365" name="图片 15364" descr="2006110207262726788"/>
          <p:cNvPicPr>
            <a:picLocks noChangeAspect="1"/>
          </p:cNvPicPr>
          <p:nvPr/>
        </p:nvPicPr>
        <p:blipFill>
          <a:blip r:embed="rId2"/>
          <a:srcRect l="32863" r="7460"/>
          <a:stretch>
            <a:fillRect/>
          </a:stretch>
        </p:blipFill>
        <p:spPr>
          <a:xfrm>
            <a:off x="683419" y="882650"/>
            <a:ext cx="3255169" cy="51435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box(in)">
                                      <p:cBhvr>
                                        <p:cTn id="7" dur="500"/>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873760" y="439420"/>
            <a:ext cx="6197600" cy="645160"/>
          </a:xfrm>
          <a:prstGeom prst="rect">
            <a:avLst/>
          </a:prstGeom>
          <a:solidFill>
            <a:schemeClr val="accent5">
              <a:lumMod val="20000"/>
              <a:lumOff val="80000"/>
            </a:schemeClr>
          </a:solidFill>
          <a:effectLst>
            <a:outerShdw blurRad="50800" dist="38100" dir="2700000" algn="tl" rotWithShape="0">
              <a:prstClr val="black">
                <a:alpha val="40000"/>
              </a:prstClr>
            </a:outerShdw>
            <a:softEdge rad="31750"/>
          </a:effectLst>
        </p:spPr>
        <p:txBody>
          <a:bodyPr wrap="square" rtlCol="0">
            <a:spAutoFit/>
          </a:bodyPr>
          <a:p>
            <a:r>
              <a:rPr lang="zh-CN" altLang="en-US" sz="3600" b="1"/>
              <a:t>三、庄园的形成和幕府的建立</a:t>
            </a:r>
            <a:endParaRPr lang="zh-CN" altLang="en-US" sz="3600" b="1"/>
          </a:p>
        </p:txBody>
      </p:sp>
      <p:sp>
        <p:nvSpPr>
          <p:cNvPr id="5" name="文本框 4"/>
          <p:cNvSpPr txBox="1"/>
          <p:nvPr/>
        </p:nvSpPr>
        <p:spPr>
          <a:xfrm>
            <a:off x="501015" y="1294765"/>
            <a:ext cx="2908935" cy="4225290"/>
          </a:xfrm>
          <a:prstGeom prst="rect">
            <a:avLst/>
          </a:prstGeom>
          <a:noFill/>
        </p:spPr>
        <p:txBody>
          <a:bodyPr wrap="square" rtlCol="0">
            <a:spAutoFit/>
          </a:bodyPr>
          <a:p>
            <a:pPr fontAlgn="auto">
              <a:lnSpc>
                <a:spcPct val="120000"/>
              </a:lnSpc>
            </a:pPr>
            <a:r>
              <a:rPr lang="en-US" altLang="zh-CN" sz="3200" b="1">
                <a:latin typeface="楷体" panose="02010609060101010101" pitchFamily="49" charset="-122"/>
                <a:ea typeface="楷体" panose="02010609060101010101" pitchFamily="49" charset="-122"/>
                <a:cs typeface="楷体" panose="02010609060101010101" pitchFamily="49" charset="-122"/>
              </a:rPr>
              <a:t>1</a:t>
            </a:r>
            <a:r>
              <a:rPr lang="zh-CN" altLang="en-US" sz="3200" b="1">
                <a:latin typeface="楷体" panose="02010609060101010101" pitchFamily="49" charset="-122"/>
                <a:ea typeface="楷体" panose="02010609060101010101" pitchFamily="49" charset="-122"/>
                <a:cs typeface="楷体" panose="02010609060101010101" pitchFamily="49" charset="-122"/>
              </a:rPr>
              <a:t>、庄园的形成：</a:t>
            </a:r>
            <a:endParaRPr lang="zh-CN" altLang="en-US" sz="3200" b="1">
              <a:latin typeface="楷体" panose="02010609060101010101" pitchFamily="49" charset="-122"/>
              <a:ea typeface="楷体" panose="02010609060101010101" pitchFamily="49" charset="-122"/>
              <a:cs typeface="楷体" panose="02010609060101010101" pitchFamily="49" charset="-122"/>
            </a:endParaRPr>
          </a:p>
          <a:p>
            <a:pPr fontAlgn="auto">
              <a:lnSpc>
                <a:spcPct val="120000"/>
              </a:lnSpc>
            </a:pPr>
            <a:endParaRPr lang="en-US" altLang="zh-CN" sz="3200" b="1">
              <a:latin typeface="楷体" panose="02010609060101010101" pitchFamily="49" charset="-122"/>
              <a:ea typeface="楷体" panose="02010609060101010101" pitchFamily="49" charset="-122"/>
              <a:cs typeface="楷体" panose="02010609060101010101" pitchFamily="49" charset="-122"/>
            </a:endParaRPr>
          </a:p>
          <a:p>
            <a:pPr fontAlgn="auto">
              <a:lnSpc>
                <a:spcPct val="120000"/>
              </a:lnSpc>
            </a:pPr>
            <a:r>
              <a:rPr lang="en-US" altLang="zh-CN" sz="3200" b="1">
                <a:latin typeface="楷体" panose="02010609060101010101" pitchFamily="49" charset="-122"/>
                <a:ea typeface="楷体" panose="02010609060101010101" pitchFamily="49" charset="-122"/>
                <a:cs typeface="楷体" panose="02010609060101010101" pitchFamily="49" charset="-122"/>
              </a:rPr>
              <a:t>2</a:t>
            </a:r>
            <a:r>
              <a:rPr lang="zh-CN" altLang="en-US" sz="3200" b="1">
                <a:latin typeface="楷体" panose="02010609060101010101" pitchFamily="49" charset="-122"/>
                <a:ea typeface="楷体" panose="02010609060101010101" pitchFamily="49" charset="-122"/>
                <a:cs typeface="楷体" panose="02010609060101010101" pitchFamily="49" charset="-122"/>
              </a:rPr>
              <a:t>、幕府的建立：</a:t>
            </a:r>
            <a:endParaRPr lang="zh-CN" altLang="en-US" sz="3200" b="1">
              <a:latin typeface="楷体" panose="02010609060101010101" pitchFamily="49" charset="-122"/>
              <a:ea typeface="楷体" panose="02010609060101010101" pitchFamily="49" charset="-122"/>
              <a:cs typeface="楷体" panose="02010609060101010101" pitchFamily="49" charset="-122"/>
            </a:endParaRPr>
          </a:p>
          <a:p>
            <a:pPr fontAlgn="auto">
              <a:lnSpc>
                <a:spcPct val="120000"/>
              </a:lnSpc>
            </a:pPr>
            <a:r>
              <a:rPr lang="zh-CN" altLang="en-US" sz="3200" b="1">
                <a:latin typeface="楷体" panose="02010609060101010101" pitchFamily="49" charset="-122"/>
                <a:ea typeface="楷体" panose="02010609060101010101" pitchFamily="49" charset="-122"/>
                <a:cs typeface="楷体" panose="02010609060101010101" pitchFamily="49" charset="-122"/>
              </a:rPr>
              <a:t>⑴背景：</a:t>
            </a:r>
            <a:endParaRPr lang="zh-CN" altLang="en-US" sz="3200" b="1">
              <a:latin typeface="楷体" panose="02010609060101010101" pitchFamily="49" charset="-122"/>
              <a:ea typeface="楷体" panose="02010609060101010101" pitchFamily="49" charset="-122"/>
              <a:cs typeface="楷体" panose="02010609060101010101" pitchFamily="49" charset="-122"/>
            </a:endParaRPr>
          </a:p>
          <a:p>
            <a:pPr fontAlgn="auto">
              <a:lnSpc>
                <a:spcPct val="120000"/>
              </a:lnSpc>
            </a:pPr>
            <a:r>
              <a:rPr lang="zh-CN" altLang="en-US" sz="3200" b="1">
                <a:latin typeface="楷体" panose="02010609060101010101" pitchFamily="49" charset="-122"/>
                <a:ea typeface="楷体" panose="02010609060101010101" pitchFamily="49" charset="-122"/>
                <a:cs typeface="楷体" panose="02010609060101010101" pitchFamily="49" charset="-122"/>
              </a:rPr>
              <a:t>⑵建立：</a:t>
            </a:r>
            <a:endParaRPr lang="zh-CN" altLang="en-US" sz="3200" b="1">
              <a:latin typeface="楷体" panose="02010609060101010101" pitchFamily="49" charset="-122"/>
              <a:ea typeface="楷体" panose="02010609060101010101" pitchFamily="49" charset="-122"/>
              <a:cs typeface="楷体" panose="02010609060101010101" pitchFamily="49" charset="-122"/>
            </a:endParaRPr>
          </a:p>
          <a:p>
            <a:pPr fontAlgn="auto">
              <a:lnSpc>
                <a:spcPct val="120000"/>
              </a:lnSpc>
            </a:pPr>
            <a:r>
              <a:rPr lang="zh-CN" altLang="en-US" sz="3200" b="1">
                <a:latin typeface="楷体" panose="02010609060101010101" pitchFamily="49" charset="-122"/>
                <a:ea typeface="楷体" panose="02010609060101010101" pitchFamily="49" charset="-122"/>
                <a:cs typeface="楷体" panose="02010609060101010101" pitchFamily="49" charset="-122"/>
              </a:rPr>
              <a:t>⑶特点：</a:t>
            </a:r>
            <a:endParaRPr lang="zh-CN" altLang="en-US" sz="3200" b="1">
              <a:latin typeface="楷体" panose="02010609060101010101" pitchFamily="49" charset="-122"/>
              <a:ea typeface="楷体" panose="02010609060101010101" pitchFamily="49" charset="-122"/>
              <a:cs typeface="楷体" panose="02010609060101010101" pitchFamily="49" charset="-122"/>
            </a:endParaRPr>
          </a:p>
          <a:p>
            <a:pPr fontAlgn="auto">
              <a:lnSpc>
                <a:spcPct val="120000"/>
              </a:lnSpc>
            </a:pPr>
            <a:r>
              <a:rPr lang="zh-CN" altLang="en-US" sz="3200" b="1">
                <a:latin typeface="楷体" panose="02010609060101010101" pitchFamily="49" charset="-122"/>
                <a:ea typeface="楷体" panose="02010609060101010101" pitchFamily="49" charset="-122"/>
                <a:cs typeface="楷体" panose="02010609060101010101" pitchFamily="49" charset="-122"/>
              </a:rPr>
              <a:t>⑷影响：</a:t>
            </a:r>
            <a:endParaRPr lang="zh-CN" altLang="en-US" sz="3200" b="1">
              <a:latin typeface="楷体" panose="02010609060101010101" pitchFamily="49" charset="-122"/>
              <a:ea typeface="楷体" panose="02010609060101010101" pitchFamily="49" charset="-122"/>
              <a:cs typeface="楷体" panose="02010609060101010101" pitchFamily="49" charset="-122"/>
            </a:endParaRPr>
          </a:p>
        </p:txBody>
      </p:sp>
      <p:sp>
        <p:nvSpPr>
          <p:cNvPr id="8" name="文本框 7"/>
          <p:cNvSpPr txBox="1"/>
          <p:nvPr/>
        </p:nvSpPr>
        <p:spPr>
          <a:xfrm>
            <a:off x="3409950" y="1294765"/>
            <a:ext cx="5247640" cy="1383665"/>
          </a:xfrm>
          <a:prstGeom prst="rect">
            <a:avLst/>
          </a:prstGeom>
          <a:noFill/>
          <a:ln w="9525">
            <a:noFill/>
          </a:ln>
        </p:spPr>
        <p:txBody>
          <a:bodyPr wrap="square">
            <a:spAutoFit/>
          </a:bodyPr>
          <a:p>
            <a:pPr indent="0" algn="l" eaLnBrk="0" fontAlgn="auto" hangingPunct="0"/>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豪强贵族土地兼并盛行</a:t>
            </a:r>
            <a:r>
              <a:rPr lang="zh-CN" altLang="en-US" sz="2800" b="1" dirty="0">
                <a:solidFill>
                  <a:srgbClr val="0B21A9"/>
                </a:solidFill>
                <a:latin typeface="楷体" panose="02010609060101010101" pitchFamily="49" charset="-122"/>
                <a:ea typeface="楷体" panose="02010609060101010101" pitchFamily="49" charset="-122"/>
                <a:cs typeface="楷体" panose="02010609060101010101" pitchFamily="49" charset="-122"/>
              </a:rPr>
              <a:t>，大化改新推行的土地分配制度遭到破坏，庄园制逐渐发展起来。</a:t>
            </a:r>
            <a:endParaRPr lang="zh-CN" altLang="en-US" sz="2800" b="1" dirty="0">
              <a:solidFill>
                <a:srgbClr val="0B21A9"/>
              </a:solidFill>
              <a:latin typeface="楷体" panose="02010609060101010101" pitchFamily="49" charset="-122"/>
              <a:ea typeface="楷体" panose="02010609060101010101" pitchFamily="49" charset="-122"/>
              <a:cs typeface="楷体" panose="02010609060101010101" pitchFamily="49" charset="-122"/>
            </a:endParaRPr>
          </a:p>
        </p:txBody>
      </p:sp>
      <p:sp>
        <p:nvSpPr>
          <p:cNvPr id="6" name="文本框 5"/>
          <p:cNvSpPr txBox="1"/>
          <p:nvPr/>
        </p:nvSpPr>
        <p:spPr>
          <a:xfrm>
            <a:off x="1866265" y="3143885"/>
            <a:ext cx="6755130" cy="521970"/>
          </a:xfrm>
          <a:prstGeom prst="rect">
            <a:avLst/>
          </a:prstGeom>
          <a:noFill/>
          <a:ln w="9525">
            <a:noFill/>
          </a:ln>
        </p:spPr>
        <p:txBody>
          <a:bodyPr wrap="square">
            <a:spAutoFit/>
          </a:bodyPr>
          <a:p>
            <a:pPr>
              <a:spcBef>
                <a:spcPct val="50000"/>
              </a:spcBef>
            </a:pP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伴随庄园制发展，武士阶层开始兴起壮大。</a:t>
            </a:r>
            <a:endPar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2" name="文本框 1"/>
          <p:cNvSpPr txBox="1"/>
          <p:nvPr/>
        </p:nvSpPr>
        <p:spPr>
          <a:xfrm>
            <a:off x="1866900" y="3748405"/>
            <a:ext cx="6742430" cy="521970"/>
          </a:xfrm>
          <a:prstGeom prst="rect">
            <a:avLst/>
          </a:prstGeom>
          <a:noFill/>
          <a:ln w="9525">
            <a:noFill/>
          </a:ln>
        </p:spPr>
        <p:txBody>
          <a:bodyPr wrap="square">
            <a:spAutoFit/>
          </a:bodyPr>
          <a:p>
            <a:pPr>
              <a:spcBef>
                <a:spcPct val="50000"/>
              </a:spcBef>
            </a:pPr>
            <a:r>
              <a:rPr 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12</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世纪末</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，源氏首领</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源赖朝</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在</a:t>
            </a:r>
            <a:r>
              <a:rPr lang="zh-CN" altLang="en-US" sz="2800" b="1">
                <a:solidFill>
                  <a:srgbClr val="0B21A9"/>
                </a:solidFill>
                <a:latin typeface="楷体" panose="02010609060101010101" pitchFamily="49" charset="-122"/>
                <a:ea typeface="楷体" panose="02010609060101010101" pitchFamily="49" charset="-122"/>
                <a:cs typeface="楷体" panose="02010609060101010101" pitchFamily="49" charset="-122"/>
              </a:rPr>
              <a:t>镰仓</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设幕府</a:t>
            </a:r>
            <a:endPar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3" name="文本框 2"/>
          <p:cNvSpPr txBox="1"/>
          <p:nvPr/>
        </p:nvSpPr>
        <p:spPr>
          <a:xfrm>
            <a:off x="1872615" y="4342765"/>
            <a:ext cx="6742430" cy="521970"/>
          </a:xfrm>
          <a:prstGeom prst="rect">
            <a:avLst/>
          </a:prstGeom>
          <a:noFill/>
          <a:ln w="9525">
            <a:noFill/>
          </a:ln>
        </p:spPr>
        <p:txBody>
          <a:bodyPr wrap="square">
            <a:spAutoFit/>
          </a:bodyPr>
          <a:p>
            <a:pPr>
              <a:spcBef>
                <a:spcPct val="50000"/>
              </a:spcBef>
            </a:pPr>
            <a:r>
              <a:rPr lang="zh-CN" altLang="en-US" sz="2800" b="1">
                <a:solidFill>
                  <a:srgbClr val="0B21A9"/>
                </a:solidFill>
                <a:latin typeface="楷体" panose="02010609060101010101" pitchFamily="49" charset="-122"/>
                <a:ea typeface="楷体" panose="02010609060101010101" pitchFamily="49" charset="-122"/>
                <a:cs typeface="楷体" panose="02010609060101010101" pitchFamily="49" charset="-122"/>
              </a:rPr>
              <a:t>幕府拥有独立于朝廷的政治、军事权力。</a:t>
            </a:r>
            <a:endParaRPr lang="zh-CN" altLang="en-US" sz="2800" b="1">
              <a:solidFill>
                <a:srgbClr val="0B21A9"/>
              </a:solidFill>
              <a:latin typeface="楷体" panose="02010609060101010101" pitchFamily="49" charset="-122"/>
              <a:ea typeface="楷体" panose="02010609060101010101" pitchFamily="49" charset="-122"/>
              <a:cs typeface="楷体" panose="02010609060101010101" pitchFamily="49" charset="-122"/>
            </a:endParaRPr>
          </a:p>
        </p:txBody>
      </p:sp>
      <p:sp>
        <p:nvSpPr>
          <p:cNvPr id="7" name="文本框 6"/>
          <p:cNvSpPr txBox="1"/>
          <p:nvPr/>
        </p:nvSpPr>
        <p:spPr>
          <a:xfrm>
            <a:off x="474345" y="4949825"/>
            <a:ext cx="8134985" cy="1383665"/>
          </a:xfrm>
          <a:prstGeom prst="rect">
            <a:avLst/>
          </a:prstGeom>
          <a:noFill/>
          <a:ln w="9525">
            <a:noFill/>
          </a:ln>
        </p:spPr>
        <p:txBody>
          <a:bodyPr wrap="square">
            <a:spAutoFit/>
          </a:bodyPr>
          <a:p>
            <a:pPr>
              <a:spcBef>
                <a:spcPct val="50000"/>
              </a:spcBef>
            </a:pPr>
            <a:r>
              <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国家大权基本掌握在武士阶层手中，天皇实际大权旁落，成为一种礼仪性的摆设；武士集团的长期统治，逐渐形成武士道。</a:t>
            </a:r>
            <a:endPar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9" name="矩形 8"/>
          <p:cNvSpPr/>
          <p:nvPr/>
        </p:nvSpPr>
        <p:spPr>
          <a:xfrm>
            <a:off x="500380" y="5520055"/>
            <a:ext cx="7908290" cy="768350"/>
          </a:xfrm>
          <a:prstGeom prst="rect">
            <a:avLst/>
          </a:prstGeom>
          <a:solidFill>
            <a:schemeClr val="accent6">
              <a:lumMod val="60000"/>
              <a:lumOff val="40000"/>
            </a:schemeClr>
          </a:solidFill>
          <a:ln>
            <a:solidFill>
              <a:schemeClr val="accent6">
                <a:lumMod val="75000"/>
              </a:schemeClr>
            </a:solidFill>
          </a:ln>
        </p:spPr>
        <p:txBody>
          <a:bodyPr wrap="square" rtlCol="0" anchor="t">
            <a:spAutoFit/>
            <a:scene3d>
              <a:camera prst="orthographicFront"/>
              <a:lightRig rig="soft" dir="t">
                <a:rot lat="0" lon="0" rev="15600000"/>
              </a:lightRig>
            </a:scene3d>
            <a:sp3d extrusionH="57150" prstMaterial="softEdge">
              <a:bevelT w="25400" h="38100"/>
            </a:sp3d>
          </a:bodyPr>
          <a:p>
            <a:pPr algn="ctr"/>
            <a:r>
              <a:rPr lang="zh-CN" altLang="en-US" sz="4400" b="1">
                <a:ln/>
                <a:solidFill>
                  <a:schemeClr val="accent4"/>
                </a:solidFill>
                <a:effectLst>
                  <a:glow rad="63500">
                    <a:schemeClr val="accent1">
                      <a:satMod val="175000"/>
                      <a:alpha val="40000"/>
                    </a:schemeClr>
                  </a:glow>
                  <a:outerShdw blurRad="50800" dist="38100" dir="2700000" algn="tl" rotWithShape="0">
                    <a:prstClr val="black">
                      <a:alpha val="40000"/>
                    </a:prstClr>
                  </a:outerShdw>
                </a:effectLst>
              </a:rPr>
              <a:t>武士效忠他的主公，不是国家</a:t>
            </a:r>
            <a:endParaRPr lang="zh-CN" altLang="en-US" sz="4400" b="1">
              <a:ln/>
              <a:solidFill>
                <a:schemeClr val="accent4"/>
              </a:solidFill>
              <a:effectLst>
                <a:glow rad="63500">
                  <a:schemeClr val="accent1">
                    <a:satMod val="175000"/>
                    <a:alpha val="40000"/>
                  </a:schemeClr>
                </a:glow>
                <a:outerShdw blurRad="50800" dist="38100" dir="2700000" algn="tl" rotWithShape="0">
                  <a:prstClr val="black">
                    <a:alpha val="40000"/>
                  </a:prst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downLeft)">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strips(downLeft)">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strips(down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strips(downLeft)">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ox(in)">
                                      <p:cBhvr>
                                        <p:cTn id="33"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2" grpId="0"/>
      <p:bldP spid="3" grpId="0"/>
      <p:bldP spid="7" grpId="0"/>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Text Box 2"/>
          <p:cNvSpPr txBox="1"/>
          <p:nvPr/>
        </p:nvSpPr>
        <p:spPr>
          <a:xfrm>
            <a:off x="415925" y="946150"/>
            <a:ext cx="8311515" cy="4554220"/>
          </a:xfrm>
          <a:prstGeom prst="rect">
            <a:avLst/>
          </a:prstGeom>
          <a:noFill/>
          <a:ln w="9525">
            <a:noFill/>
          </a:ln>
        </p:spPr>
        <p:txBody>
          <a:bodyPr wrap="square">
            <a:spAutoFit/>
          </a:bodyPr>
          <a:p>
            <a:pPr>
              <a:spcBef>
                <a:spcPct val="50000"/>
              </a:spcBef>
            </a:pPr>
            <a:r>
              <a:rPr lang="zh-CN" altLang="en-US" sz="3600" b="1" dirty="0">
                <a:solidFill>
                  <a:srgbClr val="C00000"/>
                </a:solidFill>
                <a:latin typeface="楷体" panose="02010609060101010101" pitchFamily="49" charset="-122"/>
                <a:ea typeface="楷体" panose="02010609060101010101" pitchFamily="49" charset="-122"/>
                <a:cs typeface="楷体" panose="02010609060101010101" pitchFamily="49" charset="-122"/>
              </a:rPr>
              <a:t>武士和武士集团的含义</a:t>
            </a:r>
            <a:endParaRPr lang="en-US" altLang="zh-CN" sz="3600" b="1">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a:spcBef>
                <a:spcPct val="50000"/>
              </a:spcBef>
            </a:pPr>
            <a:r>
              <a:rPr lang="zh-CN" altLang="en-US" sz="3600" b="1" u="sng" dirty="0">
                <a:solidFill>
                  <a:srgbClr val="C00000"/>
                </a:solidFill>
                <a:latin typeface="楷体" panose="02010609060101010101" pitchFamily="49" charset="-122"/>
                <a:ea typeface="楷体" panose="02010609060101010101" pitchFamily="49" charset="-122"/>
                <a:cs typeface="楷体" panose="02010609060101010101" pitchFamily="49" charset="-122"/>
              </a:rPr>
              <a:t>武士</a:t>
            </a:r>
            <a:r>
              <a:rPr lang="zh-CN" altLang="en-US" sz="3600" b="1" dirty="0">
                <a:solidFill>
                  <a:srgbClr val="C00000"/>
                </a:solidFill>
                <a:latin typeface="楷体" panose="02010609060101010101" pitchFamily="49" charset="-122"/>
                <a:ea typeface="楷体" panose="02010609060101010101" pitchFamily="49" charset="-122"/>
                <a:cs typeface="楷体" panose="02010609060101010101" pitchFamily="49" charset="-122"/>
              </a:rPr>
              <a:t>：</a:t>
            </a:r>
            <a:r>
              <a:rPr lang="zh-CN" altLang="en-US" sz="3600" b="1" dirty="0">
                <a:latin typeface="楷体" panose="02010609060101010101" pitchFamily="49" charset="-122"/>
                <a:ea typeface="楷体" panose="02010609060101010101" pitchFamily="49" charset="-122"/>
                <a:cs typeface="楷体" panose="02010609060101010101" pitchFamily="49" charset="-122"/>
              </a:rPr>
              <a:t>地方豪强为了保护自己的庄园，把自己家族和仆从中的青壮年男子武装起来，组成一种血缘关系和主从制结合的军事集团，成员称为“</a:t>
            </a:r>
            <a:r>
              <a:rPr lang="zh-CN" altLang="en-US" sz="3600" b="1" u="sng" dirty="0">
                <a:solidFill>
                  <a:srgbClr val="C00000"/>
                </a:solidFill>
                <a:latin typeface="楷体" panose="02010609060101010101" pitchFamily="49" charset="-122"/>
                <a:ea typeface="楷体" panose="02010609060101010101" pitchFamily="49" charset="-122"/>
                <a:cs typeface="楷体" panose="02010609060101010101" pitchFamily="49" charset="-122"/>
              </a:rPr>
              <a:t>武士</a:t>
            </a:r>
            <a:r>
              <a:rPr lang="zh-CN" altLang="en-US" sz="3600" b="1" dirty="0">
                <a:latin typeface="楷体" panose="02010609060101010101" pitchFamily="49" charset="-122"/>
                <a:ea typeface="楷体" panose="02010609060101010101" pitchFamily="49" charset="-122"/>
                <a:cs typeface="楷体" panose="02010609060101010101" pitchFamily="49" charset="-122"/>
              </a:rPr>
              <a:t>”。</a:t>
            </a:r>
            <a:endParaRPr lang="en-US" altLang="zh-CN" sz="3600" b="1" u="sng">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a:spcBef>
                <a:spcPts val="2400"/>
              </a:spcBef>
            </a:pPr>
            <a:r>
              <a:rPr lang="zh-CN" altLang="en-US" sz="3600" b="1" u="sng" dirty="0">
                <a:solidFill>
                  <a:srgbClr val="C00000"/>
                </a:solidFill>
                <a:latin typeface="楷体" panose="02010609060101010101" pitchFamily="49" charset="-122"/>
                <a:ea typeface="楷体" panose="02010609060101010101" pitchFamily="49" charset="-122"/>
                <a:cs typeface="楷体" panose="02010609060101010101" pitchFamily="49" charset="-122"/>
              </a:rPr>
              <a:t>武士团</a:t>
            </a:r>
            <a:r>
              <a:rPr lang="zh-CN" altLang="en-US" sz="3600" b="1" dirty="0">
                <a:solidFill>
                  <a:srgbClr val="C00000"/>
                </a:solidFill>
                <a:latin typeface="楷体" panose="02010609060101010101" pitchFamily="49" charset="-122"/>
                <a:ea typeface="楷体" panose="02010609060101010101" pitchFamily="49" charset="-122"/>
                <a:cs typeface="楷体" panose="02010609060101010101" pitchFamily="49" charset="-122"/>
              </a:rPr>
              <a:t>：</a:t>
            </a:r>
            <a:r>
              <a:rPr lang="zh-CN" altLang="en-US" sz="3600" b="1" dirty="0">
                <a:latin typeface="楷体" panose="02010609060101010101" pitchFamily="49" charset="-122"/>
                <a:ea typeface="楷体" panose="02010609060101010101" pitchFamily="49" charset="-122"/>
                <a:cs typeface="楷体" panose="02010609060101010101" pitchFamily="49" charset="-122"/>
              </a:rPr>
              <a:t>小的武士团追随、服从一个更强大的首领，组成大的</a:t>
            </a:r>
            <a:r>
              <a:rPr lang="zh-CN" altLang="en-US" sz="3600" b="1" u="sng" dirty="0">
                <a:solidFill>
                  <a:srgbClr val="C00000"/>
                </a:solidFill>
                <a:latin typeface="楷体" panose="02010609060101010101" pitchFamily="49" charset="-122"/>
                <a:ea typeface="楷体" panose="02010609060101010101" pitchFamily="49" charset="-122"/>
                <a:cs typeface="楷体" panose="02010609060101010101" pitchFamily="49" charset="-122"/>
              </a:rPr>
              <a:t>武士团</a:t>
            </a:r>
            <a:r>
              <a:rPr lang="zh-CN" altLang="en-US" sz="3600" b="1" dirty="0">
                <a:latin typeface="楷体" panose="02010609060101010101" pitchFamily="49" charset="-122"/>
                <a:ea typeface="楷体" panose="02010609060101010101" pitchFamily="49" charset="-122"/>
                <a:cs typeface="楷体" panose="02010609060101010101" pitchFamily="49" charset="-122"/>
              </a:rPr>
              <a:t>。</a:t>
            </a:r>
            <a:endParaRPr lang="zh-CN" altLang="en-US" sz="3600" b="1" dirty="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674" name="Picture 2"/>
          <p:cNvPicPr>
            <a:picLocks noChangeAspect="1"/>
          </p:cNvPicPr>
          <p:nvPr/>
        </p:nvPicPr>
        <p:blipFill>
          <a:blip r:embed="rId1"/>
          <a:srcRect r="61" b="11095"/>
          <a:stretch>
            <a:fillRect/>
          </a:stretch>
        </p:blipFill>
        <p:spPr>
          <a:xfrm>
            <a:off x="390525" y="393700"/>
            <a:ext cx="8358188" cy="5195888"/>
          </a:xfrm>
          <a:prstGeom prst="rect">
            <a:avLst/>
          </a:prstGeom>
          <a:noFill/>
          <a:ln w="9525">
            <a:noFill/>
          </a:ln>
        </p:spPr>
      </p:pic>
      <p:sp>
        <p:nvSpPr>
          <p:cNvPr id="24579" name="矩形 2"/>
          <p:cNvSpPr/>
          <p:nvPr/>
        </p:nvSpPr>
        <p:spPr>
          <a:xfrm>
            <a:off x="2124075" y="5297488"/>
            <a:ext cx="1008063" cy="584200"/>
          </a:xfrm>
          <a:prstGeom prst="rect">
            <a:avLst/>
          </a:prstGeom>
          <a:noFill/>
          <a:ln w="9525">
            <a:noFill/>
          </a:ln>
        </p:spPr>
        <p:txBody>
          <a:bodyPr wrap="none">
            <a:spAutoFit/>
          </a:bodyPr>
          <a:p>
            <a:r>
              <a:rPr lang="zh-CN" altLang="en-US" sz="3200" b="1" dirty="0">
                <a:latin typeface="宋体" panose="02010600030101010101" pitchFamily="2" charset="-122"/>
              </a:rPr>
              <a:t>武士</a:t>
            </a:r>
            <a:endParaRPr lang="zh-CN" altLang="en-US" dirty="0">
              <a:latin typeface="Calibri" panose="020F0502020204030204"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83590" y="836295"/>
            <a:ext cx="2099945" cy="645160"/>
          </a:xfrm>
          <a:prstGeom prst="rect">
            <a:avLst/>
          </a:prstGeom>
          <a:noFill/>
        </p:spPr>
        <p:txBody>
          <a:bodyPr wrap="square" rtlCol="0" anchor="t">
            <a:spAutoFit/>
          </a:bodyPr>
          <a:p>
            <a:r>
              <a:rPr lang="zh-CN" altLang="en-US" sz="3600">
                <a:solidFill>
                  <a:srgbClr val="0B21A9"/>
                </a:solidFill>
              </a:rPr>
              <a:t>镰仓幕府</a:t>
            </a:r>
            <a:endParaRPr lang="zh-CN" altLang="en-US" sz="3600">
              <a:solidFill>
                <a:srgbClr val="0B21A9"/>
              </a:solidFill>
            </a:endParaRPr>
          </a:p>
        </p:txBody>
      </p:sp>
      <p:pic>
        <p:nvPicPr>
          <p:cNvPr id="3" name="图片 2"/>
          <p:cNvPicPr>
            <a:picLocks noChangeAspect="1"/>
          </p:cNvPicPr>
          <p:nvPr/>
        </p:nvPicPr>
        <p:blipFill>
          <a:blip r:embed="rId1"/>
          <a:stretch>
            <a:fillRect/>
          </a:stretch>
        </p:blipFill>
        <p:spPr>
          <a:xfrm>
            <a:off x="704215" y="2291715"/>
            <a:ext cx="2258695" cy="2874645"/>
          </a:xfrm>
          <a:prstGeom prst="rect">
            <a:avLst/>
          </a:prstGeom>
        </p:spPr>
      </p:pic>
      <p:pic>
        <p:nvPicPr>
          <p:cNvPr id="4" name="图片 3"/>
          <p:cNvPicPr>
            <a:picLocks noChangeAspect="1"/>
          </p:cNvPicPr>
          <p:nvPr/>
        </p:nvPicPr>
        <p:blipFill>
          <a:blip r:embed="rId2"/>
          <a:stretch>
            <a:fillRect/>
          </a:stretch>
        </p:blipFill>
        <p:spPr>
          <a:xfrm>
            <a:off x="3536315" y="941070"/>
            <a:ext cx="5083810" cy="3153410"/>
          </a:xfrm>
          <a:prstGeom prst="rect">
            <a:avLst/>
          </a:prstGeom>
        </p:spPr>
      </p:pic>
      <p:sp>
        <p:nvSpPr>
          <p:cNvPr id="5" name="文本框 4"/>
          <p:cNvSpPr txBox="1"/>
          <p:nvPr/>
        </p:nvSpPr>
        <p:spPr>
          <a:xfrm>
            <a:off x="862965" y="5166360"/>
            <a:ext cx="1526540" cy="583565"/>
          </a:xfrm>
          <a:prstGeom prst="rect">
            <a:avLst/>
          </a:prstGeom>
          <a:noFill/>
        </p:spPr>
        <p:txBody>
          <a:bodyPr wrap="square" rtlCol="0" anchor="t">
            <a:spAutoFit/>
          </a:bodyPr>
          <a:p>
            <a:r>
              <a:rPr lang="zh-CN" altLang="en-US" sz="3200" b="1">
                <a:solidFill>
                  <a:schemeClr val="tx1"/>
                </a:solidFill>
                <a:latin typeface="楷体" panose="02010609060101010101" pitchFamily="49" charset="-122"/>
                <a:ea typeface="楷体" panose="02010609060101010101" pitchFamily="49" charset="-122"/>
              </a:rPr>
              <a:t>源赖朝</a:t>
            </a:r>
            <a:endParaRPr lang="zh-CN" altLang="en-US" sz="3200" b="1">
              <a:solidFill>
                <a:schemeClr val="tx1"/>
              </a:solidFill>
              <a:latin typeface="楷体" panose="02010609060101010101" pitchFamily="49" charset="-122"/>
              <a:ea typeface="楷体" panose="02010609060101010101" pitchFamily="49"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3" name="文本框 1"/>
          <p:cNvSpPr txBox="1"/>
          <p:nvPr/>
        </p:nvSpPr>
        <p:spPr>
          <a:xfrm>
            <a:off x="744855" y="405448"/>
            <a:ext cx="1831975" cy="584200"/>
          </a:xfrm>
          <a:prstGeom prst="rect">
            <a:avLst/>
          </a:prstGeom>
          <a:solidFill>
            <a:schemeClr val="accent6">
              <a:lumMod val="60000"/>
              <a:lumOff val="40000"/>
            </a:schemeClr>
          </a:solidFill>
          <a:ln w="9525">
            <a:noFill/>
          </a:ln>
        </p:spPr>
        <p:txBody>
          <a:bodyPr wrap="none">
            <a:spAutoFit/>
          </a:bodyPr>
          <a:p>
            <a:pPr eaLnBrk="0" hangingPunct="0"/>
            <a:r>
              <a:rPr lang="zh-CN" altLang="en-US" sz="3200" b="1" dirty="0">
                <a:latin typeface="Tahoma" panose="020B0604030504040204" pitchFamily="34" charset="0"/>
              </a:rPr>
              <a:t>课堂训练</a:t>
            </a:r>
            <a:endParaRPr lang="zh-CN" altLang="en-US" sz="3200" b="1" dirty="0">
              <a:latin typeface="Tahoma" panose="020B0604030504040204" pitchFamily="34" charset="0"/>
            </a:endParaRPr>
          </a:p>
        </p:txBody>
      </p:sp>
      <p:sp>
        <p:nvSpPr>
          <p:cNvPr id="3" name="文本框 2"/>
          <p:cNvSpPr txBox="1"/>
          <p:nvPr/>
        </p:nvSpPr>
        <p:spPr>
          <a:xfrm>
            <a:off x="450215" y="1209040"/>
            <a:ext cx="7620000" cy="4832350"/>
          </a:xfrm>
          <a:prstGeom prst="rect">
            <a:avLst/>
          </a:prstGeom>
          <a:noFill/>
        </p:spPr>
        <p:txBody>
          <a:bodyPr>
            <a:spAutoFit/>
          </a:bodyPr>
          <a:p>
            <a:pPr eaLnBrk="0" hangingPunct="0"/>
            <a:r>
              <a:rPr lang="en-US" altLang="zh-CN" sz="2800" b="1" dirty="0">
                <a:latin typeface="宋体" panose="02010600030101010101" pitchFamily="2" charset="-122"/>
              </a:rPr>
              <a:t>1</a:t>
            </a:r>
            <a:r>
              <a:rPr lang="zh-CN" altLang="en-US" sz="2800" b="1" dirty="0">
                <a:latin typeface="宋体" panose="02010600030101010101" pitchFamily="2" charset="-122"/>
              </a:rPr>
              <a:t>、 </a:t>
            </a:r>
            <a:r>
              <a:rPr lang="en-US" altLang="zh-CN" sz="2800" b="1" dirty="0">
                <a:latin typeface="宋体" panose="02010600030101010101" pitchFamily="2" charset="-122"/>
              </a:rPr>
              <a:t>5</a:t>
            </a:r>
            <a:r>
              <a:rPr lang="zh-CN" altLang="en-US" sz="2800" b="1" dirty="0">
                <a:latin typeface="宋体" panose="02010600030101010101" pitchFamily="2" charset="-122"/>
              </a:rPr>
              <a:t>世纪初，在本州中部兴起的大和政权统一了日本。它的最高统治者称为（       ）</a:t>
            </a:r>
            <a:endParaRPr lang="zh-CN" altLang="en-US" sz="2800" b="1" dirty="0">
              <a:latin typeface="宋体" panose="02010600030101010101" pitchFamily="2" charset="-122"/>
            </a:endParaRPr>
          </a:p>
          <a:p>
            <a:pPr eaLnBrk="0" hangingPunct="0"/>
            <a:r>
              <a:rPr lang="en-US" altLang="zh-CN" sz="2800" b="1" dirty="0">
                <a:latin typeface="宋体" panose="02010600030101010101" pitchFamily="2" charset="-122"/>
              </a:rPr>
              <a:t>A.</a:t>
            </a:r>
            <a:r>
              <a:rPr lang="zh-CN" altLang="en-US" sz="2800" b="1" dirty="0">
                <a:latin typeface="宋体" panose="02010600030101010101" pitchFamily="2" charset="-122"/>
              </a:rPr>
              <a:t>天皇</a:t>
            </a:r>
            <a:endParaRPr lang="zh-CN" altLang="en-US" sz="2800" b="1" dirty="0">
              <a:latin typeface="宋体" panose="02010600030101010101" pitchFamily="2" charset="-122"/>
            </a:endParaRPr>
          </a:p>
          <a:p>
            <a:pPr eaLnBrk="0" hangingPunct="0"/>
            <a:r>
              <a:rPr lang="en-US" altLang="zh-CN" sz="2800" b="1" dirty="0">
                <a:latin typeface="宋体" panose="02010600030101010101" pitchFamily="2" charset="-122"/>
              </a:rPr>
              <a:t>B.</a:t>
            </a:r>
            <a:r>
              <a:rPr lang="zh-CN" altLang="en-US" sz="2800" b="1" dirty="0">
                <a:latin typeface="宋体" panose="02010600030101010101" pitchFamily="2" charset="-122"/>
              </a:rPr>
              <a:t>国王</a:t>
            </a:r>
            <a:endParaRPr lang="zh-CN" altLang="en-US" sz="2800" b="1" dirty="0">
              <a:latin typeface="宋体" panose="02010600030101010101" pitchFamily="2" charset="-122"/>
            </a:endParaRPr>
          </a:p>
          <a:p>
            <a:pPr eaLnBrk="0" hangingPunct="0"/>
            <a:r>
              <a:rPr lang="en-US" altLang="zh-CN" sz="2800" b="1" dirty="0">
                <a:latin typeface="宋体" panose="02010600030101010101" pitchFamily="2" charset="-122"/>
              </a:rPr>
              <a:t>C.</a:t>
            </a:r>
            <a:r>
              <a:rPr lang="zh-CN" altLang="en-US" sz="2800" b="1" dirty="0">
                <a:latin typeface="宋体" panose="02010600030101010101" pitchFamily="2" charset="-122"/>
              </a:rPr>
              <a:t>大王</a:t>
            </a:r>
            <a:endParaRPr lang="zh-CN" altLang="en-US" sz="2800" b="1" dirty="0">
              <a:latin typeface="宋体" panose="02010600030101010101" pitchFamily="2" charset="-122"/>
            </a:endParaRPr>
          </a:p>
          <a:p>
            <a:pPr eaLnBrk="0" hangingPunct="0"/>
            <a:r>
              <a:rPr lang="en-US" altLang="zh-CN" sz="2800" b="1" dirty="0">
                <a:latin typeface="宋体" panose="02010600030101010101" pitchFamily="2" charset="-122"/>
              </a:rPr>
              <a:t>D.</a:t>
            </a:r>
            <a:r>
              <a:rPr lang="zh-CN" altLang="en-US" sz="2800" b="1" dirty="0">
                <a:latin typeface="宋体" panose="02010600030101010101" pitchFamily="2" charset="-122"/>
              </a:rPr>
              <a:t>将军</a:t>
            </a:r>
            <a:endParaRPr lang="zh-CN" altLang="en-US" sz="2800" b="1" dirty="0">
              <a:latin typeface="宋体" panose="02010600030101010101" pitchFamily="2" charset="-122"/>
            </a:endParaRPr>
          </a:p>
          <a:p>
            <a:pPr eaLnBrk="0" hangingPunct="0"/>
            <a:r>
              <a:rPr lang="en-US" altLang="zh-CN" sz="2800" b="1" dirty="0">
                <a:latin typeface="宋体" panose="02010600030101010101" pitchFamily="2" charset="-122"/>
              </a:rPr>
              <a:t>2</a:t>
            </a:r>
            <a:r>
              <a:rPr lang="zh-CN" altLang="en-US" sz="2800" b="1" dirty="0">
                <a:latin typeface="宋体" panose="02010600030101010101" pitchFamily="2" charset="-122"/>
              </a:rPr>
              <a:t>、日本是一个善于向外学习的国家。公元</a:t>
            </a:r>
            <a:r>
              <a:rPr lang="en-US" altLang="zh-CN" sz="2800" b="1" dirty="0">
                <a:latin typeface="宋体" panose="02010600030101010101" pitchFamily="2" charset="-122"/>
              </a:rPr>
              <a:t>646</a:t>
            </a:r>
            <a:r>
              <a:rPr lang="zh-CN" altLang="en-US" sz="2800" b="1" dirty="0">
                <a:latin typeface="宋体" panose="02010600030101010101" pitchFamily="2" charset="-122"/>
              </a:rPr>
              <a:t>年，日本掀起了一场自上而下的政治改革，这一次日本学习的对象是（       ）</a:t>
            </a:r>
            <a:endParaRPr lang="zh-CN" altLang="en-US" sz="2800" b="1" dirty="0">
              <a:latin typeface="宋体" panose="02010600030101010101" pitchFamily="2" charset="-122"/>
            </a:endParaRPr>
          </a:p>
          <a:p>
            <a:pPr eaLnBrk="0" hangingPunct="0"/>
            <a:r>
              <a:rPr lang="en-US" altLang="zh-CN" sz="2800" b="1" dirty="0">
                <a:latin typeface="宋体" panose="02010600030101010101" pitchFamily="2" charset="-122"/>
              </a:rPr>
              <a:t>A.</a:t>
            </a:r>
            <a:r>
              <a:rPr lang="zh-CN" altLang="en-US" sz="2800" b="1" dirty="0">
                <a:latin typeface="宋体" panose="02010600030101010101" pitchFamily="2" charset="-122"/>
              </a:rPr>
              <a:t>阿拉伯帝国    </a:t>
            </a:r>
            <a:r>
              <a:rPr lang="en-US" altLang="zh-CN" sz="2800" b="1" dirty="0">
                <a:latin typeface="宋体" panose="02010600030101010101" pitchFamily="2" charset="-122"/>
              </a:rPr>
              <a:t>B.</a:t>
            </a:r>
            <a:r>
              <a:rPr lang="zh-CN" altLang="en-US" sz="2800" b="1" dirty="0">
                <a:latin typeface="宋体" panose="02010600030101010101" pitchFamily="2" charset="-122"/>
              </a:rPr>
              <a:t>唐朝</a:t>
            </a:r>
            <a:endParaRPr lang="zh-CN" altLang="en-US" sz="2800" b="1" dirty="0">
              <a:latin typeface="宋体" panose="02010600030101010101" pitchFamily="2" charset="-122"/>
            </a:endParaRPr>
          </a:p>
          <a:p>
            <a:pPr eaLnBrk="0" hangingPunct="0"/>
            <a:r>
              <a:rPr lang="en-US" altLang="zh-CN" sz="2800" b="1" dirty="0">
                <a:latin typeface="宋体" panose="02010600030101010101" pitchFamily="2" charset="-122"/>
              </a:rPr>
              <a:t>C.</a:t>
            </a:r>
            <a:r>
              <a:rPr lang="zh-CN" altLang="en-US" sz="2800" b="1" dirty="0">
                <a:latin typeface="宋体" panose="02010600030101010101" pitchFamily="2" charset="-122"/>
              </a:rPr>
              <a:t>法兰克王国    </a:t>
            </a:r>
            <a:r>
              <a:rPr lang="en-US" altLang="zh-CN" sz="2800" b="1" dirty="0">
                <a:latin typeface="宋体" panose="02010600030101010101" pitchFamily="2" charset="-122"/>
              </a:rPr>
              <a:t>D.</a:t>
            </a:r>
            <a:r>
              <a:rPr lang="zh-CN" altLang="en-US" sz="2800" b="1" dirty="0">
                <a:latin typeface="宋体" panose="02010600030101010101" pitchFamily="2" charset="-122"/>
              </a:rPr>
              <a:t>拜占庭帝国   </a:t>
            </a:r>
            <a:endParaRPr lang="zh-CN" altLang="en-US" sz="2800" b="1" dirty="0">
              <a:latin typeface="宋体" panose="02010600030101010101" pitchFamily="2" charset="-122"/>
            </a:endParaRPr>
          </a:p>
        </p:txBody>
      </p:sp>
      <p:sp>
        <p:nvSpPr>
          <p:cNvPr id="4" name="文本框 3"/>
          <p:cNvSpPr txBox="1"/>
          <p:nvPr/>
        </p:nvSpPr>
        <p:spPr>
          <a:xfrm>
            <a:off x="5800090" y="1577340"/>
            <a:ext cx="795338" cy="1108075"/>
          </a:xfrm>
          <a:prstGeom prst="rect">
            <a:avLst/>
          </a:prstGeom>
          <a:noFill/>
        </p:spPr>
        <p:txBody>
          <a:bodyPr wrap="none">
            <a:spAutoFit/>
          </a:bodyPr>
          <a:p>
            <a:pPr eaLnBrk="0" hangingPunct="0"/>
            <a:r>
              <a:rPr lang="en-US" altLang="zh-CN" sz="6600" b="1" dirty="0">
                <a:solidFill>
                  <a:srgbClr val="FF0000"/>
                </a:solidFill>
                <a:latin typeface="Arial" panose="020B0604020202020204" pitchFamily="34" charset="0"/>
              </a:rPr>
              <a:t>C</a:t>
            </a:r>
            <a:endParaRPr lang="en-US" altLang="zh-CN" sz="6600" b="1" dirty="0">
              <a:solidFill>
                <a:srgbClr val="FF0000"/>
              </a:solidFill>
              <a:latin typeface="Arial" panose="020B0604020202020204" pitchFamily="34" charset="0"/>
            </a:endParaRPr>
          </a:p>
        </p:txBody>
      </p:sp>
      <p:sp>
        <p:nvSpPr>
          <p:cNvPr id="5" name="文本框 4"/>
          <p:cNvSpPr txBox="1"/>
          <p:nvPr/>
        </p:nvSpPr>
        <p:spPr>
          <a:xfrm>
            <a:off x="4859020" y="4464368"/>
            <a:ext cx="765175" cy="1108075"/>
          </a:xfrm>
          <a:prstGeom prst="rect">
            <a:avLst/>
          </a:prstGeom>
          <a:noFill/>
          <a:ln w="9525">
            <a:noFill/>
          </a:ln>
        </p:spPr>
        <p:txBody>
          <a:bodyPr wrap="none">
            <a:spAutoFit/>
          </a:bodyPr>
          <a:p>
            <a:pPr eaLnBrk="0" hangingPunct="0"/>
            <a:r>
              <a:rPr lang="en-US" altLang="zh-CN" sz="6600" b="1" dirty="0">
                <a:solidFill>
                  <a:srgbClr val="FF0000"/>
                </a:solidFill>
                <a:latin typeface="Tahoma" panose="020B0604030504040204" pitchFamily="34" charset="0"/>
              </a:rPr>
              <a:t>B</a:t>
            </a:r>
            <a:endParaRPr lang="en-US" altLang="zh-CN" sz="6600" b="1" dirty="0">
              <a:solidFill>
                <a:srgbClr val="FF0000"/>
              </a:solidFill>
              <a:latin typeface="Tahoma" panose="020B0604030504040204"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矩形 1"/>
          <p:cNvSpPr>
            <a:spLocks noGrp="1"/>
          </p:cNvSpPr>
          <p:nvPr>
            <p:ph idx="1"/>
          </p:nvPr>
        </p:nvSpPr>
        <p:spPr>
          <a:xfrm>
            <a:off x="457200" y="228600"/>
            <a:ext cx="8229600" cy="5480050"/>
          </a:xfrm>
        </p:spPr>
        <p:txBody>
          <a:bodyPr vert="horz" wrap="square" lIns="91440" tIns="45720" rIns="91440" bIns="45720" anchor="t">
            <a:spAutoFit/>
          </a:bodyPr>
          <a:p>
            <a:pPr>
              <a:spcBef>
                <a:spcPct val="0"/>
              </a:spcBef>
              <a:buNone/>
            </a:pPr>
            <a:endParaRPr lang="en-US" altLang="zh-CN" sz="3600" dirty="0">
              <a:solidFill>
                <a:schemeClr val="bg2"/>
              </a:solidFill>
              <a:latin typeface="楷体_GB2312" pitchFamily="49" charset="-122"/>
              <a:ea typeface="楷体_GB2312" pitchFamily="49" charset="-122"/>
            </a:endParaRPr>
          </a:p>
          <a:p>
            <a:pPr marL="0" indent="0" fontAlgn="auto">
              <a:spcBef>
                <a:spcPct val="0"/>
              </a:spcBef>
              <a:buNone/>
            </a:pPr>
            <a:r>
              <a:rPr lang="en-US" altLang="zh-CN" sz="3200" b="1" dirty="0">
                <a:solidFill>
                  <a:schemeClr val="tx1"/>
                </a:solidFill>
                <a:latin typeface="宋体" panose="02010600030101010101" pitchFamily="2" charset="-122"/>
              </a:rPr>
              <a:t>3</a:t>
            </a:r>
            <a:r>
              <a:rPr lang="zh-CN" altLang="en-US" sz="3200" b="1" dirty="0">
                <a:solidFill>
                  <a:schemeClr val="tx1"/>
                </a:solidFill>
                <a:latin typeface="宋体" panose="02010600030101010101" pitchFamily="2" charset="-122"/>
              </a:rPr>
              <a:t>、</a:t>
            </a:r>
            <a:r>
              <a:rPr lang="en-US" altLang="zh-CN" sz="3200" b="1" dirty="0">
                <a:solidFill>
                  <a:schemeClr val="tx1"/>
                </a:solidFill>
                <a:latin typeface="宋体" panose="02010600030101010101" pitchFamily="2" charset="-122"/>
              </a:rPr>
              <a:t>645</a:t>
            </a:r>
            <a:r>
              <a:rPr lang="zh-CN" altLang="zh-CN" sz="3200" b="1" dirty="0">
                <a:solidFill>
                  <a:schemeClr val="tx1"/>
                </a:solidFill>
                <a:latin typeface="宋体" panose="02010600030101010101" pitchFamily="2" charset="-122"/>
              </a:rPr>
              <a:t>年，孝德天皇在日本史上第一次使用年号</a:t>
            </a:r>
            <a:r>
              <a:rPr lang="en-US" altLang="zh-CN" sz="3200" b="1" dirty="0">
                <a:solidFill>
                  <a:schemeClr val="tx1"/>
                </a:solidFill>
                <a:latin typeface="宋体" panose="02010600030101010101" pitchFamily="2" charset="-122"/>
              </a:rPr>
              <a:t>“</a:t>
            </a:r>
            <a:r>
              <a:rPr lang="zh-CN" altLang="zh-CN" sz="3200" b="1" dirty="0">
                <a:solidFill>
                  <a:schemeClr val="tx1"/>
                </a:solidFill>
                <a:latin typeface="宋体" panose="02010600030101010101" pitchFamily="2" charset="-122"/>
              </a:rPr>
              <a:t>大化</a:t>
            </a:r>
            <a:r>
              <a:rPr lang="en-US" altLang="zh-CN" sz="3200" b="1" dirty="0">
                <a:solidFill>
                  <a:schemeClr val="tx1"/>
                </a:solidFill>
                <a:latin typeface="宋体" panose="02010600030101010101" pitchFamily="2" charset="-122"/>
              </a:rPr>
              <a:t>”</a:t>
            </a:r>
            <a:r>
              <a:rPr lang="zh-CN" altLang="zh-CN" sz="3200" b="1" dirty="0">
                <a:solidFill>
                  <a:schemeClr val="tx1"/>
                </a:solidFill>
                <a:latin typeface="宋体" panose="02010600030101010101" pitchFamily="2" charset="-122"/>
              </a:rPr>
              <a:t>。第二年，他发布了《改新之诏》，在各个领域进行了制度改革。其内容之一是（</a:t>
            </a:r>
            <a:r>
              <a:rPr lang="en-US" altLang="zh-CN" sz="3200" b="1" dirty="0">
                <a:solidFill>
                  <a:schemeClr val="tx1"/>
                </a:solidFill>
                <a:latin typeface="宋体" panose="02010600030101010101" pitchFamily="2" charset="-122"/>
              </a:rPr>
              <a:t>   </a:t>
            </a:r>
            <a:r>
              <a:rPr lang="zh-CN" altLang="zh-CN" sz="3200" b="1" dirty="0">
                <a:solidFill>
                  <a:schemeClr val="tx1"/>
                </a:solidFill>
                <a:latin typeface="宋体" panose="02010600030101010101" pitchFamily="2" charset="-122"/>
              </a:rPr>
              <a:t>）</a:t>
            </a:r>
            <a:endParaRPr lang="zh-CN" altLang="zh-CN" sz="3200" b="1" dirty="0">
              <a:solidFill>
                <a:schemeClr val="tx1"/>
              </a:solidFill>
              <a:latin typeface="宋体" panose="02010600030101010101" pitchFamily="2" charset="-122"/>
            </a:endParaRPr>
          </a:p>
          <a:p>
            <a:pPr marL="0" indent="0" fontAlgn="auto">
              <a:spcBef>
                <a:spcPct val="0"/>
              </a:spcBef>
              <a:buNone/>
            </a:pPr>
            <a:r>
              <a:rPr lang="en-US" altLang="zh-CN" sz="3200" b="1" dirty="0">
                <a:solidFill>
                  <a:schemeClr val="tx1"/>
                </a:solidFill>
                <a:latin typeface="宋体" panose="02010600030101010101" pitchFamily="2" charset="-122"/>
              </a:rPr>
              <a:t>A</a:t>
            </a:r>
            <a:r>
              <a:rPr lang="zh-CN" altLang="zh-CN" sz="3200" b="1" dirty="0">
                <a:solidFill>
                  <a:schemeClr val="tx1"/>
                </a:solidFill>
                <a:latin typeface="宋体" panose="02010600030101010101" pitchFamily="2" charset="-122"/>
              </a:rPr>
              <a:t>．实行贵族世袭制</a:t>
            </a:r>
            <a:r>
              <a:rPr lang="en-US" altLang="zh-CN" sz="3200" b="1" dirty="0">
                <a:solidFill>
                  <a:schemeClr val="tx1"/>
                </a:solidFill>
                <a:latin typeface="宋体" panose="02010600030101010101" pitchFamily="2" charset="-122"/>
              </a:rPr>
              <a:t>     	</a:t>
            </a:r>
            <a:endParaRPr lang="en-US" altLang="zh-CN" sz="3200" b="1" dirty="0">
              <a:solidFill>
                <a:schemeClr val="tx1"/>
              </a:solidFill>
              <a:latin typeface="宋体" panose="02010600030101010101" pitchFamily="2" charset="-122"/>
            </a:endParaRPr>
          </a:p>
          <a:p>
            <a:pPr marL="0" indent="0" fontAlgn="auto">
              <a:spcBef>
                <a:spcPct val="0"/>
              </a:spcBef>
              <a:buNone/>
            </a:pPr>
            <a:r>
              <a:rPr lang="en-US" altLang="zh-CN" sz="3200" b="1" dirty="0">
                <a:solidFill>
                  <a:schemeClr val="tx1"/>
                </a:solidFill>
                <a:latin typeface="宋体" panose="02010600030101010101" pitchFamily="2" charset="-122"/>
              </a:rPr>
              <a:t>B</a:t>
            </a:r>
            <a:r>
              <a:rPr lang="zh-CN" altLang="zh-CN" sz="3200" b="1" dirty="0">
                <a:solidFill>
                  <a:schemeClr val="tx1"/>
                </a:solidFill>
                <a:latin typeface="宋体" panose="02010600030101010101" pitchFamily="2" charset="-122"/>
              </a:rPr>
              <a:t>．把部民转化为国家公民</a:t>
            </a:r>
            <a:r>
              <a:rPr lang="en-US" altLang="zh-CN" sz="3200" b="1" dirty="0">
                <a:solidFill>
                  <a:schemeClr val="tx1"/>
                </a:solidFill>
                <a:latin typeface="宋体" panose="02010600030101010101" pitchFamily="2" charset="-122"/>
              </a:rPr>
              <a:t>   </a:t>
            </a:r>
            <a:endParaRPr lang="en-US" altLang="zh-CN" sz="3200" b="1" dirty="0">
              <a:solidFill>
                <a:schemeClr val="tx1"/>
              </a:solidFill>
              <a:latin typeface="宋体" panose="02010600030101010101" pitchFamily="2" charset="-122"/>
            </a:endParaRPr>
          </a:p>
          <a:p>
            <a:pPr marL="0" indent="0" fontAlgn="auto">
              <a:spcBef>
                <a:spcPct val="0"/>
              </a:spcBef>
              <a:buNone/>
            </a:pPr>
            <a:r>
              <a:rPr lang="en-US" altLang="zh-CN" sz="3200" b="1" dirty="0">
                <a:solidFill>
                  <a:schemeClr val="tx1"/>
                </a:solidFill>
                <a:latin typeface="宋体" panose="02010600030101010101" pitchFamily="2" charset="-122"/>
              </a:rPr>
              <a:t>C</a:t>
            </a:r>
            <a:r>
              <a:rPr lang="zh-CN" altLang="zh-CN" sz="3200" b="1" dirty="0">
                <a:solidFill>
                  <a:schemeClr val="tx1"/>
                </a:solidFill>
                <a:latin typeface="宋体" panose="02010600030101010101" pitchFamily="2" charset="-122"/>
              </a:rPr>
              <a:t>．分封贵族为诸侯</a:t>
            </a:r>
            <a:r>
              <a:rPr lang="en-US" altLang="zh-CN" sz="3200" b="1" dirty="0">
                <a:solidFill>
                  <a:schemeClr val="tx1"/>
                </a:solidFill>
                <a:latin typeface="宋体" panose="02010600030101010101" pitchFamily="2" charset="-122"/>
              </a:rPr>
              <a:t>    	</a:t>
            </a:r>
            <a:endParaRPr lang="en-US" altLang="zh-CN" sz="3200" b="1" dirty="0">
              <a:solidFill>
                <a:schemeClr val="tx1"/>
              </a:solidFill>
              <a:latin typeface="宋体" panose="02010600030101010101" pitchFamily="2" charset="-122"/>
            </a:endParaRPr>
          </a:p>
          <a:p>
            <a:pPr marL="0" indent="0" fontAlgn="auto">
              <a:spcBef>
                <a:spcPct val="0"/>
              </a:spcBef>
              <a:buNone/>
            </a:pPr>
            <a:r>
              <a:rPr lang="en-US" altLang="zh-CN" sz="3200" b="1" dirty="0">
                <a:solidFill>
                  <a:schemeClr val="tx1"/>
                </a:solidFill>
                <a:latin typeface="宋体" panose="02010600030101010101" pitchFamily="2" charset="-122"/>
              </a:rPr>
              <a:t>D</a:t>
            </a:r>
            <a:r>
              <a:rPr lang="zh-CN" altLang="zh-CN" sz="3200" b="1" dirty="0">
                <a:solidFill>
                  <a:schemeClr val="tx1"/>
                </a:solidFill>
                <a:latin typeface="宋体" panose="02010600030101010101" pitchFamily="2" charset="-122"/>
              </a:rPr>
              <a:t>．没收农民所拥有的耕地</a:t>
            </a:r>
            <a:endParaRPr lang="zh-CN" altLang="zh-CN" sz="3200" b="1" dirty="0">
              <a:solidFill>
                <a:schemeClr val="tx1"/>
              </a:solidFill>
              <a:latin typeface="宋体" panose="02010600030101010101" pitchFamily="2" charset="-122"/>
            </a:endParaRPr>
          </a:p>
        </p:txBody>
      </p:sp>
      <p:sp>
        <p:nvSpPr>
          <p:cNvPr id="5" name="矩形 4"/>
          <p:cNvSpPr/>
          <p:nvPr/>
        </p:nvSpPr>
        <p:spPr>
          <a:xfrm>
            <a:off x="2204720" y="2506345"/>
            <a:ext cx="603250" cy="923925"/>
          </a:xfrm>
          <a:prstGeom prst="rect">
            <a:avLst/>
          </a:prstGeom>
          <a:noFill/>
          <a:ln w="9525">
            <a:noFill/>
          </a:ln>
        </p:spPr>
        <p:txBody>
          <a:bodyPr wrap="none">
            <a:spAutoFit/>
          </a:bodyPr>
          <a:p>
            <a:r>
              <a:rPr lang="en-US" altLang="zh-CN" sz="5400" b="1" dirty="0">
                <a:solidFill>
                  <a:srgbClr val="FF0000"/>
                </a:solidFill>
                <a:latin typeface="楷体_GB2312" pitchFamily="49" charset="-122"/>
                <a:ea typeface="楷体_GB2312" pitchFamily="49" charset="-122"/>
              </a:rPr>
              <a:t>B</a:t>
            </a:r>
            <a:endParaRPr lang="en-US" altLang="zh-CN" sz="5400" b="1" dirty="0">
              <a:solidFill>
                <a:srgbClr val="FF0000"/>
              </a:solidFill>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9" name="矩形 1"/>
          <p:cNvSpPr/>
          <p:nvPr/>
        </p:nvSpPr>
        <p:spPr>
          <a:xfrm>
            <a:off x="651193" y="1114425"/>
            <a:ext cx="7340600" cy="5015865"/>
          </a:xfrm>
          <a:prstGeom prst="rect">
            <a:avLst/>
          </a:prstGeom>
          <a:noFill/>
          <a:ln w="9525">
            <a:noFill/>
          </a:ln>
        </p:spPr>
        <p:txBody>
          <a:bodyPr>
            <a:spAutoFit/>
          </a:bodyPr>
          <a:p>
            <a:r>
              <a:rPr lang="en-US" altLang="zh-CN" sz="3200" b="1" dirty="0">
                <a:latin typeface="宋体" panose="02010600030101010101" pitchFamily="2" charset="-122"/>
              </a:rPr>
              <a:t>4</a:t>
            </a:r>
            <a:r>
              <a:rPr lang="zh-CN" altLang="en-US" sz="3200" b="1" dirty="0">
                <a:latin typeface="宋体" panose="02010600030101010101" pitchFamily="2" charset="-122"/>
              </a:rPr>
              <a:t>、</a:t>
            </a:r>
            <a:r>
              <a:rPr lang="zh-CN" altLang="zh-CN" sz="3200" b="1" dirty="0">
                <a:latin typeface="宋体" panose="02010600030101010101" pitchFamily="2" charset="-122"/>
              </a:rPr>
              <a:t>日本</a:t>
            </a:r>
            <a:r>
              <a:rPr lang="zh-CN" altLang="en-US" sz="3200" b="1" dirty="0">
                <a:latin typeface="宋体" panose="02010600030101010101" pitchFamily="2" charset="-122"/>
              </a:rPr>
              <a:t>发展为一个中央集权的</a:t>
            </a:r>
            <a:r>
              <a:rPr lang="zh-CN" altLang="zh-CN" sz="3200" b="1" dirty="0">
                <a:latin typeface="宋体" panose="02010600030101010101" pitchFamily="2" charset="-122"/>
              </a:rPr>
              <a:t>封建</a:t>
            </a:r>
            <a:r>
              <a:rPr lang="zh-CN" altLang="en-US" sz="3200" b="1" dirty="0">
                <a:latin typeface="宋体" panose="02010600030101010101" pitchFamily="2" charset="-122"/>
              </a:rPr>
              <a:t>国家</a:t>
            </a:r>
            <a:r>
              <a:rPr lang="zh-CN" altLang="zh-CN" sz="3200" b="1" dirty="0">
                <a:latin typeface="宋体" panose="02010600030101010101" pitchFamily="2" charset="-122"/>
              </a:rPr>
              <a:t>的标志性事件是 （</a:t>
            </a:r>
            <a:r>
              <a:rPr lang="zh-CN" altLang="en-US" sz="3200" b="1" dirty="0">
                <a:latin typeface="宋体" panose="02010600030101010101" pitchFamily="2" charset="-122"/>
              </a:rPr>
              <a:t>   </a:t>
            </a:r>
            <a:r>
              <a:rPr lang="zh-CN" altLang="zh-CN" sz="3200" b="1" dirty="0">
                <a:latin typeface="宋体" panose="02010600030101010101" pitchFamily="2" charset="-122"/>
              </a:rPr>
              <a:t>）</a:t>
            </a:r>
            <a:endParaRPr lang="zh-CN" altLang="zh-CN" sz="3200" b="1" dirty="0">
              <a:latin typeface="宋体" panose="02010600030101010101" pitchFamily="2" charset="-122"/>
            </a:endParaRPr>
          </a:p>
          <a:p>
            <a:r>
              <a:rPr lang="en-US" altLang="zh-CN" sz="3200" b="1" dirty="0">
                <a:latin typeface="宋体" panose="02010600030101010101" pitchFamily="2" charset="-122"/>
              </a:rPr>
              <a:t>A</a:t>
            </a:r>
            <a:r>
              <a:rPr lang="zh-CN" altLang="zh-CN" sz="3200" b="1" dirty="0">
                <a:latin typeface="宋体" panose="02010600030101010101" pitchFamily="2" charset="-122"/>
              </a:rPr>
              <a:t>．大和统一</a:t>
            </a:r>
            <a:r>
              <a:rPr lang="en-US" altLang="zh-CN" sz="3200" b="1" dirty="0">
                <a:latin typeface="宋体" panose="02010600030101010101" pitchFamily="2" charset="-122"/>
              </a:rPr>
              <a:t>     B</a:t>
            </a:r>
            <a:r>
              <a:rPr lang="zh-CN" altLang="zh-CN" sz="3200" b="1" dirty="0">
                <a:latin typeface="宋体" panose="02010600030101010101" pitchFamily="2" charset="-122"/>
              </a:rPr>
              <a:t>．幕府统治建立</a:t>
            </a:r>
            <a:endParaRPr lang="zh-CN" altLang="zh-CN" sz="3200" b="1" dirty="0">
              <a:latin typeface="宋体" panose="02010600030101010101" pitchFamily="2" charset="-122"/>
            </a:endParaRPr>
          </a:p>
          <a:p>
            <a:r>
              <a:rPr lang="en-US" altLang="zh-CN" sz="3200" b="1" dirty="0">
                <a:latin typeface="宋体" panose="02010600030101010101" pitchFamily="2" charset="-122"/>
              </a:rPr>
              <a:t>C</a:t>
            </a:r>
            <a:r>
              <a:rPr lang="zh-CN" altLang="zh-CN" sz="3200" b="1" dirty="0">
                <a:latin typeface="宋体" panose="02010600030101010101" pitchFamily="2" charset="-122"/>
              </a:rPr>
              <a:t>．大化改新</a:t>
            </a:r>
            <a:r>
              <a:rPr lang="en-US" altLang="zh-CN" sz="3200" b="1" dirty="0">
                <a:latin typeface="宋体" panose="02010600030101010101" pitchFamily="2" charset="-122"/>
              </a:rPr>
              <a:t>     D</a:t>
            </a:r>
            <a:r>
              <a:rPr lang="zh-CN" altLang="zh-CN" sz="3200" b="1" dirty="0">
                <a:latin typeface="宋体" panose="02010600030101010101" pitchFamily="2" charset="-122"/>
              </a:rPr>
              <a:t>．明治维新</a:t>
            </a:r>
            <a:endParaRPr lang="en-US" altLang="zh-CN" sz="3200" b="1" dirty="0">
              <a:latin typeface="宋体" panose="02010600030101010101" pitchFamily="2" charset="-122"/>
            </a:endParaRPr>
          </a:p>
          <a:p>
            <a:r>
              <a:rPr lang="en-US" altLang="zh-CN" sz="3200" b="1" dirty="0">
                <a:latin typeface="宋体" panose="02010600030101010101" pitchFamily="2" charset="-122"/>
              </a:rPr>
              <a:t>5</a:t>
            </a:r>
            <a:r>
              <a:rPr lang="zh-CN" altLang="en-US" sz="3200" b="1" dirty="0">
                <a:latin typeface="宋体" panose="02010600030101010101" pitchFamily="2" charset="-122"/>
              </a:rPr>
              <a:t>、下列关于幕府与天皇朝廷关系说法错误的是（         ）</a:t>
            </a:r>
            <a:endParaRPr lang="zh-CN" altLang="en-US" sz="3200" b="1" dirty="0">
              <a:latin typeface="宋体" panose="02010600030101010101" pitchFamily="2" charset="-122"/>
            </a:endParaRPr>
          </a:p>
          <a:p>
            <a:r>
              <a:rPr lang="en-US" altLang="zh-CN" sz="3200" b="1" dirty="0">
                <a:latin typeface="宋体" panose="02010600030101010101" pitchFamily="2" charset="-122"/>
              </a:rPr>
              <a:t>A.</a:t>
            </a:r>
            <a:r>
              <a:rPr lang="zh-CN" altLang="en-US" sz="3200" b="1" dirty="0">
                <a:latin typeface="宋体" panose="02010600030101010101" pitchFamily="2" charset="-122"/>
              </a:rPr>
              <a:t>天皇任命幕府首领，掌握实权</a:t>
            </a:r>
            <a:endParaRPr lang="zh-CN" altLang="en-US" sz="3200" b="1" dirty="0">
              <a:latin typeface="宋体" panose="02010600030101010101" pitchFamily="2" charset="-122"/>
            </a:endParaRPr>
          </a:p>
          <a:p>
            <a:r>
              <a:rPr lang="en-US" altLang="zh-CN" sz="3200" b="1" dirty="0">
                <a:latin typeface="宋体" panose="02010600030101010101" pitchFamily="2" charset="-122"/>
              </a:rPr>
              <a:t>B.</a:t>
            </a:r>
            <a:r>
              <a:rPr lang="zh-CN" altLang="en-US" sz="3200" b="1" dirty="0">
                <a:latin typeface="宋体" panose="02010600030101010101" pitchFamily="2" charset="-122"/>
              </a:rPr>
              <a:t>天皇成为礼仪性的摆设</a:t>
            </a:r>
            <a:endParaRPr lang="zh-CN" altLang="en-US" sz="3200" b="1" dirty="0">
              <a:latin typeface="宋体" panose="02010600030101010101" pitchFamily="2" charset="-122"/>
            </a:endParaRPr>
          </a:p>
          <a:p>
            <a:r>
              <a:rPr lang="en-US" altLang="zh-CN" sz="3200" b="1" dirty="0">
                <a:latin typeface="宋体" panose="02010600030101010101" pitchFamily="2" charset="-122"/>
              </a:rPr>
              <a:t>C.</a:t>
            </a:r>
            <a:r>
              <a:rPr lang="zh-CN" altLang="en-US" sz="3200" b="1" dirty="0">
                <a:latin typeface="宋体" panose="02010600030101010101" pitchFamily="2" charset="-122"/>
              </a:rPr>
              <a:t>幕府与天皇朝廷并存</a:t>
            </a:r>
            <a:endParaRPr lang="zh-CN" altLang="en-US" sz="3200" b="1" dirty="0">
              <a:latin typeface="宋体" panose="02010600030101010101" pitchFamily="2" charset="-122"/>
            </a:endParaRPr>
          </a:p>
          <a:p>
            <a:r>
              <a:rPr lang="en-US" altLang="zh-CN" sz="3200" b="1" dirty="0">
                <a:latin typeface="宋体" panose="02010600030101010101" pitchFamily="2" charset="-122"/>
              </a:rPr>
              <a:t>D.</a:t>
            </a:r>
            <a:r>
              <a:rPr lang="zh-CN" altLang="en-US" sz="3200" b="1" dirty="0">
                <a:latin typeface="宋体" panose="02010600030101010101" pitchFamily="2" charset="-122"/>
              </a:rPr>
              <a:t>国家政权掌握在武士阶层手中</a:t>
            </a:r>
            <a:endParaRPr lang="zh-CN" altLang="en-US" sz="3200" b="1" dirty="0">
              <a:latin typeface="宋体" panose="02010600030101010101" pitchFamily="2" charset="-122"/>
            </a:endParaRPr>
          </a:p>
        </p:txBody>
      </p:sp>
      <p:sp>
        <p:nvSpPr>
          <p:cNvPr id="2" name="文本框 1"/>
          <p:cNvSpPr txBox="1"/>
          <p:nvPr/>
        </p:nvSpPr>
        <p:spPr>
          <a:xfrm>
            <a:off x="4090035" y="1381443"/>
            <a:ext cx="749300" cy="1108075"/>
          </a:xfrm>
          <a:prstGeom prst="rect">
            <a:avLst/>
          </a:prstGeom>
          <a:noFill/>
          <a:ln w="9525">
            <a:noFill/>
          </a:ln>
        </p:spPr>
        <p:txBody>
          <a:bodyPr wrap="none">
            <a:spAutoFit/>
          </a:bodyPr>
          <a:p>
            <a:pPr eaLnBrk="0" hangingPunct="0"/>
            <a:r>
              <a:rPr lang="en-US" altLang="zh-CN" sz="6600" b="1" dirty="0">
                <a:solidFill>
                  <a:srgbClr val="FF0000"/>
                </a:solidFill>
                <a:latin typeface="Tahoma" panose="020B0604030504040204" pitchFamily="34" charset="0"/>
              </a:rPr>
              <a:t>C</a:t>
            </a:r>
            <a:endParaRPr lang="en-US" altLang="zh-CN" sz="6600" b="1" dirty="0">
              <a:solidFill>
                <a:srgbClr val="FF0000"/>
              </a:solidFill>
              <a:latin typeface="Tahoma" panose="020B0604030504040204" pitchFamily="34" charset="0"/>
            </a:endParaRPr>
          </a:p>
        </p:txBody>
      </p:sp>
      <p:sp>
        <p:nvSpPr>
          <p:cNvPr id="4" name="文本框 3"/>
          <p:cNvSpPr txBox="1"/>
          <p:nvPr/>
        </p:nvSpPr>
        <p:spPr>
          <a:xfrm>
            <a:off x="2591435" y="3259773"/>
            <a:ext cx="581025" cy="1108075"/>
          </a:xfrm>
          <a:prstGeom prst="rect">
            <a:avLst/>
          </a:prstGeom>
          <a:noFill/>
          <a:ln w="9525">
            <a:noFill/>
          </a:ln>
        </p:spPr>
        <p:txBody>
          <a:bodyPr>
            <a:spAutoFit/>
          </a:bodyPr>
          <a:p>
            <a:pPr eaLnBrk="0" hangingPunct="0"/>
            <a:r>
              <a:rPr lang="en-US" altLang="zh-CN" sz="6600" b="1" dirty="0">
                <a:solidFill>
                  <a:srgbClr val="FF0000"/>
                </a:solidFill>
                <a:latin typeface="Tahoma" panose="020B0604030504040204" pitchFamily="34" charset="0"/>
              </a:rPr>
              <a:t>A</a:t>
            </a:r>
            <a:endParaRPr lang="en-US" altLang="zh-CN" sz="6600" b="1" dirty="0">
              <a:solidFill>
                <a:srgbClr val="FF0000"/>
              </a:solidFill>
              <a:latin typeface="Tahoma" panose="020B0604030504040204"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5" name="矩形 1"/>
          <p:cNvSpPr/>
          <p:nvPr/>
        </p:nvSpPr>
        <p:spPr>
          <a:xfrm>
            <a:off x="533400" y="914400"/>
            <a:ext cx="7924800" cy="3538220"/>
          </a:xfrm>
          <a:prstGeom prst="rect">
            <a:avLst/>
          </a:prstGeom>
          <a:noFill/>
          <a:ln w="9525">
            <a:noFill/>
          </a:ln>
        </p:spPr>
        <p:txBody>
          <a:bodyPr>
            <a:spAutoFit/>
          </a:bodyPr>
          <a:p>
            <a:r>
              <a:rPr lang="en-US" altLang="zh-CN" sz="3200" b="1" dirty="0">
                <a:latin typeface="宋体" panose="02010600030101010101" pitchFamily="2" charset="-122"/>
              </a:rPr>
              <a:t>6</a:t>
            </a:r>
            <a:r>
              <a:rPr lang="zh-CN" altLang="en-US" sz="3200" b="1" dirty="0">
                <a:latin typeface="宋体" panose="02010600030101010101" pitchFamily="2" charset="-122"/>
              </a:rPr>
              <a:t>、</a:t>
            </a:r>
            <a:r>
              <a:rPr lang="zh-CN" altLang="zh-CN" sz="3200" b="1" dirty="0">
                <a:latin typeface="宋体" panose="02010600030101010101" pitchFamily="2" charset="-122"/>
              </a:rPr>
              <a:t>大化改新是日本从奴隶社会向封建社会过渡的标志。大化改新在政治上是要建立（</a:t>
            </a:r>
            <a:r>
              <a:rPr lang="zh-CN" altLang="en-US" sz="3200" b="1" dirty="0">
                <a:latin typeface="宋体" panose="02010600030101010101" pitchFamily="2" charset="-122"/>
              </a:rPr>
              <a:t>   </a:t>
            </a:r>
            <a:r>
              <a:rPr lang="zh-CN" altLang="zh-CN" sz="3200" b="1" dirty="0">
                <a:latin typeface="宋体" panose="02010600030101010101" pitchFamily="2" charset="-122"/>
              </a:rPr>
              <a:t>）</a:t>
            </a:r>
            <a:endParaRPr lang="zh-CN" altLang="zh-CN" sz="3200" b="1" dirty="0">
              <a:latin typeface="宋体" panose="02010600030101010101" pitchFamily="2" charset="-122"/>
            </a:endParaRPr>
          </a:p>
          <a:p>
            <a:r>
              <a:rPr lang="en-US" altLang="zh-CN" sz="3200" b="1" dirty="0">
                <a:latin typeface="宋体" panose="02010600030101010101" pitchFamily="2" charset="-122"/>
              </a:rPr>
              <a:t>A</a:t>
            </a:r>
            <a:r>
              <a:rPr lang="zh-CN" altLang="zh-CN" sz="3200" b="1" dirty="0">
                <a:latin typeface="宋体" panose="02010600030101010101" pitchFamily="2" charset="-122"/>
              </a:rPr>
              <a:t>．贵族世袭制度</a:t>
            </a:r>
            <a:r>
              <a:rPr lang="en-US" altLang="zh-CN" sz="3200" b="1" dirty="0">
                <a:latin typeface="宋体" panose="02010600030101010101" pitchFamily="2" charset="-122"/>
              </a:rPr>
              <a:t>                      </a:t>
            </a:r>
            <a:endParaRPr lang="en-US" altLang="zh-CN" sz="3200" b="1" dirty="0">
              <a:latin typeface="宋体" panose="02010600030101010101" pitchFamily="2" charset="-122"/>
            </a:endParaRPr>
          </a:p>
          <a:p>
            <a:r>
              <a:rPr lang="en-US" altLang="zh-CN" sz="3200" b="1" dirty="0">
                <a:latin typeface="宋体" panose="02010600030101010101" pitchFamily="2" charset="-122"/>
              </a:rPr>
              <a:t>B</a:t>
            </a:r>
            <a:r>
              <a:rPr lang="zh-CN" altLang="zh-CN" sz="3200" b="1" dirty="0">
                <a:latin typeface="宋体" panose="02010600030101010101" pitchFamily="2" charset="-122"/>
              </a:rPr>
              <a:t>．城市自治机构</a:t>
            </a:r>
            <a:endParaRPr lang="zh-CN" altLang="zh-CN" sz="3200" b="1" dirty="0">
              <a:latin typeface="宋体" panose="02010600030101010101" pitchFamily="2" charset="-122"/>
            </a:endParaRPr>
          </a:p>
          <a:p>
            <a:r>
              <a:rPr lang="en-US" altLang="zh-CN" sz="3200" b="1" dirty="0">
                <a:latin typeface="宋体" panose="02010600030101010101" pitchFamily="2" charset="-122"/>
              </a:rPr>
              <a:t>C</a:t>
            </a:r>
            <a:r>
              <a:rPr lang="zh-CN" altLang="zh-CN" sz="3200" b="1" dirty="0">
                <a:latin typeface="宋体" panose="02010600030101010101" pitchFamily="2" charset="-122"/>
              </a:rPr>
              <a:t>．中央集权国家</a:t>
            </a:r>
            <a:r>
              <a:rPr lang="en-US" altLang="zh-CN" sz="3200" b="1" dirty="0">
                <a:latin typeface="宋体" panose="02010600030101010101" pitchFamily="2" charset="-122"/>
              </a:rPr>
              <a:t>                      </a:t>
            </a:r>
            <a:endParaRPr lang="en-US" altLang="zh-CN" sz="3200" b="1" dirty="0">
              <a:latin typeface="宋体" panose="02010600030101010101" pitchFamily="2" charset="-122"/>
            </a:endParaRPr>
          </a:p>
          <a:p>
            <a:r>
              <a:rPr lang="en-US" altLang="zh-CN" sz="3200" b="1" dirty="0">
                <a:latin typeface="宋体" panose="02010600030101010101" pitchFamily="2" charset="-122"/>
              </a:rPr>
              <a:t>D</a:t>
            </a:r>
            <a:r>
              <a:rPr lang="zh-CN" altLang="zh-CN" sz="3200" b="1" dirty="0">
                <a:latin typeface="宋体" panose="02010600030101010101" pitchFamily="2" charset="-122"/>
              </a:rPr>
              <a:t>．政教合一国家</a:t>
            </a:r>
            <a:endParaRPr lang="zh-CN" altLang="zh-CN" sz="3200" b="1" dirty="0">
              <a:latin typeface="宋体" panose="02010600030101010101" pitchFamily="2" charset="-122"/>
            </a:endParaRPr>
          </a:p>
        </p:txBody>
      </p:sp>
      <p:sp>
        <p:nvSpPr>
          <p:cNvPr id="2" name="文本框 1"/>
          <p:cNvSpPr txBox="1"/>
          <p:nvPr/>
        </p:nvSpPr>
        <p:spPr>
          <a:xfrm>
            <a:off x="967105" y="1617980"/>
            <a:ext cx="749300" cy="1108075"/>
          </a:xfrm>
          <a:prstGeom prst="rect">
            <a:avLst/>
          </a:prstGeom>
          <a:noFill/>
          <a:ln w="9525">
            <a:noFill/>
          </a:ln>
        </p:spPr>
        <p:txBody>
          <a:bodyPr wrap="none">
            <a:spAutoFit/>
          </a:bodyPr>
          <a:p>
            <a:pPr eaLnBrk="0" hangingPunct="0"/>
            <a:r>
              <a:rPr lang="en-US" altLang="zh-CN" sz="6600" b="1" dirty="0">
                <a:solidFill>
                  <a:srgbClr val="FF0000"/>
                </a:solidFill>
                <a:latin typeface="Tahoma" panose="020B0604030504040204" pitchFamily="34" charset="0"/>
              </a:rPr>
              <a:t>C</a:t>
            </a:r>
            <a:endParaRPr lang="en-US" altLang="zh-CN" sz="6600" b="1" dirty="0">
              <a:solidFill>
                <a:srgbClr val="FF0000"/>
              </a:solidFill>
              <a:latin typeface="Tahoma" panose="020B0604030504040204"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charRg st="0" end="2"/>
                                            </p:txEl>
                                          </p:spTgt>
                                        </p:tgtEl>
                                        <p:attrNameLst>
                                          <p:attrName>style.visibility</p:attrName>
                                        </p:attrNameLst>
                                      </p:cBhvr>
                                      <p:to>
                                        <p:strVal val="visible"/>
                                      </p:to>
                                    </p:set>
                                    <p:anim calcmode="lin" valueType="num">
                                      <p:cBhvr additive="base">
                                        <p:cTn id="7" dur="500" fill="hold"/>
                                        <p:tgtEl>
                                          <p:spTgt spid="2">
                                            <p:txEl>
                                              <p:charRg st="0"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charRg st="0"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1" name="文本框 56321"/>
          <p:cNvSpPr txBox="1"/>
          <p:nvPr/>
        </p:nvSpPr>
        <p:spPr>
          <a:xfrm>
            <a:off x="255905" y="451485"/>
            <a:ext cx="8632825" cy="6185535"/>
          </a:xfrm>
          <a:prstGeom prst="rect">
            <a:avLst/>
          </a:prstGeom>
          <a:noFill/>
          <a:ln w="9525">
            <a:noFill/>
          </a:ln>
        </p:spPr>
        <p:txBody>
          <a:bodyPr>
            <a:spAutoFit/>
          </a:bodyPr>
          <a:p>
            <a:pPr>
              <a:lnSpc>
                <a:spcPct val="110000"/>
              </a:lnSpc>
            </a:pPr>
            <a:r>
              <a:rPr lang="zh-CN" altLang="en-US" sz="3000" b="1" dirty="0">
                <a:latin typeface="宋体" panose="02010600030101010101" pitchFamily="2" charset="-122"/>
                <a:sym typeface="宋体" panose="02010600030101010101" pitchFamily="2" charset="-122"/>
              </a:rPr>
              <a:t>材料一：凡田，六年一班，神田、寺田不在此限。若以身死，应退田者，每至班年，即从收授。</a:t>
            </a:r>
            <a:endParaRPr lang="en-US" altLang="zh-CN" sz="3000" b="1">
              <a:latin typeface="宋体" panose="02010600030101010101" pitchFamily="2" charset="-122"/>
              <a:sym typeface="宋体" panose="02010600030101010101" pitchFamily="2" charset="-122"/>
            </a:endParaRPr>
          </a:p>
          <a:p>
            <a:pPr>
              <a:lnSpc>
                <a:spcPct val="110000"/>
              </a:lnSpc>
            </a:pPr>
            <a:r>
              <a:rPr lang="zh-CN" altLang="en-US" sz="3000" b="1" dirty="0">
                <a:latin typeface="宋体" panose="02010600030101010101" pitchFamily="2" charset="-122"/>
                <a:sym typeface="宋体" panose="02010600030101010101" pitchFamily="2" charset="-122"/>
              </a:rPr>
              <a:t>材料二：农民必须向国家交谷（租）；农民必须给国家服劳役（庸）或纳布代服役；农民必须向国家交土产（调）。男子还必须服兵役，兵器本人自备，军权归属中央。</a:t>
            </a:r>
            <a:endParaRPr lang="zh-CN" altLang="en-US" sz="3000" b="1" dirty="0">
              <a:latin typeface="宋体" panose="02010600030101010101" pitchFamily="2" charset="-122"/>
              <a:sym typeface="宋体" panose="02010600030101010101" pitchFamily="2" charset="-122"/>
            </a:endParaRPr>
          </a:p>
          <a:p>
            <a:pPr>
              <a:lnSpc>
                <a:spcPct val="110000"/>
              </a:lnSpc>
            </a:pPr>
            <a:r>
              <a:rPr lang="zh-CN" altLang="en-US" sz="3000" b="1" dirty="0">
                <a:latin typeface="宋体" panose="02010600030101010101" pitchFamily="2" charset="-122"/>
                <a:sym typeface="+mn-ea"/>
              </a:rPr>
              <a:t>请回答：</a:t>
            </a:r>
            <a:br>
              <a:rPr lang="zh-CN" altLang="en-US" sz="3000" b="1" dirty="0">
                <a:latin typeface="宋体" panose="02010600030101010101" pitchFamily="2" charset="-122"/>
                <a:sym typeface="+mn-ea"/>
              </a:rPr>
            </a:br>
            <a:r>
              <a:rPr lang="zh-CN" altLang="en-US" sz="3000" b="1" dirty="0">
                <a:latin typeface="宋体" panose="02010600030101010101" pitchFamily="2" charset="-122"/>
                <a:sym typeface="+mn-ea"/>
              </a:rPr>
              <a:t>①材料一和材料二是什么法令规定的？</a:t>
            </a:r>
            <a:br>
              <a:rPr lang="zh-CN" altLang="en-US" sz="3000" b="1" dirty="0">
                <a:latin typeface="宋体" panose="02010600030101010101" pitchFamily="2" charset="-122"/>
                <a:sym typeface="+mn-ea"/>
              </a:rPr>
            </a:br>
            <a:r>
              <a:rPr lang="zh-CN" altLang="en-US" sz="3000" b="1" dirty="0">
                <a:latin typeface="宋体" panose="02010600030101010101" pitchFamily="2" charset="-122"/>
                <a:sym typeface="+mn-ea"/>
              </a:rPr>
              <a:t>②以上法令是哪个国家进行政治改革的内容？</a:t>
            </a:r>
            <a:br>
              <a:rPr lang="zh-CN" altLang="en-US" sz="3000" b="1" dirty="0">
                <a:latin typeface="宋体" panose="02010600030101010101" pitchFamily="2" charset="-122"/>
                <a:sym typeface="+mn-ea"/>
              </a:rPr>
            </a:br>
            <a:r>
              <a:rPr lang="zh-CN" altLang="en-US" sz="3000" b="1" dirty="0">
                <a:latin typeface="宋体" panose="02010600030101010101" pitchFamily="2" charset="-122"/>
                <a:sym typeface="+mn-ea"/>
              </a:rPr>
              <a:t>③这次改革是效法哪个国家的什么制度？有何历史意义？</a:t>
            </a:r>
            <a:endParaRPr lang="zh-CN" altLang="en-US" sz="3000" b="1" dirty="0">
              <a:latin typeface="宋体" panose="02010600030101010101" pitchFamily="2" charset="-122"/>
            </a:endParaRPr>
          </a:p>
          <a:p>
            <a:pPr>
              <a:lnSpc>
                <a:spcPct val="110000"/>
              </a:lnSpc>
            </a:pPr>
            <a:endParaRPr lang="zh-CN" altLang="en-US" sz="3000" b="1" dirty="0">
              <a:latin typeface="宋体" panose="02010600030101010101" pitchFamily="2" charset="-122"/>
              <a:sym typeface="宋体" panose="02010600030101010101" pitchFamily="2" charset="-122"/>
            </a:endParaRPr>
          </a:p>
        </p:txBody>
      </p:sp>
      <p:sp>
        <p:nvSpPr>
          <p:cNvPr id="2" name="文本框 1"/>
          <p:cNvSpPr txBox="1"/>
          <p:nvPr/>
        </p:nvSpPr>
        <p:spPr>
          <a:xfrm>
            <a:off x="1550670" y="5506720"/>
            <a:ext cx="6824345" cy="953135"/>
          </a:xfrm>
          <a:prstGeom prst="rect">
            <a:avLst/>
          </a:prstGeom>
          <a:noFill/>
        </p:spPr>
        <p:txBody>
          <a:bodyPr wrap="square" rtlCol="0" anchor="t">
            <a:spAutoFit/>
          </a:bodyPr>
          <a:p>
            <a:r>
              <a:rPr lang="zh-CN" altLang="en-US" sz="2800" b="1" dirty="0">
                <a:solidFill>
                  <a:srgbClr val="C00000"/>
                </a:solidFill>
                <a:latin typeface="宋体" panose="02010600030101010101" pitchFamily="2" charset="-122"/>
                <a:sym typeface="+mn-ea"/>
              </a:rPr>
              <a:t>③中国唐朝的均田制和租庸调制。是日本从奴隶社会向封建社会过渡的标志。</a:t>
            </a:r>
            <a:endParaRPr lang="zh-CN" altLang="en-US" sz="2800" b="1" dirty="0">
              <a:solidFill>
                <a:srgbClr val="C00000"/>
              </a:solidFill>
              <a:latin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内容占位符 2"/>
          <p:cNvSpPr>
            <a:spLocks noGrp="1"/>
          </p:cNvSpPr>
          <p:nvPr>
            <p:ph idx="1"/>
          </p:nvPr>
        </p:nvSpPr>
        <p:spPr>
          <a:xfrm>
            <a:off x="571500" y="516890"/>
            <a:ext cx="8001000" cy="3429000"/>
          </a:xfrm>
        </p:spPr>
        <p:txBody>
          <a:bodyPr vert="horz" wrap="square" lIns="91440" tIns="45720" rIns="91440" bIns="45720" anchor="t"/>
          <a:p>
            <a:pPr marL="0" indent="0">
              <a:buNone/>
            </a:pPr>
            <a:r>
              <a:rPr lang="zh-CN" altLang="en-US" sz="3600" b="1" dirty="0">
                <a:solidFill>
                  <a:schemeClr val="tx1"/>
                </a:solidFill>
                <a:latin typeface="楷体" panose="02010609060101010101" pitchFamily="49" charset="-122"/>
                <a:ea typeface="楷体" panose="02010609060101010101" pitchFamily="49" charset="-122"/>
                <a:cs typeface="楷体" panose="02010609060101010101" pitchFamily="49" charset="-122"/>
              </a:rPr>
              <a:t>学习目标：</a:t>
            </a:r>
            <a:r>
              <a:rPr lang="en-US" altLang="zh-CN"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endParaRPr lang="en-US" altLang="zh-CN" sz="320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indent="0">
              <a:buNone/>
            </a:pPr>
            <a:r>
              <a:rPr lang="en-US" altLang="zh-CN"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1</a:t>
            </a:r>
            <a:r>
              <a:rPr lang="zh-CN" alt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、了解</a:t>
            </a:r>
            <a:r>
              <a:rPr lang="en-US" altLang="zh-CN"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6</a:t>
            </a:r>
            <a:r>
              <a:rPr lang="zh-CN" alt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世纪前日本的状况；能简单说出日本大化改新的背景，准确无误地简述大化改新的内容和作用。</a:t>
            </a:r>
            <a:r>
              <a:rPr lang="en-US" altLang="zh-CN"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endParaRPr lang="en-US" altLang="zh-CN" sz="320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indent="0">
              <a:buNone/>
            </a:pPr>
            <a:r>
              <a:rPr lang="en-US" altLang="zh-CN"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2</a:t>
            </a:r>
            <a:r>
              <a:rPr lang="zh-CN" alt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、了解武士集团形成的原因及幕府统治的建立。</a:t>
            </a:r>
            <a:endParaRPr lang="zh-CN" alt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indent="0">
              <a:buNone/>
            </a:pPr>
            <a:r>
              <a:rPr lang="en-US" altLang="zh-CN"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3</a:t>
            </a:r>
            <a:r>
              <a:rPr lang="zh-CN" alt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、通过小组讨论，能用语言准确表达日本大化改新对我们的启示；弄清幕府与天皇朝廷之间的关系，认识武士道的实质。</a:t>
            </a:r>
            <a:r>
              <a:rPr lang="en-US" altLang="zh-CN" sz="2400" b="1" dirty="0"/>
              <a:t> </a:t>
            </a:r>
            <a:endParaRPr lang="en-US" altLang="zh-CN" sz="2400" b="1"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5298" name="文本占位符 55297" descr="rb"/>
          <p:cNvPicPr>
            <a:picLocks noChangeAspect="1"/>
          </p:cNvPicPr>
          <p:nvPr>
            <p:ph type="body" idx="1"/>
          </p:nvPr>
        </p:nvPicPr>
        <p:blipFill>
          <a:blip r:embed="rId1"/>
          <a:stretch>
            <a:fillRect/>
          </a:stretch>
        </p:blipFill>
        <p:spPr>
          <a:xfrm>
            <a:off x="-12700" y="-10160"/>
            <a:ext cx="9156700" cy="7273290"/>
          </a:xfrm>
        </p:spPr>
      </p:pic>
      <p:sp>
        <p:nvSpPr>
          <p:cNvPr id="55299" name="文本框 55298"/>
          <p:cNvSpPr txBox="1"/>
          <p:nvPr/>
        </p:nvSpPr>
        <p:spPr>
          <a:xfrm>
            <a:off x="6372225" y="1052513"/>
            <a:ext cx="1255713" cy="519112"/>
          </a:xfrm>
          <a:prstGeom prst="rect">
            <a:avLst/>
          </a:prstGeom>
          <a:noFill/>
          <a:ln w="9525">
            <a:noFill/>
          </a:ln>
        </p:spPr>
        <p:txBody>
          <a:bodyPr wrap="none" anchor="t">
            <a:spAutoFit/>
          </a:bodyPr>
          <a:p>
            <a:pPr>
              <a:buFont typeface="Arial" panose="020B0604020202020204" pitchFamily="34" charset="0"/>
              <a:buNone/>
            </a:pPr>
            <a:r>
              <a:rPr lang="zh-CN" altLang="en-US" sz="2800" b="1" dirty="0">
                <a:solidFill>
                  <a:srgbClr val="FF0000"/>
                </a:solidFill>
                <a:latin typeface="Arial" panose="020B0604020202020204" pitchFamily="34" charset="0"/>
                <a:ea typeface="华文行楷" charset="-122"/>
              </a:rPr>
              <a:t>北海道</a:t>
            </a:r>
            <a:endParaRPr lang="zh-CN" altLang="en-US" sz="2800" b="1" dirty="0">
              <a:solidFill>
                <a:srgbClr val="FF0000"/>
              </a:solidFill>
              <a:latin typeface="Arial" panose="020B0604020202020204" pitchFamily="34" charset="0"/>
              <a:ea typeface="华文行楷" charset="-122"/>
            </a:endParaRPr>
          </a:p>
        </p:txBody>
      </p:sp>
      <p:sp>
        <p:nvSpPr>
          <p:cNvPr id="55300" name="文本框 55299"/>
          <p:cNvSpPr txBox="1"/>
          <p:nvPr/>
        </p:nvSpPr>
        <p:spPr>
          <a:xfrm rot="20025178">
            <a:off x="3390900" y="3933825"/>
            <a:ext cx="5753100" cy="579438"/>
          </a:xfrm>
          <a:prstGeom prst="rect">
            <a:avLst/>
          </a:prstGeom>
          <a:noFill/>
          <a:ln w="9525">
            <a:noFill/>
          </a:ln>
        </p:spPr>
        <p:txBody>
          <a:bodyPr>
            <a:spAutoFit/>
          </a:bodyPr>
          <a:p>
            <a:pPr>
              <a:buFont typeface="Arial" panose="020B0604020202020204" pitchFamily="34" charset="0"/>
              <a:buNone/>
            </a:pPr>
            <a:r>
              <a:rPr lang="en-US" altLang="zh-CN" sz="3200" b="1" dirty="0">
                <a:solidFill>
                  <a:srgbClr val="FF0000"/>
                </a:solidFill>
                <a:latin typeface="华文行楷" charset="-122"/>
                <a:ea typeface="华文行楷" charset="-122"/>
              </a:rPr>
              <a:t>   </a:t>
            </a:r>
            <a:r>
              <a:rPr lang="zh-CN" altLang="en-US" sz="3200" b="1" dirty="0">
                <a:solidFill>
                  <a:srgbClr val="FF0000"/>
                </a:solidFill>
                <a:latin typeface="华文行楷" charset="-122"/>
                <a:ea typeface="华文行楷" charset="-122"/>
              </a:rPr>
              <a:t>本         洲</a:t>
            </a:r>
            <a:endParaRPr lang="zh-CN" altLang="en-US" sz="3200" b="1" dirty="0">
              <a:solidFill>
                <a:srgbClr val="FF0000"/>
              </a:solidFill>
              <a:latin typeface="华文行楷" charset="-122"/>
              <a:ea typeface="华文行楷" charset="-122"/>
            </a:endParaRPr>
          </a:p>
        </p:txBody>
      </p:sp>
      <p:sp>
        <p:nvSpPr>
          <p:cNvPr id="55301" name="文本框 55300"/>
          <p:cNvSpPr txBox="1"/>
          <p:nvPr/>
        </p:nvSpPr>
        <p:spPr>
          <a:xfrm>
            <a:off x="2268538" y="5805488"/>
            <a:ext cx="898525" cy="519112"/>
          </a:xfrm>
          <a:prstGeom prst="rect">
            <a:avLst/>
          </a:prstGeom>
          <a:noFill/>
          <a:ln w="9525">
            <a:noFill/>
          </a:ln>
        </p:spPr>
        <p:txBody>
          <a:bodyPr wrap="none" anchor="t">
            <a:spAutoFit/>
          </a:bodyPr>
          <a:p>
            <a:pPr>
              <a:buFont typeface="Arial" panose="020B0604020202020204" pitchFamily="34" charset="0"/>
              <a:buNone/>
            </a:pPr>
            <a:r>
              <a:rPr lang="zh-CN" altLang="en-US" sz="2800" b="1" dirty="0">
                <a:solidFill>
                  <a:srgbClr val="FF0000"/>
                </a:solidFill>
                <a:latin typeface="Arial" panose="020B0604020202020204" pitchFamily="34" charset="0"/>
                <a:ea typeface="华文行楷" charset="-122"/>
              </a:rPr>
              <a:t>四国</a:t>
            </a:r>
            <a:endParaRPr lang="zh-CN" altLang="en-US" sz="2800" b="1" dirty="0">
              <a:solidFill>
                <a:srgbClr val="FF0000"/>
              </a:solidFill>
              <a:latin typeface="Arial" panose="020B0604020202020204" pitchFamily="34" charset="0"/>
              <a:ea typeface="华文行楷" charset="-122"/>
            </a:endParaRPr>
          </a:p>
        </p:txBody>
      </p:sp>
      <p:sp>
        <p:nvSpPr>
          <p:cNvPr id="55302" name="文本框 55301"/>
          <p:cNvSpPr txBox="1"/>
          <p:nvPr/>
        </p:nvSpPr>
        <p:spPr>
          <a:xfrm>
            <a:off x="971550" y="6165850"/>
            <a:ext cx="898525" cy="519113"/>
          </a:xfrm>
          <a:prstGeom prst="rect">
            <a:avLst/>
          </a:prstGeom>
          <a:noFill/>
          <a:ln w="9525">
            <a:noFill/>
          </a:ln>
        </p:spPr>
        <p:txBody>
          <a:bodyPr wrap="none" anchor="t">
            <a:spAutoFit/>
          </a:bodyPr>
          <a:p>
            <a:pPr>
              <a:buFont typeface="Arial" panose="020B0604020202020204" pitchFamily="34" charset="0"/>
              <a:buNone/>
            </a:pPr>
            <a:r>
              <a:rPr lang="zh-CN" altLang="en-US" sz="2800" b="1" dirty="0">
                <a:solidFill>
                  <a:srgbClr val="FF0000"/>
                </a:solidFill>
                <a:latin typeface="Arial" panose="020B0604020202020204" pitchFamily="34" charset="0"/>
                <a:ea typeface="华文行楷" charset="-122"/>
              </a:rPr>
              <a:t>九洲</a:t>
            </a:r>
            <a:endParaRPr lang="zh-CN" altLang="en-US" sz="2800" b="1" dirty="0">
              <a:solidFill>
                <a:srgbClr val="FF0000"/>
              </a:solidFill>
              <a:latin typeface="Arial" panose="020B0604020202020204" pitchFamily="34" charset="0"/>
              <a:ea typeface="华文行楷" charset="-122"/>
            </a:endParaRPr>
          </a:p>
        </p:txBody>
      </p:sp>
      <p:sp>
        <p:nvSpPr>
          <p:cNvPr id="55308" name="文本框 55307"/>
          <p:cNvSpPr txBox="1"/>
          <p:nvPr/>
        </p:nvSpPr>
        <p:spPr>
          <a:xfrm>
            <a:off x="468313" y="404813"/>
            <a:ext cx="2089150" cy="641350"/>
          </a:xfrm>
          <a:prstGeom prst="rect">
            <a:avLst/>
          </a:prstGeom>
          <a:solidFill>
            <a:srgbClr val="00FFFF"/>
          </a:solidFill>
          <a:ln w="9525">
            <a:noFill/>
          </a:ln>
        </p:spPr>
        <p:txBody>
          <a:bodyPr>
            <a:spAutoFit/>
          </a:bodyPr>
          <a:p>
            <a:pPr>
              <a:spcBef>
                <a:spcPct val="50000"/>
              </a:spcBef>
              <a:buFont typeface="Arial" panose="020B0604020202020204" pitchFamily="34" charset="0"/>
              <a:buNone/>
            </a:pPr>
            <a:r>
              <a:rPr lang="zh-CN" altLang="en-US" sz="3600" b="1" dirty="0">
                <a:solidFill>
                  <a:srgbClr val="0000FF"/>
                </a:solidFill>
                <a:latin typeface="Tahoma" panose="020B0604030504040204" pitchFamily="34" charset="0"/>
                <a:ea typeface="华文新魏" charset="-122"/>
              </a:rPr>
              <a:t>古代日本</a:t>
            </a:r>
            <a:endParaRPr lang="zh-CN" altLang="en-US" sz="3600" b="1" dirty="0">
              <a:solidFill>
                <a:srgbClr val="0000FF"/>
              </a:solidFill>
              <a:latin typeface="Tahoma" panose="020B0604030504040204" pitchFamily="34" charset="0"/>
              <a:ea typeface="华文新魏"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5299"/>
                                        </p:tgtEl>
                                        <p:attrNameLst>
                                          <p:attrName>style.visibility</p:attrName>
                                        </p:attrNameLst>
                                      </p:cBhvr>
                                      <p:to>
                                        <p:strVal val="visible"/>
                                      </p:to>
                                    </p:set>
                                    <p:anim calcmode="lin" valueType="num">
                                      <p:cBhvr additive="base">
                                        <p:cTn id="7" dur="500" fill="hold"/>
                                        <p:tgtEl>
                                          <p:spTgt spid="55299"/>
                                        </p:tgtEl>
                                        <p:attrNameLst>
                                          <p:attrName>ppt_x</p:attrName>
                                        </p:attrNameLst>
                                      </p:cBhvr>
                                      <p:tavLst>
                                        <p:tav tm="0">
                                          <p:val>
                                            <p:strVal val="#ppt_x"/>
                                          </p:val>
                                        </p:tav>
                                        <p:tav tm="100000">
                                          <p:val>
                                            <p:strVal val="#ppt_x"/>
                                          </p:val>
                                        </p:tav>
                                      </p:tavLst>
                                    </p:anim>
                                    <p:anim calcmode="lin" valueType="num">
                                      <p:cBhvr additive="base">
                                        <p:cTn id="8" dur="500" fill="hold"/>
                                        <p:tgtEl>
                                          <p:spTgt spid="5529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5300">
                                            <p:txEl>
                                              <p:charRg st="0" end="15"/>
                                            </p:txEl>
                                          </p:spTgt>
                                        </p:tgtEl>
                                        <p:attrNameLst>
                                          <p:attrName>style.visibility</p:attrName>
                                        </p:attrNameLst>
                                      </p:cBhvr>
                                      <p:to>
                                        <p:strVal val="visible"/>
                                      </p:to>
                                    </p:set>
                                    <p:anim calcmode="lin" valueType="num">
                                      <p:cBhvr additive="base">
                                        <p:cTn id="13" dur="500" fill="hold"/>
                                        <p:tgtEl>
                                          <p:spTgt spid="55300">
                                            <p:txEl>
                                              <p:charRg st="0" end="1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5300">
                                            <p:txEl>
                                              <p:charRg st="0" end="1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5301"/>
                                        </p:tgtEl>
                                        <p:attrNameLst>
                                          <p:attrName>style.visibility</p:attrName>
                                        </p:attrNameLst>
                                      </p:cBhvr>
                                      <p:to>
                                        <p:strVal val="visible"/>
                                      </p:to>
                                    </p:set>
                                    <p:anim calcmode="lin" valueType="num">
                                      <p:cBhvr additive="base">
                                        <p:cTn id="19" dur="500" fill="hold"/>
                                        <p:tgtEl>
                                          <p:spTgt spid="55301"/>
                                        </p:tgtEl>
                                        <p:attrNameLst>
                                          <p:attrName>ppt_x</p:attrName>
                                        </p:attrNameLst>
                                      </p:cBhvr>
                                      <p:tavLst>
                                        <p:tav tm="0">
                                          <p:val>
                                            <p:strVal val="#ppt_x"/>
                                          </p:val>
                                        </p:tav>
                                        <p:tav tm="100000">
                                          <p:val>
                                            <p:strVal val="#ppt_x"/>
                                          </p:val>
                                        </p:tav>
                                      </p:tavLst>
                                    </p:anim>
                                    <p:anim calcmode="lin" valueType="num">
                                      <p:cBhvr additive="base">
                                        <p:cTn id="20" dur="500" fill="hold"/>
                                        <p:tgtEl>
                                          <p:spTgt spid="5530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5302"/>
                                        </p:tgtEl>
                                        <p:attrNameLst>
                                          <p:attrName>style.visibility</p:attrName>
                                        </p:attrNameLst>
                                      </p:cBhvr>
                                      <p:to>
                                        <p:strVal val="visible"/>
                                      </p:to>
                                    </p:set>
                                    <p:anim calcmode="lin" valueType="num">
                                      <p:cBhvr additive="base">
                                        <p:cTn id="25" dur="500" fill="hold"/>
                                        <p:tgtEl>
                                          <p:spTgt spid="55302"/>
                                        </p:tgtEl>
                                        <p:attrNameLst>
                                          <p:attrName>ppt_x</p:attrName>
                                        </p:attrNameLst>
                                      </p:cBhvr>
                                      <p:tavLst>
                                        <p:tav tm="0">
                                          <p:val>
                                            <p:strVal val="#ppt_x"/>
                                          </p:val>
                                        </p:tav>
                                        <p:tav tm="100000">
                                          <p:val>
                                            <p:strVal val="#ppt_x"/>
                                          </p:val>
                                        </p:tav>
                                      </p:tavLst>
                                    </p:anim>
                                    <p:anim calcmode="lin" valueType="num">
                                      <p:cBhvr additive="base">
                                        <p:cTn id="26" dur="500" fill="hold"/>
                                        <p:tgtEl>
                                          <p:spTgt spid="553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p:bldP spid="55301" grpId="0"/>
      <p:bldP spid="5530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文本框 28673"/>
          <p:cNvSpPr txBox="1"/>
          <p:nvPr/>
        </p:nvSpPr>
        <p:spPr>
          <a:xfrm>
            <a:off x="6243638" y="1100138"/>
            <a:ext cx="1150937" cy="457200"/>
          </a:xfrm>
          <a:prstGeom prst="rect">
            <a:avLst/>
          </a:prstGeom>
          <a:noFill/>
          <a:ln w="9525">
            <a:noFill/>
          </a:ln>
        </p:spPr>
        <p:txBody>
          <a:bodyPr>
            <a:spAutoFit/>
          </a:bodyPr>
          <a:p>
            <a:pPr>
              <a:spcBef>
                <a:spcPct val="50000"/>
              </a:spcBef>
            </a:pPr>
            <a:r>
              <a:rPr lang="zh-CN" altLang="en-US" sz="2400" b="1">
                <a:latin typeface="Times New Roman" panose="02020603050405020304" pitchFamily="18" charset="0"/>
              </a:rPr>
              <a:t>北海道</a:t>
            </a:r>
            <a:endParaRPr lang="zh-CN" altLang="en-US" sz="2400" b="1">
              <a:latin typeface="Times New Roman" panose="02020603050405020304" pitchFamily="18" charset="0"/>
            </a:endParaRPr>
          </a:p>
        </p:txBody>
      </p:sp>
      <p:sp>
        <p:nvSpPr>
          <p:cNvPr id="28675" name="文本框 28674"/>
          <p:cNvSpPr txBox="1"/>
          <p:nvPr/>
        </p:nvSpPr>
        <p:spPr>
          <a:xfrm>
            <a:off x="5307013" y="3068638"/>
            <a:ext cx="647700" cy="457200"/>
          </a:xfrm>
          <a:prstGeom prst="rect">
            <a:avLst/>
          </a:prstGeom>
          <a:noFill/>
          <a:ln w="9525">
            <a:noFill/>
          </a:ln>
        </p:spPr>
        <p:txBody>
          <a:bodyPr>
            <a:spAutoFit/>
          </a:bodyPr>
          <a:p>
            <a:pPr>
              <a:spcBef>
                <a:spcPct val="50000"/>
              </a:spcBef>
            </a:pPr>
            <a:r>
              <a:rPr lang="zh-CN" altLang="en-US" sz="2400" b="1">
                <a:latin typeface="Times New Roman" panose="02020603050405020304" pitchFamily="18" charset="0"/>
              </a:rPr>
              <a:t>本</a:t>
            </a:r>
            <a:endParaRPr lang="zh-CN" altLang="en-US" sz="2400" b="1">
              <a:latin typeface="Times New Roman" panose="02020603050405020304" pitchFamily="18" charset="0"/>
            </a:endParaRPr>
          </a:p>
        </p:txBody>
      </p:sp>
      <p:sp>
        <p:nvSpPr>
          <p:cNvPr id="28676" name="文本框 28675"/>
          <p:cNvSpPr txBox="1"/>
          <p:nvPr/>
        </p:nvSpPr>
        <p:spPr>
          <a:xfrm>
            <a:off x="1562100" y="4581525"/>
            <a:ext cx="1152525" cy="457200"/>
          </a:xfrm>
          <a:prstGeom prst="rect">
            <a:avLst/>
          </a:prstGeom>
          <a:noFill/>
          <a:ln w="9525">
            <a:noFill/>
          </a:ln>
        </p:spPr>
        <p:txBody>
          <a:bodyPr>
            <a:spAutoFit/>
          </a:bodyPr>
          <a:p>
            <a:pPr>
              <a:spcBef>
                <a:spcPct val="50000"/>
              </a:spcBef>
            </a:pPr>
            <a:r>
              <a:rPr lang="zh-CN" altLang="en-US" sz="2400" b="1">
                <a:latin typeface="Times New Roman" panose="02020603050405020304" pitchFamily="18" charset="0"/>
              </a:rPr>
              <a:t>州</a:t>
            </a:r>
            <a:endParaRPr lang="zh-CN" altLang="en-US" sz="2400" b="1">
              <a:latin typeface="Times New Roman" panose="02020603050405020304" pitchFamily="18" charset="0"/>
            </a:endParaRPr>
          </a:p>
        </p:txBody>
      </p:sp>
      <p:sp>
        <p:nvSpPr>
          <p:cNvPr id="28677" name="文本框 28676"/>
          <p:cNvSpPr txBox="1"/>
          <p:nvPr/>
        </p:nvSpPr>
        <p:spPr>
          <a:xfrm>
            <a:off x="1346200" y="5229225"/>
            <a:ext cx="1152525" cy="457200"/>
          </a:xfrm>
          <a:prstGeom prst="rect">
            <a:avLst/>
          </a:prstGeom>
          <a:noFill/>
          <a:ln w="9525">
            <a:noFill/>
          </a:ln>
        </p:spPr>
        <p:txBody>
          <a:bodyPr>
            <a:spAutoFit/>
          </a:bodyPr>
          <a:p>
            <a:pPr>
              <a:spcBef>
                <a:spcPct val="50000"/>
              </a:spcBef>
            </a:pPr>
            <a:r>
              <a:rPr lang="zh-CN" altLang="en-US" sz="2400" b="1">
                <a:latin typeface="Times New Roman" panose="02020603050405020304" pitchFamily="18" charset="0"/>
              </a:rPr>
              <a:t>四国</a:t>
            </a:r>
            <a:endParaRPr lang="zh-CN" altLang="en-US" sz="2400" b="1">
              <a:latin typeface="Times New Roman" panose="02020603050405020304" pitchFamily="18" charset="0"/>
            </a:endParaRPr>
          </a:p>
        </p:txBody>
      </p:sp>
      <p:sp>
        <p:nvSpPr>
          <p:cNvPr id="28678" name="文本框 28677"/>
          <p:cNvSpPr txBox="1"/>
          <p:nvPr/>
        </p:nvSpPr>
        <p:spPr>
          <a:xfrm>
            <a:off x="436563" y="5084763"/>
            <a:ext cx="549275" cy="865187"/>
          </a:xfrm>
          <a:prstGeom prst="rect">
            <a:avLst/>
          </a:prstGeom>
          <a:noFill/>
          <a:ln w="9525">
            <a:noFill/>
          </a:ln>
        </p:spPr>
        <p:txBody>
          <a:bodyPr vert="eaVert">
            <a:spAutoFit/>
          </a:bodyPr>
          <a:p>
            <a:pPr>
              <a:spcBef>
                <a:spcPct val="50000"/>
              </a:spcBef>
            </a:pPr>
            <a:r>
              <a:rPr lang="zh-CN" altLang="en-US" sz="2400" b="1">
                <a:latin typeface="Times New Roman" panose="02020603050405020304" pitchFamily="18" charset="0"/>
              </a:rPr>
              <a:t>九州</a:t>
            </a:r>
            <a:endParaRPr lang="zh-CN" altLang="en-US" sz="2400" b="1">
              <a:latin typeface="Times New Roman" panose="02020603050405020304" pitchFamily="18" charset="0"/>
            </a:endParaRPr>
          </a:p>
        </p:txBody>
      </p:sp>
      <p:grpSp>
        <p:nvGrpSpPr>
          <p:cNvPr id="28679" name="组合 28678"/>
          <p:cNvGrpSpPr/>
          <p:nvPr/>
        </p:nvGrpSpPr>
        <p:grpSpPr>
          <a:xfrm>
            <a:off x="2570163" y="4772025"/>
            <a:ext cx="1944687" cy="1274763"/>
            <a:chOff x="0" y="0"/>
            <a:chExt cx="1225" cy="803"/>
          </a:xfrm>
        </p:grpSpPr>
        <p:sp>
          <p:nvSpPr>
            <p:cNvPr id="28680" name="未知"/>
            <p:cNvSpPr/>
            <p:nvPr/>
          </p:nvSpPr>
          <p:spPr>
            <a:xfrm>
              <a:off x="0" y="153"/>
              <a:ext cx="393" cy="589"/>
            </a:xfrm>
            <a:custGeom>
              <a:avLst/>
              <a:gdLst/>
              <a:ahLst/>
              <a:cxnLst/>
              <a:pathLst>
                <a:path w="393" h="589">
                  <a:moveTo>
                    <a:pt x="113" y="30"/>
                  </a:moveTo>
                  <a:cubicBezTo>
                    <a:pt x="98" y="60"/>
                    <a:pt x="174" y="166"/>
                    <a:pt x="159" y="211"/>
                  </a:cubicBezTo>
                  <a:cubicBezTo>
                    <a:pt x="144" y="256"/>
                    <a:pt x="46" y="264"/>
                    <a:pt x="23" y="302"/>
                  </a:cubicBezTo>
                  <a:cubicBezTo>
                    <a:pt x="0" y="340"/>
                    <a:pt x="16" y="393"/>
                    <a:pt x="23" y="438"/>
                  </a:cubicBezTo>
                  <a:cubicBezTo>
                    <a:pt x="30" y="483"/>
                    <a:pt x="45" y="559"/>
                    <a:pt x="68" y="574"/>
                  </a:cubicBezTo>
                  <a:cubicBezTo>
                    <a:pt x="91" y="589"/>
                    <a:pt x="121" y="552"/>
                    <a:pt x="159" y="529"/>
                  </a:cubicBezTo>
                  <a:cubicBezTo>
                    <a:pt x="197" y="506"/>
                    <a:pt x="257" y="483"/>
                    <a:pt x="295" y="438"/>
                  </a:cubicBezTo>
                  <a:cubicBezTo>
                    <a:pt x="333" y="393"/>
                    <a:pt x="379" y="302"/>
                    <a:pt x="386" y="257"/>
                  </a:cubicBezTo>
                  <a:cubicBezTo>
                    <a:pt x="393" y="212"/>
                    <a:pt x="355" y="196"/>
                    <a:pt x="340" y="166"/>
                  </a:cubicBezTo>
                  <a:cubicBezTo>
                    <a:pt x="325" y="136"/>
                    <a:pt x="310" y="98"/>
                    <a:pt x="295" y="75"/>
                  </a:cubicBezTo>
                  <a:cubicBezTo>
                    <a:pt x="280" y="52"/>
                    <a:pt x="279" y="37"/>
                    <a:pt x="249" y="30"/>
                  </a:cubicBezTo>
                  <a:cubicBezTo>
                    <a:pt x="219" y="23"/>
                    <a:pt x="128" y="0"/>
                    <a:pt x="113" y="30"/>
                  </a:cubicBezTo>
                  <a:close/>
                </a:path>
              </a:pathLst>
            </a:custGeom>
            <a:solidFill>
              <a:srgbClr val="FFFF00"/>
            </a:solidFill>
            <a:ln w="9525" cap="flat" cmpd="sng">
              <a:solidFill>
                <a:schemeClr val="tx1"/>
              </a:solidFill>
              <a:prstDash val="solid"/>
              <a:headEnd type="none" w="med" len="med"/>
              <a:tailEnd type="none" w="med" len="med"/>
            </a:ln>
          </p:spPr>
          <p:txBody>
            <a:bodyPr/>
            <a:p>
              <a:endParaRPr lang="zh-CN" altLang="en-US"/>
            </a:p>
          </p:txBody>
        </p:sp>
        <p:grpSp>
          <p:nvGrpSpPr>
            <p:cNvPr id="28681" name="组合 28680"/>
            <p:cNvGrpSpPr/>
            <p:nvPr/>
          </p:nvGrpSpPr>
          <p:grpSpPr>
            <a:xfrm>
              <a:off x="182" y="0"/>
              <a:ext cx="1043" cy="803"/>
              <a:chOff x="0" y="0"/>
              <a:chExt cx="1043" cy="803"/>
            </a:xfrm>
          </p:grpSpPr>
          <p:sp>
            <p:nvSpPr>
              <p:cNvPr id="28682" name="椭圆 28681"/>
              <p:cNvSpPr/>
              <p:nvPr/>
            </p:nvSpPr>
            <p:spPr>
              <a:xfrm>
                <a:off x="0" y="243"/>
                <a:ext cx="90" cy="90"/>
              </a:xfrm>
              <a:prstGeom prst="ellipse">
                <a:avLst/>
              </a:prstGeom>
              <a:solidFill>
                <a:schemeClr val="bg1"/>
              </a:solidFill>
              <a:ln w="9525" cap="flat" cmpd="sng">
                <a:solidFill>
                  <a:schemeClr val="tx1"/>
                </a:solidFill>
                <a:prstDash val="solid"/>
                <a:headEnd type="none" w="med" len="med"/>
                <a:tailEnd type="none" w="med" len="med"/>
              </a:ln>
            </p:spPr>
            <p:txBody>
              <a:bodyPr/>
              <a:p>
                <a:endParaRPr lang="zh-CN" altLang="en-US"/>
              </a:p>
            </p:txBody>
          </p:sp>
          <p:sp>
            <p:nvSpPr>
              <p:cNvPr id="28683" name="椭圆 28682"/>
              <p:cNvSpPr/>
              <p:nvPr/>
            </p:nvSpPr>
            <p:spPr>
              <a:xfrm>
                <a:off x="0" y="379"/>
                <a:ext cx="90" cy="90"/>
              </a:xfrm>
              <a:prstGeom prst="ellipse">
                <a:avLst/>
              </a:prstGeom>
              <a:solidFill>
                <a:schemeClr val="bg1"/>
              </a:solidFill>
              <a:ln w="9525" cap="flat" cmpd="sng">
                <a:solidFill>
                  <a:schemeClr val="tx1"/>
                </a:solidFill>
                <a:prstDash val="solid"/>
                <a:headEnd type="none" w="med" len="med"/>
                <a:tailEnd type="none" w="med" len="med"/>
              </a:ln>
            </p:spPr>
            <p:txBody>
              <a:bodyPr/>
              <a:p>
                <a:endParaRPr lang="zh-CN" altLang="en-US"/>
              </a:p>
            </p:txBody>
          </p:sp>
          <p:sp>
            <p:nvSpPr>
              <p:cNvPr id="28684" name="直接连接符 28683"/>
              <p:cNvSpPr/>
              <p:nvPr/>
            </p:nvSpPr>
            <p:spPr>
              <a:xfrm flipV="1">
                <a:off x="90" y="197"/>
                <a:ext cx="137" cy="46"/>
              </a:xfrm>
              <a:prstGeom prst="line">
                <a:avLst/>
              </a:prstGeom>
              <a:ln w="38100" cap="flat" cmpd="sng">
                <a:solidFill>
                  <a:schemeClr val="tx1"/>
                </a:solidFill>
                <a:prstDash val="solid"/>
                <a:headEnd type="none" w="med" len="med"/>
                <a:tailEnd type="none" w="med" len="med"/>
              </a:ln>
            </p:spPr>
          </p:sp>
          <p:sp>
            <p:nvSpPr>
              <p:cNvPr id="28685" name="文本框 28684"/>
              <p:cNvSpPr txBox="1"/>
              <p:nvPr/>
            </p:nvSpPr>
            <p:spPr>
              <a:xfrm>
                <a:off x="181" y="0"/>
                <a:ext cx="862" cy="288"/>
              </a:xfrm>
              <a:prstGeom prst="rect">
                <a:avLst/>
              </a:prstGeom>
              <a:noFill/>
              <a:ln w="9525">
                <a:noFill/>
              </a:ln>
            </p:spPr>
            <p:txBody>
              <a:bodyPr>
                <a:spAutoFit/>
              </a:bodyPr>
              <a:p>
                <a:pPr>
                  <a:spcBef>
                    <a:spcPct val="50000"/>
                  </a:spcBef>
                </a:pPr>
                <a:r>
                  <a:rPr lang="zh-CN" altLang="en-US" sz="2400" b="1">
                    <a:latin typeface="Times New Roman" panose="02020603050405020304" pitchFamily="18" charset="0"/>
                  </a:rPr>
                  <a:t>平安京</a:t>
                </a:r>
                <a:endParaRPr lang="zh-CN" altLang="en-US" sz="2400" b="1">
                  <a:latin typeface="Times New Roman" panose="02020603050405020304" pitchFamily="18" charset="0"/>
                </a:endParaRPr>
              </a:p>
            </p:txBody>
          </p:sp>
          <p:sp>
            <p:nvSpPr>
              <p:cNvPr id="28686" name="直接连接符 28685"/>
              <p:cNvSpPr/>
              <p:nvPr/>
            </p:nvSpPr>
            <p:spPr>
              <a:xfrm>
                <a:off x="90" y="469"/>
                <a:ext cx="273" cy="137"/>
              </a:xfrm>
              <a:prstGeom prst="line">
                <a:avLst/>
              </a:prstGeom>
              <a:ln w="38100" cap="flat" cmpd="sng">
                <a:solidFill>
                  <a:schemeClr val="tx1"/>
                </a:solidFill>
                <a:prstDash val="solid"/>
                <a:headEnd type="none" w="med" len="med"/>
                <a:tailEnd type="none" w="med" len="med"/>
              </a:ln>
            </p:spPr>
          </p:sp>
          <p:sp>
            <p:nvSpPr>
              <p:cNvPr id="28687" name="文本框 28686"/>
              <p:cNvSpPr txBox="1"/>
              <p:nvPr/>
            </p:nvSpPr>
            <p:spPr>
              <a:xfrm>
                <a:off x="453" y="515"/>
                <a:ext cx="590" cy="288"/>
              </a:xfrm>
              <a:prstGeom prst="rect">
                <a:avLst/>
              </a:prstGeom>
              <a:noFill/>
              <a:ln w="9525">
                <a:noFill/>
              </a:ln>
            </p:spPr>
            <p:txBody>
              <a:bodyPr>
                <a:spAutoFit/>
              </a:bodyPr>
              <a:p>
                <a:pPr>
                  <a:spcBef>
                    <a:spcPct val="50000"/>
                  </a:spcBef>
                </a:pPr>
                <a:r>
                  <a:rPr lang="zh-CN" altLang="en-US" sz="2400" b="1">
                    <a:latin typeface="Times New Roman" panose="02020603050405020304" pitchFamily="18" charset="0"/>
                  </a:rPr>
                  <a:t>奈良</a:t>
                </a:r>
                <a:endParaRPr lang="zh-CN" altLang="en-US" sz="2400" b="1">
                  <a:latin typeface="Times New Roman" panose="02020603050405020304" pitchFamily="18" charset="0"/>
                </a:endParaRPr>
              </a:p>
            </p:txBody>
          </p:sp>
        </p:grpSp>
      </p:grpSp>
      <p:pic>
        <p:nvPicPr>
          <p:cNvPr id="28688" name="图片 28687" descr="910201"/>
          <p:cNvPicPr>
            <a:picLocks noChangeAspect="1"/>
          </p:cNvPicPr>
          <p:nvPr/>
        </p:nvPicPr>
        <p:blipFill>
          <a:blip r:embed="rId1"/>
          <a:stretch>
            <a:fillRect/>
          </a:stretch>
        </p:blipFill>
        <p:spPr>
          <a:xfrm>
            <a:off x="3175" y="1231900"/>
            <a:ext cx="9140825" cy="5626100"/>
          </a:xfrm>
          <a:prstGeom prst="rect">
            <a:avLst/>
          </a:prstGeom>
          <a:noFill/>
          <a:ln w="9525">
            <a:noFill/>
          </a:ln>
        </p:spPr>
      </p:pic>
      <p:grpSp>
        <p:nvGrpSpPr>
          <p:cNvPr id="28689" name="组合 28688"/>
          <p:cNvGrpSpPr/>
          <p:nvPr/>
        </p:nvGrpSpPr>
        <p:grpSpPr>
          <a:xfrm>
            <a:off x="4284663" y="2276475"/>
            <a:ext cx="3527425" cy="2884488"/>
            <a:chOff x="0" y="0"/>
            <a:chExt cx="2222" cy="1817"/>
          </a:xfrm>
        </p:grpSpPr>
        <p:sp>
          <p:nvSpPr>
            <p:cNvPr id="28690" name="直接连接符 28689"/>
            <p:cNvSpPr/>
            <p:nvPr/>
          </p:nvSpPr>
          <p:spPr>
            <a:xfrm>
              <a:off x="861" y="456"/>
              <a:ext cx="318" cy="1361"/>
            </a:xfrm>
            <a:prstGeom prst="line">
              <a:avLst/>
            </a:prstGeom>
            <a:ln w="76200" cap="flat" cmpd="sng">
              <a:solidFill>
                <a:srgbClr val="FF822D"/>
              </a:solidFill>
              <a:prstDash val="solid"/>
              <a:headEnd type="none" w="med" len="med"/>
              <a:tailEnd type="triangle" w="med" len="med"/>
            </a:ln>
          </p:spPr>
        </p:sp>
        <p:sp>
          <p:nvSpPr>
            <p:cNvPr id="28691" name="文本框 28690"/>
            <p:cNvSpPr txBox="1"/>
            <p:nvPr/>
          </p:nvSpPr>
          <p:spPr>
            <a:xfrm>
              <a:off x="0" y="0"/>
              <a:ext cx="2222" cy="365"/>
            </a:xfrm>
            <a:prstGeom prst="rect">
              <a:avLst/>
            </a:prstGeom>
            <a:noFill/>
            <a:ln w="9525">
              <a:noFill/>
            </a:ln>
          </p:spPr>
          <p:txBody>
            <a:bodyPr>
              <a:spAutoFit/>
            </a:bodyPr>
            <a:p>
              <a:pPr>
                <a:spcBef>
                  <a:spcPct val="50000"/>
                </a:spcBef>
              </a:pPr>
              <a:r>
                <a:rPr lang="zh-CN" altLang="en-US" sz="3200" b="1">
                  <a:solidFill>
                    <a:srgbClr val="FF0000"/>
                  </a:solidFill>
                  <a:latin typeface="Times New Roman" panose="02020603050405020304" pitchFamily="18" charset="0"/>
                </a:rPr>
                <a:t>大和兴起的地方</a:t>
              </a:r>
              <a:endParaRPr lang="zh-CN" altLang="en-US" sz="3200" b="1">
                <a:solidFill>
                  <a:srgbClr val="FF0000"/>
                </a:solidFill>
                <a:latin typeface="Times New Roman" panose="02020603050405020304" pitchFamily="18" charset="0"/>
              </a:endParaRPr>
            </a:p>
          </p:txBody>
        </p:sp>
      </p:grpSp>
      <p:sp>
        <p:nvSpPr>
          <p:cNvPr id="28692" name="文本框 28691"/>
          <p:cNvSpPr txBox="1"/>
          <p:nvPr/>
        </p:nvSpPr>
        <p:spPr>
          <a:xfrm>
            <a:off x="156845" y="2349500"/>
            <a:ext cx="4018280" cy="953135"/>
          </a:xfrm>
          <a:prstGeom prst="rect">
            <a:avLst/>
          </a:prstGeom>
          <a:solidFill>
            <a:srgbClr val="FFFF00"/>
          </a:solidFill>
          <a:ln w="9525">
            <a:noFill/>
          </a:ln>
        </p:spPr>
        <p:txBody>
          <a:bodyPr wrap="square">
            <a:spAutoFit/>
          </a:bodyPr>
          <a:p>
            <a:pPr>
              <a:spcBef>
                <a:spcPct val="50000"/>
              </a:spcBef>
              <a:buClr>
                <a:srgbClr val="0000CC"/>
              </a:buClr>
              <a:buFont typeface="Wingdings" panose="05000000000000000000" pitchFamily="2" charset="2"/>
              <a:buChar char="Ø"/>
            </a:pPr>
            <a:r>
              <a:rPr lang="zh-CN" altLang="en-US" sz="2800" b="1" dirty="0">
                <a:solidFill>
                  <a:srgbClr val="0000CC"/>
                </a:solidFill>
                <a:latin typeface="楷体_GB2312" pitchFamily="49" charset="-122"/>
                <a:ea typeface="楷体_GB2312" pitchFamily="49" charset="-122"/>
              </a:rPr>
              <a:t>公元</a:t>
            </a:r>
            <a:r>
              <a:rPr lang="en-US" altLang="zh-CN" sz="2800" b="1" dirty="0">
                <a:solidFill>
                  <a:srgbClr val="0000CC"/>
                </a:solidFill>
                <a:latin typeface="楷体_GB2312" pitchFamily="49" charset="-122"/>
                <a:ea typeface="楷体_GB2312" pitchFamily="49" charset="-122"/>
              </a:rPr>
              <a:t>1-2</a:t>
            </a:r>
            <a:r>
              <a:rPr lang="zh-CN" altLang="en-US" sz="2800" b="1" dirty="0">
                <a:solidFill>
                  <a:srgbClr val="0000CC"/>
                </a:solidFill>
                <a:latin typeface="楷体_GB2312" pitchFamily="49" charset="-122"/>
                <a:ea typeface="楷体_GB2312" pitchFamily="49" charset="-122"/>
              </a:rPr>
              <a:t>世</a:t>
            </a:r>
            <a:r>
              <a:rPr lang="zh-CN" altLang="en-US" sz="2800" b="1">
                <a:solidFill>
                  <a:srgbClr val="0000CC"/>
                </a:solidFill>
                <a:latin typeface="楷体_GB2312" pitchFamily="49" charset="-122"/>
                <a:ea typeface="楷体_GB2312" pitchFamily="49" charset="-122"/>
              </a:rPr>
              <a:t>纪前后，日本各地形成</a:t>
            </a:r>
            <a:r>
              <a:rPr lang="en-US" altLang="zh-CN" sz="2800" b="1">
                <a:solidFill>
                  <a:srgbClr val="0000CC"/>
                </a:solidFill>
                <a:latin typeface="楷体_GB2312" pitchFamily="49" charset="-122"/>
                <a:ea typeface="楷体_GB2312" pitchFamily="49" charset="-122"/>
              </a:rPr>
              <a:t>100</a:t>
            </a:r>
            <a:r>
              <a:rPr lang="zh-CN" altLang="en-US" sz="2800" b="1">
                <a:solidFill>
                  <a:srgbClr val="0000CC"/>
                </a:solidFill>
                <a:latin typeface="楷体_GB2312" pitchFamily="49" charset="-122"/>
                <a:ea typeface="楷体_GB2312" pitchFamily="49" charset="-122"/>
              </a:rPr>
              <a:t>多个小国</a:t>
            </a:r>
            <a:endParaRPr lang="zh-CN" altLang="en-US" sz="2800" b="1">
              <a:solidFill>
                <a:srgbClr val="0000CC"/>
              </a:solidFill>
              <a:latin typeface="楷体_GB2312" pitchFamily="49" charset="-122"/>
              <a:ea typeface="楷体_GB2312" pitchFamily="49" charset="-122"/>
            </a:endParaRPr>
          </a:p>
        </p:txBody>
      </p:sp>
      <p:sp>
        <p:nvSpPr>
          <p:cNvPr id="28694" name="文本框 28693"/>
          <p:cNvSpPr txBox="1"/>
          <p:nvPr/>
        </p:nvSpPr>
        <p:spPr>
          <a:xfrm>
            <a:off x="156210" y="3860800"/>
            <a:ext cx="4019550" cy="953135"/>
          </a:xfrm>
          <a:prstGeom prst="rect">
            <a:avLst/>
          </a:prstGeom>
          <a:solidFill>
            <a:srgbClr val="FFFF00"/>
          </a:solidFill>
          <a:ln w="9525">
            <a:noFill/>
          </a:ln>
        </p:spPr>
        <p:txBody>
          <a:bodyPr wrap="square">
            <a:spAutoFit/>
          </a:bodyPr>
          <a:p>
            <a:pPr>
              <a:spcBef>
                <a:spcPct val="50000"/>
              </a:spcBef>
              <a:buClr>
                <a:srgbClr val="0000CC"/>
              </a:buClr>
              <a:buFont typeface="Wingdings" panose="05000000000000000000" pitchFamily="2" charset="2"/>
              <a:buChar char="Ø"/>
            </a:pPr>
            <a:r>
              <a:rPr lang="en-US" altLang="zh-CN" sz="2800" b="1" dirty="0">
                <a:solidFill>
                  <a:srgbClr val="0000CC"/>
                </a:solidFill>
                <a:latin typeface="楷体_GB2312" pitchFamily="49" charset="-122"/>
                <a:ea typeface="楷体_GB2312" pitchFamily="49" charset="-122"/>
              </a:rPr>
              <a:t>5</a:t>
            </a:r>
            <a:r>
              <a:rPr lang="zh-CN" altLang="en-US" sz="2800" b="1" dirty="0">
                <a:solidFill>
                  <a:srgbClr val="0000CC"/>
                </a:solidFill>
                <a:latin typeface="楷体_GB2312" pitchFamily="49" charset="-122"/>
                <a:ea typeface="楷体_GB2312" pitchFamily="49" charset="-122"/>
              </a:rPr>
              <a:t>世纪，本州中部兴起的大</a:t>
            </a:r>
            <a:r>
              <a:rPr lang="zh-CN" altLang="en-US" sz="2800" b="1">
                <a:solidFill>
                  <a:srgbClr val="0000CC"/>
                </a:solidFill>
                <a:latin typeface="楷体_GB2312" pitchFamily="49" charset="-122"/>
                <a:ea typeface="楷体_GB2312" pitchFamily="49" charset="-122"/>
              </a:rPr>
              <a:t>和统一日本</a:t>
            </a:r>
            <a:endParaRPr lang="zh-CN" altLang="en-US" sz="2800" b="1">
              <a:solidFill>
                <a:srgbClr val="0000CC"/>
              </a:solidFill>
              <a:latin typeface="楷体_GB2312" pitchFamily="49" charset="-122"/>
              <a:ea typeface="楷体_GB2312" pitchFamily="49" charset="-122"/>
            </a:endParaRPr>
          </a:p>
        </p:txBody>
      </p:sp>
      <p:sp>
        <p:nvSpPr>
          <p:cNvPr id="28695" name="文本框 28694"/>
          <p:cNvSpPr txBox="1"/>
          <p:nvPr/>
        </p:nvSpPr>
        <p:spPr>
          <a:xfrm>
            <a:off x="156845" y="5300980"/>
            <a:ext cx="4128135" cy="953135"/>
          </a:xfrm>
          <a:prstGeom prst="rect">
            <a:avLst/>
          </a:prstGeom>
          <a:solidFill>
            <a:srgbClr val="FFFF00"/>
          </a:solidFill>
          <a:ln w="9525">
            <a:noFill/>
          </a:ln>
        </p:spPr>
        <p:txBody>
          <a:bodyPr wrap="square">
            <a:spAutoFit/>
          </a:bodyPr>
          <a:p>
            <a:pPr>
              <a:spcBef>
                <a:spcPct val="50000"/>
              </a:spcBef>
              <a:buClr>
                <a:srgbClr val="0000CC"/>
              </a:buClr>
              <a:buFont typeface="Wingdings" panose="05000000000000000000" pitchFamily="2" charset="2"/>
              <a:buChar char="Ø"/>
            </a:pPr>
            <a:r>
              <a:rPr lang="zh-CN" altLang="en-US" sz="2800" b="1">
                <a:solidFill>
                  <a:srgbClr val="0000CC"/>
                </a:solidFill>
                <a:latin typeface="楷体_GB2312" pitchFamily="49" charset="-122"/>
                <a:ea typeface="楷体_GB2312" pitchFamily="49" charset="-122"/>
              </a:rPr>
              <a:t>公元６世纪下半叶开始，大和国出现统治危机</a:t>
            </a:r>
            <a:endParaRPr lang="zh-CN" altLang="en-US" sz="2800" b="1">
              <a:solidFill>
                <a:srgbClr val="0000CC"/>
              </a:solidFill>
              <a:latin typeface="楷体_GB2312" pitchFamily="49" charset="-122"/>
              <a:ea typeface="楷体_GB2312" pitchFamily="49" charset="-122"/>
            </a:endParaRPr>
          </a:p>
        </p:txBody>
      </p:sp>
      <p:sp>
        <p:nvSpPr>
          <p:cNvPr id="28696" name="矩形 28695"/>
          <p:cNvSpPr/>
          <p:nvPr/>
        </p:nvSpPr>
        <p:spPr>
          <a:xfrm>
            <a:off x="611188" y="185738"/>
            <a:ext cx="5038725" cy="641350"/>
          </a:xfrm>
          <a:prstGeom prst="rect">
            <a:avLst/>
          </a:prstGeom>
          <a:noFill/>
          <a:ln w="9525">
            <a:noFill/>
          </a:ln>
        </p:spPr>
        <p:txBody>
          <a:bodyPr wrap="none" anchor="t">
            <a:spAutoFit/>
          </a:bodyPr>
          <a:p>
            <a:r>
              <a:rPr lang="zh-CN" altLang="en-US" sz="3600" b="1" dirty="0">
                <a:solidFill>
                  <a:srgbClr val="FF0000"/>
                </a:solidFill>
                <a:latin typeface="微软雅黑" panose="020B0503020204020204" pitchFamily="34" charset="-122"/>
                <a:ea typeface="微软雅黑" panose="020B0503020204020204" pitchFamily="34" charset="-122"/>
              </a:rPr>
              <a:t>探究一、</a:t>
            </a:r>
            <a:r>
              <a:rPr lang="en-US" altLang="zh-CN" sz="3600" b="1" dirty="0">
                <a:solidFill>
                  <a:srgbClr val="FF0000"/>
                </a:solidFill>
                <a:latin typeface="微软雅黑" panose="020B0503020204020204" pitchFamily="34" charset="-122"/>
                <a:ea typeface="微软雅黑" panose="020B0503020204020204" pitchFamily="34" charset="-122"/>
              </a:rPr>
              <a:t>6</a:t>
            </a:r>
            <a:r>
              <a:rPr lang="zh-CN" altLang="en-US" sz="3600" b="1" dirty="0">
                <a:solidFill>
                  <a:srgbClr val="FF0000"/>
                </a:solidFill>
                <a:latin typeface="微软雅黑" panose="020B0503020204020204" pitchFamily="34" charset="-122"/>
                <a:ea typeface="微软雅黑" panose="020B0503020204020204" pitchFamily="34" charset="-122"/>
              </a:rPr>
              <a:t>世纪前的日本</a:t>
            </a:r>
            <a:endParaRPr lang="zh-CN" altLang="en-US" sz="36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8692"/>
                                        </p:tgtEl>
                                        <p:attrNameLst>
                                          <p:attrName>style.visibility</p:attrName>
                                        </p:attrNameLst>
                                      </p:cBhvr>
                                      <p:to>
                                        <p:strVal val="visible"/>
                                      </p:to>
                                    </p:set>
                                    <p:animEffect transition="in" filter="slide(fromBottom)">
                                      <p:cBhvr>
                                        <p:cTn id="7" dur="500"/>
                                        <p:tgtEl>
                                          <p:spTgt spid="2869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8694"/>
                                        </p:tgtEl>
                                        <p:attrNameLst>
                                          <p:attrName>style.visibility</p:attrName>
                                        </p:attrNameLst>
                                      </p:cBhvr>
                                      <p:to>
                                        <p:strVal val="visible"/>
                                      </p:to>
                                    </p:set>
                                    <p:animEffect transition="in" filter="slide(fromBottom)">
                                      <p:cBhvr>
                                        <p:cTn id="12" dur="500"/>
                                        <p:tgtEl>
                                          <p:spTgt spid="2869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8689"/>
                                        </p:tgtEl>
                                        <p:attrNameLst>
                                          <p:attrName>style.visibility</p:attrName>
                                        </p:attrNameLst>
                                      </p:cBhvr>
                                      <p:to>
                                        <p:strVal val="visible"/>
                                      </p:to>
                                    </p:set>
                                    <p:animEffect transition="in" filter="dissolve">
                                      <p:cBhvr>
                                        <p:cTn id="17" dur="500"/>
                                        <p:tgtEl>
                                          <p:spTgt spid="28689"/>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28695"/>
                                        </p:tgtEl>
                                        <p:attrNameLst>
                                          <p:attrName>style.visibility</p:attrName>
                                        </p:attrNameLst>
                                      </p:cBhvr>
                                      <p:to>
                                        <p:strVal val="visible"/>
                                      </p:to>
                                    </p:set>
                                    <p:animEffect transition="in" filter="slide(fromBottom)">
                                      <p:cBhvr>
                                        <p:cTn id="22" dur="500"/>
                                        <p:tgtEl>
                                          <p:spTgt spid="286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92" grpId="0" bldLvl="0" animBg="1"/>
      <p:bldP spid="28694" grpId="0" bldLvl="0" animBg="1"/>
      <p:bldP spid="2869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873760" y="439420"/>
            <a:ext cx="3533140" cy="645160"/>
          </a:xfrm>
          <a:prstGeom prst="rect">
            <a:avLst/>
          </a:prstGeom>
          <a:solidFill>
            <a:schemeClr val="accent5">
              <a:lumMod val="20000"/>
              <a:lumOff val="80000"/>
            </a:schemeClr>
          </a:solidFill>
          <a:effectLst>
            <a:outerShdw blurRad="50800" dist="38100" dir="2700000" algn="tl" rotWithShape="0">
              <a:prstClr val="black">
                <a:alpha val="40000"/>
              </a:prstClr>
            </a:outerShdw>
            <a:softEdge rad="31750"/>
          </a:effectLst>
        </p:spPr>
        <p:txBody>
          <a:bodyPr wrap="square" rtlCol="0">
            <a:spAutoFit/>
          </a:bodyPr>
          <a:p>
            <a:r>
              <a:rPr lang="zh-CN" altLang="en-US" sz="3600" b="1"/>
              <a:t>一、日本的兴起</a:t>
            </a:r>
            <a:endParaRPr lang="zh-CN" altLang="en-US" sz="3600" b="1"/>
          </a:p>
        </p:txBody>
      </p:sp>
      <p:sp>
        <p:nvSpPr>
          <p:cNvPr id="5" name="文本框 4"/>
          <p:cNvSpPr txBox="1"/>
          <p:nvPr/>
        </p:nvSpPr>
        <p:spPr>
          <a:xfrm>
            <a:off x="561975" y="1294765"/>
            <a:ext cx="2908935" cy="3046095"/>
          </a:xfrm>
          <a:prstGeom prst="rect">
            <a:avLst/>
          </a:prstGeom>
          <a:noFill/>
        </p:spPr>
        <p:txBody>
          <a:bodyPr wrap="square" rtlCol="0">
            <a:spAutoFit/>
          </a:bodyPr>
          <a:p>
            <a:pPr fontAlgn="auto">
              <a:lnSpc>
                <a:spcPct val="150000"/>
              </a:lnSpc>
            </a:pPr>
            <a:r>
              <a:rPr lang="en-US" altLang="zh-CN" sz="3200" b="1">
                <a:latin typeface="楷体" panose="02010609060101010101" pitchFamily="49" charset="-122"/>
                <a:ea typeface="楷体" panose="02010609060101010101" pitchFamily="49" charset="-122"/>
                <a:cs typeface="楷体" panose="02010609060101010101" pitchFamily="49" charset="-122"/>
              </a:rPr>
              <a:t>1</a:t>
            </a:r>
            <a:r>
              <a:rPr lang="zh-CN" altLang="en-US" sz="3200" b="1">
                <a:latin typeface="楷体" panose="02010609060101010101" pitchFamily="49" charset="-122"/>
                <a:ea typeface="楷体" panose="02010609060101010101" pitchFamily="49" charset="-122"/>
                <a:cs typeface="楷体" panose="02010609060101010101" pitchFamily="49" charset="-122"/>
              </a:rPr>
              <a:t>、出现小国：</a:t>
            </a:r>
            <a:endParaRPr lang="zh-CN" altLang="en-US" sz="3200" b="1">
              <a:latin typeface="楷体" panose="02010609060101010101" pitchFamily="49" charset="-122"/>
              <a:ea typeface="楷体" panose="02010609060101010101" pitchFamily="49" charset="-122"/>
              <a:cs typeface="楷体" panose="02010609060101010101" pitchFamily="49" charset="-122"/>
            </a:endParaRPr>
          </a:p>
          <a:p>
            <a:pPr fontAlgn="auto">
              <a:lnSpc>
                <a:spcPct val="150000"/>
              </a:lnSpc>
            </a:pPr>
            <a:r>
              <a:rPr lang="en-US" altLang="zh-CN" sz="3200" b="1">
                <a:latin typeface="楷体" panose="02010609060101010101" pitchFamily="49" charset="-122"/>
                <a:ea typeface="楷体" panose="02010609060101010101" pitchFamily="49" charset="-122"/>
                <a:cs typeface="楷体" panose="02010609060101010101" pitchFamily="49" charset="-122"/>
              </a:rPr>
              <a:t>2</a:t>
            </a:r>
            <a:r>
              <a:rPr lang="zh-CN" altLang="en-US" sz="3200" b="1">
                <a:latin typeface="楷体" panose="02010609060101010101" pitchFamily="49" charset="-122"/>
                <a:ea typeface="楷体" panose="02010609060101010101" pitchFamily="49" charset="-122"/>
                <a:cs typeface="楷体" panose="02010609060101010101" pitchFamily="49" charset="-122"/>
              </a:rPr>
              <a:t>、兴起：</a:t>
            </a:r>
            <a:endParaRPr lang="zh-CN" altLang="en-US" sz="3200" b="1">
              <a:latin typeface="楷体" panose="02010609060101010101" pitchFamily="49" charset="-122"/>
              <a:ea typeface="楷体" panose="02010609060101010101" pitchFamily="49" charset="-122"/>
              <a:cs typeface="楷体" panose="02010609060101010101" pitchFamily="49" charset="-122"/>
            </a:endParaRPr>
          </a:p>
          <a:p>
            <a:pPr fontAlgn="auto">
              <a:lnSpc>
                <a:spcPct val="150000"/>
              </a:lnSpc>
            </a:pPr>
            <a:r>
              <a:rPr lang="en-US" altLang="zh-CN" sz="3200" b="1">
                <a:latin typeface="楷体" panose="02010609060101010101" pitchFamily="49" charset="-122"/>
                <a:ea typeface="楷体" panose="02010609060101010101" pitchFamily="49" charset="-122"/>
                <a:cs typeface="楷体" panose="02010609060101010101" pitchFamily="49" charset="-122"/>
              </a:rPr>
              <a:t>3</a:t>
            </a:r>
            <a:r>
              <a:rPr lang="zh-CN" altLang="en-US" sz="3200" b="1">
                <a:latin typeface="楷体" panose="02010609060101010101" pitchFamily="49" charset="-122"/>
                <a:ea typeface="楷体" panose="02010609060101010101" pitchFamily="49" charset="-122"/>
                <a:cs typeface="楷体" panose="02010609060101010101" pitchFamily="49" charset="-122"/>
              </a:rPr>
              <a:t>、统一：</a:t>
            </a:r>
            <a:endParaRPr lang="zh-CN" altLang="en-US" sz="3200" b="1">
              <a:latin typeface="楷体" panose="02010609060101010101" pitchFamily="49" charset="-122"/>
              <a:ea typeface="楷体" panose="02010609060101010101" pitchFamily="49" charset="-122"/>
              <a:cs typeface="楷体" panose="02010609060101010101" pitchFamily="49" charset="-122"/>
            </a:endParaRPr>
          </a:p>
          <a:p>
            <a:pPr fontAlgn="auto">
              <a:lnSpc>
                <a:spcPct val="150000"/>
              </a:lnSpc>
            </a:pPr>
            <a:endParaRPr lang="zh-CN" altLang="en-US" sz="3200" b="1">
              <a:latin typeface="楷体" panose="02010609060101010101" pitchFamily="49" charset="-122"/>
              <a:ea typeface="楷体" panose="02010609060101010101" pitchFamily="49" charset="-122"/>
              <a:cs typeface="楷体" panose="02010609060101010101" pitchFamily="49" charset="-122"/>
            </a:endParaRPr>
          </a:p>
        </p:txBody>
      </p:sp>
      <p:sp>
        <p:nvSpPr>
          <p:cNvPr id="7170" name="文本框 2"/>
          <p:cNvSpPr txBox="1"/>
          <p:nvPr/>
        </p:nvSpPr>
        <p:spPr>
          <a:xfrm>
            <a:off x="873760" y="3761105"/>
            <a:ext cx="5824538" cy="579438"/>
          </a:xfrm>
          <a:prstGeom prst="rect">
            <a:avLst/>
          </a:prstGeom>
          <a:noFill/>
          <a:ln w="9525">
            <a:noFill/>
          </a:ln>
        </p:spPr>
        <p:txBody>
          <a:bodyPr wrap="none">
            <a:spAutoFit/>
          </a:bodyPr>
          <a:p>
            <a:pPr algn="l" eaLnBrk="0" hangingPunct="0"/>
            <a:r>
              <a:rPr lang="en-US" altLang="zh-CN" sz="3200" b="1" dirty="0">
                <a:latin typeface="Tahoma" panose="020B0604030504040204" pitchFamily="34" charset="0"/>
              </a:rPr>
              <a:t>   </a:t>
            </a:r>
            <a:r>
              <a:rPr lang="zh-CN" altLang="en-US" sz="3200" b="1" dirty="0">
                <a:latin typeface="Tahoma" panose="020B0604030504040204" pitchFamily="34" charset="0"/>
              </a:rPr>
              <a:t>大和政权是如何进行管理的？</a:t>
            </a:r>
            <a:endParaRPr lang="zh-CN" altLang="en-US" sz="3200" b="1" dirty="0">
              <a:latin typeface="Tahoma" panose="020B0604030504040204" pitchFamily="34" charset="0"/>
            </a:endParaRPr>
          </a:p>
        </p:txBody>
      </p:sp>
      <p:sp>
        <p:nvSpPr>
          <p:cNvPr id="28691" name="文本框 28690"/>
          <p:cNvSpPr txBox="1"/>
          <p:nvPr/>
        </p:nvSpPr>
        <p:spPr>
          <a:xfrm>
            <a:off x="3037840" y="1518285"/>
            <a:ext cx="5397500" cy="521970"/>
          </a:xfrm>
          <a:prstGeom prst="rect">
            <a:avLst/>
          </a:prstGeom>
          <a:noFill/>
          <a:ln w="9525">
            <a:noFill/>
          </a:ln>
        </p:spPr>
        <p:txBody>
          <a:bodyPr wrap="square">
            <a:spAutoFit/>
          </a:bodyPr>
          <a:p>
            <a:pPr>
              <a:spcBef>
                <a:spcPct val="50000"/>
              </a:spcBef>
            </a:pPr>
            <a:r>
              <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rPr>
              <a:t>1-2</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世纪时，日本有</a:t>
            </a:r>
            <a:r>
              <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rPr>
              <a:t>100</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多个小国</a:t>
            </a:r>
            <a:endPar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6" name="文本框 5"/>
          <p:cNvSpPr txBox="1"/>
          <p:nvPr/>
        </p:nvSpPr>
        <p:spPr>
          <a:xfrm>
            <a:off x="2199005" y="2268855"/>
            <a:ext cx="4187825" cy="521970"/>
          </a:xfrm>
          <a:prstGeom prst="rect">
            <a:avLst/>
          </a:prstGeom>
          <a:noFill/>
          <a:ln w="9525">
            <a:noFill/>
          </a:ln>
        </p:spPr>
        <p:txBody>
          <a:bodyPr wrap="square">
            <a:spAutoFit/>
          </a:bodyPr>
          <a:p>
            <a:pPr>
              <a:spcBef>
                <a:spcPct val="50000"/>
              </a:spcBef>
            </a:pPr>
            <a:r>
              <a:rPr 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3</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世纪中叶，大和国兴起</a:t>
            </a:r>
            <a:endPar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7" name="文本框 6"/>
          <p:cNvSpPr txBox="1"/>
          <p:nvPr/>
        </p:nvSpPr>
        <p:spPr>
          <a:xfrm>
            <a:off x="2199005" y="3014980"/>
            <a:ext cx="5397500" cy="521970"/>
          </a:xfrm>
          <a:prstGeom prst="rect">
            <a:avLst/>
          </a:prstGeom>
          <a:noFill/>
          <a:ln w="9525">
            <a:noFill/>
          </a:ln>
        </p:spPr>
        <p:txBody>
          <a:bodyPr wrap="square">
            <a:spAutoFit/>
          </a:bodyPr>
          <a:p>
            <a:pPr>
              <a:spcBef>
                <a:spcPct val="50000"/>
              </a:spcBef>
            </a:pPr>
            <a:r>
              <a:rPr 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5</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世纪，大和政权统一了日本</a:t>
            </a:r>
            <a:endPar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8" name="文本框 7"/>
          <p:cNvSpPr txBox="1"/>
          <p:nvPr/>
        </p:nvSpPr>
        <p:spPr>
          <a:xfrm>
            <a:off x="647700" y="4438650"/>
            <a:ext cx="7973695" cy="1814830"/>
          </a:xfrm>
          <a:prstGeom prst="rect">
            <a:avLst/>
          </a:prstGeom>
          <a:noFill/>
          <a:ln w="9525">
            <a:noFill/>
          </a:ln>
        </p:spPr>
        <p:txBody>
          <a:bodyPr wrap="square">
            <a:spAutoFit/>
          </a:bodyPr>
          <a:p>
            <a:pPr indent="457200" algn="l" eaLnBrk="0" fontAlgn="auto" hangingPunct="0"/>
            <a:r>
              <a:rPr lang="zh-CN" altLang="en-US" sz="2800" b="1" dirty="0">
                <a:solidFill>
                  <a:srgbClr val="0B21A9"/>
                </a:solidFill>
                <a:latin typeface="楷体" panose="02010609060101010101" pitchFamily="49" charset="-122"/>
                <a:ea typeface="楷体" panose="02010609060101010101" pitchFamily="49" charset="-122"/>
                <a:cs typeface="楷体" panose="02010609060101010101" pitchFamily="49" charset="-122"/>
              </a:rPr>
              <a:t>大和国的最高统治者称为“大王”，大王依靠贵族统治全国。王室和贵族各有自己的私有领地。领地上的居民以“部”的形式组织生产。部民是贵族的私有民，地位近似于奴隶。</a:t>
            </a:r>
            <a:endParaRPr lang="zh-CN" altLang="en-US" sz="2800" b="1" dirty="0">
              <a:solidFill>
                <a:srgbClr val="0B21A9"/>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8691"/>
                                        </p:tgtEl>
                                        <p:attrNameLst>
                                          <p:attrName>style.visibility</p:attrName>
                                        </p:attrNameLst>
                                      </p:cBhvr>
                                      <p:to>
                                        <p:strVal val="visible"/>
                                      </p:to>
                                    </p:set>
                                    <p:animEffect transition="in" filter="strips(downLeft)">
                                      <p:cBhvr>
                                        <p:cTn id="7" dur="500"/>
                                        <p:tgtEl>
                                          <p:spTgt spid="28691"/>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trips(down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7170"/>
                                        </p:tgtEl>
                                        <p:attrNameLst>
                                          <p:attrName>style.visibility</p:attrName>
                                        </p:attrNameLst>
                                      </p:cBhvr>
                                      <p:to>
                                        <p:strVal val="visible"/>
                                      </p:to>
                                    </p:set>
                                    <p:animEffect transition="in" filter="strips(downLeft)">
                                      <p:cBhvr>
                                        <p:cTn id="22" dur="500"/>
                                        <p:tgtEl>
                                          <p:spTgt spid="7170"/>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91" grpId="0"/>
      <p:bldP spid="6" grpId="0"/>
      <p:bldP spid="7" grpId="0"/>
      <p:bldP spid="7170"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873760" y="304800"/>
            <a:ext cx="2995930" cy="645160"/>
          </a:xfrm>
          <a:prstGeom prst="rect">
            <a:avLst/>
          </a:prstGeom>
          <a:solidFill>
            <a:schemeClr val="accent5">
              <a:lumMod val="20000"/>
              <a:lumOff val="80000"/>
            </a:schemeClr>
          </a:solidFill>
          <a:effectLst>
            <a:outerShdw blurRad="50800" dist="38100" dir="2700000" algn="tl" rotWithShape="0">
              <a:prstClr val="black">
                <a:alpha val="40000"/>
              </a:prstClr>
            </a:outerShdw>
            <a:softEdge rad="31750"/>
          </a:effectLst>
        </p:spPr>
        <p:txBody>
          <a:bodyPr wrap="square" rtlCol="0">
            <a:spAutoFit/>
          </a:bodyPr>
          <a:p>
            <a:r>
              <a:rPr lang="zh-CN" altLang="en-US" sz="3600" b="1"/>
              <a:t>二、大化改新</a:t>
            </a:r>
            <a:endParaRPr lang="zh-CN" altLang="en-US" sz="3600" b="1"/>
          </a:p>
        </p:txBody>
      </p:sp>
      <p:sp>
        <p:nvSpPr>
          <p:cNvPr id="5" name="文本框 4"/>
          <p:cNvSpPr txBox="1"/>
          <p:nvPr/>
        </p:nvSpPr>
        <p:spPr>
          <a:xfrm>
            <a:off x="598805" y="1184910"/>
            <a:ext cx="2908935" cy="5323205"/>
          </a:xfrm>
          <a:prstGeom prst="rect">
            <a:avLst/>
          </a:prstGeom>
          <a:noFill/>
        </p:spPr>
        <p:txBody>
          <a:bodyPr wrap="square" rtlCol="0">
            <a:spAutoFit/>
          </a:bodyPr>
          <a:p>
            <a:pPr fontAlgn="auto">
              <a:lnSpc>
                <a:spcPct val="100000"/>
              </a:lnSpc>
            </a:pPr>
            <a:r>
              <a:rPr lang="en-US" altLang="zh-CN" sz="2800" b="1">
                <a:latin typeface="楷体" panose="02010609060101010101" pitchFamily="49" charset="-122"/>
                <a:ea typeface="楷体" panose="02010609060101010101" pitchFamily="49" charset="-122"/>
                <a:cs typeface="楷体" panose="02010609060101010101" pitchFamily="49" charset="-122"/>
              </a:rPr>
              <a:t>1</a:t>
            </a:r>
            <a:r>
              <a:rPr lang="zh-CN" altLang="en-US" sz="2800" b="1">
                <a:latin typeface="楷体" panose="02010609060101010101" pitchFamily="49" charset="-122"/>
                <a:ea typeface="楷体" panose="02010609060101010101" pitchFamily="49" charset="-122"/>
                <a:cs typeface="楷体" panose="02010609060101010101" pitchFamily="49" charset="-122"/>
              </a:rPr>
              <a:t>、背景：</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fontAlgn="auto">
              <a:lnSpc>
                <a:spcPct val="100000"/>
              </a:lnSpc>
            </a:pPr>
            <a:endParaRPr lang="en-US" altLang="zh-CN" sz="2800" b="1">
              <a:latin typeface="楷体" panose="02010609060101010101" pitchFamily="49" charset="-122"/>
              <a:ea typeface="楷体" panose="02010609060101010101" pitchFamily="49" charset="-122"/>
              <a:cs typeface="楷体" panose="02010609060101010101" pitchFamily="49" charset="-122"/>
            </a:endParaRPr>
          </a:p>
          <a:p>
            <a:pPr fontAlgn="auto">
              <a:lnSpc>
                <a:spcPct val="100000"/>
              </a:lnSpc>
            </a:pPr>
            <a:endParaRPr lang="en-US" altLang="zh-CN" sz="2800" b="1">
              <a:latin typeface="楷体" panose="02010609060101010101" pitchFamily="49" charset="-122"/>
              <a:ea typeface="楷体" panose="02010609060101010101" pitchFamily="49" charset="-122"/>
              <a:cs typeface="楷体" panose="02010609060101010101" pitchFamily="49" charset="-122"/>
            </a:endParaRPr>
          </a:p>
          <a:p>
            <a:pPr fontAlgn="auto">
              <a:lnSpc>
                <a:spcPct val="100000"/>
              </a:lnSpc>
            </a:pPr>
            <a:r>
              <a:rPr lang="en-US" altLang="zh-CN" sz="2800" b="1">
                <a:latin typeface="楷体" panose="02010609060101010101" pitchFamily="49" charset="-122"/>
                <a:ea typeface="楷体" panose="02010609060101010101" pitchFamily="49" charset="-122"/>
                <a:cs typeface="楷体" panose="02010609060101010101" pitchFamily="49" charset="-122"/>
              </a:rPr>
              <a:t>2</a:t>
            </a:r>
            <a:r>
              <a:rPr lang="zh-CN" altLang="en-US" sz="2800" b="1">
                <a:latin typeface="楷体" panose="02010609060101010101" pitchFamily="49" charset="-122"/>
                <a:ea typeface="楷体" panose="02010609060101010101" pitchFamily="49" charset="-122"/>
                <a:cs typeface="楷体" panose="02010609060101010101" pitchFamily="49" charset="-122"/>
              </a:rPr>
              <a:t>、时间：</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fontAlgn="auto">
              <a:lnSpc>
                <a:spcPct val="100000"/>
              </a:lnSpc>
            </a:pPr>
            <a:r>
              <a:rPr lang="en-US" altLang="zh-CN" sz="2800" b="1">
                <a:latin typeface="楷体" panose="02010609060101010101" pitchFamily="49" charset="-122"/>
                <a:ea typeface="楷体" panose="02010609060101010101" pitchFamily="49" charset="-122"/>
                <a:cs typeface="楷体" panose="02010609060101010101" pitchFamily="49" charset="-122"/>
              </a:rPr>
              <a:t>3</a:t>
            </a:r>
            <a:r>
              <a:rPr lang="zh-CN" altLang="en-US" sz="2800" b="1">
                <a:latin typeface="楷体" panose="02010609060101010101" pitchFamily="49" charset="-122"/>
                <a:ea typeface="楷体" panose="02010609060101010101" pitchFamily="49" charset="-122"/>
                <a:cs typeface="楷体" panose="02010609060101010101" pitchFamily="49" charset="-122"/>
              </a:rPr>
              <a:t>、人物：</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fontAlgn="auto">
              <a:lnSpc>
                <a:spcPct val="100000"/>
              </a:lnSpc>
            </a:pPr>
            <a:r>
              <a:rPr lang="en-US" altLang="zh-CN" sz="2800" b="1">
                <a:latin typeface="楷体" panose="02010609060101010101" pitchFamily="49" charset="-122"/>
                <a:ea typeface="楷体" panose="02010609060101010101" pitchFamily="49" charset="-122"/>
                <a:cs typeface="楷体" panose="02010609060101010101" pitchFamily="49" charset="-122"/>
              </a:rPr>
              <a:t>4</a:t>
            </a:r>
            <a:r>
              <a:rPr lang="zh-CN" altLang="en-US" sz="2800" b="1">
                <a:latin typeface="楷体" panose="02010609060101010101" pitchFamily="49" charset="-122"/>
                <a:ea typeface="楷体" panose="02010609060101010101" pitchFamily="49" charset="-122"/>
                <a:cs typeface="楷体" panose="02010609060101010101" pitchFamily="49" charset="-122"/>
              </a:rPr>
              <a:t>、</a:t>
            </a:r>
            <a:r>
              <a:rPr lang="zh-CN" altLang="en-US" sz="2800" b="1">
                <a:latin typeface="楷体" panose="02010609060101010101" pitchFamily="49" charset="-122"/>
                <a:ea typeface="楷体" panose="02010609060101010101" pitchFamily="49" charset="-122"/>
                <a:cs typeface="楷体" panose="02010609060101010101" pitchFamily="49" charset="-122"/>
                <a:sym typeface="+mn-ea"/>
              </a:rPr>
              <a:t>改革内容：</a:t>
            </a:r>
            <a:endParaRPr lang="zh-CN" altLang="en-US" sz="3200" b="1">
              <a:latin typeface="楷体" panose="02010609060101010101" pitchFamily="49" charset="-122"/>
              <a:ea typeface="楷体" panose="02010609060101010101" pitchFamily="49" charset="-122"/>
              <a:cs typeface="楷体" panose="02010609060101010101" pitchFamily="49" charset="-122"/>
              <a:sym typeface="+mn-ea"/>
            </a:endParaRPr>
          </a:p>
          <a:p>
            <a:pPr fontAlgn="auto">
              <a:lnSpc>
                <a:spcPct val="100000"/>
              </a:lnSpc>
            </a:pPr>
            <a:endParaRPr lang="zh-CN" altLang="en-US" sz="3200" b="1">
              <a:latin typeface="楷体" panose="02010609060101010101" pitchFamily="49" charset="-122"/>
              <a:ea typeface="楷体" panose="02010609060101010101" pitchFamily="49" charset="-122"/>
              <a:cs typeface="楷体" panose="02010609060101010101" pitchFamily="49" charset="-122"/>
              <a:sym typeface="+mn-ea"/>
            </a:endParaRPr>
          </a:p>
          <a:p>
            <a:pPr fontAlgn="auto">
              <a:lnSpc>
                <a:spcPct val="100000"/>
              </a:lnSpc>
            </a:pPr>
            <a:endParaRPr lang="zh-CN" altLang="en-US" sz="3200" b="1">
              <a:latin typeface="楷体" panose="02010609060101010101" pitchFamily="49" charset="-122"/>
              <a:ea typeface="楷体" panose="02010609060101010101" pitchFamily="49" charset="-122"/>
              <a:cs typeface="楷体" panose="02010609060101010101" pitchFamily="49" charset="-122"/>
              <a:sym typeface="+mn-ea"/>
            </a:endParaRPr>
          </a:p>
          <a:p>
            <a:pPr fontAlgn="auto">
              <a:lnSpc>
                <a:spcPct val="100000"/>
              </a:lnSpc>
            </a:pPr>
            <a:endParaRPr lang="zh-CN" altLang="en-US" sz="3200" b="1">
              <a:latin typeface="楷体" panose="02010609060101010101" pitchFamily="49" charset="-122"/>
              <a:ea typeface="楷体" panose="02010609060101010101" pitchFamily="49" charset="-122"/>
              <a:cs typeface="楷体" panose="02010609060101010101" pitchFamily="49" charset="-122"/>
              <a:sym typeface="+mn-ea"/>
            </a:endParaRPr>
          </a:p>
          <a:p>
            <a:pPr fontAlgn="auto">
              <a:lnSpc>
                <a:spcPct val="100000"/>
              </a:lnSpc>
            </a:pPr>
            <a:endParaRPr lang="zh-CN" altLang="en-US" sz="3200" b="1">
              <a:latin typeface="楷体" panose="02010609060101010101" pitchFamily="49" charset="-122"/>
              <a:ea typeface="楷体" panose="02010609060101010101" pitchFamily="49" charset="-122"/>
              <a:cs typeface="楷体" panose="02010609060101010101" pitchFamily="49" charset="-122"/>
              <a:sym typeface="+mn-ea"/>
            </a:endParaRPr>
          </a:p>
          <a:p>
            <a:pPr fontAlgn="auto">
              <a:lnSpc>
                <a:spcPct val="100000"/>
              </a:lnSpc>
            </a:pPr>
            <a:endParaRPr lang="en-US" altLang="zh-CN" sz="1600" b="1">
              <a:latin typeface="楷体" panose="02010609060101010101" pitchFamily="49" charset="-122"/>
              <a:ea typeface="楷体" panose="02010609060101010101" pitchFamily="49" charset="-122"/>
              <a:cs typeface="楷体" panose="02010609060101010101" pitchFamily="49" charset="-122"/>
              <a:sym typeface="+mn-ea"/>
            </a:endParaRPr>
          </a:p>
          <a:p>
            <a:pPr fontAlgn="auto">
              <a:lnSpc>
                <a:spcPct val="100000"/>
              </a:lnSpc>
            </a:pPr>
            <a:r>
              <a:rPr lang="en-US" altLang="zh-CN" sz="2800" b="1">
                <a:latin typeface="楷体" panose="02010609060101010101" pitchFamily="49" charset="-122"/>
                <a:ea typeface="楷体" panose="02010609060101010101" pitchFamily="49" charset="-122"/>
                <a:cs typeface="楷体" panose="02010609060101010101" pitchFamily="49" charset="-122"/>
                <a:sym typeface="+mn-ea"/>
              </a:rPr>
              <a:t>5</a:t>
            </a:r>
            <a:r>
              <a:rPr lang="zh-CN" altLang="en-US" sz="2800" b="1">
                <a:latin typeface="楷体" panose="02010609060101010101" pitchFamily="49" charset="-122"/>
                <a:ea typeface="楷体" panose="02010609060101010101" pitchFamily="49" charset="-122"/>
                <a:cs typeface="楷体" panose="02010609060101010101" pitchFamily="49" charset="-122"/>
                <a:sym typeface="+mn-ea"/>
              </a:rPr>
              <a:t>、意义：</a:t>
            </a:r>
            <a:endParaRPr lang="zh-CN" altLang="en-US" sz="2800" b="1">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 name="文本框 1"/>
          <p:cNvSpPr txBox="1"/>
          <p:nvPr/>
        </p:nvSpPr>
        <p:spPr>
          <a:xfrm>
            <a:off x="2030095" y="1184910"/>
            <a:ext cx="6316980" cy="1383665"/>
          </a:xfrm>
          <a:prstGeom prst="rect">
            <a:avLst/>
          </a:prstGeom>
          <a:noFill/>
        </p:spPr>
        <p:txBody>
          <a:bodyPr wrap="square" rtlCol="0" anchor="t">
            <a:spAutoFit/>
          </a:bodyPr>
          <a:p>
            <a:r>
              <a:rPr lang="zh-CN" altLang="en-US" sz="2800" b="1" dirty="0">
                <a:latin typeface="楷体" panose="02010609060101010101" pitchFamily="49" charset="-122"/>
                <a:ea typeface="楷体" panose="02010609060101010101" pitchFamily="49" charset="-122"/>
                <a:sym typeface="+mn-ea"/>
              </a:rPr>
              <a:t>日本国内：</a:t>
            </a:r>
            <a:r>
              <a:rPr lang="en-US" altLang="en-US" sz="2800" b="1" dirty="0">
                <a:solidFill>
                  <a:srgbClr val="0B21A9"/>
                </a:solidFill>
                <a:latin typeface="楷体" panose="02010609060101010101" pitchFamily="49" charset="-122"/>
                <a:ea typeface="楷体" panose="02010609060101010101" pitchFamily="49" charset="-122"/>
                <a:sym typeface="+mn-ea"/>
              </a:rPr>
              <a:t>社会矛盾十分尖锐</a:t>
            </a:r>
            <a:r>
              <a:rPr lang="en-US" altLang="en-US" sz="2800" b="1" dirty="0">
                <a:latin typeface="楷体" panose="02010609060101010101" pitchFamily="49" charset="-122"/>
                <a:ea typeface="楷体" panose="02010609060101010101" pitchFamily="49" charset="-122"/>
                <a:sym typeface="+mn-ea"/>
              </a:rPr>
              <a:t>，</a:t>
            </a:r>
            <a:r>
              <a:rPr lang="zh-CN" altLang="en-US" sz="2800" b="1" dirty="0">
                <a:latin typeface="楷体" panose="02010609060101010101" pitchFamily="49" charset="-122"/>
                <a:ea typeface="楷体" panose="02010609060101010101" pitchFamily="49" charset="-122"/>
                <a:sym typeface="+mn-ea"/>
              </a:rPr>
              <a:t>政局混乱，</a:t>
            </a:r>
            <a:r>
              <a:rPr lang="en-US" altLang="en-US" sz="2800" b="1" dirty="0">
                <a:latin typeface="楷体" panose="02010609060101010101" pitchFamily="49" charset="-122"/>
                <a:ea typeface="楷体" panose="02010609060101010101" pitchFamily="49" charset="-122"/>
                <a:sym typeface="+mn-ea"/>
              </a:rPr>
              <a:t>下层民众反抗。</a:t>
            </a:r>
            <a:r>
              <a:rPr lang="zh-CN" altLang="en-US" sz="2800" b="1" dirty="0">
                <a:solidFill>
                  <a:srgbClr val="0B21A9"/>
                </a:solidFill>
                <a:latin typeface="楷体" panose="02010609060101010101" pitchFamily="49" charset="-122"/>
                <a:ea typeface="楷体" panose="02010609060101010101" pitchFamily="49" charset="-122"/>
                <a:sym typeface="+mn-ea"/>
              </a:rPr>
              <a:t>中国文化直接影响着日本</a:t>
            </a:r>
            <a:r>
              <a:rPr lang="zh-CN" altLang="en-US" sz="2800" b="1" dirty="0">
                <a:latin typeface="楷体" panose="02010609060101010101" pitchFamily="49" charset="-122"/>
                <a:ea typeface="楷体" panose="02010609060101010101" pitchFamily="49" charset="-122"/>
                <a:sym typeface="+mn-ea"/>
              </a:rPr>
              <a:t>，强烈刺激了大和的统治者</a:t>
            </a:r>
            <a:r>
              <a:rPr lang="en-US" altLang="en-US" sz="2800" b="1" dirty="0">
                <a:latin typeface="楷体" panose="02010609060101010101" pitchFamily="49" charset="-122"/>
                <a:ea typeface="楷体" panose="02010609060101010101" pitchFamily="49" charset="-122"/>
                <a:sym typeface="+mn-ea"/>
              </a:rPr>
              <a:t>。</a:t>
            </a:r>
            <a:endParaRPr lang="en-US" altLang="en-US" sz="2800" b="1" dirty="0">
              <a:latin typeface="楷体" panose="02010609060101010101" pitchFamily="49" charset="-122"/>
              <a:ea typeface="楷体" panose="02010609060101010101" pitchFamily="49" charset="-122"/>
              <a:sym typeface="+mn-ea"/>
            </a:endParaRPr>
          </a:p>
        </p:txBody>
      </p:sp>
      <p:sp>
        <p:nvSpPr>
          <p:cNvPr id="6" name="文本框 5"/>
          <p:cNvSpPr txBox="1"/>
          <p:nvPr/>
        </p:nvSpPr>
        <p:spPr>
          <a:xfrm>
            <a:off x="2197735" y="2508250"/>
            <a:ext cx="1486535" cy="521970"/>
          </a:xfrm>
          <a:prstGeom prst="rect">
            <a:avLst/>
          </a:prstGeom>
          <a:noFill/>
          <a:ln w="9525">
            <a:noFill/>
          </a:ln>
        </p:spPr>
        <p:txBody>
          <a:bodyPr wrap="square">
            <a:spAutoFit/>
          </a:bodyPr>
          <a:p>
            <a:pPr>
              <a:spcBef>
                <a:spcPct val="50000"/>
              </a:spcBef>
            </a:pPr>
            <a:r>
              <a:rPr 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646</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年</a:t>
            </a:r>
            <a:endPar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3" name="文本框 2"/>
          <p:cNvSpPr txBox="1"/>
          <p:nvPr/>
        </p:nvSpPr>
        <p:spPr>
          <a:xfrm>
            <a:off x="2103755" y="2921635"/>
            <a:ext cx="4187825" cy="521970"/>
          </a:xfrm>
          <a:prstGeom prst="rect">
            <a:avLst/>
          </a:prstGeom>
          <a:noFill/>
          <a:ln w="9525">
            <a:noFill/>
          </a:ln>
        </p:spPr>
        <p:txBody>
          <a:bodyPr wrap="square">
            <a:spAutoFit/>
          </a:bodyPr>
          <a:p>
            <a:pPr>
              <a:spcBef>
                <a:spcPct val="50000"/>
              </a:spcBef>
            </a:pP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孝德天皇</a:t>
            </a:r>
            <a:r>
              <a:rPr lang="zh-CN" altLang="en-US" sz="2800" b="1">
                <a:latin typeface="楷体" panose="02010609060101010101" pitchFamily="49" charset="-122"/>
                <a:ea typeface="楷体" panose="02010609060101010101" pitchFamily="49" charset="-122"/>
                <a:sym typeface="+mn-ea"/>
              </a:rPr>
              <a:t>（年号大化）</a:t>
            </a:r>
            <a:endPar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7" name="文本框 6"/>
          <p:cNvSpPr txBox="1"/>
          <p:nvPr/>
        </p:nvSpPr>
        <p:spPr>
          <a:xfrm>
            <a:off x="441325" y="3713480"/>
            <a:ext cx="8261350" cy="2245360"/>
          </a:xfrm>
          <a:prstGeom prst="rect">
            <a:avLst/>
          </a:prstGeom>
          <a:noFill/>
        </p:spPr>
        <p:txBody>
          <a:bodyPr wrap="square" rtlCol="0" anchor="t">
            <a:spAutoFit/>
          </a:bodyPr>
          <a:p>
            <a:r>
              <a:rPr lang="zh-CN" altLang="en-US" sz="2800" b="1" spc="-100">
                <a:latin typeface="楷体" panose="02010609060101010101" pitchFamily="49" charset="-122"/>
                <a:ea typeface="楷体" panose="02010609060101010101" pitchFamily="49" charset="-122"/>
                <a:sym typeface="+mn-ea"/>
              </a:rPr>
              <a:t>政治上：建立以天皇为中心的</a:t>
            </a:r>
            <a:r>
              <a:rPr lang="zh-CN" altLang="en-US" sz="2800" b="1" spc="-100">
                <a:solidFill>
                  <a:srgbClr val="FF0000"/>
                </a:solidFill>
                <a:latin typeface="楷体" panose="02010609060101010101" pitchFamily="49" charset="-122"/>
                <a:ea typeface="楷体" panose="02010609060101010101" pitchFamily="49" charset="-122"/>
                <a:sym typeface="+mn-ea"/>
              </a:rPr>
              <a:t>中央集权制度</a:t>
            </a:r>
            <a:r>
              <a:rPr lang="zh-CN" altLang="en-US" sz="2800" b="1" spc="-100">
                <a:latin typeface="楷体" panose="02010609060101010101" pitchFamily="49" charset="-122"/>
                <a:ea typeface="楷体" panose="02010609060101010101" pitchFamily="49" charset="-122"/>
                <a:sym typeface="+mn-ea"/>
              </a:rPr>
              <a:t>；地方设国、郡、里三级，与中央派官治理。</a:t>
            </a:r>
            <a:endParaRPr lang="zh-CN" altLang="en-US" sz="2800" b="1" spc="-100">
              <a:latin typeface="楷体" panose="02010609060101010101" pitchFamily="49" charset="-122"/>
              <a:ea typeface="楷体" panose="02010609060101010101" pitchFamily="49" charset="-122"/>
              <a:sym typeface="+mn-ea"/>
            </a:endParaRPr>
          </a:p>
          <a:p>
            <a:r>
              <a:rPr lang="zh-CN" altLang="en-US" sz="2800" b="1" spc="-100">
                <a:latin typeface="楷体" panose="02010609060101010101" pitchFamily="49" charset="-122"/>
                <a:ea typeface="楷体" panose="02010609060101010101" pitchFamily="49" charset="-122"/>
                <a:sym typeface="+mn-ea"/>
              </a:rPr>
              <a:t>经济上：废除一切私地、私民，土地、部民收归</a:t>
            </a:r>
            <a:r>
              <a:rPr lang="zh-CN" altLang="en-US" sz="2800" b="1" spc="-100">
                <a:solidFill>
                  <a:srgbClr val="FF0000"/>
                </a:solidFill>
                <a:latin typeface="楷体" panose="02010609060101010101" pitchFamily="49" charset="-122"/>
                <a:ea typeface="楷体" panose="02010609060101010101" pitchFamily="49" charset="-122"/>
                <a:sym typeface="+mn-ea"/>
              </a:rPr>
              <a:t>国有</a:t>
            </a:r>
            <a:r>
              <a:rPr lang="zh-CN" altLang="en-US" sz="2800" b="1" spc="-100">
                <a:solidFill>
                  <a:schemeClr val="tx1">
                    <a:lumMod val="95000"/>
                    <a:lumOff val="5000"/>
                  </a:schemeClr>
                </a:solidFill>
                <a:latin typeface="楷体" panose="02010609060101010101" pitchFamily="49" charset="-122"/>
                <a:ea typeface="楷体" panose="02010609060101010101" pitchFamily="49" charset="-122"/>
                <a:sym typeface="+mn-ea"/>
              </a:rPr>
              <a:t>，成为公地、公民</a:t>
            </a:r>
            <a:r>
              <a:rPr lang="zh-CN" altLang="en-US" sz="2800" b="1" spc="-100">
                <a:latin typeface="楷体" panose="02010609060101010101" pitchFamily="49" charset="-122"/>
                <a:ea typeface="楷体" panose="02010609060101010101" pitchFamily="49" charset="-122"/>
                <a:sym typeface="+mn-ea"/>
              </a:rPr>
              <a:t>；国家将土地颁给农民，六年一颁，不能终生使用，不能买卖；统一赋税。</a:t>
            </a:r>
            <a:endParaRPr lang="zh-CN" altLang="en-US" sz="2800" b="1" spc="-100">
              <a:latin typeface="楷体" panose="02010609060101010101" pitchFamily="49" charset="-122"/>
              <a:ea typeface="楷体" panose="02010609060101010101" pitchFamily="49" charset="-122"/>
              <a:sym typeface="+mn-ea"/>
            </a:endParaRPr>
          </a:p>
        </p:txBody>
      </p:sp>
      <p:sp>
        <p:nvSpPr>
          <p:cNvPr id="8" name="文本框 7"/>
          <p:cNvSpPr txBox="1"/>
          <p:nvPr/>
        </p:nvSpPr>
        <p:spPr>
          <a:xfrm>
            <a:off x="2030095" y="5958840"/>
            <a:ext cx="6975475" cy="521970"/>
          </a:xfrm>
          <a:prstGeom prst="rect">
            <a:avLst/>
          </a:prstGeom>
          <a:noFill/>
        </p:spPr>
        <p:txBody>
          <a:bodyPr wrap="none" rtlCol="0" anchor="t">
            <a:spAutoFit/>
          </a:bodyPr>
          <a:p>
            <a:r>
              <a:rPr lang="zh-CN" altLang="en-US" sz="2800" b="1">
                <a:latin typeface="楷体" panose="02010609060101010101" pitchFamily="49" charset="-122"/>
                <a:ea typeface="楷体" panose="02010609060101010101" pitchFamily="49" charset="-122"/>
                <a:sym typeface="+mn-ea"/>
                <a:hlinkClick r:id="rId1" action="ppaction://hlinksldjump"/>
              </a:rPr>
              <a:t>使日本发展成为一个</a:t>
            </a:r>
            <a:r>
              <a:rPr lang="zh-CN" altLang="en-US" sz="2800" b="1">
                <a:solidFill>
                  <a:srgbClr val="FF0000"/>
                </a:solidFill>
                <a:latin typeface="楷体" panose="02010609060101010101" pitchFamily="49" charset="-122"/>
                <a:ea typeface="楷体" panose="02010609060101010101" pitchFamily="49" charset="-122"/>
                <a:sym typeface="+mn-ea"/>
                <a:hlinkClick r:id="rId1" action="ppaction://hlinksldjump"/>
              </a:rPr>
              <a:t>中央集权的封建国家。</a:t>
            </a:r>
            <a:endParaRPr lang="zh-CN" altLang="en-US" sz="2800" b="1">
              <a:solidFill>
                <a:srgbClr val="FF0000"/>
              </a:solidFill>
              <a:latin typeface="楷体" panose="02010609060101010101" pitchFamily="49" charset="-122"/>
              <a:ea typeface="楷体" panose="02010609060101010101" pitchFamily="49" charset="-122"/>
              <a:sym typeface="+mn-ea"/>
            </a:endParaRPr>
          </a:p>
        </p:txBody>
      </p:sp>
      <p:sp>
        <p:nvSpPr>
          <p:cNvPr id="9" name="右箭头 8"/>
          <p:cNvSpPr/>
          <p:nvPr/>
        </p:nvSpPr>
        <p:spPr>
          <a:xfrm>
            <a:off x="4092575" y="549275"/>
            <a:ext cx="889635" cy="15875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4982210" y="427990"/>
            <a:ext cx="3509645" cy="521970"/>
          </a:xfrm>
          <a:prstGeom prst="rect">
            <a:avLst/>
          </a:prstGeom>
          <a:solidFill>
            <a:schemeClr val="bg2">
              <a:lumMod val="90000"/>
            </a:schemeClr>
          </a:solidFill>
        </p:spPr>
        <p:txBody>
          <a:bodyPr wrap="square" rtlCol="0">
            <a:spAutoFit/>
          </a:bodyPr>
          <a:p>
            <a:r>
              <a:rPr lang="zh-CN" altLang="en-US" sz="2800" b="1">
                <a:solidFill>
                  <a:srgbClr val="0B21A9"/>
                </a:solidFill>
                <a:latin typeface="楷体" panose="02010609060101010101" pitchFamily="49" charset="-122"/>
                <a:ea typeface="楷体" panose="02010609060101010101" pitchFamily="49" charset="-122"/>
              </a:rPr>
              <a:t>大和正式改称日本国</a:t>
            </a:r>
            <a:endParaRPr lang="zh-CN" altLang="en-US" sz="2800" b="1">
              <a:solidFill>
                <a:srgbClr val="0B21A9"/>
              </a:solidFill>
              <a:latin typeface="楷体" panose="02010609060101010101" pitchFamily="49" charset="-122"/>
              <a:ea typeface="楷体" panose="02010609060101010101" pitchFamily="49" charset="-122"/>
            </a:endParaRPr>
          </a:p>
        </p:txBody>
      </p:sp>
      <p:sp>
        <p:nvSpPr>
          <p:cNvPr id="11" name="动作按钮: 前进或下一项 10">
            <a:hlinkClick r:id="" action="ppaction://hlinkshowjump?jump=nextslide"/>
          </p:cNvPr>
          <p:cNvSpPr/>
          <p:nvPr/>
        </p:nvSpPr>
        <p:spPr>
          <a:xfrm>
            <a:off x="7295515" y="3312160"/>
            <a:ext cx="562610" cy="464185"/>
          </a:xfrm>
          <a:prstGeom prst="actionButtonForwardNex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441325" y="1616075"/>
            <a:ext cx="1663065" cy="521970"/>
          </a:xfrm>
          <a:prstGeom prst="rect">
            <a:avLst/>
          </a:prstGeom>
          <a:solidFill>
            <a:schemeClr val="accent2">
              <a:lumMod val="50000"/>
            </a:schemeClr>
          </a:solidFill>
          <a:ln w="9525">
            <a:noFill/>
          </a:ln>
        </p:spPr>
        <p:txBody>
          <a:bodyPr wrap="square">
            <a:spAutoFit/>
          </a:bodyPr>
          <a:p>
            <a:pPr>
              <a:spcBef>
                <a:spcPct val="50000"/>
              </a:spcBef>
            </a:pP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六七世纪</a:t>
            </a:r>
            <a:endPar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trips(down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down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strips(downLeft)">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horizontal)">
                                      <p:cBhvr>
                                        <p:cTn id="27" dur="500"/>
                                        <p:tgtEl>
                                          <p:spTgt spid="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
                                            <p:txEl>
                                              <p:pRg st="1" end="1"/>
                                            </p:txEl>
                                          </p:spTgt>
                                        </p:tgtEl>
                                        <p:attrNameLst>
                                          <p:attrName>style.visibility</p:attrName>
                                        </p:attrNameLst>
                                      </p:cBhvr>
                                      <p:to>
                                        <p:strVal val="visible"/>
                                      </p:to>
                                    </p:set>
                                    <p:animEffect transition="in" filter="blinds(horizontal)">
                                      <p:cBhvr>
                                        <p:cTn id="32" dur="500"/>
                                        <p:tgtEl>
                                          <p:spTgt spid="7">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strips(downLeft)">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childTnLst>
                                </p:cTn>
                              </p:par>
                              <p:par>
                                <p:cTn id="42" presetID="18" presetClass="entr" presetSubtype="12"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strips(downLeft)">
                                      <p:cBhvr>
                                        <p:cTn id="4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3" grpId="0"/>
      <p:bldP spid="8" grpId="0"/>
      <p:bldP spid="9" grpId="0" animBg="1"/>
      <p:bldP spid="10" grpId="0" bldLvl="0" animBg="1"/>
      <p:bldP spid="1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横卷形 31745">
            <a:hlinkClick r:id="" action="ppaction://hlinkshowjump?jump=previousslide"/>
          </p:cNvPr>
          <p:cNvSpPr/>
          <p:nvPr/>
        </p:nvSpPr>
        <p:spPr>
          <a:xfrm>
            <a:off x="57150" y="990600"/>
            <a:ext cx="9029700" cy="5029200"/>
          </a:xfrm>
          <a:prstGeom prst="horizontalScroll">
            <a:avLst>
              <a:gd name="adj" fmla="val 12500"/>
            </a:avLst>
          </a:prstGeom>
          <a:solidFill>
            <a:schemeClr val="tx2">
              <a:lumMod val="20000"/>
              <a:lumOff val="80000"/>
            </a:schemeClr>
          </a:solidFill>
          <a:ln w="28575" cap="flat" cmpd="sng">
            <a:solidFill>
              <a:srgbClr val="FF3399"/>
            </a:solidFill>
            <a:prstDash val="solid"/>
            <a:headEnd type="none" w="med" len="med"/>
            <a:tailEnd type="none" w="med" len="med"/>
          </a:ln>
        </p:spPr>
        <p:txBody>
          <a:bodyPr wrap="none" anchor="ctr"/>
          <a:p>
            <a:pPr>
              <a:spcAft>
                <a:spcPct val="35000"/>
              </a:spcAft>
            </a:pPr>
            <a:r>
              <a:rPr lang="zh-CN" altLang="en-US" sz="3200" b="1" dirty="0">
                <a:solidFill>
                  <a:schemeClr val="tx1"/>
                </a:solidFill>
                <a:latin typeface="Arial" panose="020B0604020202020204" pitchFamily="34" charset="0"/>
              </a:rPr>
              <a:t>诏书规定：</a:t>
            </a:r>
            <a:endParaRPr lang="zh-CN" altLang="en-US" sz="3200" b="1" dirty="0">
              <a:solidFill>
                <a:schemeClr val="tx1"/>
              </a:solidFill>
              <a:latin typeface="Arial" panose="020B0604020202020204" pitchFamily="34" charset="0"/>
            </a:endParaRPr>
          </a:p>
          <a:p>
            <a:r>
              <a:rPr lang="zh-CN" altLang="en-US" sz="3200" b="1" dirty="0">
                <a:solidFill>
                  <a:schemeClr val="tx1"/>
                </a:solidFill>
                <a:latin typeface="Arial" panose="020B0604020202020204" pitchFamily="34" charset="0"/>
              </a:rPr>
              <a:t>第一，效法隋唐的均田制，实行“班田收授法”。</a:t>
            </a:r>
            <a:endParaRPr lang="zh-CN" altLang="en-US" sz="3200" b="1" dirty="0">
              <a:solidFill>
                <a:schemeClr val="tx1"/>
              </a:solidFill>
              <a:latin typeface="Arial" panose="020B0604020202020204" pitchFamily="34" charset="0"/>
            </a:endParaRPr>
          </a:p>
          <a:p>
            <a:r>
              <a:rPr lang="zh-CN" altLang="en-US" sz="3200" b="1" dirty="0">
                <a:solidFill>
                  <a:schemeClr val="tx1"/>
                </a:solidFill>
                <a:latin typeface="Arial" panose="020B0604020202020204" pitchFamily="34" charset="0"/>
              </a:rPr>
              <a:t>第二，关于租税，效法唐朝租庸调制。</a:t>
            </a:r>
            <a:endParaRPr lang="zh-CN" altLang="en-US" sz="3200" b="1" dirty="0">
              <a:solidFill>
                <a:schemeClr val="tx1"/>
              </a:solidFill>
              <a:latin typeface="Arial" panose="020B0604020202020204" pitchFamily="34" charset="0"/>
            </a:endParaRPr>
          </a:p>
          <a:p>
            <a:r>
              <a:rPr lang="zh-CN" altLang="en-US" sz="3200" b="1" dirty="0">
                <a:solidFill>
                  <a:schemeClr val="tx1"/>
                </a:solidFill>
                <a:latin typeface="Arial" panose="020B0604020202020204" pitchFamily="34" charset="0"/>
              </a:rPr>
              <a:t>第三，确立中央集权国家制度。</a:t>
            </a:r>
            <a:endParaRPr lang="zh-CN" altLang="en-US" sz="3200" b="1" dirty="0">
              <a:solidFill>
                <a:schemeClr val="tx1"/>
              </a:solidFill>
              <a:latin typeface="Arial" panose="020B0604020202020204" pitchFamily="34" charset="0"/>
            </a:endParaRPr>
          </a:p>
          <a:p>
            <a:r>
              <a:rPr lang="zh-CN" altLang="en-US" sz="3200" b="1" dirty="0">
                <a:solidFill>
                  <a:schemeClr val="tx1"/>
                </a:solidFill>
                <a:latin typeface="Arial" panose="020B0604020202020204" pitchFamily="34" charset="0"/>
              </a:rPr>
              <a:t>第四，效法隋唐的科举制，以才选官。</a:t>
            </a:r>
            <a:endParaRPr lang="zh-CN" altLang="en-US" sz="3200" b="1" dirty="0">
              <a:solidFill>
                <a:schemeClr val="tx1"/>
              </a:solidFill>
              <a:latin typeface="Arial" panose="020B0604020202020204" pitchFamily="34" charset="0"/>
            </a:endParaRPr>
          </a:p>
        </p:txBody>
      </p:sp>
      <p:pic>
        <p:nvPicPr>
          <p:cNvPr id="31747" name="图片 31746" descr="MB{KGK]1C``XRBW(}N_V{NX"/>
          <p:cNvPicPr>
            <a:picLocks noChangeAspect="1"/>
          </p:cNvPicPr>
          <p:nvPr/>
        </p:nvPicPr>
        <p:blipFill>
          <a:blip r:embed="rId1"/>
          <a:stretch>
            <a:fillRect/>
          </a:stretch>
        </p:blipFill>
        <p:spPr>
          <a:xfrm>
            <a:off x="228600" y="228600"/>
            <a:ext cx="1524000" cy="1155700"/>
          </a:xfrm>
          <a:prstGeom prst="rect">
            <a:avLst/>
          </a:prstGeom>
          <a:noFill/>
          <a:ln w="9525">
            <a:noFill/>
          </a:ln>
        </p:spPr>
      </p:pic>
      <p:sp>
        <p:nvSpPr>
          <p:cNvPr id="31748" name="直接连接符 31747"/>
          <p:cNvSpPr/>
          <p:nvPr/>
        </p:nvSpPr>
        <p:spPr>
          <a:xfrm>
            <a:off x="4038600" y="3352800"/>
            <a:ext cx="1219200" cy="0"/>
          </a:xfrm>
          <a:prstGeom prst="line">
            <a:avLst/>
          </a:prstGeom>
          <a:ln w="38100" cap="flat" cmpd="sng">
            <a:solidFill>
              <a:srgbClr val="FF0066"/>
            </a:solidFill>
            <a:prstDash val="solid"/>
            <a:headEnd type="none" w="med" len="med"/>
            <a:tailEnd type="none" w="med" len="med"/>
          </a:ln>
        </p:spPr>
      </p:sp>
      <p:sp>
        <p:nvSpPr>
          <p:cNvPr id="31749" name="直接连接符 31748"/>
          <p:cNvSpPr/>
          <p:nvPr/>
        </p:nvSpPr>
        <p:spPr>
          <a:xfrm>
            <a:off x="5715000" y="3886200"/>
            <a:ext cx="1752600" cy="0"/>
          </a:xfrm>
          <a:prstGeom prst="line">
            <a:avLst/>
          </a:prstGeom>
          <a:ln w="38100" cap="flat" cmpd="sng">
            <a:solidFill>
              <a:srgbClr val="FF0066"/>
            </a:solidFill>
            <a:prstDash val="solid"/>
            <a:headEnd type="none" w="med" len="med"/>
            <a:tailEnd type="none" w="med" len="med"/>
          </a:ln>
        </p:spPr>
      </p:sp>
      <p:sp>
        <p:nvSpPr>
          <p:cNvPr id="31750" name="直接连接符 31749"/>
          <p:cNvSpPr/>
          <p:nvPr/>
        </p:nvSpPr>
        <p:spPr>
          <a:xfrm>
            <a:off x="4038600" y="4876800"/>
            <a:ext cx="1371600" cy="0"/>
          </a:xfrm>
          <a:prstGeom prst="line">
            <a:avLst/>
          </a:prstGeom>
          <a:ln w="38100" cap="flat" cmpd="sng">
            <a:solidFill>
              <a:srgbClr val="FF0066"/>
            </a:solidFill>
            <a:prstDash val="solid"/>
            <a:headEnd type="none" w="med" len="med"/>
            <a:tailEnd type="none" w="med" len="med"/>
          </a:ln>
        </p:spPr>
      </p:sp>
      <p:sp>
        <p:nvSpPr>
          <p:cNvPr id="31751" name="直接连接符 31750"/>
          <p:cNvSpPr/>
          <p:nvPr/>
        </p:nvSpPr>
        <p:spPr>
          <a:xfrm>
            <a:off x="2971800" y="4343400"/>
            <a:ext cx="1524000" cy="0"/>
          </a:xfrm>
          <a:prstGeom prst="line">
            <a:avLst/>
          </a:prstGeom>
          <a:ln w="38100" cap="flat" cmpd="sng">
            <a:solidFill>
              <a:srgbClr val="FF0066"/>
            </a:solidFill>
            <a:prstDash val="solid"/>
            <a:headEnd type="none" w="med" len="med"/>
            <a:tailEnd type="none" w="med" len="med"/>
          </a:ln>
        </p:spPr>
      </p:sp>
      <p:sp>
        <p:nvSpPr>
          <p:cNvPr id="31752" name="椭圆 31751"/>
          <p:cNvSpPr/>
          <p:nvPr/>
        </p:nvSpPr>
        <p:spPr>
          <a:xfrm>
            <a:off x="2895600" y="2819400"/>
            <a:ext cx="762000" cy="533400"/>
          </a:xfrm>
          <a:prstGeom prst="ellipse">
            <a:avLst/>
          </a:prstGeom>
          <a:noFill/>
          <a:ln w="28575" cap="flat" cmpd="sng">
            <a:solidFill>
              <a:srgbClr val="0066FF"/>
            </a:solidFill>
            <a:prstDash val="solid"/>
            <a:headEnd type="none" w="med" len="med"/>
            <a:tailEnd type="none" w="med" len="med"/>
          </a:ln>
        </p:spPr>
        <p:txBody>
          <a:bodyPr/>
          <a:p>
            <a:endParaRPr lang="zh-CN" altLang="en-US"/>
          </a:p>
        </p:txBody>
      </p:sp>
      <p:sp>
        <p:nvSpPr>
          <p:cNvPr id="31753" name="椭圆 31752"/>
          <p:cNvSpPr/>
          <p:nvPr/>
        </p:nvSpPr>
        <p:spPr>
          <a:xfrm>
            <a:off x="4876800" y="3352800"/>
            <a:ext cx="533400" cy="533400"/>
          </a:xfrm>
          <a:prstGeom prst="ellipse">
            <a:avLst/>
          </a:prstGeom>
          <a:noFill/>
          <a:ln w="28575" cap="flat" cmpd="sng">
            <a:solidFill>
              <a:srgbClr val="0066FF"/>
            </a:solidFill>
            <a:prstDash val="solid"/>
            <a:headEnd type="none" w="med" len="med"/>
            <a:tailEnd type="none" w="med" len="med"/>
          </a:ln>
        </p:spPr>
        <p:txBody>
          <a:bodyPr/>
          <a:p>
            <a:endParaRPr lang="zh-CN" altLang="en-US"/>
          </a:p>
        </p:txBody>
      </p:sp>
      <p:sp>
        <p:nvSpPr>
          <p:cNvPr id="31754" name="椭圆 31753"/>
          <p:cNvSpPr/>
          <p:nvPr/>
        </p:nvSpPr>
        <p:spPr>
          <a:xfrm>
            <a:off x="2819400" y="4419600"/>
            <a:ext cx="838200" cy="457200"/>
          </a:xfrm>
          <a:prstGeom prst="ellipse">
            <a:avLst/>
          </a:prstGeom>
          <a:noFill/>
          <a:ln w="28575" cap="flat" cmpd="sng">
            <a:solidFill>
              <a:srgbClr val="0066FF"/>
            </a:solidFill>
            <a:prstDash val="solid"/>
            <a:headEnd type="none" w="med" len="med"/>
            <a:tailEnd type="none" w="med" len="med"/>
          </a:ln>
        </p:spPr>
        <p:txBody>
          <a:bodyPr/>
          <a:p>
            <a:endParaRPr lang="zh-CN" altLang="en-US"/>
          </a:p>
        </p:txBody>
      </p:sp>
      <p:sp>
        <p:nvSpPr>
          <p:cNvPr id="2" name="文本框 1"/>
          <p:cNvSpPr txBox="1"/>
          <p:nvPr/>
        </p:nvSpPr>
        <p:spPr>
          <a:xfrm>
            <a:off x="2463800" y="677545"/>
            <a:ext cx="4267200" cy="706755"/>
          </a:xfrm>
          <a:prstGeom prst="rect">
            <a:avLst/>
          </a:prstGeom>
          <a:noFill/>
        </p:spPr>
        <p:txBody>
          <a:bodyPr wrap="none" rtlCol="0" anchor="t">
            <a:spAutoFit/>
          </a:bodyPr>
          <a:p>
            <a:pPr algn="l"/>
            <a:r>
              <a:rPr lang="zh-CN" altLang="en-US" sz="4000" b="1">
                <a:solidFill>
                  <a:srgbClr val="FF0000"/>
                </a:solidFill>
                <a:sym typeface="+mn-ea"/>
              </a:rPr>
              <a:t>效仿唐朝典章制度</a:t>
            </a:r>
            <a:endParaRPr lang="zh-CN" altLang="en-US" sz="4000" b="1">
              <a:solidFill>
                <a:srgbClr val="FF0000"/>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1748"/>
                                        </p:tgtEl>
                                        <p:attrNameLst>
                                          <p:attrName>style.visibility</p:attrName>
                                        </p:attrNameLst>
                                      </p:cBhvr>
                                      <p:to>
                                        <p:strVal val="visible"/>
                                      </p:to>
                                    </p:set>
                                    <p:animEffect transition="in" filter="wipe(left)">
                                      <p:cBhvr>
                                        <p:cTn id="7" dur="500"/>
                                        <p:tgtEl>
                                          <p:spTgt spid="3174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1749"/>
                                        </p:tgtEl>
                                        <p:attrNameLst>
                                          <p:attrName>style.visibility</p:attrName>
                                        </p:attrNameLst>
                                      </p:cBhvr>
                                      <p:to>
                                        <p:strVal val="visible"/>
                                      </p:to>
                                    </p:set>
                                    <p:animEffect transition="in" filter="wipe(left)">
                                      <p:cBhvr>
                                        <p:cTn id="12" dur="500"/>
                                        <p:tgtEl>
                                          <p:spTgt spid="3174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1751"/>
                                        </p:tgtEl>
                                        <p:attrNameLst>
                                          <p:attrName>style.visibility</p:attrName>
                                        </p:attrNameLst>
                                      </p:cBhvr>
                                      <p:to>
                                        <p:strVal val="visible"/>
                                      </p:to>
                                    </p:set>
                                    <p:animEffect transition="in" filter="wipe(left)">
                                      <p:cBhvr>
                                        <p:cTn id="17" dur="500"/>
                                        <p:tgtEl>
                                          <p:spTgt spid="3175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1750"/>
                                        </p:tgtEl>
                                        <p:attrNameLst>
                                          <p:attrName>style.visibility</p:attrName>
                                        </p:attrNameLst>
                                      </p:cBhvr>
                                      <p:to>
                                        <p:strVal val="visible"/>
                                      </p:to>
                                    </p:set>
                                    <p:animEffect transition="in" filter="wipe(left)">
                                      <p:cBhvr>
                                        <p:cTn id="22" dur="500"/>
                                        <p:tgtEl>
                                          <p:spTgt spid="3175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linds(horizont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41" name="文本框 4"/>
          <p:cNvSpPr txBox="1"/>
          <p:nvPr/>
        </p:nvSpPr>
        <p:spPr>
          <a:xfrm>
            <a:off x="906463" y="836930"/>
            <a:ext cx="3855720" cy="645160"/>
          </a:xfrm>
          <a:prstGeom prst="rect">
            <a:avLst/>
          </a:prstGeom>
          <a:noFill/>
          <a:ln w="9525">
            <a:noFill/>
          </a:ln>
        </p:spPr>
        <p:txBody>
          <a:bodyPr wrap="none">
            <a:spAutoFit/>
          </a:bodyPr>
          <a:p>
            <a:pPr eaLnBrk="0" hangingPunct="0"/>
            <a:r>
              <a:rPr lang="zh-CN" altLang="en-US" sz="3600" b="1" dirty="0">
                <a:latin typeface="Tahoma" panose="020B0604030504040204" pitchFamily="34" charset="0"/>
              </a:rPr>
              <a:t>大化改新的作用：</a:t>
            </a:r>
            <a:endParaRPr lang="zh-CN" altLang="en-US" sz="3600" b="1" dirty="0">
              <a:latin typeface="Tahoma" panose="020B0604030504040204" pitchFamily="34" charset="0"/>
            </a:endParaRPr>
          </a:p>
        </p:txBody>
      </p:sp>
      <p:sp>
        <p:nvSpPr>
          <p:cNvPr id="10" name="文本框 9"/>
          <p:cNvSpPr txBox="1"/>
          <p:nvPr/>
        </p:nvSpPr>
        <p:spPr>
          <a:xfrm>
            <a:off x="675005" y="1601470"/>
            <a:ext cx="7468870" cy="3709035"/>
          </a:xfrm>
          <a:prstGeom prst="rect">
            <a:avLst/>
          </a:prstGeom>
          <a:noFill/>
          <a:extLst>
            <a:ext uri="{909E8E84-426E-40DD-AFC4-6F175D3DCCD1}">
              <a14:hiddenFill xmlns:a14="http://schemas.microsoft.com/office/drawing/2010/main">
                <a:solidFill>
                  <a:schemeClr val="bg2">
                    <a:lumMod val="90000"/>
                  </a:schemeClr>
                </a:solidFill>
              </a14:hiddenFill>
            </a:ext>
          </a:extLst>
        </p:spPr>
        <p:txBody>
          <a:bodyPr wrap="square" rtlCol="0">
            <a:spAutoFit/>
          </a:bodyPr>
          <a:p>
            <a:pPr indent="457200" fontAlgn="auto">
              <a:lnSpc>
                <a:spcPct val="120000"/>
              </a:lnSpc>
            </a:pPr>
            <a:r>
              <a:rPr lang="zh-CN" altLang="en-US" sz="2800" b="1">
                <a:solidFill>
                  <a:srgbClr val="0B21A9"/>
                </a:solidFill>
                <a:latin typeface="楷体" panose="02010609060101010101" pitchFamily="49" charset="-122"/>
                <a:ea typeface="楷体" panose="02010609060101010101" pitchFamily="49" charset="-122"/>
              </a:rPr>
              <a:t>古代日本以学习和模仿古代中国隋唐的经济和政治制度为主要内容进行了改革；</a:t>
            </a:r>
            <a:endParaRPr lang="zh-CN" altLang="en-US" sz="2800" b="1">
              <a:solidFill>
                <a:srgbClr val="0B21A9"/>
              </a:solidFill>
              <a:latin typeface="楷体" panose="02010609060101010101" pitchFamily="49" charset="-122"/>
              <a:ea typeface="楷体" panose="02010609060101010101" pitchFamily="49" charset="-122"/>
            </a:endParaRPr>
          </a:p>
          <a:p>
            <a:pPr indent="457200" fontAlgn="auto">
              <a:lnSpc>
                <a:spcPct val="120000"/>
              </a:lnSpc>
            </a:pPr>
            <a:r>
              <a:rPr lang="zh-CN" altLang="en-US" sz="2800" b="1">
                <a:solidFill>
                  <a:srgbClr val="0B21A9"/>
                </a:solidFill>
                <a:latin typeface="楷体" panose="02010609060101010101" pitchFamily="49" charset="-122"/>
                <a:ea typeface="楷体" panose="02010609060101010101" pitchFamily="49" charset="-122"/>
              </a:rPr>
              <a:t>它打击了奴隶主贵族势力，形成了以天皇为首的中央集权国家，使日本社会环境稳定，社会经济得到发展；</a:t>
            </a:r>
            <a:endParaRPr lang="zh-CN" altLang="en-US" sz="2800" b="1">
              <a:solidFill>
                <a:srgbClr val="0B21A9"/>
              </a:solidFill>
              <a:latin typeface="楷体" panose="02010609060101010101" pitchFamily="49" charset="-122"/>
              <a:ea typeface="楷体" panose="02010609060101010101" pitchFamily="49" charset="-122"/>
            </a:endParaRPr>
          </a:p>
          <a:p>
            <a:pPr indent="457200" fontAlgn="auto">
              <a:lnSpc>
                <a:spcPct val="120000"/>
              </a:lnSpc>
            </a:pPr>
            <a:r>
              <a:rPr lang="zh-CN" altLang="en-US" sz="2800" b="1">
                <a:solidFill>
                  <a:srgbClr val="0B21A9"/>
                </a:solidFill>
                <a:latin typeface="楷体" panose="02010609060101010101" pitchFamily="49" charset="-122"/>
                <a:ea typeface="楷体" panose="02010609060101010101" pitchFamily="49" charset="-122"/>
              </a:rPr>
              <a:t>它使日本从奴隶社会走向封建社会，为以后的繁荣奠定了基础。</a:t>
            </a:r>
            <a:endParaRPr lang="zh-CN" altLang="en-US" sz="2800" b="1">
              <a:solidFill>
                <a:srgbClr val="0B21A9"/>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ox(in)">
                                      <p:cBhvr>
                                        <p:cTn id="7" dur="10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box(in)">
                                      <p:cBhvr>
                                        <p:cTn id="12" dur="10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box(in)">
                                      <p:cBhvr>
                                        <p:cTn id="17" dur="10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41" name="文本框 4"/>
          <p:cNvSpPr txBox="1"/>
          <p:nvPr/>
        </p:nvSpPr>
        <p:spPr>
          <a:xfrm>
            <a:off x="906463" y="836930"/>
            <a:ext cx="3855720" cy="645160"/>
          </a:xfrm>
          <a:prstGeom prst="rect">
            <a:avLst/>
          </a:prstGeom>
          <a:noFill/>
          <a:ln w="9525">
            <a:noFill/>
          </a:ln>
        </p:spPr>
        <p:txBody>
          <a:bodyPr wrap="none">
            <a:spAutoFit/>
          </a:bodyPr>
          <a:p>
            <a:pPr eaLnBrk="0" hangingPunct="0"/>
            <a:r>
              <a:rPr lang="zh-CN" altLang="en-US" sz="3600" b="1" dirty="0">
                <a:latin typeface="Tahoma" panose="020B0604030504040204" pitchFamily="34" charset="0"/>
              </a:rPr>
              <a:t>大化改新的启示：</a:t>
            </a:r>
            <a:endParaRPr lang="zh-CN" altLang="en-US" sz="3600" b="1" dirty="0">
              <a:latin typeface="Tahoma" panose="020B0604030504040204" pitchFamily="34" charset="0"/>
            </a:endParaRPr>
          </a:p>
        </p:txBody>
      </p:sp>
      <p:sp>
        <p:nvSpPr>
          <p:cNvPr id="24581" name="Text Box 5"/>
          <p:cNvSpPr txBox="1"/>
          <p:nvPr/>
        </p:nvSpPr>
        <p:spPr>
          <a:xfrm>
            <a:off x="906780" y="1628775"/>
            <a:ext cx="6976110" cy="2061210"/>
          </a:xfrm>
          <a:prstGeom prst="rect">
            <a:avLst/>
          </a:prstGeom>
          <a:noFill/>
          <a:ln w="9525">
            <a:noFill/>
          </a:ln>
        </p:spPr>
        <p:txBody>
          <a:bodyPr wrap="square">
            <a:spAutoFit/>
          </a:bodyPr>
          <a:p>
            <a:pPr>
              <a:buFont typeface="Arial" panose="020B0604020202020204" pitchFamily="34" charset="0"/>
              <a:buNone/>
            </a:pPr>
            <a:r>
              <a:rPr lang="en-US" altLang="zh-CN" sz="3200" b="1" dirty="0">
                <a:solidFill>
                  <a:srgbClr val="FF0000"/>
                </a:solidFill>
                <a:latin typeface="楷体" panose="02010609060101010101" pitchFamily="49" charset="-122"/>
                <a:ea typeface="楷体" panose="02010609060101010101" pitchFamily="49" charset="-122"/>
              </a:rPr>
              <a:t>   </a:t>
            </a:r>
            <a:r>
              <a:rPr lang="zh-CN" altLang="en-US" sz="3200" b="1" dirty="0">
                <a:solidFill>
                  <a:srgbClr val="FF0000"/>
                </a:solidFill>
                <a:latin typeface="楷体" panose="02010609060101010101" pitchFamily="49" charset="-122"/>
                <a:ea typeface="楷体" panose="02010609060101010101" pitchFamily="49" charset="-122"/>
              </a:rPr>
              <a:t>一个民族要繁荣强盛，必须以开放的心态学习和吸收其他民族的优秀文化成果，锐意改革，重视教育，促进本民族的发展。</a:t>
            </a:r>
            <a:endParaRPr lang="zh-CN" altLang="en-US" sz="3200" b="1" dirty="0">
              <a:solidFill>
                <a:srgbClr val="FF0000"/>
              </a:solidFill>
              <a:latin typeface="楷体" panose="02010609060101010101" pitchFamily="49" charset="-122"/>
              <a:ea typeface="楷体" panose="02010609060101010101" pitchFamily="49" charset="-122"/>
            </a:endParaRPr>
          </a:p>
        </p:txBody>
      </p:sp>
      <p:grpSp>
        <p:nvGrpSpPr>
          <p:cNvPr id="12" name="组合 11"/>
          <p:cNvGrpSpPr/>
          <p:nvPr/>
        </p:nvGrpSpPr>
        <p:grpSpPr>
          <a:xfrm>
            <a:off x="510963" y="4034121"/>
            <a:ext cx="2965399" cy="2172735"/>
            <a:chOff x="7609" y="4650"/>
            <a:chExt cx="6308" cy="5943"/>
          </a:xfrm>
        </p:grpSpPr>
        <p:pic>
          <p:nvPicPr>
            <p:cNvPr id="13" name="图片 11265" descr="91040101"/>
            <p:cNvPicPr>
              <a:picLocks noChangeAspect="1"/>
            </p:cNvPicPr>
            <p:nvPr/>
          </p:nvPicPr>
          <p:blipFill>
            <a:blip r:embed="rId1"/>
            <a:stretch>
              <a:fillRect/>
            </a:stretch>
          </p:blipFill>
          <p:spPr>
            <a:xfrm>
              <a:off x="8220" y="5740"/>
              <a:ext cx="4545" cy="4853"/>
            </a:xfrm>
            <a:prstGeom prst="rect">
              <a:avLst/>
            </a:prstGeom>
            <a:noFill/>
            <a:ln w="9525">
              <a:noFill/>
            </a:ln>
          </p:spPr>
        </p:pic>
        <p:sp>
          <p:nvSpPr>
            <p:cNvPr id="14" name="文本框 11269"/>
            <p:cNvSpPr txBox="1"/>
            <p:nvPr/>
          </p:nvSpPr>
          <p:spPr>
            <a:xfrm>
              <a:off x="7609" y="4650"/>
              <a:ext cx="6308" cy="1091"/>
            </a:xfrm>
            <a:prstGeom prst="rect">
              <a:avLst/>
            </a:prstGeom>
            <a:noFill/>
            <a:ln w="9525">
              <a:noFill/>
            </a:ln>
          </p:spPr>
          <p:txBody>
            <a:bodyPr wrap="square">
              <a:spAutoFit/>
            </a:bodyPr>
            <a:p>
              <a:r>
                <a:rPr lang="zh-CN" altLang="en-US" sz="2000" b="1" dirty="0">
                  <a:solidFill>
                    <a:srgbClr val="3434F6"/>
                  </a:solidFill>
                  <a:latin typeface="Arial" panose="020B0604020202020204" pitchFamily="34" charset="0"/>
                </a:rPr>
                <a:t>改革派代表</a:t>
              </a:r>
              <a:r>
                <a:rPr lang="en-US" altLang="zh-CN" sz="2000" b="1">
                  <a:solidFill>
                    <a:srgbClr val="3434F6"/>
                  </a:solidFill>
                  <a:latin typeface="Arial" panose="020B0604020202020204" pitchFamily="34" charset="0"/>
                </a:rPr>
                <a:t>—</a:t>
              </a:r>
              <a:r>
                <a:rPr lang="zh-CN" altLang="en-US" sz="2000" b="1" dirty="0">
                  <a:solidFill>
                    <a:srgbClr val="3434F6"/>
                  </a:solidFill>
                  <a:latin typeface="Arial" panose="020B0604020202020204" pitchFamily="34" charset="0"/>
                </a:rPr>
                <a:t>中臣镰足</a:t>
              </a:r>
              <a:endParaRPr lang="zh-CN" altLang="en-US" sz="2000" b="1" dirty="0">
                <a:solidFill>
                  <a:srgbClr val="3434F6"/>
                </a:solidFill>
                <a:latin typeface="Arial" panose="020B0604020202020204" pitchFamily="34" charset="0"/>
              </a:endParaRPr>
            </a:p>
          </p:txBody>
        </p:sp>
      </p:grpSp>
      <p:pic>
        <p:nvPicPr>
          <p:cNvPr id="16" name="图片 15" descr="res13_attpic_brief[1]"/>
          <p:cNvPicPr>
            <a:picLocks noChangeAspect="1"/>
          </p:cNvPicPr>
          <p:nvPr/>
        </p:nvPicPr>
        <p:blipFill>
          <a:blip r:embed="rId2"/>
          <a:stretch>
            <a:fillRect/>
          </a:stretch>
        </p:blipFill>
        <p:spPr>
          <a:xfrm>
            <a:off x="4319905" y="3587750"/>
            <a:ext cx="4079875" cy="28581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4581"/>
                                        </p:tgtEl>
                                        <p:attrNameLst>
                                          <p:attrName>style.visibility</p:attrName>
                                        </p:attrNameLst>
                                      </p:cBhvr>
                                      <p:to>
                                        <p:strVal val="visible"/>
                                      </p:to>
                                    </p:set>
                                    <p:anim calcmode="lin" valueType="num">
                                      <p:cBhvr>
                                        <p:cTn id="7" dur="1000" fill="hold"/>
                                        <p:tgtEl>
                                          <p:spTgt spid="24581"/>
                                        </p:tgtEl>
                                        <p:attrNameLst>
                                          <p:attrName>ppt_w</p:attrName>
                                        </p:attrNameLst>
                                      </p:cBhvr>
                                      <p:tavLst>
                                        <p:tav tm="0">
                                          <p:val>
                                            <p:strVal val="#ppt_w*0.70"/>
                                          </p:val>
                                        </p:tav>
                                        <p:tav tm="100000">
                                          <p:val>
                                            <p:strVal val="#ppt_w"/>
                                          </p:val>
                                        </p:tav>
                                      </p:tavLst>
                                    </p:anim>
                                    <p:anim calcmode="lin" valueType="num">
                                      <p:cBhvr>
                                        <p:cTn id="8" dur="1000" fill="hold"/>
                                        <p:tgtEl>
                                          <p:spTgt spid="24581"/>
                                        </p:tgtEl>
                                        <p:attrNameLst>
                                          <p:attrName>ppt_h</p:attrName>
                                        </p:attrNameLst>
                                      </p:cBhvr>
                                      <p:tavLst>
                                        <p:tav tm="0">
                                          <p:val>
                                            <p:strVal val="#ppt_h"/>
                                          </p:val>
                                        </p:tav>
                                        <p:tav tm="100000">
                                          <p:val>
                                            <p:strVal val="#ppt_h"/>
                                          </p:val>
                                        </p:tav>
                                      </p:tavLst>
                                    </p:anim>
                                    <p:animEffect transition="in" filter="fade">
                                      <p:cBhvr>
                                        <p:cTn id="9" dur="1000"/>
                                        <p:tgtEl>
                                          <p:spTgt spid="24581"/>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down)">
                                      <p:cBhvr>
                                        <p:cTn id="14" dur="500"/>
                                        <p:tgtEl>
                                          <p:spTgt spid="12"/>
                                        </p:tgtEl>
                                      </p:cBhvr>
                                    </p:animEffect>
                                  </p:childTnLst>
                                </p:cTn>
                              </p:par>
                              <p:par>
                                <p:cTn id="15" presetID="3" presetClass="entr" presetSubtype="1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linds(horizontal)">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p:bldLst>
  </p:timing>
</p:sld>
</file>

<file path=ppt/tags/tag1.xml><?xml version="1.0" encoding="utf-8"?>
<p:tagLst xmlns:p="http://schemas.openxmlformats.org/presentationml/2006/main">
  <p:tag name="KSO_WM_TAG_VERSION" val="1.0"/>
  <p:tag name="KSO_WM_TEMPLATE_CATEGORY" val="custom"/>
  <p:tag name="KSO_WM_TEMPLATE_INDEX" val="20184553"/>
</p:tagLst>
</file>

<file path=ppt/tags/tag10.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ags/tag2.xml><?xml version="1.0" encoding="utf-8"?>
<p:tagLst xmlns:p="http://schemas.openxmlformats.org/presentationml/2006/main">
  <p:tag name="KSO_WM_TAG_VERSION" val="1.0"/>
  <p:tag name="KSO_WM_TEMPLATE_CATEGORY" val="custom"/>
  <p:tag name="KSO_WM_TEMPLATE_INDEX" val="20184553"/>
</p:tagLst>
</file>

<file path=ppt/tags/tag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4.xml><?xml version="1.0" encoding="utf-8"?>
<p:tagLst xmlns:p="http://schemas.openxmlformats.org/presentationml/2006/main">
  <p:tag name="KSO_WM_TAG_VERSION" val="1.0"/>
  <p:tag name="KSO_WM_TEMPLATE_CATEGORY" val="basetag"/>
  <p:tag name="KSO_WM_TEMPLATE_INDEX" val="20174189"/>
</p:tagLst>
</file>

<file path=ppt/tags/tag5.xml><?xml version="1.0" encoding="utf-8"?>
<p:tagLst xmlns:p="http://schemas.openxmlformats.org/presentationml/2006/main">
  <p:tag name="KSO_WM_TAG_VERSION" val="1.0"/>
  <p:tag name="KSO_WM_TEMPLATE_CATEGORY" val="basetag"/>
  <p:tag name="KSO_WM_TEMPLATE_INDEX" val="20174189"/>
</p:tagLst>
</file>

<file path=ppt/tags/tag6.xml><?xml version="1.0" encoding="utf-8"?>
<p:tagLst xmlns:p="http://schemas.openxmlformats.org/presentationml/2006/main">
  <p:tag name="KSO_WM_TEMPLATE_CATEGORY" val="basetag"/>
  <p:tag name="KSO_WM_TEMPLATE_INDEX" val="20174189"/>
  <p:tag name="KSO_WM_TAG_VERSION" val="1.0"/>
  <p:tag name="KSO_WM_TEMPLATE_THUMBS_INDEX" val="1、6、8、10、11、16、18、19、26、28、29"/>
  <p:tag name="KSO_WM_BEAUTIFY_FLAG" val="#wm#"/>
</p:tagLst>
</file>

<file path=ppt/tags/tag7.xml><?xml version="1.0" encoding="utf-8"?>
<p:tagLst xmlns:p="http://schemas.openxmlformats.org/presentationml/2006/main">
  <p:tag name="KSO_WM_TEMPLATE_CATEGORY" val="basetag"/>
  <p:tag name="KSO_WM_TEMPLATE_INDEX" val="20161075"/>
  <p:tag name="KSO_WM_TAG_VERSION" val="1.0"/>
  <p:tag name="KSO_WM_TEMPLATE_THUMBS_INDEX" val="1、6、8、10、11、16、18、19、26、28、29"/>
  <p:tag name="KSO_WM_BEAUTIFY_FLAG" val="#wm#"/>
</p:tagLst>
</file>

<file path=ppt/tags/tag8.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9.xml><?xml version="1.0" encoding="utf-8"?>
<p:tagLst xmlns:p="http://schemas.openxmlformats.org/presentationml/2006/main">
  <p:tag name="KSO_WM_TEMPLATE_CATEGORY" val="custom"/>
  <p:tag name="KSO_WM_TEMPLATE_INDEX" val="20184553"/>
  <p:tag name="KSO_WM_UNIT_CLEAR" val="0"/>
  <p:tag name="KSO_WM_UNIT_COMPATIBLE" val="0"/>
  <p:tag name="KSO_WM_UNIT_HIGHLIGHT" val="0"/>
  <p:tag name="KSO_WM_UNIT_ISCONTENTSTITLE" val="0"/>
  <p:tag name="KSO_WM_UNIT_VALUE" val="234"/>
  <p:tag name="KSO_WM_UNIT_LAYERLEVEL" val="1"/>
  <p:tag name="KSO_WM_UNIT_INDEX" val="1"/>
  <p:tag name="KSO_WM_UNIT_ID" val="custom20184553_1*b*1"/>
  <p:tag name="KSO_WM_UNIT_TYPE" val="b"/>
  <p:tag name="KSO_WM_BEAUTIFY_FLAG" val="#wm#"/>
  <p:tag name="KSO_WM_TAG_VERSION" val="1.0"/>
  <p:tag name="KSO_WM_UNIT_PRESET_TEXT" val="Lorem ipsum dolor sit amet, consectetur adipisicing elit."/>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2113</Words>
  <Paragraphs>196</Paragraphs>
  <Slides>19</Slides>
  <Notes>31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19</vt:i4>
      </vt:variant>
    </vt:vector>
  </HeadingPairs>
  <TitlesOfParts>
    <vt:vector size="36" baseType="lpstr">
      <vt:lpstr>Arial</vt:lpstr>
      <vt:lpstr>宋体</vt:lpstr>
      <vt:lpstr>Wingdings</vt:lpstr>
      <vt:lpstr>黑体</vt:lpstr>
      <vt:lpstr>Calibri</vt:lpstr>
      <vt:lpstr>微软雅黑</vt:lpstr>
      <vt:lpstr>楷体</vt:lpstr>
      <vt:lpstr>华文行楷</vt:lpstr>
      <vt:lpstr>Tahoma</vt:lpstr>
      <vt:lpstr>华文新魏</vt:lpstr>
      <vt:lpstr>Times New Roman</vt:lpstr>
      <vt:lpstr>楷体_GB2312</vt:lpstr>
      <vt:lpstr>Arial Unicode MS</vt:lpstr>
      <vt:lpstr>新宋体</vt:lpstr>
      <vt:lpstr>叶根友毛笔行书2.0版</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dcterms:created xsi:type="dcterms:W3CDTF">2018-03-01T02:03:00Z</dcterms:created>
  <dcterms:modified xsi:type="dcterms:W3CDTF">2018-10-18T23:56:51Z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