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7" r:id="rId1"/>
    <p:sldMasterId id="2147483671" r:id="rId2"/>
  </p:sldMasterIdLst>
  <p:sldIdLst>
    <p:sldId id="330" r:id="rId3"/>
    <p:sldId id="323" r:id="rId4"/>
    <p:sldId id="332" r:id="rId5"/>
    <p:sldId id="326" r:id="rId6"/>
    <p:sldId id="333" r:id="rId7"/>
    <p:sldId id="334" r:id="rId8"/>
    <p:sldId id="337" r:id="rId9"/>
    <p:sldId id="335" r:id="rId10"/>
    <p:sldId id="336" r:id="rId11"/>
    <p:sldId id="298" r:id="rId12"/>
    <p:sldId id="304" r:id="rId13"/>
    <p:sldId id="301" r:id="rId14"/>
    <p:sldId id="302" r:id="rId15"/>
    <p:sldId id="303" r:id="rId16"/>
    <p:sldId id="305" r:id="rId17"/>
    <p:sldId id="306" r:id="rId18"/>
    <p:sldId id="307" r:id="rId19"/>
    <p:sldId id="308" r:id="rId20"/>
    <p:sldId id="309" r:id="rId21"/>
    <p:sldId id="310" r:id="rId22"/>
    <p:sldId id="311" r:id="rId23"/>
    <p:sldId id="316" r:id="rId24"/>
    <p:sldId id="312" r:id="rId25"/>
    <p:sldId id="313" r:id="rId26"/>
    <p:sldId id="314" r:id="rId27"/>
    <p:sldId id="315" r:id="rId28"/>
    <p:sldId id="318" r:id="rId29"/>
    <p:sldId id="319" r:id="rId30"/>
    <p:sldId id="320" r:id="rId31"/>
    <p:sldId id="321" r:id="rId32"/>
    <p:sldId id="322" r:id="rId33"/>
    <p:sldId id="283" r:id="rId34"/>
    <p:sldId id="281" r:id="rId35"/>
    <p:sldId id="282" r:id="rId36"/>
    <p:sldId id="284" r:id="rId37"/>
    <p:sldId id="286" r:id="rId38"/>
  </p:sldIdLst>
  <p:sldSz cx="9144000" cy="6858000" type="screen4x3"/>
  <p:notesSz cx="6858000" cy="9144000"/>
  <p:defaultTextStyle>
    <a:defPPr>
      <a:defRPr lang="zh-CN"/>
    </a:defPPr>
    <a:lvl1pPr algn="l" rtl="0" fontAlgn="base">
      <a:spcBef>
        <a:spcPct val="0"/>
      </a:spcBef>
      <a:spcAft>
        <a:spcPct val="0"/>
      </a:spcAft>
      <a:defRPr sz="2800" b="1" kern="1200">
        <a:solidFill>
          <a:schemeClr val="tx1"/>
        </a:solidFill>
        <a:latin typeface="楷体_GB2312"/>
        <a:ea typeface="宋体" pitchFamily="2" charset="-122"/>
        <a:cs typeface="楷体_GB2312"/>
      </a:defRPr>
    </a:lvl1pPr>
    <a:lvl2pPr marL="457200" algn="l" rtl="0" fontAlgn="base">
      <a:spcBef>
        <a:spcPct val="0"/>
      </a:spcBef>
      <a:spcAft>
        <a:spcPct val="0"/>
      </a:spcAft>
      <a:defRPr sz="2800" b="1" kern="1200">
        <a:solidFill>
          <a:schemeClr val="tx1"/>
        </a:solidFill>
        <a:latin typeface="楷体_GB2312"/>
        <a:ea typeface="宋体" pitchFamily="2" charset="-122"/>
        <a:cs typeface="楷体_GB2312"/>
      </a:defRPr>
    </a:lvl2pPr>
    <a:lvl3pPr marL="914400" algn="l" rtl="0" fontAlgn="base">
      <a:spcBef>
        <a:spcPct val="0"/>
      </a:spcBef>
      <a:spcAft>
        <a:spcPct val="0"/>
      </a:spcAft>
      <a:defRPr sz="2800" b="1" kern="1200">
        <a:solidFill>
          <a:schemeClr val="tx1"/>
        </a:solidFill>
        <a:latin typeface="楷体_GB2312"/>
        <a:ea typeface="宋体" pitchFamily="2" charset="-122"/>
        <a:cs typeface="楷体_GB2312"/>
      </a:defRPr>
    </a:lvl3pPr>
    <a:lvl4pPr marL="1371600" algn="l" rtl="0" fontAlgn="base">
      <a:spcBef>
        <a:spcPct val="0"/>
      </a:spcBef>
      <a:spcAft>
        <a:spcPct val="0"/>
      </a:spcAft>
      <a:defRPr sz="2800" b="1" kern="1200">
        <a:solidFill>
          <a:schemeClr val="tx1"/>
        </a:solidFill>
        <a:latin typeface="楷体_GB2312"/>
        <a:ea typeface="宋体" pitchFamily="2" charset="-122"/>
        <a:cs typeface="楷体_GB2312"/>
      </a:defRPr>
    </a:lvl4pPr>
    <a:lvl5pPr marL="1828800" algn="l" rtl="0" fontAlgn="base">
      <a:spcBef>
        <a:spcPct val="0"/>
      </a:spcBef>
      <a:spcAft>
        <a:spcPct val="0"/>
      </a:spcAft>
      <a:defRPr sz="2800" b="1" kern="1200">
        <a:solidFill>
          <a:schemeClr val="tx1"/>
        </a:solidFill>
        <a:latin typeface="楷体_GB2312"/>
        <a:ea typeface="宋体" pitchFamily="2" charset="-122"/>
        <a:cs typeface="楷体_GB2312"/>
      </a:defRPr>
    </a:lvl5pPr>
    <a:lvl6pPr marL="2286000" algn="l" defTabSz="914400" rtl="0" eaLnBrk="1" latinLnBrk="0" hangingPunct="1">
      <a:defRPr sz="2800" b="1" kern="1200">
        <a:solidFill>
          <a:schemeClr val="tx1"/>
        </a:solidFill>
        <a:latin typeface="楷体_GB2312"/>
        <a:ea typeface="宋体" pitchFamily="2" charset="-122"/>
        <a:cs typeface="楷体_GB2312"/>
      </a:defRPr>
    </a:lvl6pPr>
    <a:lvl7pPr marL="2743200" algn="l" defTabSz="914400" rtl="0" eaLnBrk="1" latinLnBrk="0" hangingPunct="1">
      <a:defRPr sz="2800" b="1" kern="1200">
        <a:solidFill>
          <a:schemeClr val="tx1"/>
        </a:solidFill>
        <a:latin typeface="楷体_GB2312"/>
        <a:ea typeface="宋体" pitchFamily="2" charset="-122"/>
        <a:cs typeface="楷体_GB2312"/>
      </a:defRPr>
    </a:lvl7pPr>
    <a:lvl8pPr marL="3200400" algn="l" defTabSz="914400" rtl="0" eaLnBrk="1" latinLnBrk="0" hangingPunct="1">
      <a:defRPr sz="2800" b="1" kern="1200">
        <a:solidFill>
          <a:schemeClr val="tx1"/>
        </a:solidFill>
        <a:latin typeface="楷体_GB2312"/>
        <a:ea typeface="宋体" pitchFamily="2" charset="-122"/>
        <a:cs typeface="楷体_GB2312"/>
      </a:defRPr>
    </a:lvl8pPr>
    <a:lvl9pPr marL="3657600" algn="l" defTabSz="914400" rtl="0" eaLnBrk="1" latinLnBrk="0" hangingPunct="1">
      <a:defRPr sz="2800" b="1" kern="1200">
        <a:solidFill>
          <a:schemeClr val="tx1"/>
        </a:solidFill>
        <a:latin typeface="楷体_GB2312"/>
        <a:ea typeface="宋体" pitchFamily="2" charset="-122"/>
        <a:cs typeface="楷体_GB231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CC0000"/>
    <a:srgbClr val="000099"/>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228" autoAdjust="0"/>
    <p:restoredTop sz="94660"/>
  </p:normalViewPr>
  <p:slideViewPr>
    <p:cSldViewPr>
      <p:cViewPr varScale="1">
        <p:scale>
          <a:sx n="80" d="100"/>
          <a:sy n="80" d="100"/>
        </p:scale>
        <p:origin x="-1290"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viewProps" Target="view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标题幻灯片">
    <p:spTree>
      <p:nvGrpSpPr>
        <p:cNvPr id="1" name=""/>
        <p:cNvGrpSpPr/>
        <p:nvPr/>
      </p:nvGrpSpPr>
      <p:grpSpPr>
        <a:xfrm>
          <a:off x="0" y="0"/>
          <a:ext cx="0" cy="0"/>
          <a:chOff x="0" y="0"/>
          <a:chExt cx="0" cy="0"/>
        </a:xfrm>
      </p:grpSpPr>
      <p:sp>
        <p:nvSpPr>
          <p:cNvPr id="4" name="Freeform 2"/>
          <p:cNvSpPr>
            <a:spLocks/>
          </p:cNvSpPr>
          <p:nvPr/>
        </p:nvSpPr>
        <p:spPr bwMode="auto">
          <a:xfrm>
            <a:off x="4760913" y="20638"/>
            <a:ext cx="4438650" cy="4038600"/>
          </a:xfrm>
          <a:custGeom>
            <a:avLst/>
            <a:gdLst>
              <a:gd name="T0" fmla="*/ 186976 w 546"/>
              <a:gd name="T1" fmla="*/ 32504 h 497"/>
              <a:gd name="T2" fmla="*/ 89423 w 546"/>
              <a:gd name="T3" fmla="*/ 576943 h 497"/>
              <a:gd name="T4" fmla="*/ 203235 w 546"/>
              <a:gd name="T5" fmla="*/ 3193501 h 497"/>
              <a:gd name="T6" fmla="*/ 438987 w 546"/>
              <a:gd name="T7" fmla="*/ 3713562 h 497"/>
              <a:gd name="T8" fmla="*/ 1284445 w 546"/>
              <a:gd name="T9" fmla="*/ 3916711 h 497"/>
              <a:gd name="T10" fmla="*/ 1658397 w 546"/>
              <a:gd name="T11" fmla="*/ 4022348 h 497"/>
              <a:gd name="T12" fmla="*/ 4227286 w 546"/>
              <a:gd name="T13" fmla="*/ 3859829 h 497"/>
              <a:gd name="T14" fmla="*/ 4332968 w 546"/>
              <a:gd name="T15" fmla="*/ 1357035 h 497"/>
              <a:gd name="T16" fmla="*/ 2999747 w 546"/>
              <a:gd name="T17" fmla="*/ 130015 h 497"/>
              <a:gd name="T18" fmla="*/ 2024220 w 546"/>
              <a:gd name="T19" fmla="*/ 235653 h 497"/>
              <a:gd name="T20" fmla="*/ 1609620 w 546"/>
              <a:gd name="T21" fmla="*/ 89386 h 497"/>
              <a:gd name="T22" fmla="*/ 1227539 w 546"/>
              <a:gd name="T23" fmla="*/ 16252 h 497"/>
              <a:gd name="T24" fmla="*/ 186976 w 546"/>
              <a:gd name="T25" fmla="*/ 32504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endParaRPr lang="zh-CN" altLang="en-US"/>
          </a:p>
        </p:txBody>
      </p:sp>
      <p:grpSp>
        <p:nvGrpSpPr>
          <p:cNvPr id="5" name="Group 3"/>
          <p:cNvGrpSpPr>
            <a:grpSpLocks/>
          </p:cNvGrpSpPr>
          <p:nvPr/>
        </p:nvGrpSpPr>
        <p:grpSpPr bwMode="auto">
          <a:xfrm>
            <a:off x="4572000" y="28575"/>
            <a:ext cx="4756150" cy="4338638"/>
            <a:chOff x="2918" y="18"/>
            <a:chExt cx="2958" cy="2699"/>
          </a:xfrm>
        </p:grpSpPr>
        <p:sp>
          <p:nvSpPr>
            <p:cNvPr id="6" name="Freeform 4"/>
            <p:cNvSpPr>
              <a:spLocks/>
            </p:cNvSpPr>
            <p:nvPr/>
          </p:nvSpPr>
          <p:spPr bwMode="auto">
            <a:xfrm>
              <a:off x="3060" y="18"/>
              <a:ext cx="490" cy="187"/>
            </a:xfrm>
            <a:custGeom>
              <a:avLst/>
              <a:gdLst>
                <a:gd name="T0" fmla="*/ 359 w 97"/>
                <a:gd name="T1" fmla="*/ 126 h 37"/>
                <a:gd name="T2" fmla="*/ 460 w 97"/>
                <a:gd name="T3" fmla="*/ 101 h 37"/>
                <a:gd name="T4" fmla="*/ 465 w 97"/>
                <a:gd name="T5" fmla="*/ 86 h 37"/>
                <a:gd name="T6" fmla="*/ 445 w 97"/>
                <a:gd name="T7" fmla="*/ 0 h 37"/>
                <a:gd name="T8" fmla="*/ 126 w 97"/>
                <a:gd name="T9" fmla="*/ 0 h 37"/>
                <a:gd name="T10" fmla="*/ 51 w 97"/>
                <a:gd name="T11" fmla="*/ 111 h 37"/>
                <a:gd name="T12" fmla="*/ 359 w 97"/>
                <a:gd name="T13" fmla="*/ 12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endParaRPr lang="zh-CN" altLang="en-US"/>
            </a:p>
          </p:txBody>
        </p:sp>
        <p:sp>
          <p:nvSpPr>
            <p:cNvPr id="7" name="Freeform 5"/>
            <p:cNvSpPr>
              <a:spLocks noEditPoints="1"/>
            </p:cNvSpPr>
            <p:nvPr/>
          </p:nvSpPr>
          <p:spPr bwMode="auto">
            <a:xfrm>
              <a:off x="2918" y="18"/>
              <a:ext cx="2958" cy="2699"/>
            </a:xfrm>
            <a:custGeom>
              <a:avLst/>
              <a:gdLst>
                <a:gd name="T0" fmla="*/ 2548 w 585"/>
                <a:gd name="T1" fmla="*/ 5 h 534"/>
                <a:gd name="T2" fmla="*/ 794 w 585"/>
                <a:gd name="T3" fmla="*/ 0 h 534"/>
                <a:gd name="T4" fmla="*/ 1138 w 585"/>
                <a:gd name="T5" fmla="*/ 106 h 534"/>
                <a:gd name="T6" fmla="*/ 880 w 585"/>
                <a:gd name="T7" fmla="*/ 197 h 534"/>
                <a:gd name="T8" fmla="*/ 1047 w 585"/>
                <a:gd name="T9" fmla="*/ 359 h 534"/>
                <a:gd name="T10" fmla="*/ 374 w 585"/>
                <a:gd name="T11" fmla="*/ 303 h 534"/>
                <a:gd name="T12" fmla="*/ 131 w 585"/>
                <a:gd name="T13" fmla="*/ 318 h 534"/>
                <a:gd name="T14" fmla="*/ 1006 w 585"/>
                <a:gd name="T15" fmla="*/ 2461 h 534"/>
                <a:gd name="T16" fmla="*/ 728 w 585"/>
                <a:gd name="T17" fmla="*/ 1724 h 534"/>
                <a:gd name="T18" fmla="*/ 531 w 585"/>
                <a:gd name="T19" fmla="*/ 1900 h 534"/>
                <a:gd name="T20" fmla="*/ 475 w 585"/>
                <a:gd name="T21" fmla="*/ 2199 h 534"/>
                <a:gd name="T22" fmla="*/ 627 w 585"/>
                <a:gd name="T23" fmla="*/ 1339 h 534"/>
                <a:gd name="T24" fmla="*/ 774 w 585"/>
                <a:gd name="T25" fmla="*/ 1152 h 534"/>
                <a:gd name="T26" fmla="*/ 1057 w 585"/>
                <a:gd name="T27" fmla="*/ 1198 h 534"/>
                <a:gd name="T28" fmla="*/ 951 w 585"/>
                <a:gd name="T29" fmla="*/ 1547 h 534"/>
                <a:gd name="T30" fmla="*/ 971 w 585"/>
                <a:gd name="T31" fmla="*/ 1996 h 534"/>
                <a:gd name="T32" fmla="*/ 2604 w 585"/>
                <a:gd name="T33" fmla="*/ 2441 h 534"/>
                <a:gd name="T34" fmla="*/ 2296 w 585"/>
                <a:gd name="T35" fmla="*/ 2158 h 534"/>
                <a:gd name="T36" fmla="*/ 2149 w 585"/>
                <a:gd name="T37" fmla="*/ 1744 h 534"/>
                <a:gd name="T38" fmla="*/ 2002 w 585"/>
                <a:gd name="T39" fmla="*/ 1365 h 534"/>
                <a:gd name="T40" fmla="*/ 2326 w 585"/>
                <a:gd name="T41" fmla="*/ 1294 h 534"/>
                <a:gd name="T42" fmla="*/ 2058 w 585"/>
                <a:gd name="T43" fmla="*/ 1127 h 534"/>
                <a:gd name="T44" fmla="*/ 2220 w 585"/>
                <a:gd name="T45" fmla="*/ 1142 h 534"/>
                <a:gd name="T46" fmla="*/ 2215 w 585"/>
                <a:gd name="T47" fmla="*/ 1056 h 534"/>
                <a:gd name="T48" fmla="*/ 1901 w 585"/>
                <a:gd name="T49" fmla="*/ 1066 h 534"/>
                <a:gd name="T50" fmla="*/ 1805 w 585"/>
                <a:gd name="T51" fmla="*/ 1734 h 534"/>
                <a:gd name="T52" fmla="*/ 1755 w 585"/>
                <a:gd name="T53" fmla="*/ 1162 h 534"/>
                <a:gd name="T54" fmla="*/ 1674 w 585"/>
                <a:gd name="T55" fmla="*/ 920 h 534"/>
                <a:gd name="T56" fmla="*/ 1755 w 585"/>
                <a:gd name="T57" fmla="*/ 687 h 534"/>
                <a:gd name="T58" fmla="*/ 1714 w 585"/>
                <a:gd name="T59" fmla="*/ 500 h 534"/>
                <a:gd name="T60" fmla="*/ 1674 w 585"/>
                <a:gd name="T61" fmla="*/ 313 h 534"/>
                <a:gd name="T62" fmla="*/ 1866 w 585"/>
                <a:gd name="T63" fmla="*/ 521 h 534"/>
                <a:gd name="T64" fmla="*/ 2098 w 585"/>
                <a:gd name="T65" fmla="*/ 238 h 534"/>
                <a:gd name="T66" fmla="*/ 2068 w 585"/>
                <a:gd name="T67" fmla="*/ 480 h 534"/>
                <a:gd name="T68" fmla="*/ 2028 w 585"/>
                <a:gd name="T69" fmla="*/ 657 h 534"/>
                <a:gd name="T70" fmla="*/ 2028 w 585"/>
                <a:gd name="T71" fmla="*/ 915 h 534"/>
                <a:gd name="T72" fmla="*/ 2821 w 585"/>
                <a:gd name="T73" fmla="*/ 915 h 534"/>
                <a:gd name="T74" fmla="*/ 2801 w 585"/>
                <a:gd name="T75" fmla="*/ 384 h 534"/>
                <a:gd name="T76" fmla="*/ 1259 w 585"/>
                <a:gd name="T77" fmla="*/ 349 h 534"/>
                <a:gd name="T78" fmla="*/ 1482 w 585"/>
                <a:gd name="T79" fmla="*/ 470 h 534"/>
                <a:gd name="T80" fmla="*/ 865 w 585"/>
                <a:gd name="T81" fmla="*/ 986 h 534"/>
                <a:gd name="T82" fmla="*/ 349 w 585"/>
                <a:gd name="T83" fmla="*/ 495 h 534"/>
                <a:gd name="T84" fmla="*/ 966 w 585"/>
                <a:gd name="T85" fmla="*/ 536 h 534"/>
                <a:gd name="T86" fmla="*/ 1112 w 585"/>
                <a:gd name="T87" fmla="*/ 531 h 534"/>
                <a:gd name="T88" fmla="*/ 1527 w 585"/>
                <a:gd name="T89" fmla="*/ 612 h 534"/>
                <a:gd name="T90" fmla="*/ 1396 w 585"/>
                <a:gd name="T91" fmla="*/ 1294 h 534"/>
                <a:gd name="T92" fmla="*/ 1315 w 585"/>
                <a:gd name="T93" fmla="*/ 692 h 534"/>
                <a:gd name="T94" fmla="*/ 865 w 585"/>
                <a:gd name="T95" fmla="*/ 986 h 534"/>
                <a:gd name="T96" fmla="*/ 1128 w 585"/>
                <a:gd name="T97" fmla="*/ 1137 h 534"/>
                <a:gd name="T98" fmla="*/ 1249 w 585"/>
                <a:gd name="T99" fmla="*/ 799 h 534"/>
                <a:gd name="T100" fmla="*/ 1648 w 585"/>
                <a:gd name="T101" fmla="*/ 1476 h 534"/>
                <a:gd name="T102" fmla="*/ 1087 w 585"/>
                <a:gd name="T103" fmla="*/ 1622 h 534"/>
                <a:gd name="T104" fmla="*/ 1562 w 585"/>
                <a:gd name="T105" fmla="*/ 1400 h 534"/>
                <a:gd name="T106" fmla="*/ 1608 w 585"/>
                <a:gd name="T107" fmla="*/ 672 h 534"/>
                <a:gd name="T108" fmla="*/ 1583 w 585"/>
                <a:gd name="T109" fmla="*/ 1077 h 534"/>
                <a:gd name="T110" fmla="*/ 1512 w 585"/>
                <a:gd name="T111" fmla="*/ 728 h 534"/>
                <a:gd name="T112" fmla="*/ 2564 w 585"/>
                <a:gd name="T113" fmla="*/ 905 h 534"/>
                <a:gd name="T114" fmla="*/ 2331 w 585"/>
                <a:gd name="T115" fmla="*/ 819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endParaRPr lang="zh-CN" altLang="en-US"/>
            </a:p>
          </p:txBody>
        </p:sp>
        <p:sp>
          <p:nvSpPr>
            <p:cNvPr id="8" name="Freeform 6"/>
            <p:cNvSpPr>
              <a:spLocks/>
            </p:cNvSpPr>
            <p:nvPr/>
          </p:nvSpPr>
          <p:spPr bwMode="auto">
            <a:xfrm>
              <a:off x="3621" y="1287"/>
              <a:ext cx="238" cy="283"/>
            </a:xfrm>
            <a:custGeom>
              <a:avLst/>
              <a:gdLst>
                <a:gd name="T0" fmla="*/ 203 w 47"/>
                <a:gd name="T1" fmla="*/ 76 h 56"/>
                <a:gd name="T2" fmla="*/ 137 w 47"/>
                <a:gd name="T3" fmla="*/ 283 h 56"/>
                <a:gd name="T4" fmla="*/ 203 w 47"/>
                <a:gd name="T5" fmla="*/ 76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endParaRPr lang="zh-CN" altLang="en-US"/>
            </a:p>
          </p:txBody>
        </p:sp>
        <p:sp>
          <p:nvSpPr>
            <p:cNvPr id="9" name="Freeform 7"/>
            <p:cNvSpPr>
              <a:spLocks/>
            </p:cNvSpPr>
            <p:nvPr/>
          </p:nvSpPr>
          <p:spPr bwMode="auto">
            <a:xfrm>
              <a:off x="3403" y="1403"/>
              <a:ext cx="208" cy="379"/>
            </a:xfrm>
            <a:custGeom>
              <a:avLst/>
              <a:gdLst>
                <a:gd name="T0" fmla="*/ 96 w 41"/>
                <a:gd name="T1" fmla="*/ 136 h 75"/>
                <a:gd name="T2" fmla="*/ 61 w 41"/>
                <a:gd name="T3" fmla="*/ 349 h 75"/>
                <a:gd name="T4" fmla="*/ 203 w 41"/>
                <a:gd name="T5" fmla="*/ 227 h 75"/>
                <a:gd name="T6" fmla="*/ 188 w 41"/>
                <a:gd name="T7" fmla="*/ 121 h 75"/>
                <a:gd name="T8" fmla="*/ 96 w 41"/>
                <a:gd name="T9" fmla="*/ 136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endParaRPr lang="zh-CN" altLang="en-US"/>
            </a:p>
          </p:txBody>
        </p:sp>
        <p:sp>
          <p:nvSpPr>
            <p:cNvPr id="10" name="Freeform 8"/>
            <p:cNvSpPr>
              <a:spLocks/>
            </p:cNvSpPr>
            <p:nvPr/>
          </p:nvSpPr>
          <p:spPr bwMode="auto">
            <a:xfrm>
              <a:off x="3272" y="645"/>
              <a:ext cx="683" cy="318"/>
            </a:xfrm>
            <a:custGeom>
              <a:avLst/>
              <a:gdLst>
                <a:gd name="T0" fmla="*/ 567 w 135"/>
                <a:gd name="T1" fmla="*/ 20 h 63"/>
                <a:gd name="T2" fmla="*/ 121 w 135"/>
                <a:gd name="T3" fmla="*/ 20 h 63"/>
                <a:gd name="T4" fmla="*/ 10 w 135"/>
                <a:gd name="T5" fmla="*/ 126 h 63"/>
                <a:gd name="T6" fmla="*/ 304 w 135"/>
                <a:gd name="T7" fmla="*/ 293 h 63"/>
                <a:gd name="T8" fmla="*/ 486 w 135"/>
                <a:gd name="T9" fmla="*/ 273 h 63"/>
                <a:gd name="T10" fmla="*/ 572 w 135"/>
                <a:gd name="T11" fmla="*/ 268 h 63"/>
                <a:gd name="T12" fmla="*/ 567 w 135"/>
                <a:gd name="T13" fmla="*/ 2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endParaRPr lang="zh-CN" altLang="en-US"/>
            </a:p>
          </p:txBody>
        </p:sp>
        <p:sp>
          <p:nvSpPr>
            <p:cNvPr id="11" name="Freeform 9"/>
            <p:cNvSpPr>
              <a:spLocks/>
            </p:cNvSpPr>
            <p:nvPr/>
          </p:nvSpPr>
          <p:spPr bwMode="auto">
            <a:xfrm>
              <a:off x="4046" y="1545"/>
              <a:ext cx="490" cy="515"/>
            </a:xfrm>
            <a:custGeom>
              <a:avLst/>
              <a:gdLst>
                <a:gd name="T0" fmla="*/ 338 w 97"/>
                <a:gd name="T1" fmla="*/ 25 h 102"/>
                <a:gd name="T2" fmla="*/ 157 w 97"/>
                <a:gd name="T3" fmla="*/ 25 h 102"/>
                <a:gd name="T4" fmla="*/ 61 w 97"/>
                <a:gd name="T5" fmla="*/ 288 h 102"/>
                <a:gd name="T6" fmla="*/ 399 w 97"/>
                <a:gd name="T7" fmla="*/ 313 h 102"/>
                <a:gd name="T8" fmla="*/ 338 w 97"/>
                <a:gd name="T9" fmla="*/ 25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endParaRPr lang="zh-CN" altLang="en-US"/>
            </a:p>
          </p:txBody>
        </p:sp>
        <p:sp>
          <p:nvSpPr>
            <p:cNvPr id="12" name="Freeform 10"/>
            <p:cNvSpPr>
              <a:spLocks/>
            </p:cNvSpPr>
            <p:nvPr/>
          </p:nvSpPr>
          <p:spPr bwMode="auto">
            <a:xfrm>
              <a:off x="5173" y="1024"/>
              <a:ext cx="501" cy="96"/>
            </a:xfrm>
            <a:custGeom>
              <a:avLst/>
              <a:gdLst>
                <a:gd name="T0" fmla="*/ 76 w 99"/>
                <a:gd name="T1" fmla="*/ 0 h 19"/>
                <a:gd name="T2" fmla="*/ 202 w 99"/>
                <a:gd name="T3" fmla="*/ 76 h 19"/>
                <a:gd name="T4" fmla="*/ 76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endParaRPr lang="zh-CN" altLang="en-US"/>
            </a:p>
          </p:txBody>
        </p:sp>
        <p:sp>
          <p:nvSpPr>
            <p:cNvPr id="13" name="Freeform 11"/>
            <p:cNvSpPr>
              <a:spLocks/>
            </p:cNvSpPr>
            <p:nvPr/>
          </p:nvSpPr>
          <p:spPr bwMode="auto">
            <a:xfrm>
              <a:off x="5340" y="1004"/>
              <a:ext cx="385" cy="237"/>
            </a:xfrm>
            <a:custGeom>
              <a:avLst/>
              <a:gdLst>
                <a:gd name="T0" fmla="*/ 106 w 76"/>
                <a:gd name="T1" fmla="*/ 187 h 47"/>
                <a:gd name="T2" fmla="*/ 355 w 76"/>
                <a:gd name="T3" fmla="*/ 86 h 47"/>
                <a:gd name="T4" fmla="*/ 243 w 76"/>
                <a:gd name="T5" fmla="*/ 15 h 47"/>
                <a:gd name="T6" fmla="*/ 96 w 76"/>
                <a:gd name="T7" fmla="*/ 161 h 47"/>
                <a:gd name="T8" fmla="*/ 106 w 76"/>
                <a:gd name="T9" fmla="*/ 18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endParaRPr lang="zh-CN" altLang="en-US"/>
            </a:p>
          </p:txBody>
        </p:sp>
        <p:sp>
          <p:nvSpPr>
            <p:cNvPr id="14" name="Freeform 12"/>
            <p:cNvSpPr>
              <a:spLocks/>
            </p:cNvSpPr>
            <p:nvPr/>
          </p:nvSpPr>
          <p:spPr bwMode="auto">
            <a:xfrm>
              <a:off x="5325" y="1201"/>
              <a:ext cx="415" cy="187"/>
            </a:xfrm>
            <a:custGeom>
              <a:avLst/>
              <a:gdLst>
                <a:gd name="T0" fmla="*/ 364 w 82"/>
                <a:gd name="T1" fmla="*/ 30 h 37"/>
                <a:gd name="T2" fmla="*/ 121 w 82"/>
                <a:gd name="T3" fmla="*/ 86 h 37"/>
                <a:gd name="T4" fmla="*/ 86 w 82"/>
                <a:gd name="T5" fmla="*/ 131 h 37"/>
                <a:gd name="T6" fmla="*/ 385 w 82"/>
                <a:gd name="T7" fmla="*/ 116 h 37"/>
                <a:gd name="T8" fmla="*/ 415 w 82"/>
                <a:gd name="T9" fmla="*/ 101 h 37"/>
                <a:gd name="T10" fmla="*/ 415 w 82"/>
                <a:gd name="T11" fmla="*/ 0 h 37"/>
                <a:gd name="T12" fmla="*/ 364 w 82"/>
                <a:gd name="T13" fmla="*/ 30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endParaRPr lang="zh-CN" altLang="en-US"/>
            </a:p>
          </p:txBody>
        </p:sp>
        <p:sp>
          <p:nvSpPr>
            <p:cNvPr id="15" name="Freeform 13"/>
            <p:cNvSpPr>
              <a:spLocks/>
            </p:cNvSpPr>
            <p:nvPr/>
          </p:nvSpPr>
          <p:spPr bwMode="auto">
            <a:xfrm>
              <a:off x="5001" y="1378"/>
              <a:ext cx="698" cy="167"/>
            </a:xfrm>
            <a:custGeom>
              <a:avLst/>
              <a:gdLst>
                <a:gd name="T0" fmla="*/ 106 w 138"/>
                <a:gd name="T1" fmla="*/ 5 h 33"/>
                <a:gd name="T2" fmla="*/ 40 w 138"/>
                <a:gd name="T3" fmla="*/ 71 h 33"/>
                <a:gd name="T4" fmla="*/ 288 w 138"/>
                <a:gd name="T5" fmla="*/ 111 h 33"/>
                <a:gd name="T6" fmla="*/ 592 w 138"/>
                <a:gd name="T7" fmla="*/ 116 h 33"/>
                <a:gd name="T8" fmla="*/ 577 w 138"/>
                <a:gd name="T9" fmla="*/ 40 h 33"/>
                <a:gd name="T10" fmla="*/ 415 w 138"/>
                <a:gd name="T11" fmla="*/ 15 h 33"/>
                <a:gd name="T12" fmla="*/ 106 w 138"/>
                <a:gd name="T13" fmla="*/ 5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endParaRPr lang="zh-CN" altLang="en-US"/>
            </a:p>
          </p:txBody>
        </p:sp>
        <p:sp>
          <p:nvSpPr>
            <p:cNvPr id="16" name="Freeform 14"/>
            <p:cNvSpPr>
              <a:spLocks/>
            </p:cNvSpPr>
            <p:nvPr/>
          </p:nvSpPr>
          <p:spPr bwMode="auto">
            <a:xfrm>
              <a:off x="5077" y="1540"/>
              <a:ext cx="567" cy="146"/>
            </a:xfrm>
            <a:custGeom>
              <a:avLst/>
              <a:gdLst>
                <a:gd name="T0" fmla="*/ 496 w 112"/>
                <a:gd name="T1" fmla="*/ 96 h 29"/>
                <a:gd name="T2" fmla="*/ 521 w 112"/>
                <a:gd name="T3" fmla="*/ 20 h 29"/>
                <a:gd name="T4" fmla="*/ 375 w 112"/>
                <a:gd name="T5" fmla="*/ 50 h 29"/>
                <a:gd name="T6" fmla="*/ 182 w 112"/>
                <a:gd name="T7" fmla="*/ 30 h 29"/>
                <a:gd name="T8" fmla="*/ 10 w 112"/>
                <a:gd name="T9" fmla="*/ 20 h 29"/>
                <a:gd name="T10" fmla="*/ 496 w 112"/>
                <a:gd name="T11" fmla="*/ 9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endParaRPr lang="zh-CN" altLang="en-US"/>
            </a:p>
          </p:txBody>
        </p:sp>
        <p:sp>
          <p:nvSpPr>
            <p:cNvPr id="17" name="Freeform 15"/>
            <p:cNvSpPr>
              <a:spLocks/>
            </p:cNvSpPr>
            <p:nvPr/>
          </p:nvSpPr>
          <p:spPr bwMode="auto">
            <a:xfrm>
              <a:off x="5042" y="1656"/>
              <a:ext cx="581" cy="480"/>
            </a:xfrm>
            <a:custGeom>
              <a:avLst/>
              <a:gdLst>
                <a:gd name="T0" fmla="*/ 15 w 115"/>
                <a:gd name="T1" fmla="*/ 268 h 95"/>
                <a:gd name="T2" fmla="*/ 131 w 115"/>
                <a:gd name="T3" fmla="*/ 273 h 95"/>
                <a:gd name="T4" fmla="*/ 253 w 115"/>
                <a:gd name="T5" fmla="*/ 389 h 95"/>
                <a:gd name="T6" fmla="*/ 298 w 115"/>
                <a:gd name="T7" fmla="*/ 424 h 95"/>
                <a:gd name="T8" fmla="*/ 409 w 115"/>
                <a:gd name="T9" fmla="*/ 263 h 95"/>
                <a:gd name="T10" fmla="*/ 561 w 115"/>
                <a:gd name="T11" fmla="*/ 263 h 95"/>
                <a:gd name="T12" fmla="*/ 399 w 115"/>
                <a:gd name="T13" fmla="*/ 136 h 95"/>
                <a:gd name="T14" fmla="*/ 187 w 115"/>
                <a:gd name="T15" fmla="*/ 81 h 95"/>
                <a:gd name="T16" fmla="*/ 61 w 115"/>
                <a:gd name="T17" fmla="*/ 207 h 95"/>
                <a:gd name="T18" fmla="*/ 15 w 115"/>
                <a:gd name="T19" fmla="*/ 268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endParaRPr lang="zh-CN" altLang="en-US"/>
            </a:p>
          </p:txBody>
        </p:sp>
        <p:sp>
          <p:nvSpPr>
            <p:cNvPr id="18" name="Freeform 16"/>
            <p:cNvSpPr>
              <a:spLocks/>
            </p:cNvSpPr>
            <p:nvPr/>
          </p:nvSpPr>
          <p:spPr bwMode="auto">
            <a:xfrm>
              <a:off x="5421" y="1464"/>
              <a:ext cx="329" cy="854"/>
            </a:xfrm>
            <a:custGeom>
              <a:avLst/>
              <a:gdLst>
                <a:gd name="T0" fmla="*/ 258 w 65"/>
                <a:gd name="T1" fmla="*/ 202 h 169"/>
                <a:gd name="T2" fmla="*/ 111 w 65"/>
                <a:gd name="T3" fmla="*/ 248 h 169"/>
                <a:gd name="T4" fmla="*/ 111 w 65"/>
                <a:gd name="T5" fmla="*/ 298 h 169"/>
                <a:gd name="T6" fmla="*/ 253 w 65"/>
                <a:gd name="T7" fmla="*/ 455 h 169"/>
                <a:gd name="T8" fmla="*/ 172 w 65"/>
                <a:gd name="T9" fmla="*/ 596 h 169"/>
                <a:gd name="T10" fmla="*/ 0 w 65"/>
                <a:gd name="T11" fmla="*/ 748 h 169"/>
                <a:gd name="T12" fmla="*/ 86 w 65"/>
                <a:gd name="T13" fmla="*/ 783 h 169"/>
                <a:gd name="T14" fmla="*/ 238 w 65"/>
                <a:gd name="T15" fmla="*/ 839 h 169"/>
                <a:gd name="T16" fmla="*/ 319 w 65"/>
                <a:gd name="T17" fmla="*/ 819 h 169"/>
                <a:gd name="T18" fmla="*/ 329 w 65"/>
                <a:gd name="T19" fmla="*/ 0 h 169"/>
                <a:gd name="T20" fmla="*/ 258 w 65"/>
                <a:gd name="T21" fmla="*/ 202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endParaRPr lang="zh-CN" altLang="en-US"/>
            </a:p>
          </p:txBody>
        </p:sp>
      </p:grpSp>
      <p:grpSp>
        <p:nvGrpSpPr>
          <p:cNvPr id="19" name="Group 17"/>
          <p:cNvGrpSpPr>
            <a:grpSpLocks/>
          </p:cNvGrpSpPr>
          <p:nvPr/>
        </p:nvGrpSpPr>
        <p:grpSpPr bwMode="auto">
          <a:xfrm>
            <a:off x="554038" y="36513"/>
            <a:ext cx="7891462" cy="6821487"/>
            <a:chOff x="349" y="23"/>
            <a:chExt cx="4971" cy="4297"/>
          </a:xfrm>
        </p:grpSpPr>
        <p:sp>
          <p:nvSpPr>
            <p:cNvPr id="20" name="Rectangle 18"/>
            <p:cNvSpPr>
              <a:spLocks noChangeArrowheads="1"/>
            </p:cNvSpPr>
            <p:nvPr/>
          </p:nvSpPr>
          <p:spPr bwMode="auto">
            <a:xfrm>
              <a:off x="384" y="23"/>
              <a:ext cx="21"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21" name="Freeform 19"/>
            <p:cNvSpPr>
              <a:spLocks noEditPoints="1"/>
            </p:cNvSpPr>
            <p:nvPr/>
          </p:nvSpPr>
          <p:spPr bwMode="auto">
            <a:xfrm>
              <a:off x="384"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2" name="Freeform 20"/>
            <p:cNvSpPr>
              <a:spLocks noEditPoints="1"/>
            </p:cNvSpPr>
            <p:nvPr/>
          </p:nvSpPr>
          <p:spPr bwMode="auto">
            <a:xfrm>
              <a:off x="384"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3" name="Freeform 21"/>
            <p:cNvSpPr>
              <a:spLocks noEditPoints="1"/>
            </p:cNvSpPr>
            <p:nvPr/>
          </p:nvSpPr>
          <p:spPr bwMode="auto">
            <a:xfrm>
              <a:off x="384"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4" name="Freeform 22"/>
            <p:cNvSpPr>
              <a:spLocks noEditPoints="1"/>
            </p:cNvSpPr>
            <p:nvPr/>
          </p:nvSpPr>
          <p:spPr bwMode="auto">
            <a:xfrm>
              <a:off x="384"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5" name="Freeform 23"/>
            <p:cNvSpPr>
              <a:spLocks noEditPoints="1"/>
            </p:cNvSpPr>
            <p:nvPr/>
          </p:nvSpPr>
          <p:spPr bwMode="auto">
            <a:xfrm>
              <a:off x="384"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6" name="Freeform 24"/>
            <p:cNvSpPr>
              <a:spLocks noEditPoints="1"/>
            </p:cNvSpPr>
            <p:nvPr/>
          </p:nvSpPr>
          <p:spPr bwMode="auto">
            <a:xfrm>
              <a:off x="384"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7" name="Freeform 25"/>
            <p:cNvSpPr>
              <a:spLocks noEditPoints="1"/>
            </p:cNvSpPr>
            <p:nvPr/>
          </p:nvSpPr>
          <p:spPr bwMode="auto">
            <a:xfrm>
              <a:off x="384"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8" name="Freeform 26"/>
            <p:cNvSpPr>
              <a:spLocks noEditPoints="1"/>
            </p:cNvSpPr>
            <p:nvPr/>
          </p:nvSpPr>
          <p:spPr bwMode="auto">
            <a:xfrm>
              <a:off x="384"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29" name="Freeform 27"/>
            <p:cNvSpPr>
              <a:spLocks noEditPoints="1"/>
            </p:cNvSpPr>
            <p:nvPr/>
          </p:nvSpPr>
          <p:spPr bwMode="auto">
            <a:xfrm>
              <a:off x="384"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0" name="Freeform 28"/>
            <p:cNvSpPr>
              <a:spLocks noEditPoints="1"/>
            </p:cNvSpPr>
            <p:nvPr/>
          </p:nvSpPr>
          <p:spPr bwMode="auto">
            <a:xfrm>
              <a:off x="384"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1" name="Rectangle 29"/>
            <p:cNvSpPr>
              <a:spLocks noChangeArrowheads="1"/>
            </p:cNvSpPr>
            <p:nvPr/>
          </p:nvSpPr>
          <p:spPr bwMode="auto">
            <a:xfrm>
              <a:off x="384" y="4269"/>
              <a:ext cx="21"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32" name="Rectangle 30"/>
            <p:cNvSpPr>
              <a:spLocks noChangeArrowheads="1"/>
            </p:cNvSpPr>
            <p:nvPr/>
          </p:nvSpPr>
          <p:spPr bwMode="auto">
            <a:xfrm>
              <a:off x="829" y="23"/>
              <a:ext cx="21"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33" name="Freeform 31"/>
            <p:cNvSpPr>
              <a:spLocks noEditPoints="1"/>
            </p:cNvSpPr>
            <p:nvPr/>
          </p:nvSpPr>
          <p:spPr bwMode="auto">
            <a:xfrm>
              <a:off x="82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4" name="Freeform 32"/>
            <p:cNvSpPr>
              <a:spLocks noEditPoints="1"/>
            </p:cNvSpPr>
            <p:nvPr/>
          </p:nvSpPr>
          <p:spPr bwMode="auto">
            <a:xfrm>
              <a:off x="82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5" name="Freeform 33"/>
            <p:cNvSpPr>
              <a:spLocks noEditPoints="1"/>
            </p:cNvSpPr>
            <p:nvPr/>
          </p:nvSpPr>
          <p:spPr bwMode="auto">
            <a:xfrm>
              <a:off x="82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6" name="Freeform 34"/>
            <p:cNvSpPr>
              <a:spLocks noEditPoints="1"/>
            </p:cNvSpPr>
            <p:nvPr/>
          </p:nvSpPr>
          <p:spPr bwMode="auto">
            <a:xfrm>
              <a:off x="82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7" name="Freeform 35"/>
            <p:cNvSpPr>
              <a:spLocks noEditPoints="1"/>
            </p:cNvSpPr>
            <p:nvPr/>
          </p:nvSpPr>
          <p:spPr bwMode="auto">
            <a:xfrm>
              <a:off x="82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8" name="Freeform 36"/>
            <p:cNvSpPr>
              <a:spLocks noEditPoints="1"/>
            </p:cNvSpPr>
            <p:nvPr/>
          </p:nvSpPr>
          <p:spPr bwMode="auto">
            <a:xfrm>
              <a:off x="82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39" name="Freeform 37"/>
            <p:cNvSpPr>
              <a:spLocks noEditPoints="1"/>
            </p:cNvSpPr>
            <p:nvPr/>
          </p:nvSpPr>
          <p:spPr bwMode="auto">
            <a:xfrm>
              <a:off x="82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0" name="Freeform 38"/>
            <p:cNvSpPr>
              <a:spLocks noEditPoints="1"/>
            </p:cNvSpPr>
            <p:nvPr/>
          </p:nvSpPr>
          <p:spPr bwMode="auto">
            <a:xfrm>
              <a:off x="82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1" name="Freeform 39"/>
            <p:cNvSpPr>
              <a:spLocks noEditPoints="1"/>
            </p:cNvSpPr>
            <p:nvPr/>
          </p:nvSpPr>
          <p:spPr bwMode="auto">
            <a:xfrm>
              <a:off x="82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2" name="Freeform 40"/>
            <p:cNvSpPr>
              <a:spLocks noEditPoints="1"/>
            </p:cNvSpPr>
            <p:nvPr/>
          </p:nvSpPr>
          <p:spPr bwMode="auto">
            <a:xfrm>
              <a:off x="82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3" name="Rectangle 41"/>
            <p:cNvSpPr>
              <a:spLocks noChangeArrowheads="1"/>
            </p:cNvSpPr>
            <p:nvPr/>
          </p:nvSpPr>
          <p:spPr bwMode="auto">
            <a:xfrm>
              <a:off x="829" y="4269"/>
              <a:ext cx="21"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44" name="Rectangle 42"/>
            <p:cNvSpPr>
              <a:spLocks noChangeArrowheads="1"/>
            </p:cNvSpPr>
            <p:nvPr/>
          </p:nvSpPr>
          <p:spPr bwMode="auto">
            <a:xfrm>
              <a:off x="1279" y="23"/>
              <a:ext cx="21"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45" name="Freeform 43"/>
            <p:cNvSpPr>
              <a:spLocks noEditPoints="1"/>
            </p:cNvSpPr>
            <p:nvPr/>
          </p:nvSpPr>
          <p:spPr bwMode="auto">
            <a:xfrm>
              <a:off x="127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6" name="Freeform 44"/>
            <p:cNvSpPr>
              <a:spLocks noEditPoints="1"/>
            </p:cNvSpPr>
            <p:nvPr/>
          </p:nvSpPr>
          <p:spPr bwMode="auto">
            <a:xfrm>
              <a:off x="127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7" name="Freeform 45"/>
            <p:cNvSpPr>
              <a:spLocks noEditPoints="1"/>
            </p:cNvSpPr>
            <p:nvPr/>
          </p:nvSpPr>
          <p:spPr bwMode="auto">
            <a:xfrm>
              <a:off x="127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8" name="Freeform 46"/>
            <p:cNvSpPr>
              <a:spLocks noEditPoints="1"/>
            </p:cNvSpPr>
            <p:nvPr/>
          </p:nvSpPr>
          <p:spPr bwMode="auto">
            <a:xfrm>
              <a:off x="127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49" name="Freeform 47"/>
            <p:cNvSpPr>
              <a:spLocks noEditPoints="1"/>
            </p:cNvSpPr>
            <p:nvPr/>
          </p:nvSpPr>
          <p:spPr bwMode="auto">
            <a:xfrm>
              <a:off x="127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0" name="Freeform 48"/>
            <p:cNvSpPr>
              <a:spLocks noEditPoints="1"/>
            </p:cNvSpPr>
            <p:nvPr/>
          </p:nvSpPr>
          <p:spPr bwMode="auto">
            <a:xfrm>
              <a:off x="127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1" name="Freeform 49"/>
            <p:cNvSpPr>
              <a:spLocks noEditPoints="1"/>
            </p:cNvSpPr>
            <p:nvPr/>
          </p:nvSpPr>
          <p:spPr bwMode="auto">
            <a:xfrm>
              <a:off x="127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2" name="Freeform 50"/>
            <p:cNvSpPr>
              <a:spLocks noEditPoints="1"/>
            </p:cNvSpPr>
            <p:nvPr/>
          </p:nvSpPr>
          <p:spPr bwMode="auto">
            <a:xfrm>
              <a:off x="127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3" name="Freeform 51"/>
            <p:cNvSpPr>
              <a:spLocks noEditPoints="1"/>
            </p:cNvSpPr>
            <p:nvPr/>
          </p:nvSpPr>
          <p:spPr bwMode="auto">
            <a:xfrm>
              <a:off x="127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4" name="Freeform 52"/>
            <p:cNvSpPr>
              <a:spLocks noEditPoints="1"/>
            </p:cNvSpPr>
            <p:nvPr/>
          </p:nvSpPr>
          <p:spPr bwMode="auto">
            <a:xfrm>
              <a:off x="127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5" name="Rectangle 53"/>
            <p:cNvSpPr>
              <a:spLocks noChangeArrowheads="1"/>
            </p:cNvSpPr>
            <p:nvPr/>
          </p:nvSpPr>
          <p:spPr bwMode="auto">
            <a:xfrm>
              <a:off x="1279" y="4269"/>
              <a:ext cx="21"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56" name="Rectangle 54"/>
            <p:cNvSpPr>
              <a:spLocks noChangeArrowheads="1"/>
            </p:cNvSpPr>
            <p:nvPr/>
          </p:nvSpPr>
          <p:spPr bwMode="auto">
            <a:xfrm>
              <a:off x="1724" y="23"/>
              <a:ext cx="21"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57" name="Freeform 55"/>
            <p:cNvSpPr>
              <a:spLocks noEditPoints="1"/>
            </p:cNvSpPr>
            <p:nvPr/>
          </p:nvSpPr>
          <p:spPr bwMode="auto">
            <a:xfrm>
              <a:off x="1724"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8" name="Freeform 56"/>
            <p:cNvSpPr>
              <a:spLocks noEditPoints="1"/>
            </p:cNvSpPr>
            <p:nvPr/>
          </p:nvSpPr>
          <p:spPr bwMode="auto">
            <a:xfrm>
              <a:off x="1724"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59" name="Freeform 57"/>
            <p:cNvSpPr>
              <a:spLocks noEditPoints="1"/>
            </p:cNvSpPr>
            <p:nvPr/>
          </p:nvSpPr>
          <p:spPr bwMode="auto">
            <a:xfrm>
              <a:off x="1724"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0" name="Freeform 58"/>
            <p:cNvSpPr>
              <a:spLocks noEditPoints="1"/>
            </p:cNvSpPr>
            <p:nvPr/>
          </p:nvSpPr>
          <p:spPr bwMode="auto">
            <a:xfrm>
              <a:off x="1724"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1" name="Freeform 59"/>
            <p:cNvSpPr>
              <a:spLocks noEditPoints="1"/>
            </p:cNvSpPr>
            <p:nvPr/>
          </p:nvSpPr>
          <p:spPr bwMode="auto">
            <a:xfrm>
              <a:off x="1724"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2" name="Freeform 60"/>
            <p:cNvSpPr>
              <a:spLocks noEditPoints="1"/>
            </p:cNvSpPr>
            <p:nvPr/>
          </p:nvSpPr>
          <p:spPr bwMode="auto">
            <a:xfrm>
              <a:off x="1724"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3" name="Freeform 61"/>
            <p:cNvSpPr>
              <a:spLocks noEditPoints="1"/>
            </p:cNvSpPr>
            <p:nvPr/>
          </p:nvSpPr>
          <p:spPr bwMode="auto">
            <a:xfrm>
              <a:off x="1724"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4" name="Freeform 62"/>
            <p:cNvSpPr>
              <a:spLocks noEditPoints="1"/>
            </p:cNvSpPr>
            <p:nvPr/>
          </p:nvSpPr>
          <p:spPr bwMode="auto">
            <a:xfrm>
              <a:off x="1724"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5" name="Freeform 63"/>
            <p:cNvSpPr>
              <a:spLocks noEditPoints="1"/>
            </p:cNvSpPr>
            <p:nvPr/>
          </p:nvSpPr>
          <p:spPr bwMode="auto">
            <a:xfrm>
              <a:off x="1724"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6" name="Freeform 64"/>
            <p:cNvSpPr>
              <a:spLocks noEditPoints="1"/>
            </p:cNvSpPr>
            <p:nvPr/>
          </p:nvSpPr>
          <p:spPr bwMode="auto">
            <a:xfrm>
              <a:off x="1724"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67" name="Rectangle 65"/>
            <p:cNvSpPr>
              <a:spLocks noChangeArrowheads="1"/>
            </p:cNvSpPr>
            <p:nvPr/>
          </p:nvSpPr>
          <p:spPr bwMode="auto">
            <a:xfrm>
              <a:off x="1724" y="4269"/>
              <a:ext cx="21"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68" name="Rectangle 66"/>
            <p:cNvSpPr>
              <a:spLocks noChangeArrowheads="1"/>
            </p:cNvSpPr>
            <p:nvPr/>
          </p:nvSpPr>
          <p:spPr bwMode="auto">
            <a:xfrm>
              <a:off x="2169" y="23"/>
              <a:ext cx="21"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69" name="Freeform 67"/>
            <p:cNvSpPr>
              <a:spLocks noEditPoints="1"/>
            </p:cNvSpPr>
            <p:nvPr/>
          </p:nvSpPr>
          <p:spPr bwMode="auto">
            <a:xfrm>
              <a:off x="216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0" name="Freeform 68"/>
            <p:cNvSpPr>
              <a:spLocks noEditPoints="1"/>
            </p:cNvSpPr>
            <p:nvPr/>
          </p:nvSpPr>
          <p:spPr bwMode="auto">
            <a:xfrm>
              <a:off x="216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1" name="Freeform 69"/>
            <p:cNvSpPr>
              <a:spLocks noEditPoints="1"/>
            </p:cNvSpPr>
            <p:nvPr/>
          </p:nvSpPr>
          <p:spPr bwMode="auto">
            <a:xfrm>
              <a:off x="216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2" name="Freeform 70"/>
            <p:cNvSpPr>
              <a:spLocks noEditPoints="1"/>
            </p:cNvSpPr>
            <p:nvPr/>
          </p:nvSpPr>
          <p:spPr bwMode="auto">
            <a:xfrm>
              <a:off x="216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3" name="Freeform 71"/>
            <p:cNvSpPr>
              <a:spLocks noEditPoints="1"/>
            </p:cNvSpPr>
            <p:nvPr/>
          </p:nvSpPr>
          <p:spPr bwMode="auto">
            <a:xfrm>
              <a:off x="216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4" name="Freeform 72"/>
            <p:cNvSpPr>
              <a:spLocks noEditPoints="1"/>
            </p:cNvSpPr>
            <p:nvPr/>
          </p:nvSpPr>
          <p:spPr bwMode="auto">
            <a:xfrm>
              <a:off x="216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5" name="Freeform 73"/>
            <p:cNvSpPr>
              <a:spLocks noEditPoints="1"/>
            </p:cNvSpPr>
            <p:nvPr/>
          </p:nvSpPr>
          <p:spPr bwMode="auto">
            <a:xfrm>
              <a:off x="216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6" name="Freeform 74"/>
            <p:cNvSpPr>
              <a:spLocks noEditPoints="1"/>
            </p:cNvSpPr>
            <p:nvPr/>
          </p:nvSpPr>
          <p:spPr bwMode="auto">
            <a:xfrm>
              <a:off x="216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7" name="Freeform 75"/>
            <p:cNvSpPr>
              <a:spLocks noEditPoints="1"/>
            </p:cNvSpPr>
            <p:nvPr/>
          </p:nvSpPr>
          <p:spPr bwMode="auto">
            <a:xfrm>
              <a:off x="216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8" name="Freeform 76"/>
            <p:cNvSpPr>
              <a:spLocks noEditPoints="1"/>
            </p:cNvSpPr>
            <p:nvPr/>
          </p:nvSpPr>
          <p:spPr bwMode="auto">
            <a:xfrm>
              <a:off x="216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79" name="Rectangle 77"/>
            <p:cNvSpPr>
              <a:spLocks noChangeArrowheads="1"/>
            </p:cNvSpPr>
            <p:nvPr/>
          </p:nvSpPr>
          <p:spPr bwMode="auto">
            <a:xfrm>
              <a:off x="2169" y="4269"/>
              <a:ext cx="21"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80" name="Rectangle 78"/>
            <p:cNvSpPr>
              <a:spLocks noChangeArrowheads="1"/>
            </p:cNvSpPr>
            <p:nvPr/>
          </p:nvSpPr>
          <p:spPr bwMode="auto">
            <a:xfrm>
              <a:off x="2620"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81" name="Freeform 79"/>
            <p:cNvSpPr>
              <a:spLocks noEditPoints="1"/>
            </p:cNvSpPr>
            <p:nvPr/>
          </p:nvSpPr>
          <p:spPr bwMode="auto">
            <a:xfrm>
              <a:off x="262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2" name="Freeform 80"/>
            <p:cNvSpPr>
              <a:spLocks noEditPoints="1"/>
            </p:cNvSpPr>
            <p:nvPr/>
          </p:nvSpPr>
          <p:spPr bwMode="auto">
            <a:xfrm>
              <a:off x="262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3" name="Freeform 81"/>
            <p:cNvSpPr>
              <a:spLocks noEditPoints="1"/>
            </p:cNvSpPr>
            <p:nvPr/>
          </p:nvSpPr>
          <p:spPr bwMode="auto">
            <a:xfrm>
              <a:off x="262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4" name="Freeform 82"/>
            <p:cNvSpPr>
              <a:spLocks noEditPoints="1"/>
            </p:cNvSpPr>
            <p:nvPr/>
          </p:nvSpPr>
          <p:spPr bwMode="auto">
            <a:xfrm>
              <a:off x="262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5" name="Freeform 83"/>
            <p:cNvSpPr>
              <a:spLocks noEditPoints="1"/>
            </p:cNvSpPr>
            <p:nvPr/>
          </p:nvSpPr>
          <p:spPr bwMode="auto">
            <a:xfrm>
              <a:off x="262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6" name="Freeform 84"/>
            <p:cNvSpPr>
              <a:spLocks noEditPoints="1"/>
            </p:cNvSpPr>
            <p:nvPr/>
          </p:nvSpPr>
          <p:spPr bwMode="auto">
            <a:xfrm>
              <a:off x="262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7" name="Freeform 85"/>
            <p:cNvSpPr>
              <a:spLocks noEditPoints="1"/>
            </p:cNvSpPr>
            <p:nvPr/>
          </p:nvSpPr>
          <p:spPr bwMode="auto">
            <a:xfrm>
              <a:off x="262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8" name="Freeform 86"/>
            <p:cNvSpPr>
              <a:spLocks noEditPoints="1"/>
            </p:cNvSpPr>
            <p:nvPr/>
          </p:nvSpPr>
          <p:spPr bwMode="auto">
            <a:xfrm>
              <a:off x="262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89" name="Freeform 87"/>
            <p:cNvSpPr>
              <a:spLocks noEditPoints="1"/>
            </p:cNvSpPr>
            <p:nvPr/>
          </p:nvSpPr>
          <p:spPr bwMode="auto">
            <a:xfrm>
              <a:off x="262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0" name="Freeform 88"/>
            <p:cNvSpPr>
              <a:spLocks noEditPoints="1"/>
            </p:cNvSpPr>
            <p:nvPr/>
          </p:nvSpPr>
          <p:spPr bwMode="auto">
            <a:xfrm>
              <a:off x="262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1" name="Rectangle 89"/>
            <p:cNvSpPr>
              <a:spLocks noChangeArrowheads="1"/>
            </p:cNvSpPr>
            <p:nvPr/>
          </p:nvSpPr>
          <p:spPr bwMode="auto">
            <a:xfrm>
              <a:off x="2620"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92" name="Rectangle 90"/>
            <p:cNvSpPr>
              <a:spLocks noChangeArrowheads="1"/>
            </p:cNvSpPr>
            <p:nvPr/>
          </p:nvSpPr>
          <p:spPr bwMode="auto">
            <a:xfrm>
              <a:off x="3065"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93" name="Freeform 91"/>
            <p:cNvSpPr>
              <a:spLocks noEditPoints="1"/>
            </p:cNvSpPr>
            <p:nvPr/>
          </p:nvSpPr>
          <p:spPr bwMode="auto">
            <a:xfrm>
              <a:off x="3065"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4" name="Freeform 92"/>
            <p:cNvSpPr>
              <a:spLocks noEditPoints="1"/>
            </p:cNvSpPr>
            <p:nvPr/>
          </p:nvSpPr>
          <p:spPr bwMode="auto">
            <a:xfrm>
              <a:off x="3065"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5" name="Freeform 93"/>
            <p:cNvSpPr>
              <a:spLocks noEditPoints="1"/>
            </p:cNvSpPr>
            <p:nvPr/>
          </p:nvSpPr>
          <p:spPr bwMode="auto">
            <a:xfrm>
              <a:off x="3065"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6" name="Freeform 94"/>
            <p:cNvSpPr>
              <a:spLocks noEditPoints="1"/>
            </p:cNvSpPr>
            <p:nvPr/>
          </p:nvSpPr>
          <p:spPr bwMode="auto">
            <a:xfrm>
              <a:off x="3065"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7" name="Freeform 95"/>
            <p:cNvSpPr>
              <a:spLocks noEditPoints="1"/>
            </p:cNvSpPr>
            <p:nvPr/>
          </p:nvSpPr>
          <p:spPr bwMode="auto">
            <a:xfrm>
              <a:off x="3065"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8" name="Freeform 96"/>
            <p:cNvSpPr>
              <a:spLocks noEditPoints="1"/>
            </p:cNvSpPr>
            <p:nvPr/>
          </p:nvSpPr>
          <p:spPr bwMode="auto">
            <a:xfrm>
              <a:off x="3065"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99" name="Freeform 97"/>
            <p:cNvSpPr>
              <a:spLocks noEditPoints="1"/>
            </p:cNvSpPr>
            <p:nvPr/>
          </p:nvSpPr>
          <p:spPr bwMode="auto">
            <a:xfrm>
              <a:off x="3065"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0" name="Freeform 98"/>
            <p:cNvSpPr>
              <a:spLocks noEditPoints="1"/>
            </p:cNvSpPr>
            <p:nvPr/>
          </p:nvSpPr>
          <p:spPr bwMode="auto">
            <a:xfrm>
              <a:off x="3065"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1" name="Freeform 99"/>
            <p:cNvSpPr>
              <a:spLocks noEditPoints="1"/>
            </p:cNvSpPr>
            <p:nvPr/>
          </p:nvSpPr>
          <p:spPr bwMode="auto">
            <a:xfrm>
              <a:off x="3065"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2" name="Freeform 100"/>
            <p:cNvSpPr>
              <a:spLocks noEditPoints="1"/>
            </p:cNvSpPr>
            <p:nvPr/>
          </p:nvSpPr>
          <p:spPr bwMode="auto">
            <a:xfrm>
              <a:off x="3065"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3" name="Rectangle 101"/>
            <p:cNvSpPr>
              <a:spLocks noChangeArrowheads="1"/>
            </p:cNvSpPr>
            <p:nvPr/>
          </p:nvSpPr>
          <p:spPr bwMode="auto">
            <a:xfrm>
              <a:off x="3065"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04" name="Rectangle 102"/>
            <p:cNvSpPr>
              <a:spLocks noChangeArrowheads="1"/>
            </p:cNvSpPr>
            <p:nvPr/>
          </p:nvSpPr>
          <p:spPr bwMode="auto">
            <a:xfrm>
              <a:off x="3510"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05" name="Freeform 103"/>
            <p:cNvSpPr>
              <a:spLocks noEditPoints="1"/>
            </p:cNvSpPr>
            <p:nvPr/>
          </p:nvSpPr>
          <p:spPr bwMode="auto">
            <a:xfrm>
              <a:off x="351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6" name="Freeform 104"/>
            <p:cNvSpPr>
              <a:spLocks noEditPoints="1"/>
            </p:cNvSpPr>
            <p:nvPr/>
          </p:nvSpPr>
          <p:spPr bwMode="auto">
            <a:xfrm>
              <a:off x="351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7" name="Freeform 105"/>
            <p:cNvSpPr>
              <a:spLocks noEditPoints="1"/>
            </p:cNvSpPr>
            <p:nvPr/>
          </p:nvSpPr>
          <p:spPr bwMode="auto">
            <a:xfrm>
              <a:off x="351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8" name="Freeform 106"/>
            <p:cNvSpPr>
              <a:spLocks noEditPoints="1"/>
            </p:cNvSpPr>
            <p:nvPr/>
          </p:nvSpPr>
          <p:spPr bwMode="auto">
            <a:xfrm>
              <a:off x="351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09" name="Freeform 107"/>
            <p:cNvSpPr>
              <a:spLocks noEditPoints="1"/>
            </p:cNvSpPr>
            <p:nvPr/>
          </p:nvSpPr>
          <p:spPr bwMode="auto">
            <a:xfrm>
              <a:off x="351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0" name="Freeform 108"/>
            <p:cNvSpPr>
              <a:spLocks noEditPoints="1"/>
            </p:cNvSpPr>
            <p:nvPr/>
          </p:nvSpPr>
          <p:spPr bwMode="auto">
            <a:xfrm>
              <a:off x="351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1" name="Freeform 109"/>
            <p:cNvSpPr>
              <a:spLocks noEditPoints="1"/>
            </p:cNvSpPr>
            <p:nvPr/>
          </p:nvSpPr>
          <p:spPr bwMode="auto">
            <a:xfrm>
              <a:off x="351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2" name="Freeform 110"/>
            <p:cNvSpPr>
              <a:spLocks noEditPoints="1"/>
            </p:cNvSpPr>
            <p:nvPr/>
          </p:nvSpPr>
          <p:spPr bwMode="auto">
            <a:xfrm>
              <a:off x="351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3" name="Freeform 111"/>
            <p:cNvSpPr>
              <a:spLocks noEditPoints="1"/>
            </p:cNvSpPr>
            <p:nvPr/>
          </p:nvSpPr>
          <p:spPr bwMode="auto">
            <a:xfrm>
              <a:off x="351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4" name="Freeform 112"/>
            <p:cNvSpPr>
              <a:spLocks noEditPoints="1"/>
            </p:cNvSpPr>
            <p:nvPr/>
          </p:nvSpPr>
          <p:spPr bwMode="auto">
            <a:xfrm>
              <a:off x="351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5" name="Rectangle 113"/>
            <p:cNvSpPr>
              <a:spLocks noChangeArrowheads="1"/>
            </p:cNvSpPr>
            <p:nvPr/>
          </p:nvSpPr>
          <p:spPr bwMode="auto">
            <a:xfrm>
              <a:off x="3510"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6" name="Rectangle 114"/>
            <p:cNvSpPr>
              <a:spLocks noChangeArrowheads="1"/>
            </p:cNvSpPr>
            <p:nvPr/>
          </p:nvSpPr>
          <p:spPr bwMode="auto">
            <a:xfrm>
              <a:off x="3960"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7" name="Freeform 115"/>
            <p:cNvSpPr>
              <a:spLocks noEditPoints="1"/>
            </p:cNvSpPr>
            <p:nvPr/>
          </p:nvSpPr>
          <p:spPr bwMode="auto">
            <a:xfrm>
              <a:off x="396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8" name="Freeform 116"/>
            <p:cNvSpPr>
              <a:spLocks noEditPoints="1"/>
            </p:cNvSpPr>
            <p:nvPr/>
          </p:nvSpPr>
          <p:spPr bwMode="auto">
            <a:xfrm>
              <a:off x="396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19" name="Freeform 117"/>
            <p:cNvSpPr>
              <a:spLocks noEditPoints="1"/>
            </p:cNvSpPr>
            <p:nvPr/>
          </p:nvSpPr>
          <p:spPr bwMode="auto">
            <a:xfrm>
              <a:off x="396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0" name="Freeform 118"/>
            <p:cNvSpPr>
              <a:spLocks noEditPoints="1"/>
            </p:cNvSpPr>
            <p:nvPr/>
          </p:nvSpPr>
          <p:spPr bwMode="auto">
            <a:xfrm>
              <a:off x="396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1" name="Freeform 119"/>
            <p:cNvSpPr>
              <a:spLocks noEditPoints="1"/>
            </p:cNvSpPr>
            <p:nvPr/>
          </p:nvSpPr>
          <p:spPr bwMode="auto">
            <a:xfrm>
              <a:off x="396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2" name="Freeform 120"/>
            <p:cNvSpPr>
              <a:spLocks noEditPoints="1"/>
            </p:cNvSpPr>
            <p:nvPr/>
          </p:nvSpPr>
          <p:spPr bwMode="auto">
            <a:xfrm>
              <a:off x="396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3" name="Freeform 121"/>
            <p:cNvSpPr>
              <a:spLocks noEditPoints="1"/>
            </p:cNvSpPr>
            <p:nvPr/>
          </p:nvSpPr>
          <p:spPr bwMode="auto">
            <a:xfrm>
              <a:off x="396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4" name="Freeform 122"/>
            <p:cNvSpPr>
              <a:spLocks noEditPoints="1"/>
            </p:cNvSpPr>
            <p:nvPr/>
          </p:nvSpPr>
          <p:spPr bwMode="auto">
            <a:xfrm>
              <a:off x="396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5" name="Freeform 123"/>
            <p:cNvSpPr>
              <a:spLocks noEditPoints="1"/>
            </p:cNvSpPr>
            <p:nvPr/>
          </p:nvSpPr>
          <p:spPr bwMode="auto">
            <a:xfrm>
              <a:off x="396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6" name="Freeform 124"/>
            <p:cNvSpPr>
              <a:spLocks noEditPoints="1"/>
            </p:cNvSpPr>
            <p:nvPr/>
          </p:nvSpPr>
          <p:spPr bwMode="auto">
            <a:xfrm>
              <a:off x="396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27" name="Rectangle 125"/>
            <p:cNvSpPr>
              <a:spLocks noChangeArrowheads="1"/>
            </p:cNvSpPr>
            <p:nvPr/>
          </p:nvSpPr>
          <p:spPr bwMode="auto">
            <a:xfrm>
              <a:off x="3960"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8" name="Rectangle 126"/>
            <p:cNvSpPr>
              <a:spLocks noChangeArrowheads="1"/>
            </p:cNvSpPr>
            <p:nvPr/>
          </p:nvSpPr>
          <p:spPr bwMode="auto">
            <a:xfrm>
              <a:off x="4405"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9" name="Freeform 127"/>
            <p:cNvSpPr>
              <a:spLocks noEditPoints="1"/>
            </p:cNvSpPr>
            <p:nvPr/>
          </p:nvSpPr>
          <p:spPr bwMode="auto">
            <a:xfrm>
              <a:off x="4405"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0" name="Freeform 128"/>
            <p:cNvSpPr>
              <a:spLocks noEditPoints="1"/>
            </p:cNvSpPr>
            <p:nvPr/>
          </p:nvSpPr>
          <p:spPr bwMode="auto">
            <a:xfrm>
              <a:off x="4405"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1" name="Freeform 129"/>
            <p:cNvSpPr>
              <a:spLocks noEditPoints="1"/>
            </p:cNvSpPr>
            <p:nvPr/>
          </p:nvSpPr>
          <p:spPr bwMode="auto">
            <a:xfrm>
              <a:off x="4405"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2" name="Freeform 130"/>
            <p:cNvSpPr>
              <a:spLocks noEditPoints="1"/>
            </p:cNvSpPr>
            <p:nvPr/>
          </p:nvSpPr>
          <p:spPr bwMode="auto">
            <a:xfrm>
              <a:off x="4405"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3" name="Freeform 131"/>
            <p:cNvSpPr>
              <a:spLocks noEditPoints="1"/>
            </p:cNvSpPr>
            <p:nvPr/>
          </p:nvSpPr>
          <p:spPr bwMode="auto">
            <a:xfrm>
              <a:off x="4405"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4" name="Freeform 132"/>
            <p:cNvSpPr>
              <a:spLocks noEditPoints="1"/>
            </p:cNvSpPr>
            <p:nvPr/>
          </p:nvSpPr>
          <p:spPr bwMode="auto">
            <a:xfrm>
              <a:off x="4405"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5" name="Freeform 133"/>
            <p:cNvSpPr>
              <a:spLocks noEditPoints="1"/>
            </p:cNvSpPr>
            <p:nvPr/>
          </p:nvSpPr>
          <p:spPr bwMode="auto">
            <a:xfrm>
              <a:off x="4405"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6" name="Freeform 134"/>
            <p:cNvSpPr>
              <a:spLocks noEditPoints="1"/>
            </p:cNvSpPr>
            <p:nvPr/>
          </p:nvSpPr>
          <p:spPr bwMode="auto">
            <a:xfrm>
              <a:off x="4405"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7" name="Freeform 135"/>
            <p:cNvSpPr>
              <a:spLocks noEditPoints="1"/>
            </p:cNvSpPr>
            <p:nvPr/>
          </p:nvSpPr>
          <p:spPr bwMode="auto">
            <a:xfrm>
              <a:off x="4405"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8" name="Freeform 136"/>
            <p:cNvSpPr>
              <a:spLocks noEditPoints="1"/>
            </p:cNvSpPr>
            <p:nvPr/>
          </p:nvSpPr>
          <p:spPr bwMode="auto">
            <a:xfrm>
              <a:off x="4405"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39" name="Rectangle 137"/>
            <p:cNvSpPr>
              <a:spLocks noChangeArrowheads="1"/>
            </p:cNvSpPr>
            <p:nvPr/>
          </p:nvSpPr>
          <p:spPr bwMode="auto">
            <a:xfrm>
              <a:off x="4405"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40" name="Rectangle 138"/>
            <p:cNvSpPr>
              <a:spLocks noChangeArrowheads="1"/>
            </p:cNvSpPr>
            <p:nvPr/>
          </p:nvSpPr>
          <p:spPr bwMode="auto">
            <a:xfrm>
              <a:off x="4850"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41" name="Freeform 139"/>
            <p:cNvSpPr>
              <a:spLocks noEditPoints="1"/>
            </p:cNvSpPr>
            <p:nvPr/>
          </p:nvSpPr>
          <p:spPr bwMode="auto">
            <a:xfrm>
              <a:off x="485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2" name="Freeform 140"/>
            <p:cNvSpPr>
              <a:spLocks noEditPoints="1"/>
            </p:cNvSpPr>
            <p:nvPr/>
          </p:nvSpPr>
          <p:spPr bwMode="auto">
            <a:xfrm>
              <a:off x="485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3" name="Freeform 141"/>
            <p:cNvSpPr>
              <a:spLocks noEditPoints="1"/>
            </p:cNvSpPr>
            <p:nvPr/>
          </p:nvSpPr>
          <p:spPr bwMode="auto">
            <a:xfrm>
              <a:off x="485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4" name="Freeform 142"/>
            <p:cNvSpPr>
              <a:spLocks noEditPoints="1"/>
            </p:cNvSpPr>
            <p:nvPr/>
          </p:nvSpPr>
          <p:spPr bwMode="auto">
            <a:xfrm>
              <a:off x="485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5" name="Freeform 143"/>
            <p:cNvSpPr>
              <a:spLocks noEditPoints="1"/>
            </p:cNvSpPr>
            <p:nvPr/>
          </p:nvSpPr>
          <p:spPr bwMode="auto">
            <a:xfrm>
              <a:off x="485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6" name="Freeform 144"/>
            <p:cNvSpPr>
              <a:spLocks noEditPoints="1"/>
            </p:cNvSpPr>
            <p:nvPr/>
          </p:nvSpPr>
          <p:spPr bwMode="auto">
            <a:xfrm>
              <a:off x="485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7" name="Freeform 145"/>
            <p:cNvSpPr>
              <a:spLocks noEditPoints="1"/>
            </p:cNvSpPr>
            <p:nvPr/>
          </p:nvSpPr>
          <p:spPr bwMode="auto">
            <a:xfrm>
              <a:off x="485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8" name="Freeform 146"/>
            <p:cNvSpPr>
              <a:spLocks noEditPoints="1"/>
            </p:cNvSpPr>
            <p:nvPr/>
          </p:nvSpPr>
          <p:spPr bwMode="auto">
            <a:xfrm>
              <a:off x="485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49" name="Freeform 147"/>
            <p:cNvSpPr>
              <a:spLocks noEditPoints="1"/>
            </p:cNvSpPr>
            <p:nvPr/>
          </p:nvSpPr>
          <p:spPr bwMode="auto">
            <a:xfrm>
              <a:off x="485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0" name="Freeform 148"/>
            <p:cNvSpPr>
              <a:spLocks noEditPoints="1"/>
            </p:cNvSpPr>
            <p:nvPr/>
          </p:nvSpPr>
          <p:spPr bwMode="auto">
            <a:xfrm>
              <a:off x="485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1" name="Rectangle 149"/>
            <p:cNvSpPr>
              <a:spLocks noChangeArrowheads="1"/>
            </p:cNvSpPr>
            <p:nvPr/>
          </p:nvSpPr>
          <p:spPr bwMode="auto">
            <a:xfrm>
              <a:off x="4850"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52" name="Rectangle 150"/>
            <p:cNvSpPr>
              <a:spLocks noChangeArrowheads="1"/>
            </p:cNvSpPr>
            <p:nvPr/>
          </p:nvSpPr>
          <p:spPr bwMode="auto">
            <a:xfrm>
              <a:off x="5300" y="23"/>
              <a:ext cx="20" cy="10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53" name="Freeform 151"/>
            <p:cNvSpPr>
              <a:spLocks noEditPoints="1"/>
            </p:cNvSpPr>
            <p:nvPr/>
          </p:nvSpPr>
          <p:spPr bwMode="auto">
            <a:xfrm>
              <a:off x="530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4" name="Freeform 152"/>
            <p:cNvSpPr>
              <a:spLocks noEditPoints="1"/>
            </p:cNvSpPr>
            <p:nvPr/>
          </p:nvSpPr>
          <p:spPr bwMode="auto">
            <a:xfrm>
              <a:off x="530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5" name="Freeform 153"/>
            <p:cNvSpPr>
              <a:spLocks noEditPoints="1"/>
            </p:cNvSpPr>
            <p:nvPr/>
          </p:nvSpPr>
          <p:spPr bwMode="auto">
            <a:xfrm>
              <a:off x="530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6" name="Freeform 154"/>
            <p:cNvSpPr>
              <a:spLocks noEditPoints="1"/>
            </p:cNvSpPr>
            <p:nvPr/>
          </p:nvSpPr>
          <p:spPr bwMode="auto">
            <a:xfrm>
              <a:off x="530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7" name="Freeform 155"/>
            <p:cNvSpPr>
              <a:spLocks noEditPoints="1"/>
            </p:cNvSpPr>
            <p:nvPr/>
          </p:nvSpPr>
          <p:spPr bwMode="auto">
            <a:xfrm>
              <a:off x="530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8" name="Freeform 156"/>
            <p:cNvSpPr>
              <a:spLocks noEditPoints="1"/>
            </p:cNvSpPr>
            <p:nvPr/>
          </p:nvSpPr>
          <p:spPr bwMode="auto">
            <a:xfrm>
              <a:off x="530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59" name="Freeform 157"/>
            <p:cNvSpPr>
              <a:spLocks noEditPoints="1"/>
            </p:cNvSpPr>
            <p:nvPr/>
          </p:nvSpPr>
          <p:spPr bwMode="auto">
            <a:xfrm>
              <a:off x="530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60" name="Freeform 158"/>
            <p:cNvSpPr>
              <a:spLocks noEditPoints="1"/>
            </p:cNvSpPr>
            <p:nvPr/>
          </p:nvSpPr>
          <p:spPr bwMode="auto">
            <a:xfrm>
              <a:off x="530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61" name="Freeform 159"/>
            <p:cNvSpPr>
              <a:spLocks noEditPoints="1"/>
            </p:cNvSpPr>
            <p:nvPr/>
          </p:nvSpPr>
          <p:spPr bwMode="auto">
            <a:xfrm>
              <a:off x="530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62" name="Freeform 160"/>
            <p:cNvSpPr>
              <a:spLocks noEditPoints="1"/>
            </p:cNvSpPr>
            <p:nvPr/>
          </p:nvSpPr>
          <p:spPr bwMode="auto">
            <a:xfrm>
              <a:off x="530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0195"/>
              </a:schemeClr>
            </a:solidFill>
            <a:ln w="0">
              <a:noFill/>
              <a:prstDash val="solid"/>
              <a:round/>
              <a:headEnd/>
              <a:tailEnd/>
            </a:ln>
          </p:spPr>
          <p:txBody>
            <a:bodyPr/>
            <a:lstStyle/>
            <a:p>
              <a:endParaRPr lang="zh-CN" altLang="en-US"/>
            </a:p>
          </p:txBody>
        </p:sp>
        <p:sp>
          <p:nvSpPr>
            <p:cNvPr id="163" name="Rectangle 161"/>
            <p:cNvSpPr>
              <a:spLocks noChangeArrowheads="1"/>
            </p:cNvSpPr>
            <p:nvPr/>
          </p:nvSpPr>
          <p:spPr bwMode="auto">
            <a:xfrm>
              <a:off x="5300" y="4269"/>
              <a:ext cx="20" cy="51"/>
            </a:xfrm>
            <a:prstGeom prst="rect">
              <a:avLst/>
            </a:prstGeom>
            <a:solidFill>
              <a:schemeClr val="bg2">
                <a:alpha val="50195"/>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64" name="Freeform 162"/>
            <p:cNvSpPr>
              <a:spLocks/>
            </p:cNvSpPr>
            <p:nvPr/>
          </p:nvSpPr>
          <p:spPr bwMode="auto">
            <a:xfrm>
              <a:off x="349" y="3304"/>
              <a:ext cx="20" cy="10"/>
            </a:xfrm>
            <a:custGeom>
              <a:avLst/>
              <a:gdLst>
                <a:gd name="T0" fmla="*/ 0 w 4"/>
                <a:gd name="T1" fmla="*/ 5 h 2"/>
                <a:gd name="T2" fmla="*/ 0 w 4"/>
                <a:gd name="T3" fmla="*/ 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0195"/>
              </a:schemeClr>
            </a:solidFill>
            <a:ln w="0">
              <a:noFill/>
              <a:prstDash val="solid"/>
              <a:round/>
              <a:headEnd/>
              <a:tailEnd/>
            </a:ln>
          </p:spPr>
          <p:txBody>
            <a:bodyPr/>
            <a:lstStyle/>
            <a:p>
              <a:endParaRPr lang="zh-CN" altLang="en-US"/>
            </a:p>
          </p:txBody>
        </p:sp>
      </p:grpSp>
      <p:grpSp>
        <p:nvGrpSpPr>
          <p:cNvPr id="165" name="Group 168"/>
          <p:cNvGrpSpPr>
            <a:grpSpLocks/>
          </p:cNvGrpSpPr>
          <p:nvPr/>
        </p:nvGrpSpPr>
        <p:grpSpPr bwMode="auto">
          <a:xfrm>
            <a:off x="152400" y="4724400"/>
            <a:ext cx="1685925" cy="1557338"/>
            <a:chOff x="96" y="2784"/>
            <a:chExt cx="1062" cy="981"/>
          </a:xfrm>
        </p:grpSpPr>
        <p:sp>
          <p:nvSpPr>
            <p:cNvPr id="166" name="Freeform 169"/>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folHlink"/>
            </a:solidFill>
            <a:ln w="0">
              <a:noFill/>
              <a:prstDash val="solid"/>
              <a:round/>
              <a:headEnd/>
              <a:tailEnd/>
            </a:ln>
          </p:spPr>
          <p:txBody>
            <a:bodyPr/>
            <a:lstStyle/>
            <a:p>
              <a:endParaRPr lang="zh-CN" altLang="en-US"/>
            </a:p>
          </p:txBody>
        </p:sp>
        <p:sp>
          <p:nvSpPr>
            <p:cNvPr id="167" name="Freeform 170"/>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folHlink"/>
            </a:solidFill>
            <a:ln w="0">
              <a:noFill/>
              <a:prstDash val="solid"/>
              <a:round/>
              <a:headEnd/>
              <a:tailEnd/>
            </a:ln>
          </p:spPr>
          <p:txBody>
            <a:bodyPr/>
            <a:lstStyle/>
            <a:p>
              <a:endParaRPr lang="zh-CN" altLang="en-US"/>
            </a:p>
          </p:txBody>
        </p:sp>
        <p:sp>
          <p:nvSpPr>
            <p:cNvPr id="168" name="Freeform 171"/>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folHlink"/>
            </a:solidFill>
            <a:ln w="0">
              <a:noFill/>
              <a:prstDash val="solid"/>
              <a:round/>
              <a:headEnd/>
              <a:tailEnd/>
            </a:ln>
          </p:spPr>
          <p:txBody>
            <a:bodyPr/>
            <a:lstStyle/>
            <a:p>
              <a:endParaRPr lang="zh-CN" altLang="en-US"/>
            </a:p>
          </p:txBody>
        </p:sp>
        <p:sp>
          <p:nvSpPr>
            <p:cNvPr id="169" name="Freeform 172"/>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folHlink"/>
            </a:solidFill>
            <a:ln w="0">
              <a:noFill/>
              <a:prstDash val="solid"/>
              <a:round/>
              <a:headEnd/>
              <a:tailEnd/>
            </a:ln>
          </p:spPr>
          <p:txBody>
            <a:bodyPr/>
            <a:lstStyle/>
            <a:p>
              <a:endParaRPr lang="zh-CN" altLang="en-US"/>
            </a:p>
          </p:txBody>
        </p:sp>
        <p:sp>
          <p:nvSpPr>
            <p:cNvPr id="170" name="Freeform 173"/>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folHlink"/>
            </a:solidFill>
            <a:ln w="0">
              <a:noFill/>
              <a:prstDash val="solid"/>
              <a:round/>
              <a:headEnd/>
              <a:tailEnd/>
            </a:ln>
          </p:spPr>
          <p:txBody>
            <a:bodyPr/>
            <a:lstStyle/>
            <a:p>
              <a:endParaRPr lang="zh-CN" altLang="en-US"/>
            </a:p>
          </p:txBody>
        </p:sp>
        <p:sp>
          <p:nvSpPr>
            <p:cNvPr id="171" name="Freeform 174"/>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folHlink"/>
            </a:solidFill>
            <a:ln w="0">
              <a:noFill/>
              <a:prstDash val="solid"/>
              <a:round/>
              <a:headEnd/>
              <a:tailEnd/>
            </a:ln>
          </p:spPr>
          <p:txBody>
            <a:bodyPr/>
            <a:lstStyle/>
            <a:p>
              <a:endParaRPr lang="zh-CN" altLang="en-US"/>
            </a:p>
          </p:txBody>
        </p:sp>
        <p:sp>
          <p:nvSpPr>
            <p:cNvPr id="172" name="Freeform 175"/>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folHlink"/>
            </a:solidFill>
            <a:ln w="0">
              <a:noFill/>
              <a:prstDash val="solid"/>
              <a:round/>
              <a:headEnd/>
              <a:tailEnd/>
            </a:ln>
          </p:spPr>
          <p:txBody>
            <a:bodyPr/>
            <a:lstStyle/>
            <a:p>
              <a:endParaRPr lang="zh-CN" altLang="en-US"/>
            </a:p>
          </p:txBody>
        </p:sp>
        <p:sp>
          <p:nvSpPr>
            <p:cNvPr id="173" name="Freeform 176"/>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folHlink"/>
            </a:solidFill>
            <a:ln w="0">
              <a:noFill/>
              <a:prstDash val="solid"/>
              <a:round/>
              <a:headEnd/>
              <a:tailEnd/>
            </a:ln>
          </p:spPr>
          <p:txBody>
            <a:bodyPr/>
            <a:lstStyle/>
            <a:p>
              <a:endParaRPr lang="zh-CN" altLang="en-US"/>
            </a:p>
          </p:txBody>
        </p:sp>
        <p:sp>
          <p:nvSpPr>
            <p:cNvPr id="174" name="Freeform 177"/>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folHlink"/>
            </a:solidFill>
            <a:ln w="0">
              <a:noFill/>
              <a:prstDash val="solid"/>
              <a:round/>
              <a:headEnd/>
              <a:tailEnd/>
            </a:ln>
          </p:spPr>
          <p:txBody>
            <a:bodyPr/>
            <a:lstStyle/>
            <a:p>
              <a:endParaRPr lang="zh-CN" altLang="en-US"/>
            </a:p>
          </p:txBody>
        </p:sp>
        <p:sp>
          <p:nvSpPr>
            <p:cNvPr id="175" name="Freeform 178"/>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folHlink"/>
            </a:solidFill>
            <a:ln w="0">
              <a:noFill/>
              <a:prstDash val="solid"/>
              <a:round/>
              <a:headEnd/>
              <a:tailEnd/>
            </a:ln>
          </p:spPr>
          <p:txBody>
            <a:bodyPr/>
            <a:lstStyle/>
            <a:p>
              <a:endParaRPr lang="zh-CN" altLang="en-US"/>
            </a:p>
          </p:txBody>
        </p:sp>
        <p:sp>
          <p:nvSpPr>
            <p:cNvPr id="176" name="Freeform 179"/>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folHlink"/>
            </a:solidFill>
            <a:ln w="0">
              <a:noFill/>
              <a:prstDash val="solid"/>
              <a:round/>
              <a:headEnd/>
              <a:tailEnd/>
            </a:ln>
          </p:spPr>
          <p:txBody>
            <a:bodyPr/>
            <a:lstStyle/>
            <a:p>
              <a:endParaRPr lang="zh-CN" altLang="en-US"/>
            </a:p>
          </p:txBody>
        </p:sp>
        <p:sp>
          <p:nvSpPr>
            <p:cNvPr id="177" name="Freeform 180"/>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folHlink"/>
            </a:solidFill>
            <a:ln w="0">
              <a:noFill/>
              <a:prstDash val="solid"/>
              <a:round/>
              <a:headEnd/>
              <a:tailEnd/>
            </a:ln>
          </p:spPr>
          <p:txBody>
            <a:bodyPr/>
            <a:lstStyle/>
            <a:p>
              <a:endParaRPr lang="zh-CN" altLang="en-US"/>
            </a:p>
          </p:txBody>
        </p:sp>
        <p:sp>
          <p:nvSpPr>
            <p:cNvPr id="178" name="Freeform 181"/>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folHlink"/>
            </a:solidFill>
            <a:ln w="0">
              <a:noFill/>
              <a:prstDash val="solid"/>
              <a:round/>
              <a:headEnd/>
              <a:tailEnd/>
            </a:ln>
          </p:spPr>
          <p:txBody>
            <a:bodyPr/>
            <a:lstStyle/>
            <a:p>
              <a:endParaRPr lang="zh-CN" altLang="en-US"/>
            </a:p>
          </p:txBody>
        </p:sp>
      </p:grpSp>
      <p:sp>
        <p:nvSpPr>
          <p:cNvPr id="51363" name="Rectangle 163"/>
          <p:cNvSpPr>
            <a:spLocks noGrp="1" noRot="1" noChangeArrowheads="1"/>
          </p:cNvSpPr>
          <p:nvPr>
            <p:ph type="ctrTitle"/>
          </p:nvPr>
        </p:nvSpPr>
        <p:spPr>
          <a:xfrm>
            <a:off x="685800" y="2057400"/>
            <a:ext cx="7772400" cy="1143000"/>
          </a:xfrm>
        </p:spPr>
        <p:txBody>
          <a:bodyPr/>
          <a:lstStyle>
            <a:lvl1pPr>
              <a:defRPr/>
            </a:lvl1pPr>
          </a:lstStyle>
          <a:p>
            <a:pPr lvl="0"/>
            <a:r>
              <a:rPr lang="zh-CN" altLang="en-US" noProof="0" smtClean="0"/>
              <a:t>单击此处编辑母版标题样式</a:t>
            </a:r>
          </a:p>
        </p:txBody>
      </p:sp>
      <p:sp>
        <p:nvSpPr>
          <p:cNvPr id="51367" name="Rectangle 167"/>
          <p:cNvSpPr>
            <a:spLocks noGrp="1" noRot="1" noChangeArrowheads="1"/>
          </p:cNvSpPr>
          <p:nvPr>
            <p:ph type="subTitle" idx="1"/>
          </p:nvPr>
        </p:nvSpPr>
        <p:spPr>
          <a:xfrm>
            <a:off x="1371600" y="3505200"/>
            <a:ext cx="6400800" cy="1752600"/>
          </a:xfrm>
        </p:spPr>
        <p:txBody>
          <a:bodyPr/>
          <a:lstStyle>
            <a:lvl1pPr marL="0" indent="0" algn="ctr">
              <a:buFont typeface="Wingdings" pitchFamily="2" charset="2"/>
              <a:buNone/>
              <a:defRPr/>
            </a:lvl1pPr>
          </a:lstStyle>
          <a:p>
            <a:pPr lvl="0"/>
            <a:r>
              <a:rPr lang="zh-CN" altLang="en-US" noProof="0" smtClean="0"/>
              <a:t>单击此处编辑母版副标题样式</a:t>
            </a:r>
          </a:p>
        </p:txBody>
      </p:sp>
      <p:sp>
        <p:nvSpPr>
          <p:cNvPr id="179" name="Rectangle 164"/>
          <p:cNvSpPr>
            <a:spLocks noGrp="1" noChangeArrowheads="1"/>
          </p:cNvSpPr>
          <p:nvPr>
            <p:ph type="dt" sz="half" idx="10"/>
          </p:nvPr>
        </p:nvSpPr>
        <p:spPr>
          <a:xfrm>
            <a:off x="301625" y="6248400"/>
            <a:ext cx="2289175" cy="47625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defRPr/>
            </a:lvl1pPr>
          </a:lstStyle>
          <a:p>
            <a:pPr>
              <a:defRPr/>
            </a:pPr>
            <a:endParaRPr lang="en-US" altLang="zh-CN"/>
          </a:p>
        </p:txBody>
      </p:sp>
      <p:sp>
        <p:nvSpPr>
          <p:cNvPr id="180" name="Rectangle 165"/>
          <p:cNvSpPr>
            <a:spLocks noGrp="1" noChangeArrowheads="1"/>
          </p:cNvSpPr>
          <p:nvPr>
            <p:ph type="ftr" sz="quarter" idx="11"/>
          </p:nvPr>
        </p:nvSpPr>
        <p:spPr>
          <a:xfrm>
            <a:off x="3124200" y="6248400"/>
            <a:ext cx="2895600" cy="47625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defRPr/>
            </a:lvl1pPr>
          </a:lstStyle>
          <a:p>
            <a:pPr>
              <a:defRPr/>
            </a:pPr>
            <a:endParaRPr lang="en-US" altLang="zh-CN"/>
          </a:p>
        </p:txBody>
      </p:sp>
      <p:sp>
        <p:nvSpPr>
          <p:cNvPr id="181" name="Rectangle 166"/>
          <p:cNvSpPr>
            <a:spLocks noGrp="1" noChangeArrowheads="1"/>
          </p:cNvSpPr>
          <p:nvPr>
            <p:ph type="sldNum" sz="quarter" idx="12"/>
          </p:nvPr>
        </p:nvSpPr>
        <p:spPr>
          <a:xfrm>
            <a:off x="6553200" y="6248400"/>
            <a:ext cx="2289175" cy="476250"/>
          </a:xfrm>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defRPr/>
            </a:lvl1pPr>
          </a:lstStyle>
          <a:p>
            <a:pPr>
              <a:defRPr/>
            </a:pPr>
            <a:fld id="{BCCA6444-7F7E-4DB3-8CCF-769BD5DE33B3}" type="slidenum">
              <a:rPr lang="en-US" altLang="zh-CN"/>
              <a:pPr>
                <a:defRPr/>
              </a:pPr>
              <a:t>‹#›</a:t>
            </a:fld>
            <a:endParaRPr lang="en-US" altLang="zh-CN"/>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13C07762-49F6-4716-8522-D144F01B964B}" type="slidenum">
              <a:rPr lang="en-US" altLang="zh-CN"/>
              <a:pPr>
                <a:defRPr/>
              </a:pPr>
              <a:t>‹#›</a:t>
            </a:fld>
            <a:endParaRPr lang="en-US" altLang="zh-CN"/>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4013" y="228600"/>
            <a:ext cx="2135187" cy="587057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298450" y="228600"/>
            <a:ext cx="6253163" cy="587057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AAF89EBA-4113-4D1A-8A76-04B0B11BF99C}" type="slidenum">
              <a:rPr lang="en-US" altLang="zh-CN"/>
              <a:pPr>
                <a:defRPr/>
              </a:pPr>
              <a:t>‹#›</a:t>
            </a:fld>
            <a:endParaRPr lang="en-US" altLang="zh-CN"/>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298450" y="228600"/>
            <a:ext cx="8540750" cy="5870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B5B20DED-2D42-481C-8343-F0DC59401D25}" type="slidenum">
              <a:rPr lang="en-US" altLang="zh-CN"/>
              <a:pPr>
                <a:defRPr/>
              </a:pPr>
              <a:t>‹#›</a:t>
            </a:fld>
            <a:endParaRPr lang="en-US" altLang="zh-CN"/>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298450" y="228600"/>
            <a:ext cx="854075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609600" y="1600200"/>
            <a:ext cx="4000500"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8A3AC165-729B-4FF8-9001-AA49BB60AA49}" type="slidenum">
              <a:rPr lang="en-US" altLang="zh-CN"/>
              <a:pPr>
                <a:defRPr/>
              </a:pPr>
              <a:t>‹#›</a:t>
            </a:fld>
            <a:endParaRPr lang="en-US" altLang="zh-CN"/>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页脚占位符 4"/>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灯片编号占位符 5"/>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F33491DE-053A-43C8-829A-BCAD47BEF358}" type="slidenum">
              <a:rPr lang="en-US" altLang="zh-CN"/>
              <a:pPr>
                <a:defRPr/>
              </a:pPr>
              <a:t>‹#›</a:t>
            </a:fld>
            <a:endParaRPr lang="en-US" altLang="zh-CN"/>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页脚占位符 4"/>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灯片编号占位符 5"/>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59C3DD52-D3FC-4AAC-92B4-654C0EF176C2}" type="slidenum">
              <a:rPr lang="en-US" altLang="zh-CN"/>
              <a:pPr>
                <a:defRPr/>
              </a:pPr>
              <a:t>‹#›</a:t>
            </a:fld>
            <a:endParaRPr lang="en-US" altLang="zh-CN"/>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页脚占位符 4"/>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灯片编号占位符 5"/>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0EC13F65-2326-4E22-80AA-137FFA531269}" type="slidenum">
              <a:rPr lang="en-US" altLang="zh-CN"/>
              <a:pPr>
                <a:defRPr/>
              </a:pPr>
              <a:t>‹#›</a:t>
            </a:fld>
            <a:endParaRPr lang="en-US" altLang="zh-CN"/>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页脚占位符 5"/>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7" name="灯片编号占位符 6"/>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B65193D6-7D55-43BD-84E1-566BD5958233}" type="slidenum">
              <a:rPr lang="en-US" altLang="zh-CN"/>
              <a:pPr>
                <a:defRPr/>
              </a:pPr>
              <a:t>‹#›</a:t>
            </a:fld>
            <a:endParaRPr lang="en-US" altLang="zh-CN"/>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8" name="页脚占位符 7"/>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9" name="灯片编号占位符 8"/>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4005496C-4672-4FAC-A771-245262E46172}" type="slidenum">
              <a:rPr lang="en-US" altLang="zh-CN"/>
              <a:pPr>
                <a:defRPr/>
              </a:pPr>
              <a:t>‹#›</a:t>
            </a:fld>
            <a:endParaRPr lang="en-US" altLang="zh-CN"/>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4" name="页脚占位符 3"/>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灯片编号占位符 4"/>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BF0BFEF0-79BC-4D34-9FC5-5B269E370230}" type="slidenum">
              <a:rPr lang="en-US" altLang="zh-CN"/>
              <a:pPr>
                <a:defRPr/>
              </a:pPr>
              <a:t>‹#›</a:t>
            </a:fld>
            <a:endParaRPr lang="en-US" altLang="zh-CN"/>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AD66D2B3-7CD0-48B0-8BC2-E3711A624DE6}" type="slidenum">
              <a:rPr lang="en-US" altLang="zh-CN"/>
              <a:pPr>
                <a:defRPr/>
              </a:pPr>
              <a:t>‹#›</a:t>
            </a:fld>
            <a:endParaRPr lang="en-US" altLang="zh-CN"/>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3" name="页脚占位符 2"/>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4" name="灯片编号占位符 3"/>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57E4772A-0597-40C8-AD92-9E5B13A2B789}" type="slidenum">
              <a:rPr lang="en-US" altLang="zh-CN"/>
              <a:pPr>
                <a:defRPr/>
              </a:pPr>
              <a:t>‹#›</a:t>
            </a:fld>
            <a:endParaRPr lang="en-US" altLang="zh-CN"/>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页脚占位符 5"/>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7" name="灯片编号占位符 6"/>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8C558B9A-6A8E-40C4-8E67-8F84B384A072}" type="slidenum">
              <a:rPr lang="en-US" altLang="zh-CN"/>
              <a:pPr>
                <a:defRPr/>
              </a:pPr>
              <a:t>‹#›</a:t>
            </a:fld>
            <a:endParaRPr lang="en-US" altLang="zh-CN"/>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页脚占位符 5"/>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7" name="灯片编号占位符 6"/>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99C924A6-E0CE-4851-AEED-C7C44EA0CD25}" type="slidenum">
              <a:rPr lang="en-US" altLang="zh-CN"/>
              <a:pPr>
                <a:defRPr/>
              </a:pPr>
              <a:t>‹#›</a:t>
            </a:fld>
            <a:endParaRPr lang="en-US" altLang="zh-CN"/>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页脚占位符 4"/>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灯片编号占位符 5"/>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5BAE9ED7-FB60-400E-9995-FED82C8AC2BB}" type="slidenum">
              <a:rPr lang="en-US" altLang="zh-CN"/>
              <a:pPr>
                <a:defRPr/>
              </a:pPr>
              <a:t>‹#›</a:t>
            </a:fld>
            <a:endParaRPr lang="en-US" altLang="zh-CN"/>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页脚占位符 4"/>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灯片编号占位符 5"/>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106D14BE-2A5E-4517-B21E-0E2AB84DBAF9}" type="slidenum">
              <a:rPr lang="en-US" altLang="zh-CN"/>
              <a:pPr>
                <a:defRPr/>
              </a:pPr>
              <a:t>‹#›</a:t>
            </a:fld>
            <a:endParaRPr lang="en-US" altLang="zh-CN"/>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74638"/>
            <a:ext cx="8229600" cy="585152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4" name="页脚占位符 3"/>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5" name="灯片编号占位符 4"/>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2A3CA80E-CC10-4A10-911C-E1D89D4AD26F}" type="slidenum">
              <a:rPr lang="en-US" altLang="zh-CN"/>
              <a:pPr>
                <a:defRPr/>
              </a:pPr>
              <a:t>‹#›</a:t>
            </a:fld>
            <a:endParaRPr lang="en-US" altLang="zh-CN"/>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xAndTwoObj" preserve="1">
  <p:cSld name="标题，文本与两项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quarter" idx="2"/>
          </p:nvPr>
        </p:nvSpPr>
        <p:spPr>
          <a:xfrm>
            <a:off x="4648200" y="1600200"/>
            <a:ext cx="4038600" cy="21859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内容占位符 4"/>
          <p:cNvSpPr>
            <a:spLocks noGrp="1"/>
          </p:cNvSpPr>
          <p:nvPr>
            <p:ph sz="quarter" idx="3"/>
          </p:nvPr>
        </p:nvSpPr>
        <p:spPr>
          <a:xfrm>
            <a:off x="4648200" y="3938588"/>
            <a:ext cx="4038600" cy="2187575"/>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日期占位符 5"/>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7" name="页脚占位符 6"/>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8" name="灯片编号占位符 7"/>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477FB5EB-AFB3-43FE-9193-486F789E8139}" type="slidenum">
              <a:rPr lang="en-US" altLang="zh-CN"/>
              <a:pPr>
                <a:defRPr/>
              </a:pPr>
              <a:t>‹#›</a:t>
            </a:fld>
            <a:endParaRPr lang="en-US" altLang="zh-CN"/>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文本占位符 2"/>
          <p:cNvSpPr>
            <a:spLocks noGrp="1"/>
          </p:cNvSpPr>
          <p:nvPr>
            <p:ph type="body" sz="half" idx="1"/>
          </p:nvPr>
        </p:nvSpPr>
        <p:spPr>
          <a:xfrm>
            <a:off x="457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6" name="页脚占位符 5"/>
          <p:cNvSpPr>
            <a:spLocks noGrp="1"/>
          </p:cNvSpPr>
          <p:nvPr>
            <p:ph type="ftr" sz="quarter" idx="11"/>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endParaRPr lang="en-US" altLang="zh-CN"/>
          </a:p>
        </p:txBody>
      </p:sp>
      <p:sp>
        <p:nvSpPr>
          <p:cNvPr id="7" name="灯片编号占位符 6"/>
          <p:cNvSpPr>
            <a:spLocks noGrp="1"/>
          </p:cNvSpPr>
          <p:nvPr>
            <p:ph type="sldNum" sz="quarter" idx="12"/>
          </p:nvPr>
        </p:nvSpPr>
        <p:spPr>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lstStyle>
            <a:lvl1pPr>
              <a:lnSpc>
                <a:spcPct val="80000"/>
              </a:lnSpc>
              <a:spcBef>
                <a:spcPct val="20000"/>
              </a:spcBef>
              <a:buClr>
                <a:schemeClr val="hlink"/>
              </a:buClr>
              <a:buFont typeface="Wingdings" pitchFamily="2" charset="2"/>
              <a:buNone/>
              <a:defRPr b="1">
                <a:latin typeface="楷体_GB2312" pitchFamily="49" charset="-122"/>
                <a:ea typeface="楷体_GB2312" pitchFamily="49" charset="-122"/>
              </a:defRPr>
            </a:lvl1pPr>
          </a:lstStyle>
          <a:p>
            <a:pPr>
              <a:defRPr/>
            </a:pPr>
            <a:fld id="{470286B6-21B1-4E0C-A5CB-9C89E18E4120}" type="slidenum">
              <a:rPr lang="en-US" altLang="zh-CN"/>
              <a:pPr>
                <a:defRPr/>
              </a:pPr>
              <a:t>‹#›</a:t>
            </a:fld>
            <a:endParaRPr lang="en-US" altLang="zh-CN"/>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5"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6" name="Rectangle 252"/>
          <p:cNvSpPr>
            <a:spLocks noGrp="1" noChangeArrowheads="1"/>
          </p:cNvSpPr>
          <p:nvPr>
            <p:ph type="sldNum" sz="quarter" idx="12"/>
          </p:nvPr>
        </p:nvSpPr>
        <p:spPr>
          <a:ln/>
        </p:spPr>
        <p:txBody>
          <a:bodyPr/>
          <a:lstStyle>
            <a:lvl1pPr>
              <a:defRPr/>
            </a:lvl1pPr>
          </a:lstStyle>
          <a:p>
            <a:pPr>
              <a:defRPr/>
            </a:pPr>
            <a:fld id="{9B887254-3463-493E-864D-EFB080A8FC26}" type="slidenum">
              <a:rPr lang="en-US" altLang="zh-CN"/>
              <a:pPr>
                <a:defRPr/>
              </a:pPr>
              <a:t>‹#›</a:t>
            </a:fld>
            <a:endParaRPr lang="en-US" alt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6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762500" y="1600200"/>
            <a:ext cx="4000500" cy="4498975"/>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1EFEC6A4-4D80-43E5-94A3-A1865384800A}" type="slidenum">
              <a:rPr lang="en-US" altLang="zh-CN"/>
              <a:pPr>
                <a:defRPr/>
              </a:pPr>
              <a:t>‹#›</a:t>
            </a:fld>
            <a:endParaRPr lang="en-US" altLang="zh-CN"/>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8"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9" name="Rectangle 252"/>
          <p:cNvSpPr>
            <a:spLocks noGrp="1" noChangeArrowheads="1"/>
          </p:cNvSpPr>
          <p:nvPr>
            <p:ph type="sldNum" sz="quarter" idx="12"/>
          </p:nvPr>
        </p:nvSpPr>
        <p:spPr>
          <a:ln/>
        </p:spPr>
        <p:txBody>
          <a:bodyPr/>
          <a:lstStyle>
            <a:lvl1pPr>
              <a:defRPr/>
            </a:lvl1pPr>
          </a:lstStyle>
          <a:p>
            <a:pPr>
              <a:defRPr/>
            </a:pPr>
            <a:fld id="{E77606F5-E761-48A3-92A6-3BDF8DF29FE1}" type="slidenum">
              <a:rPr lang="en-US" altLang="zh-CN"/>
              <a:pPr>
                <a:defRPr/>
              </a:pPr>
              <a:t>‹#›</a:t>
            </a:fld>
            <a:endParaRPr lang="en-US" altLang="zh-CN"/>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4"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5" name="Rectangle 252"/>
          <p:cNvSpPr>
            <a:spLocks noGrp="1" noChangeArrowheads="1"/>
          </p:cNvSpPr>
          <p:nvPr>
            <p:ph type="sldNum" sz="quarter" idx="12"/>
          </p:nvPr>
        </p:nvSpPr>
        <p:spPr>
          <a:ln/>
        </p:spPr>
        <p:txBody>
          <a:bodyPr/>
          <a:lstStyle>
            <a:lvl1pPr>
              <a:defRPr/>
            </a:lvl1pPr>
          </a:lstStyle>
          <a:p>
            <a:pPr>
              <a:defRPr/>
            </a:pPr>
            <a:fld id="{D4B3A2CC-96C7-464A-BEEE-7D51953F5A45}" type="slidenum">
              <a:rPr lang="en-US" altLang="zh-CN"/>
              <a:pPr>
                <a:defRPr/>
              </a:pPr>
              <a:t>‹#›</a:t>
            </a:fld>
            <a:endParaRPr lang="en-US" altLang="zh-CN"/>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3"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4" name="Rectangle 252"/>
          <p:cNvSpPr>
            <a:spLocks noGrp="1" noChangeArrowheads="1"/>
          </p:cNvSpPr>
          <p:nvPr>
            <p:ph type="sldNum" sz="quarter" idx="12"/>
          </p:nvPr>
        </p:nvSpPr>
        <p:spPr>
          <a:ln/>
        </p:spPr>
        <p:txBody>
          <a:bodyPr/>
          <a:lstStyle>
            <a:lvl1pPr>
              <a:defRPr/>
            </a:lvl1pPr>
          </a:lstStyle>
          <a:p>
            <a:pPr>
              <a:defRPr/>
            </a:pPr>
            <a:fld id="{B0FF66BC-EFF6-414F-B63F-B905B08C483D}" type="slidenum">
              <a:rPr lang="en-US" altLang="zh-CN"/>
              <a:pPr>
                <a:defRPr/>
              </a:pPr>
              <a:t>‹#›</a:t>
            </a:fld>
            <a:endParaRPr lang="en-US" altLang="zh-CN"/>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AE2D9AE3-B0EC-4144-A86B-C976CA28F798}" type="slidenum">
              <a:rPr lang="en-US" altLang="zh-CN"/>
              <a:pPr>
                <a:defRPr/>
              </a:pPr>
              <a:t>‹#›</a:t>
            </a:fld>
            <a:endParaRPr lang="en-US" altLang="zh-CN"/>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Rectangle 250"/>
          <p:cNvSpPr>
            <a:spLocks noGrp="1" noChangeArrowheads="1"/>
          </p:cNvSpPr>
          <p:nvPr>
            <p:ph type="dt" sz="half" idx="10"/>
          </p:nvPr>
        </p:nvSpPr>
        <p:spPr>
          <a:ln/>
        </p:spPr>
        <p:txBody>
          <a:bodyPr/>
          <a:lstStyle>
            <a:lvl1pPr>
              <a:defRPr/>
            </a:lvl1pPr>
          </a:lstStyle>
          <a:p>
            <a:pPr>
              <a:defRPr/>
            </a:pPr>
            <a:endParaRPr lang="en-US" altLang="zh-CN"/>
          </a:p>
        </p:txBody>
      </p:sp>
      <p:sp>
        <p:nvSpPr>
          <p:cNvPr id="6" name="Rectangle 251"/>
          <p:cNvSpPr>
            <a:spLocks noGrp="1" noChangeArrowheads="1"/>
          </p:cNvSpPr>
          <p:nvPr>
            <p:ph type="ftr" sz="quarter" idx="11"/>
          </p:nvPr>
        </p:nvSpPr>
        <p:spPr>
          <a:ln/>
        </p:spPr>
        <p:txBody>
          <a:bodyPr/>
          <a:lstStyle>
            <a:lvl1pPr>
              <a:defRPr/>
            </a:lvl1pPr>
          </a:lstStyle>
          <a:p>
            <a:pPr>
              <a:defRPr/>
            </a:pPr>
            <a:endParaRPr lang="en-US" altLang="zh-CN"/>
          </a:p>
        </p:txBody>
      </p:sp>
      <p:sp>
        <p:nvSpPr>
          <p:cNvPr id="7" name="Rectangle 252"/>
          <p:cNvSpPr>
            <a:spLocks noGrp="1" noChangeArrowheads="1"/>
          </p:cNvSpPr>
          <p:nvPr>
            <p:ph type="sldNum" sz="quarter" idx="12"/>
          </p:nvPr>
        </p:nvSpPr>
        <p:spPr>
          <a:ln/>
        </p:spPr>
        <p:txBody>
          <a:bodyPr/>
          <a:lstStyle>
            <a:lvl1pPr>
              <a:defRPr/>
            </a:lvl1pPr>
          </a:lstStyle>
          <a:p>
            <a:pPr>
              <a:defRPr/>
            </a:pPr>
            <a:fld id="{BC4D3EBD-70F8-43A4-B8D4-5E8BCA93E47B}" type="slidenum">
              <a:rPr lang="en-US" altLang="zh-CN"/>
              <a:pPr>
                <a:defRPr/>
              </a:pPr>
              <a:t>‹#›</a:t>
            </a:fld>
            <a:endParaRPr lang="en-US" altLang="zh-CN"/>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theme" Target="../theme/theme2.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566738" y="0"/>
            <a:ext cx="7891462" cy="6821488"/>
            <a:chOff x="349" y="23"/>
            <a:chExt cx="4971" cy="4297"/>
          </a:xfrm>
        </p:grpSpPr>
        <p:sp>
          <p:nvSpPr>
            <p:cNvPr id="1132" name="Rectangle 3"/>
            <p:cNvSpPr>
              <a:spLocks noChangeArrowheads="1"/>
            </p:cNvSpPr>
            <p:nvPr/>
          </p:nvSpPr>
          <p:spPr bwMode="auto">
            <a:xfrm>
              <a:off x="384" y="23"/>
              <a:ext cx="21"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33" name="Freeform 4"/>
            <p:cNvSpPr>
              <a:spLocks noEditPoints="1"/>
            </p:cNvSpPr>
            <p:nvPr/>
          </p:nvSpPr>
          <p:spPr bwMode="auto">
            <a:xfrm>
              <a:off x="384"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4" name="Freeform 5"/>
            <p:cNvSpPr>
              <a:spLocks noEditPoints="1"/>
            </p:cNvSpPr>
            <p:nvPr/>
          </p:nvSpPr>
          <p:spPr bwMode="auto">
            <a:xfrm>
              <a:off x="384"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5" name="Freeform 6"/>
            <p:cNvSpPr>
              <a:spLocks noEditPoints="1"/>
            </p:cNvSpPr>
            <p:nvPr/>
          </p:nvSpPr>
          <p:spPr bwMode="auto">
            <a:xfrm>
              <a:off x="384"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6" name="Freeform 7"/>
            <p:cNvSpPr>
              <a:spLocks noEditPoints="1"/>
            </p:cNvSpPr>
            <p:nvPr/>
          </p:nvSpPr>
          <p:spPr bwMode="auto">
            <a:xfrm>
              <a:off x="384"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7" name="Freeform 8"/>
            <p:cNvSpPr>
              <a:spLocks noEditPoints="1"/>
            </p:cNvSpPr>
            <p:nvPr/>
          </p:nvSpPr>
          <p:spPr bwMode="auto">
            <a:xfrm>
              <a:off x="384"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8" name="Freeform 9"/>
            <p:cNvSpPr>
              <a:spLocks noEditPoints="1"/>
            </p:cNvSpPr>
            <p:nvPr/>
          </p:nvSpPr>
          <p:spPr bwMode="auto">
            <a:xfrm>
              <a:off x="384"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39" name="Freeform 10"/>
            <p:cNvSpPr>
              <a:spLocks noEditPoints="1"/>
            </p:cNvSpPr>
            <p:nvPr/>
          </p:nvSpPr>
          <p:spPr bwMode="auto">
            <a:xfrm>
              <a:off x="384"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0" name="Freeform 11"/>
            <p:cNvSpPr>
              <a:spLocks noEditPoints="1"/>
            </p:cNvSpPr>
            <p:nvPr/>
          </p:nvSpPr>
          <p:spPr bwMode="auto">
            <a:xfrm>
              <a:off x="384"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1" name="Freeform 12"/>
            <p:cNvSpPr>
              <a:spLocks noEditPoints="1"/>
            </p:cNvSpPr>
            <p:nvPr/>
          </p:nvSpPr>
          <p:spPr bwMode="auto">
            <a:xfrm>
              <a:off x="384"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2" name="Freeform 13"/>
            <p:cNvSpPr>
              <a:spLocks noEditPoints="1"/>
            </p:cNvSpPr>
            <p:nvPr/>
          </p:nvSpPr>
          <p:spPr bwMode="auto">
            <a:xfrm>
              <a:off x="384"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3" name="Rectangle 14"/>
            <p:cNvSpPr>
              <a:spLocks noChangeArrowheads="1"/>
            </p:cNvSpPr>
            <p:nvPr/>
          </p:nvSpPr>
          <p:spPr bwMode="auto">
            <a:xfrm>
              <a:off x="384" y="4269"/>
              <a:ext cx="21"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44" name="Rectangle 15"/>
            <p:cNvSpPr>
              <a:spLocks noChangeArrowheads="1"/>
            </p:cNvSpPr>
            <p:nvPr/>
          </p:nvSpPr>
          <p:spPr bwMode="auto">
            <a:xfrm>
              <a:off x="829" y="23"/>
              <a:ext cx="21"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45" name="Freeform 16"/>
            <p:cNvSpPr>
              <a:spLocks noEditPoints="1"/>
            </p:cNvSpPr>
            <p:nvPr/>
          </p:nvSpPr>
          <p:spPr bwMode="auto">
            <a:xfrm>
              <a:off x="82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6" name="Freeform 17"/>
            <p:cNvSpPr>
              <a:spLocks noEditPoints="1"/>
            </p:cNvSpPr>
            <p:nvPr/>
          </p:nvSpPr>
          <p:spPr bwMode="auto">
            <a:xfrm>
              <a:off x="82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7" name="Freeform 18"/>
            <p:cNvSpPr>
              <a:spLocks noEditPoints="1"/>
            </p:cNvSpPr>
            <p:nvPr/>
          </p:nvSpPr>
          <p:spPr bwMode="auto">
            <a:xfrm>
              <a:off x="82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8" name="Freeform 19"/>
            <p:cNvSpPr>
              <a:spLocks noEditPoints="1"/>
            </p:cNvSpPr>
            <p:nvPr/>
          </p:nvSpPr>
          <p:spPr bwMode="auto">
            <a:xfrm>
              <a:off x="82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49" name="Freeform 20"/>
            <p:cNvSpPr>
              <a:spLocks noEditPoints="1"/>
            </p:cNvSpPr>
            <p:nvPr/>
          </p:nvSpPr>
          <p:spPr bwMode="auto">
            <a:xfrm>
              <a:off x="82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0" name="Freeform 21"/>
            <p:cNvSpPr>
              <a:spLocks noEditPoints="1"/>
            </p:cNvSpPr>
            <p:nvPr/>
          </p:nvSpPr>
          <p:spPr bwMode="auto">
            <a:xfrm>
              <a:off x="82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1" name="Freeform 22"/>
            <p:cNvSpPr>
              <a:spLocks noEditPoints="1"/>
            </p:cNvSpPr>
            <p:nvPr/>
          </p:nvSpPr>
          <p:spPr bwMode="auto">
            <a:xfrm>
              <a:off x="82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2" name="Freeform 23"/>
            <p:cNvSpPr>
              <a:spLocks noEditPoints="1"/>
            </p:cNvSpPr>
            <p:nvPr/>
          </p:nvSpPr>
          <p:spPr bwMode="auto">
            <a:xfrm>
              <a:off x="82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3" name="Freeform 24"/>
            <p:cNvSpPr>
              <a:spLocks noEditPoints="1"/>
            </p:cNvSpPr>
            <p:nvPr/>
          </p:nvSpPr>
          <p:spPr bwMode="auto">
            <a:xfrm>
              <a:off x="82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4" name="Freeform 25"/>
            <p:cNvSpPr>
              <a:spLocks noEditPoints="1"/>
            </p:cNvSpPr>
            <p:nvPr/>
          </p:nvSpPr>
          <p:spPr bwMode="auto">
            <a:xfrm>
              <a:off x="82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5" name="Rectangle 26"/>
            <p:cNvSpPr>
              <a:spLocks noChangeArrowheads="1"/>
            </p:cNvSpPr>
            <p:nvPr/>
          </p:nvSpPr>
          <p:spPr bwMode="auto">
            <a:xfrm>
              <a:off x="829" y="4269"/>
              <a:ext cx="21"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56" name="Rectangle 27"/>
            <p:cNvSpPr>
              <a:spLocks noChangeArrowheads="1"/>
            </p:cNvSpPr>
            <p:nvPr/>
          </p:nvSpPr>
          <p:spPr bwMode="auto">
            <a:xfrm>
              <a:off x="1279" y="23"/>
              <a:ext cx="21"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57" name="Freeform 28"/>
            <p:cNvSpPr>
              <a:spLocks noEditPoints="1"/>
            </p:cNvSpPr>
            <p:nvPr/>
          </p:nvSpPr>
          <p:spPr bwMode="auto">
            <a:xfrm>
              <a:off x="127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8" name="Freeform 29"/>
            <p:cNvSpPr>
              <a:spLocks noEditPoints="1"/>
            </p:cNvSpPr>
            <p:nvPr/>
          </p:nvSpPr>
          <p:spPr bwMode="auto">
            <a:xfrm>
              <a:off x="127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59" name="Freeform 30"/>
            <p:cNvSpPr>
              <a:spLocks noEditPoints="1"/>
            </p:cNvSpPr>
            <p:nvPr/>
          </p:nvSpPr>
          <p:spPr bwMode="auto">
            <a:xfrm>
              <a:off x="127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0" name="Freeform 31"/>
            <p:cNvSpPr>
              <a:spLocks noEditPoints="1"/>
            </p:cNvSpPr>
            <p:nvPr/>
          </p:nvSpPr>
          <p:spPr bwMode="auto">
            <a:xfrm>
              <a:off x="127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1" name="Freeform 32"/>
            <p:cNvSpPr>
              <a:spLocks noEditPoints="1"/>
            </p:cNvSpPr>
            <p:nvPr/>
          </p:nvSpPr>
          <p:spPr bwMode="auto">
            <a:xfrm>
              <a:off x="127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2" name="Freeform 33"/>
            <p:cNvSpPr>
              <a:spLocks noEditPoints="1"/>
            </p:cNvSpPr>
            <p:nvPr/>
          </p:nvSpPr>
          <p:spPr bwMode="auto">
            <a:xfrm>
              <a:off x="127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3" name="Freeform 34"/>
            <p:cNvSpPr>
              <a:spLocks noEditPoints="1"/>
            </p:cNvSpPr>
            <p:nvPr/>
          </p:nvSpPr>
          <p:spPr bwMode="auto">
            <a:xfrm>
              <a:off x="127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4" name="Freeform 35"/>
            <p:cNvSpPr>
              <a:spLocks noEditPoints="1"/>
            </p:cNvSpPr>
            <p:nvPr/>
          </p:nvSpPr>
          <p:spPr bwMode="auto">
            <a:xfrm>
              <a:off x="127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5" name="Freeform 36"/>
            <p:cNvSpPr>
              <a:spLocks noEditPoints="1"/>
            </p:cNvSpPr>
            <p:nvPr/>
          </p:nvSpPr>
          <p:spPr bwMode="auto">
            <a:xfrm>
              <a:off x="127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6" name="Freeform 37"/>
            <p:cNvSpPr>
              <a:spLocks noEditPoints="1"/>
            </p:cNvSpPr>
            <p:nvPr/>
          </p:nvSpPr>
          <p:spPr bwMode="auto">
            <a:xfrm>
              <a:off x="127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67" name="Rectangle 38"/>
            <p:cNvSpPr>
              <a:spLocks noChangeArrowheads="1"/>
            </p:cNvSpPr>
            <p:nvPr/>
          </p:nvSpPr>
          <p:spPr bwMode="auto">
            <a:xfrm>
              <a:off x="1279" y="4269"/>
              <a:ext cx="21"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68" name="Rectangle 39"/>
            <p:cNvSpPr>
              <a:spLocks noChangeArrowheads="1"/>
            </p:cNvSpPr>
            <p:nvPr/>
          </p:nvSpPr>
          <p:spPr bwMode="auto">
            <a:xfrm>
              <a:off x="1724" y="23"/>
              <a:ext cx="21"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69" name="Freeform 40"/>
            <p:cNvSpPr>
              <a:spLocks noEditPoints="1"/>
            </p:cNvSpPr>
            <p:nvPr/>
          </p:nvSpPr>
          <p:spPr bwMode="auto">
            <a:xfrm>
              <a:off x="1724"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0" name="Freeform 41"/>
            <p:cNvSpPr>
              <a:spLocks noEditPoints="1"/>
            </p:cNvSpPr>
            <p:nvPr/>
          </p:nvSpPr>
          <p:spPr bwMode="auto">
            <a:xfrm>
              <a:off x="1724"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1" name="Freeform 42"/>
            <p:cNvSpPr>
              <a:spLocks noEditPoints="1"/>
            </p:cNvSpPr>
            <p:nvPr/>
          </p:nvSpPr>
          <p:spPr bwMode="auto">
            <a:xfrm>
              <a:off x="1724"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2" name="Freeform 43"/>
            <p:cNvSpPr>
              <a:spLocks noEditPoints="1"/>
            </p:cNvSpPr>
            <p:nvPr/>
          </p:nvSpPr>
          <p:spPr bwMode="auto">
            <a:xfrm>
              <a:off x="1724"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3" name="Freeform 44"/>
            <p:cNvSpPr>
              <a:spLocks noEditPoints="1"/>
            </p:cNvSpPr>
            <p:nvPr/>
          </p:nvSpPr>
          <p:spPr bwMode="auto">
            <a:xfrm>
              <a:off x="1724"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4" name="Freeform 45"/>
            <p:cNvSpPr>
              <a:spLocks noEditPoints="1"/>
            </p:cNvSpPr>
            <p:nvPr/>
          </p:nvSpPr>
          <p:spPr bwMode="auto">
            <a:xfrm>
              <a:off x="1724"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5" name="Freeform 46"/>
            <p:cNvSpPr>
              <a:spLocks noEditPoints="1"/>
            </p:cNvSpPr>
            <p:nvPr/>
          </p:nvSpPr>
          <p:spPr bwMode="auto">
            <a:xfrm>
              <a:off x="1724"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6" name="Freeform 47"/>
            <p:cNvSpPr>
              <a:spLocks noEditPoints="1"/>
            </p:cNvSpPr>
            <p:nvPr/>
          </p:nvSpPr>
          <p:spPr bwMode="auto">
            <a:xfrm>
              <a:off x="1724"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7" name="Freeform 48"/>
            <p:cNvSpPr>
              <a:spLocks noEditPoints="1"/>
            </p:cNvSpPr>
            <p:nvPr/>
          </p:nvSpPr>
          <p:spPr bwMode="auto">
            <a:xfrm>
              <a:off x="1724"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8" name="Freeform 49"/>
            <p:cNvSpPr>
              <a:spLocks noEditPoints="1"/>
            </p:cNvSpPr>
            <p:nvPr/>
          </p:nvSpPr>
          <p:spPr bwMode="auto">
            <a:xfrm>
              <a:off x="1724"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79" name="Rectangle 50"/>
            <p:cNvSpPr>
              <a:spLocks noChangeArrowheads="1"/>
            </p:cNvSpPr>
            <p:nvPr/>
          </p:nvSpPr>
          <p:spPr bwMode="auto">
            <a:xfrm>
              <a:off x="1724" y="4269"/>
              <a:ext cx="21"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80" name="Rectangle 51"/>
            <p:cNvSpPr>
              <a:spLocks noChangeArrowheads="1"/>
            </p:cNvSpPr>
            <p:nvPr/>
          </p:nvSpPr>
          <p:spPr bwMode="auto">
            <a:xfrm>
              <a:off x="2169" y="23"/>
              <a:ext cx="21"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81" name="Freeform 52"/>
            <p:cNvSpPr>
              <a:spLocks noEditPoints="1"/>
            </p:cNvSpPr>
            <p:nvPr/>
          </p:nvSpPr>
          <p:spPr bwMode="auto">
            <a:xfrm>
              <a:off x="2169" y="225"/>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2" name="Freeform 53"/>
            <p:cNvSpPr>
              <a:spLocks noEditPoints="1"/>
            </p:cNvSpPr>
            <p:nvPr/>
          </p:nvSpPr>
          <p:spPr bwMode="auto">
            <a:xfrm>
              <a:off x="2169" y="630"/>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3" name="Freeform 54"/>
            <p:cNvSpPr>
              <a:spLocks noEditPoints="1"/>
            </p:cNvSpPr>
            <p:nvPr/>
          </p:nvSpPr>
          <p:spPr bwMode="auto">
            <a:xfrm>
              <a:off x="2169" y="1034"/>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4" name="Freeform 55"/>
            <p:cNvSpPr>
              <a:spLocks noEditPoints="1"/>
            </p:cNvSpPr>
            <p:nvPr/>
          </p:nvSpPr>
          <p:spPr bwMode="auto">
            <a:xfrm>
              <a:off x="2169" y="1438"/>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5" name="Freeform 56"/>
            <p:cNvSpPr>
              <a:spLocks noEditPoints="1"/>
            </p:cNvSpPr>
            <p:nvPr/>
          </p:nvSpPr>
          <p:spPr bwMode="auto">
            <a:xfrm>
              <a:off x="2169" y="1843"/>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6" name="Freeform 57"/>
            <p:cNvSpPr>
              <a:spLocks noEditPoints="1"/>
            </p:cNvSpPr>
            <p:nvPr/>
          </p:nvSpPr>
          <p:spPr bwMode="auto">
            <a:xfrm>
              <a:off x="2169" y="2247"/>
              <a:ext cx="21" cy="304"/>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3 h 60"/>
                <a:gd name="T12" fmla="*/ 0 w 4"/>
                <a:gd name="T13" fmla="*/ 304 h 60"/>
                <a:gd name="T14" fmla="*/ 21 w 4"/>
                <a:gd name="T15" fmla="*/ 304 h 60"/>
                <a:gd name="T16" fmla="*/ 21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7" name="Freeform 58"/>
            <p:cNvSpPr>
              <a:spLocks noEditPoints="1"/>
            </p:cNvSpPr>
            <p:nvPr/>
          </p:nvSpPr>
          <p:spPr bwMode="auto">
            <a:xfrm>
              <a:off x="2169" y="2652"/>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8" name="Freeform 59"/>
            <p:cNvSpPr>
              <a:spLocks noEditPoints="1"/>
            </p:cNvSpPr>
            <p:nvPr/>
          </p:nvSpPr>
          <p:spPr bwMode="auto">
            <a:xfrm>
              <a:off x="2169" y="3056"/>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89" name="Freeform 60"/>
            <p:cNvSpPr>
              <a:spLocks noEditPoints="1"/>
            </p:cNvSpPr>
            <p:nvPr/>
          </p:nvSpPr>
          <p:spPr bwMode="auto">
            <a:xfrm>
              <a:off x="2169" y="3461"/>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0" name="Freeform 61"/>
            <p:cNvSpPr>
              <a:spLocks noEditPoints="1"/>
            </p:cNvSpPr>
            <p:nvPr/>
          </p:nvSpPr>
          <p:spPr bwMode="auto">
            <a:xfrm>
              <a:off x="2169" y="3865"/>
              <a:ext cx="21" cy="303"/>
            </a:xfrm>
            <a:custGeom>
              <a:avLst/>
              <a:gdLst>
                <a:gd name="T0" fmla="*/ 0 w 4"/>
                <a:gd name="T1" fmla="*/ 0 h 60"/>
                <a:gd name="T2" fmla="*/ 0 w 4"/>
                <a:gd name="T3" fmla="*/ 101 h 60"/>
                <a:gd name="T4" fmla="*/ 21 w 4"/>
                <a:gd name="T5" fmla="*/ 101 h 60"/>
                <a:gd name="T6" fmla="*/ 21 w 4"/>
                <a:gd name="T7" fmla="*/ 0 h 60"/>
                <a:gd name="T8" fmla="*/ 0 w 4"/>
                <a:gd name="T9" fmla="*/ 0 h 60"/>
                <a:gd name="T10" fmla="*/ 0 w 4"/>
                <a:gd name="T11" fmla="*/ 202 h 60"/>
                <a:gd name="T12" fmla="*/ 0 w 4"/>
                <a:gd name="T13" fmla="*/ 303 h 60"/>
                <a:gd name="T14" fmla="*/ 21 w 4"/>
                <a:gd name="T15" fmla="*/ 303 h 60"/>
                <a:gd name="T16" fmla="*/ 21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1" name="Rectangle 62"/>
            <p:cNvSpPr>
              <a:spLocks noChangeArrowheads="1"/>
            </p:cNvSpPr>
            <p:nvPr/>
          </p:nvSpPr>
          <p:spPr bwMode="auto">
            <a:xfrm>
              <a:off x="2169" y="4269"/>
              <a:ext cx="21"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92" name="Rectangle 63"/>
            <p:cNvSpPr>
              <a:spLocks noChangeArrowheads="1"/>
            </p:cNvSpPr>
            <p:nvPr/>
          </p:nvSpPr>
          <p:spPr bwMode="auto">
            <a:xfrm>
              <a:off x="2620"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193" name="Freeform 64"/>
            <p:cNvSpPr>
              <a:spLocks noEditPoints="1"/>
            </p:cNvSpPr>
            <p:nvPr/>
          </p:nvSpPr>
          <p:spPr bwMode="auto">
            <a:xfrm>
              <a:off x="262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4" name="Freeform 65"/>
            <p:cNvSpPr>
              <a:spLocks noEditPoints="1"/>
            </p:cNvSpPr>
            <p:nvPr/>
          </p:nvSpPr>
          <p:spPr bwMode="auto">
            <a:xfrm>
              <a:off x="262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5" name="Freeform 66"/>
            <p:cNvSpPr>
              <a:spLocks noEditPoints="1"/>
            </p:cNvSpPr>
            <p:nvPr/>
          </p:nvSpPr>
          <p:spPr bwMode="auto">
            <a:xfrm>
              <a:off x="262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6" name="Freeform 67"/>
            <p:cNvSpPr>
              <a:spLocks noEditPoints="1"/>
            </p:cNvSpPr>
            <p:nvPr/>
          </p:nvSpPr>
          <p:spPr bwMode="auto">
            <a:xfrm>
              <a:off x="262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7" name="Freeform 68"/>
            <p:cNvSpPr>
              <a:spLocks noEditPoints="1"/>
            </p:cNvSpPr>
            <p:nvPr/>
          </p:nvSpPr>
          <p:spPr bwMode="auto">
            <a:xfrm>
              <a:off x="262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8" name="Freeform 69"/>
            <p:cNvSpPr>
              <a:spLocks noEditPoints="1"/>
            </p:cNvSpPr>
            <p:nvPr/>
          </p:nvSpPr>
          <p:spPr bwMode="auto">
            <a:xfrm>
              <a:off x="262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199" name="Freeform 70"/>
            <p:cNvSpPr>
              <a:spLocks noEditPoints="1"/>
            </p:cNvSpPr>
            <p:nvPr/>
          </p:nvSpPr>
          <p:spPr bwMode="auto">
            <a:xfrm>
              <a:off x="262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0" name="Freeform 71"/>
            <p:cNvSpPr>
              <a:spLocks noEditPoints="1"/>
            </p:cNvSpPr>
            <p:nvPr/>
          </p:nvSpPr>
          <p:spPr bwMode="auto">
            <a:xfrm>
              <a:off x="262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1" name="Freeform 72"/>
            <p:cNvSpPr>
              <a:spLocks noEditPoints="1"/>
            </p:cNvSpPr>
            <p:nvPr/>
          </p:nvSpPr>
          <p:spPr bwMode="auto">
            <a:xfrm>
              <a:off x="262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2" name="Freeform 73"/>
            <p:cNvSpPr>
              <a:spLocks noEditPoints="1"/>
            </p:cNvSpPr>
            <p:nvPr/>
          </p:nvSpPr>
          <p:spPr bwMode="auto">
            <a:xfrm>
              <a:off x="262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3" name="Rectangle 74"/>
            <p:cNvSpPr>
              <a:spLocks noChangeArrowheads="1"/>
            </p:cNvSpPr>
            <p:nvPr/>
          </p:nvSpPr>
          <p:spPr bwMode="auto">
            <a:xfrm>
              <a:off x="2620"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04" name="Rectangle 75"/>
            <p:cNvSpPr>
              <a:spLocks noChangeArrowheads="1"/>
            </p:cNvSpPr>
            <p:nvPr/>
          </p:nvSpPr>
          <p:spPr bwMode="auto">
            <a:xfrm>
              <a:off x="3065"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05" name="Freeform 76"/>
            <p:cNvSpPr>
              <a:spLocks noEditPoints="1"/>
            </p:cNvSpPr>
            <p:nvPr/>
          </p:nvSpPr>
          <p:spPr bwMode="auto">
            <a:xfrm>
              <a:off x="3065"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6" name="Freeform 77"/>
            <p:cNvSpPr>
              <a:spLocks noEditPoints="1"/>
            </p:cNvSpPr>
            <p:nvPr/>
          </p:nvSpPr>
          <p:spPr bwMode="auto">
            <a:xfrm>
              <a:off x="3065"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7" name="Freeform 78"/>
            <p:cNvSpPr>
              <a:spLocks noEditPoints="1"/>
            </p:cNvSpPr>
            <p:nvPr/>
          </p:nvSpPr>
          <p:spPr bwMode="auto">
            <a:xfrm>
              <a:off x="3065"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8" name="Freeform 79"/>
            <p:cNvSpPr>
              <a:spLocks noEditPoints="1"/>
            </p:cNvSpPr>
            <p:nvPr/>
          </p:nvSpPr>
          <p:spPr bwMode="auto">
            <a:xfrm>
              <a:off x="3065"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09" name="Freeform 80"/>
            <p:cNvSpPr>
              <a:spLocks noEditPoints="1"/>
            </p:cNvSpPr>
            <p:nvPr/>
          </p:nvSpPr>
          <p:spPr bwMode="auto">
            <a:xfrm>
              <a:off x="3065"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0" name="Freeform 81"/>
            <p:cNvSpPr>
              <a:spLocks noEditPoints="1"/>
            </p:cNvSpPr>
            <p:nvPr/>
          </p:nvSpPr>
          <p:spPr bwMode="auto">
            <a:xfrm>
              <a:off x="3065"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1" name="Freeform 82"/>
            <p:cNvSpPr>
              <a:spLocks noEditPoints="1"/>
            </p:cNvSpPr>
            <p:nvPr/>
          </p:nvSpPr>
          <p:spPr bwMode="auto">
            <a:xfrm>
              <a:off x="3065"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2" name="Freeform 83"/>
            <p:cNvSpPr>
              <a:spLocks noEditPoints="1"/>
            </p:cNvSpPr>
            <p:nvPr/>
          </p:nvSpPr>
          <p:spPr bwMode="auto">
            <a:xfrm>
              <a:off x="3065"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3" name="Freeform 84"/>
            <p:cNvSpPr>
              <a:spLocks noEditPoints="1"/>
            </p:cNvSpPr>
            <p:nvPr/>
          </p:nvSpPr>
          <p:spPr bwMode="auto">
            <a:xfrm>
              <a:off x="3065"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4" name="Freeform 85"/>
            <p:cNvSpPr>
              <a:spLocks noEditPoints="1"/>
            </p:cNvSpPr>
            <p:nvPr/>
          </p:nvSpPr>
          <p:spPr bwMode="auto">
            <a:xfrm>
              <a:off x="3065"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5" name="Rectangle 86"/>
            <p:cNvSpPr>
              <a:spLocks noChangeArrowheads="1"/>
            </p:cNvSpPr>
            <p:nvPr/>
          </p:nvSpPr>
          <p:spPr bwMode="auto">
            <a:xfrm>
              <a:off x="3065"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16" name="Rectangle 87"/>
            <p:cNvSpPr>
              <a:spLocks noChangeArrowheads="1"/>
            </p:cNvSpPr>
            <p:nvPr/>
          </p:nvSpPr>
          <p:spPr bwMode="auto">
            <a:xfrm>
              <a:off x="3510"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17" name="Freeform 88"/>
            <p:cNvSpPr>
              <a:spLocks noEditPoints="1"/>
            </p:cNvSpPr>
            <p:nvPr/>
          </p:nvSpPr>
          <p:spPr bwMode="auto">
            <a:xfrm>
              <a:off x="351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8" name="Freeform 89"/>
            <p:cNvSpPr>
              <a:spLocks noEditPoints="1"/>
            </p:cNvSpPr>
            <p:nvPr/>
          </p:nvSpPr>
          <p:spPr bwMode="auto">
            <a:xfrm>
              <a:off x="351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19" name="Freeform 90"/>
            <p:cNvSpPr>
              <a:spLocks noEditPoints="1"/>
            </p:cNvSpPr>
            <p:nvPr/>
          </p:nvSpPr>
          <p:spPr bwMode="auto">
            <a:xfrm>
              <a:off x="351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0" name="Freeform 91"/>
            <p:cNvSpPr>
              <a:spLocks noEditPoints="1"/>
            </p:cNvSpPr>
            <p:nvPr/>
          </p:nvSpPr>
          <p:spPr bwMode="auto">
            <a:xfrm>
              <a:off x="351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1" name="Freeform 92"/>
            <p:cNvSpPr>
              <a:spLocks noEditPoints="1"/>
            </p:cNvSpPr>
            <p:nvPr/>
          </p:nvSpPr>
          <p:spPr bwMode="auto">
            <a:xfrm>
              <a:off x="351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2" name="Freeform 93"/>
            <p:cNvSpPr>
              <a:spLocks noEditPoints="1"/>
            </p:cNvSpPr>
            <p:nvPr/>
          </p:nvSpPr>
          <p:spPr bwMode="auto">
            <a:xfrm>
              <a:off x="351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3" name="Freeform 94"/>
            <p:cNvSpPr>
              <a:spLocks noEditPoints="1"/>
            </p:cNvSpPr>
            <p:nvPr/>
          </p:nvSpPr>
          <p:spPr bwMode="auto">
            <a:xfrm>
              <a:off x="351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4" name="Freeform 95"/>
            <p:cNvSpPr>
              <a:spLocks noEditPoints="1"/>
            </p:cNvSpPr>
            <p:nvPr/>
          </p:nvSpPr>
          <p:spPr bwMode="auto">
            <a:xfrm>
              <a:off x="351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5" name="Freeform 96"/>
            <p:cNvSpPr>
              <a:spLocks noEditPoints="1"/>
            </p:cNvSpPr>
            <p:nvPr/>
          </p:nvSpPr>
          <p:spPr bwMode="auto">
            <a:xfrm>
              <a:off x="351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6" name="Freeform 97"/>
            <p:cNvSpPr>
              <a:spLocks noEditPoints="1"/>
            </p:cNvSpPr>
            <p:nvPr/>
          </p:nvSpPr>
          <p:spPr bwMode="auto">
            <a:xfrm>
              <a:off x="351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27" name="Rectangle 98"/>
            <p:cNvSpPr>
              <a:spLocks noChangeArrowheads="1"/>
            </p:cNvSpPr>
            <p:nvPr/>
          </p:nvSpPr>
          <p:spPr bwMode="auto">
            <a:xfrm>
              <a:off x="3510"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28" name="Rectangle 99"/>
            <p:cNvSpPr>
              <a:spLocks noChangeArrowheads="1"/>
            </p:cNvSpPr>
            <p:nvPr/>
          </p:nvSpPr>
          <p:spPr bwMode="auto">
            <a:xfrm>
              <a:off x="3960"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29" name="Freeform 100"/>
            <p:cNvSpPr>
              <a:spLocks noEditPoints="1"/>
            </p:cNvSpPr>
            <p:nvPr/>
          </p:nvSpPr>
          <p:spPr bwMode="auto">
            <a:xfrm>
              <a:off x="396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0" name="Freeform 101"/>
            <p:cNvSpPr>
              <a:spLocks noEditPoints="1"/>
            </p:cNvSpPr>
            <p:nvPr/>
          </p:nvSpPr>
          <p:spPr bwMode="auto">
            <a:xfrm>
              <a:off x="396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1" name="Freeform 102"/>
            <p:cNvSpPr>
              <a:spLocks noEditPoints="1"/>
            </p:cNvSpPr>
            <p:nvPr/>
          </p:nvSpPr>
          <p:spPr bwMode="auto">
            <a:xfrm>
              <a:off x="396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2" name="Freeform 103"/>
            <p:cNvSpPr>
              <a:spLocks noEditPoints="1"/>
            </p:cNvSpPr>
            <p:nvPr/>
          </p:nvSpPr>
          <p:spPr bwMode="auto">
            <a:xfrm>
              <a:off x="396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3" name="Freeform 104"/>
            <p:cNvSpPr>
              <a:spLocks noEditPoints="1"/>
            </p:cNvSpPr>
            <p:nvPr/>
          </p:nvSpPr>
          <p:spPr bwMode="auto">
            <a:xfrm>
              <a:off x="396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4" name="Freeform 105"/>
            <p:cNvSpPr>
              <a:spLocks noEditPoints="1"/>
            </p:cNvSpPr>
            <p:nvPr/>
          </p:nvSpPr>
          <p:spPr bwMode="auto">
            <a:xfrm>
              <a:off x="396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5" name="Freeform 106"/>
            <p:cNvSpPr>
              <a:spLocks noEditPoints="1"/>
            </p:cNvSpPr>
            <p:nvPr/>
          </p:nvSpPr>
          <p:spPr bwMode="auto">
            <a:xfrm>
              <a:off x="396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6" name="Freeform 107"/>
            <p:cNvSpPr>
              <a:spLocks noEditPoints="1"/>
            </p:cNvSpPr>
            <p:nvPr/>
          </p:nvSpPr>
          <p:spPr bwMode="auto">
            <a:xfrm>
              <a:off x="396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7" name="Freeform 108"/>
            <p:cNvSpPr>
              <a:spLocks noEditPoints="1"/>
            </p:cNvSpPr>
            <p:nvPr/>
          </p:nvSpPr>
          <p:spPr bwMode="auto">
            <a:xfrm>
              <a:off x="396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8" name="Freeform 109"/>
            <p:cNvSpPr>
              <a:spLocks noEditPoints="1"/>
            </p:cNvSpPr>
            <p:nvPr/>
          </p:nvSpPr>
          <p:spPr bwMode="auto">
            <a:xfrm>
              <a:off x="396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39" name="Rectangle 110"/>
            <p:cNvSpPr>
              <a:spLocks noChangeArrowheads="1"/>
            </p:cNvSpPr>
            <p:nvPr/>
          </p:nvSpPr>
          <p:spPr bwMode="auto">
            <a:xfrm>
              <a:off x="3960"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40" name="Rectangle 111"/>
            <p:cNvSpPr>
              <a:spLocks noChangeArrowheads="1"/>
            </p:cNvSpPr>
            <p:nvPr/>
          </p:nvSpPr>
          <p:spPr bwMode="auto">
            <a:xfrm>
              <a:off x="4405"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41" name="Freeform 112"/>
            <p:cNvSpPr>
              <a:spLocks noEditPoints="1"/>
            </p:cNvSpPr>
            <p:nvPr/>
          </p:nvSpPr>
          <p:spPr bwMode="auto">
            <a:xfrm>
              <a:off x="4405"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2" name="Freeform 113"/>
            <p:cNvSpPr>
              <a:spLocks noEditPoints="1"/>
            </p:cNvSpPr>
            <p:nvPr/>
          </p:nvSpPr>
          <p:spPr bwMode="auto">
            <a:xfrm>
              <a:off x="4405"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3" name="Freeform 114"/>
            <p:cNvSpPr>
              <a:spLocks noEditPoints="1"/>
            </p:cNvSpPr>
            <p:nvPr/>
          </p:nvSpPr>
          <p:spPr bwMode="auto">
            <a:xfrm>
              <a:off x="4405"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4" name="Freeform 115"/>
            <p:cNvSpPr>
              <a:spLocks noEditPoints="1"/>
            </p:cNvSpPr>
            <p:nvPr/>
          </p:nvSpPr>
          <p:spPr bwMode="auto">
            <a:xfrm>
              <a:off x="4405"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5" name="Freeform 116"/>
            <p:cNvSpPr>
              <a:spLocks noEditPoints="1"/>
            </p:cNvSpPr>
            <p:nvPr/>
          </p:nvSpPr>
          <p:spPr bwMode="auto">
            <a:xfrm>
              <a:off x="4405"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6" name="Freeform 117"/>
            <p:cNvSpPr>
              <a:spLocks noEditPoints="1"/>
            </p:cNvSpPr>
            <p:nvPr/>
          </p:nvSpPr>
          <p:spPr bwMode="auto">
            <a:xfrm>
              <a:off x="4405"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7" name="Freeform 118"/>
            <p:cNvSpPr>
              <a:spLocks noEditPoints="1"/>
            </p:cNvSpPr>
            <p:nvPr/>
          </p:nvSpPr>
          <p:spPr bwMode="auto">
            <a:xfrm>
              <a:off x="4405"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8" name="Freeform 119"/>
            <p:cNvSpPr>
              <a:spLocks noEditPoints="1"/>
            </p:cNvSpPr>
            <p:nvPr/>
          </p:nvSpPr>
          <p:spPr bwMode="auto">
            <a:xfrm>
              <a:off x="4405"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49" name="Freeform 120"/>
            <p:cNvSpPr>
              <a:spLocks noEditPoints="1"/>
            </p:cNvSpPr>
            <p:nvPr/>
          </p:nvSpPr>
          <p:spPr bwMode="auto">
            <a:xfrm>
              <a:off x="4405"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0" name="Freeform 121"/>
            <p:cNvSpPr>
              <a:spLocks noEditPoints="1"/>
            </p:cNvSpPr>
            <p:nvPr/>
          </p:nvSpPr>
          <p:spPr bwMode="auto">
            <a:xfrm>
              <a:off x="4405"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1" name="Rectangle 122"/>
            <p:cNvSpPr>
              <a:spLocks noChangeArrowheads="1"/>
            </p:cNvSpPr>
            <p:nvPr/>
          </p:nvSpPr>
          <p:spPr bwMode="auto">
            <a:xfrm>
              <a:off x="4405"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52" name="Rectangle 123"/>
            <p:cNvSpPr>
              <a:spLocks noChangeArrowheads="1"/>
            </p:cNvSpPr>
            <p:nvPr/>
          </p:nvSpPr>
          <p:spPr bwMode="auto">
            <a:xfrm>
              <a:off x="4850"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53" name="Freeform 124"/>
            <p:cNvSpPr>
              <a:spLocks noEditPoints="1"/>
            </p:cNvSpPr>
            <p:nvPr/>
          </p:nvSpPr>
          <p:spPr bwMode="auto">
            <a:xfrm>
              <a:off x="485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4" name="Freeform 125"/>
            <p:cNvSpPr>
              <a:spLocks noEditPoints="1"/>
            </p:cNvSpPr>
            <p:nvPr/>
          </p:nvSpPr>
          <p:spPr bwMode="auto">
            <a:xfrm>
              <a:off x="485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5" name="Freeform 126"/>
            <p:cNvSpPr>
              <a:spLocks noEditPoints="1"/>
            </p:cNvSpPr>
            <p:nvPr/>
          </p:nvSpPr>
          <p:spPr bwMode="auto">
            <a:xfrm>
              <a:off x="485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6" name="Freeform 127"/>
            <p:cNvSpPr>
              <a:spLocks noEditPoints="1"/>
            </p:cNvSpPr>
            <p:nvPr/>
          </p:nvSpPr>
          <p:spPr bwMode="auto">
            <a:xfrm>
              <a:off x="485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7" name="Freeform 128"/>
            <p:cNvSpPr>
              <a:spLocks noEditPoints="1"/>
            </p:cNvSpPr>
            <p:nvPr/>
          </p:nvSpPr>
          <p:spPr bwMode="auto">
            <a:xfrm>
              <a:off x="485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8" name="Freeform 129"/>
            <p:cNvSpPr>
              <a:spLocks noEditPoints="1"/>
            </p:cNvSpPr>
            <p:nvPr/>
          </p:nvSpPr>
          <p:spPr bwMode="auto">
            <a:xfrm>
              <a:off x="485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59" name="Freeform 130"/>
            <p:cNvSpPr>
              <a:spLocks noEditPoints="1"/>
            </p:cNvSpPr>
            <p:nvPr/>
          </p:nvSpPr>
          <p:spPr bwMode="auto">
            <a:xfrm>
              <a:off x="485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0" name="Freeform 131"/>
            <p:cNvSpPr>
              <a:spLocks noEditPoints="1"/>
            </p:cNvSpPr>
            <p:nvPr/>
          </p:nvSpPr>
          <p:spPr bwMode="auto">
            <a:xfrm>
              <a:off x="485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1" name="Freeform 132"/>
            <p:cNvSpPr>
              <a:spLocks noEditPoints="1"/>
            </p:cNvSpPr>
            <p:nvPr/>
          </p:nvSpPr>
          <p:spPr bwMode="auto">
            <a:xfrm>
              <a:off x="485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2" name="Freeform 133"/>
            <p:cNvSpPr>
              <a:spLocks noEditPoints="1"/>
            </p:cNvSpPr>
            <p:nvPr/>
          </p:nvSpPr>
          <p:spPr bwMode="auto">
            <a:xfrm>
              <a:off x="485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3" name="Rectangle 134"/>
            <p:cNvSpPr>
              <a:spLocks noChangeArrowheads="1"/>
            </p:cNvSpPr>
            <p:nvPr/>
          </p:nvSpPr>
          <p:spPr bwMode="auto">
            <a:xfrm>
              <a:off x="4850"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64" name="Rectangle 135"/>
            <p:cNvSpPr>
              <a:spLocks noChangeArrowheads="1"/>
            </p:cNvSpPr>
            <p:nvPr/>
          </p:nvSpPr>
          <p:spPr bwMode="auto">
            <a:xfrm>
              <a:off x="5300" y="23"/>
              <a:ext cx="20" cy="10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65" name="Freeform 136"/>
            <p:cNvSpPr>
              <a:spLocks noEditPoints="1"/>
            </p:cNvSpPr>
            <p:nvPr/>
          </p:nvSpPr>
          <p:spPr bwMode="auto">
            <a:xfrm>
              <a:off x="5300" y="225"/>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6" name="Freeform 137"/>
            <p:cNvSpPr>
              <a:spLocks noEditPoints="1"/>
            </p:cNvSpPr>
            <p:nvPr/>
          </p:nvSpPr>
          <p:spPr bwMode="auto">
            <a:xfrm>
              <a:off x="5300" y="630"/>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7" name="Freeform 138"/>
            <p:cNvSpPr>
              <a:spLocks noEditPoints="1"/>
            </p:cNvSpPr>
            <p:nvPr/>
          </p:nvSpPr>
          <p:spPr bwMode="auto">
            <a:xfrm>
              <a:off x="5300" y="1034"/>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8" name="Freeform 139"/>
            <p:cNvSpPr>
              <a:spLocks noEditPoints="1"/>
            </p:cNvSpPr>
            <p:nvPr/>
          </p:nvSpPr>
          <p:spPr bwMode="auto">
            <a:xfrm>
              <a:off x="5300" y="1438"/>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69" name="Freeform 140"/>
            <p:cNvSpPr>
              <a:spLocks noEditPoints="1"/>
            </p:cNvSpPr>
            <p:nvPr/>
          </p:nvSpPr>
          <p:spPr bwMode="auto">
            <a:xfrm>
              <a:off x="5300" y="1843"/>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0" name="Freeform 141"/>
            <p:cNvSpPr>
              <a:spLocks noEditPoints="1"/>
            </p:cNvSpPr>
            <p:nvPr/>
          </p:nvSpPr>
          <p:spPr bwMode="auto">
            <a:xfrm>
              <a:off x="5300" y="2247"/>
              <a:ext cx="20" cy="304"/>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3 h 60"/>
                <a:gd name="T12" fmla="*/ 0 w 4"/>
                <a:gd name="T13" fmla="*/ 304 h 60"/>
                <a:gd name="T14" fmla="*/ 20 w 4"/>
                <a:gd name="T15" fmla="*/ 304 h 60"/>
                <a:gd name="T16" fmla="*/ 20 w 4"/>
                <a:gd name="T17" fmla="*/ 203 h 60"/>
                <a:gd name="T18" fmla="*/ 0 w 4"/>
                <a:gd name="T19" fmla="*/ 203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1" name="Freeform 142"/>
            <p:cNvSpPr>
              <a:spLocks noEditPoints="1"/>
            </p:cNvSpPr>
            <p:nvPr/>
          </p:nvSpPr>
          <p:spPr bwMode="auto">
            <a:xfrm>
              <a:off x="5300" y="2652"/>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2" name="Freeform 143"/>
            <p:cNvSpPr>
              <a:spLocks noEditPoints="1"/>
            </p:cNvSpPr>
            <p:nvPr/>
          </p:nvSpPr>
          <p:spPr bwMode="auto">
            <a:xfrm>
              <a:off x="5300" y="3056"/>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3" name="Freeform 144"/>
            <p:cNvSpPr>
              <a:spLocks noEditPoints="1"/>
            </p:cNvSpPr>
            <p:nvPr/>
          </p:nvSpPr>
          <p:spPr bwMode="auto">
            <a:xfrm>
              <a:off x="5300" y="3461"/>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4" name="Freeform 145"/>
            <p:cNvSpPr>
              <a:spLocks noEditPoints="1"/>
            </p:cNvSpPr>
            <p:nvPr/>
          </p:nvSpPr>
          <p:spPr bwMode="auto">
            <a:xfrm>
              <a:off x="5300" y="3865"/>
              <a:ext cx="20" cy="303"/>
            </a:xfrm>
            <a:custGeom>
              <a:avLst/>
              <a:gdLst>
                <a:gd name="T0" fmla="*/ 0 w 4"/>
                <a:gd name="T1" fmla="*/ 0 h 60"/>
                <a:gd name="T2" fmla="*/ 0 w 4"/>
                <a:gd name="T3" fmla="*/ 101 h 60"/>
                <a:gd name="T4" fmla="*/ 20 w 4"/>
                <a:gd name="T5" fmla="*/ 101 h 60"/>
                <a:gd name="T6" fmla="*/ 20 w 4"/>
                <a:gd name="T7" fmla="*/ 0 h 60"/>
                <a:gd name="T8" fmla="*/ 0 w 4"/>
                <a:gd name="T9" fmla="*/ 0 h 60"/>
                <a:gd name="T10" fmla="*/ 0 w 4"/>
                <a:gd name="T11" fmla="*/ 202 h 60"/>
                <a:gd name="T12" fmla="*/ 0 w 4"/>
                <a:gd name="T13" fmla="*/ 303 h 60"/>
                <a:gd name="T14" fmla="*/ 20 w 4"/>
                <a:gd name="T15" fmla="*/ 303 h 60"/>
                <a:gd name="T16" fmla="*/ 20 w 4"/>
                <a:gd name="T17" fmla="*/ 202 h 60"/>
                <a:gd name="T18" fmla="*/ 0 w 4"/>
                <a:gd name="T19" fmla="*/ 202 h 60"/>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 h="60">
                  <a:moveTo>
                    <a:pt x="0" y="0"/>
                  </a:moveTo>
                  <a:lnTo>
                    <a:pt x="0" y="20"/>
                  </a:lnTo>
                  <a:lnTo>
                    <a:pt x="4" y="20"/>
                  </a:lnTo>
                  <a:lnTo>
                    <a:pt x="4" y="0"/>
                  </a:lnTo>
                  <a:lnTo>
                    <a:pt x="0" y="0"/>
                  </a:lnTo>
                  <a:close/>
                  <a:moveTo>
                    <a:pt x="0" y="40"/>
                  </a:moveTo>
                  <a:lnTo>
                    <a:pt x="0" y="60"/>
                  </a:lnTo>
                  <a:lnTo>
                    <a:pt x="4" y="60"/>
                  </a:lnTo>
                  <a:lnTo>
                    <a:pt x="4" y="40"/>
                  </a:lnTo>
                  <a:lnTo>
                    <a:pt x="0" y="40"/>
                  </a:lnTo>
                  <a:close/>
                </a:path>
              </a:pathLst>
            </a:custGeom>
            <a:solidFill>
              <a:schemeClr val="bg2">
                <a:alpha val="59999"/>
              </a:schemeClr>
            </a:solidFill>
            <a:ln w="0">
              <a:noFill/>
              <a:prstDash val="solid"/>
              <a:round/>
              <a:headEnd/>
              <a:tailEnd/>
            </a:ln>
          </p:spPr>
          <p:txBody>
            <a:bodyPr/>
            <a:lstStyle/>
            <a:p>
              <a:endParaRPr lang="zh-CN" altLang="en-US"/>
            </a:p>
          </p:txBody>
        </p:sp>
        <p:sp>
          <p:nvSpPr>
            <p:cNvPr id="1275" name="Rectangle 146"/>
            <p:cNvSpPr>
              <a:spLocks noChangeArrowheads="1"/>
            </p:cNvSpPr>
            <p:nvPr/>
          </p:nvSpPr>
          <p:spPr bwMode="auto">
            <a:xfrm>
              <a:off x="5300" y="4269"/>
              <a:ext cx="20" cy="51"/>
            </a:xfrm>
            <a:prstGeom prst="rect">
              <a:avLst/>
            </a:prstGeom>
            <a:solidFill>
              <a:schemeClr val="bg2">
                <a:alpha val="59999"/>
              </a:schemeClr>
            </a:solidFill>
            <a:ln w="0">
              <a:noFill/>
              <a:miter lim="800000"/>
              <a:headEnd/>
              <a:tailEnd/>
            </a:ln>
          </p:spPr>
          <p:txBody>
            <a:bodyPr/>
            <a:lstStyle/>
            <a:p>
              <a:pPr>
                <a:lnSpc>
                  <a:spcPct val="80000"/>
                </a:lnSpc>
                <a:spcBef>
                  <a:spcPct val="20000"/>
                </a:spcBef>
                <a:buClr>
                  <a:schemeClr val="hlink"/>
                </a:buClr>
                <a:buFont typeface="Wingdings" pitchFamily="2" charset="2"/>
                <a:buNone/>
              </a:pPr>
              <a:endParaRPr lang="zh-CN" altLang="en-US">
                <a:ea typeface="楷体_GB2312"/>
              </a:endParaRPr>
            </a:p>
          </p:txBody>
        </p:sp>
        <p:sp>
          <p:nvSpPr>
            <p:cNvPr id="1276" name="Freeform 147"/>
            <p:cNvSpPr>
              <a:spLocks/>
            </p:cNvSpPr>
            <p:nvPr/>
          </p:nvSpPr>
          <p:spPr bwMode="auto">
            <a:xfrm>
              <a:off x="349" y="3304"/>
              <a:ext cx="20" cy="10"/>
            </a:xfrm>
            <a:custGeom>
              <a:avLst/>
              <a:gdLst>
                <a:gd name="T0" fmla="*/ 0 w 4"/>
                <a:gd name="T1" fmla="*/ 5 h 2"/>
                <a:gd name="T2" fmla="*/ 0 w 4"/>
                <a:gd name="T3" fmla="*/ 5 h 2"/>
                <a:gd name="T4" fmla="*/ 0 60000 65536"/>
                <a:gd name="T5" fmla="*/ 0 60000 65536"/>
              </a:gdLst>
              <a:ahLst/>
              <a:cxnLst>
                <a:cxn ang="T4">
                  <a:pos x="T0" y="T1"/>
                </a:cxn>
                <a:cxn ang="T5">
                  <a:pos x="T2" y="T3"/>
                </a:cxn>
              </a:cxnLst>
              <a:rect l="0" t="0" r="r" b="b"/>
              <a:pathLst>
                <a:path w="4" h="2">
                  <a:moveTo>
                    <a:pt x="0" y="1"/>
                  </a:moveTo>
                  <a:cubicBezTo>
                    <a:pt x="1" y="2"/>
                    <a:pt x="4" y="0"/>
                    <a:pt x="0" y="1"/>
                  </a:cubicBezTo>
                  <a:close/>
                </a:path>
              </a:pathLst>
            </a:custGeom>
            <a:solidFill>
              <a:schemeClr val="bg2">
                <a:alpha val="59999"/>
              </a:schemeClr>
            </a:solidFill>
            <a:ln w="0">
              <a:noFill/>
              <a:prstDash val="solid"/>
              <a:round/>
              <a:headEnd/>
              <a:tailEnd/>
            </a:ln>
          </p:spPr>
          <p:txBody>
            <a:bodyPr/>
            <a:lstStyle/>
            <a:p>
              <a:endParaRPr lang="zh-CN" altLang="en-US"/>
            </a:p>
          </p:txBody>
        </p:sp>
      </p:grpSp>
      <p:grpSp>
        <p:nvGrpSpPr>
          <p:cNvPr id="1027" name="Group 148"/>
          <p:cNvGrpSpPr>
            <a:grpSpLocks/>
          </p:cNvGrpSpPr>
          <p:nvPr/>
        </p:nvGrpSpPr>
        <p:grpSpPr bwMode="auto">
          <a:xfrm>
            <a:off x="1066800" y="3444875"/>
            <a:ext cx="533400" cy="492125"/>
            <a:chOff x="96" y="2784"/>
            <a:chExt cx="1062" cy="981"/>
          </a:xfrm>
        </p:grpSpPr>
        <p:sp>
          <p:nvSpPr>
            <p:cNvPr id="1119" name="Freeform 149"/>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120" name="Freeform 150"/>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121" name="Freeform 151"/>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122" name="Freeform 152"/>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123" name="Freeform 153"/>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124" name="Freeform 154"/>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125" name="Freeform 155"/>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126" name="Freeform 156"/>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127" name="Freeform 157"/>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128" name="Freeform 158"/>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129" name="Freeform 159"/>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130" name="Freeform 160"/>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131" name="Freeform 161"/>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28" name="Group 162"/>
          <p:cNvGrpSpPr>
            <a:grpSpLocks/>
          </p:cNvGrpSpPr>
          <p:nvPr/>
        </p:nvGrpSpPr>
        <p:grpSpPr bwMode="auto">
          <a:xfrm>
            <a:off x="1066800" y="4552950"/>
            <a:ext cx="533400" cy="492125"/>
            <a:chOff x="96" y="2784"/>
            <a:chExt cx="1062" cy="981"/>
          </a:xfrm>
        </p:grpSpPr>
        <p:sp>
          <p:nvSpPr>
            <p:cNvPr id="1106" name="Freeform 163"/>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107" name="Freeform 164"/>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108" name="Freeform 165"/>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109" name="Freeform 166"/>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110" name="Freeform 167"/>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111" name="Freeform 168"/>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112" name="Freeform 169"/>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113" name="Freeform 170"/>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114" name="Freeform 171"/>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115" name="Freeform 172"/>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116" name="Freeform 173"/>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117" name="Freeform 174"/>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118" name="Freeform 175"/>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29" name="Group 176"/>
          <p:cNvGrpSpPr>
            <a:grpSpLocks/>
          </p:cNvGrpSpPr>
          <p:nvPr/>
        </p:nvGrpSpPr>
        <p:grpSpPr bwMode="auto">
          <a:xfrm>
            <a:off x="1066800" y="5562600"/>
            <a:ext cx="533400" cy="492125"/>
            <a:chOff x="96" y="2784"/>
            <a:chExt cx="1062" cy="981"/>
          </a:xfrm>
        </p:grpSpPr>
        <p:sp>
          <p:nvSpPr>
            <p:cNvPr id="1093" name="Freeform 177"/>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094" name="Freeform 178"/>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095" name="Freeform 179"/>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096" name="Freeform 180"/>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097" name="Freeform 181"/>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098" name="Freeform 182"/>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099" name="Freeform 183"/>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100" name="Freeform 184"/>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101" name="Freeform 185"/>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102" name="Freeform 186"/>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103" name="Freeform 187"/>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104" name="Freeform 188"/>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105" name="Freeform 189"/>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30" name="Group 190"/>
          <p:cNvGrpSpPr>
            <a:grpSpLocks/>
          </p:cNvGrpSpPr>
          <p:nvPr/>
        </p:nvGrpSpPr>
        <p:grpSpPr bwMode="auto">
          <a:xfrm>
            <a:off x="381000" y="3962400"/>
            <a:ext cx="533400" cy="492125"/>
            <a:chOff x="96" y="2784"/>
            <a:chExt cx="1062" cy="981"/>
          </a:xfrm>
        </p:grpSpPr>
        <p:sp>
          <p:nvSpPr>
            <p:cNvPr id="1080" name="Freeform 191"/>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081" name="Freeform 192"/>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082" name="Freeform 193"/>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083" name="Freeform 194"/>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084" name="Freeform 195"/>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085" name="Freeform 196"/>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086" name="Freeform 197"/>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087" name="Freeform 198"/>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088" name="Freeform 199"/>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089" name="Freeform 200"/>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090" name="Freeform 201"/>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091" name="Freeform 202"/>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092" name="Freeform 203"/>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31" name="Group 204"/>
          <p:cNvGrpSpPr>
            <a:grpSpLocks/>
          </p:cNvGrpSpPr>
          <p:nvPr/>
        </p:nvGrpSpPr>
        <p:grpSpPr bwMode="auto">
          <a:xfrm>
            <a:off x="381000" y="5070475"/>
            <a:ext cx="533400" cy="492125"/>
            <a:chOff x="96" y="2784"/>
            <a:chExt cx="1062" cy="981"/>
          </a:xfrm>
        </p:grpSpPr>
        <p:sp>
          <p:nvSpPr>
            <p:cNvPr id="1067" name="Freeform 205"/>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068" name="Freeform 206"/>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069" name="Freeform 207"/>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070" name="Freeform 208"/>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071" name="Freeform 209"/>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072" name="Freeform 210"/>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073" name="Freeform 211"/>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074" name="Freeform 212"/>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075" name="Freeform 213"/>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076" name="Freeform 214"/>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077" name="Freeform 215"/>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078" name="Freeform 216"/>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079" name="Freeform 217"/>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32" name="Group 218"/>
          <p:cNvGrpSpPr>
            <a:grpSpLocks/>
          </p:cNvGrpSpPr>
          <p:nvPr/>
        </p:nvGrpSpPr>
        <p:grpSpPr bwMode="auto">
          <a:xfrm>
            <a:off x="381000" y="6121400"/>
            <a:ext cx="533400" cy="492125"/>
            <a:chOff x="96" y="2784"/>
            <a:chExt cx="1062" cy="981"/>
          </a:xfrm>
        </p:grpSpPr>
        <p:sp>
          <p:nvSpPr>
            <p:cNvPr id="1054" name="Freeform 219"/>
            <p:cNvSpPr>
              <a:spLocks/>
            </p:cNvSpPr>
            <p:nvPr userDrawn="1"/>
          </p:nvSpPr>
          <p:spPr bwMode="auto">
            <a:xfrm>
              <a:off x="121" y="2784"/>
              <a:ext cx="207" cy="81"/>
            </a:xfrm>
            <a:custGeom>
              <a:avLst/>
              <a:gdLst>
                <a:gd name="T0" fmla="*/ 151 w 41"/>
                <a:gd name="T1" fmla="*/ 61 h 16"/>
                <a:gd name="T2" fmla="*/ 187 w 41"/>
                <a:gd name="T3" fmla="*/ 51 h 16"/>
                <a:gd name="T4" fmla="*/ 192 w 41"/>
                <a:gd name="T5" fmla="*/ 46 h 16"/>
                <a:gd name="T6" fmla="*/ 157 w 41"/>
                <a:gd name="T7" fmla="*/ 5 h 16"/>
                <a:gd name="T8" fmla="*/ 40 w 41"/>
                <a:gd name="T9" fmla="*/ 56 h 16"/>
                <a:gd name="T10" fmla="*/ 151 w 41"/>
                <a:gd name="T11" fmla="*/ 61 h 1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1" h="16">
                  <a:moveTo>
                    <a:pt x="30" y="12"/>
                  </a:moveTo>
                  <a:cubicBezTo>
                    <a:pt x="34" y="11"/>
                    <a:pt x="36" y="10"/>
                    <a:pt x="37" y="10"/>
                  </a:cubicBezTo>
                  <a:cubicBezTo>
                    <a:pt x="37" y="10"/>
                    <a:pt x="38" y="9"/>
                    <a:pt x="38" y="9"/>
                  </a:cubicBezTo>
                  <a:cubicBezTo>
                    <a:pt x="41" y="6"/>
                    <a:pt x="37" y="1"/>
                    <a:pt x="31" y="1"/>
                  </a:cubicBezTo>
                  <a:cubicBezTo>
                    <a:pt x="31" y="1"/>
                    <a:pt x="0" y="0"/>
                    <a:pt x="8" y="11"/>
                  </a:cubicBezTo>
                  <a:cubicBezTo>
                    <a:pt x="8" y="11"/>
                    <a:pt x="15" y="16"/>
                    <a:pt x="30" y="12"/>
                  </a:cubicBezTo>
                  <a:close/>
                </a:path>
              </a:pathLst>
            </a:custGeom>
            <a:solidFill>
              <a:schemeClr val="accent2"/>
            </a:solidFill>
            <a:ln w="0">
              <a:noFill/>
              <a:prstDash val="solid"/>
              <a:round/>
              <a:headEnd/>
              <a:tailEnd/>
            </a:ln>
          </p:spPr>
          <p:txBody>
            <a:bodyPr/>
            <a:lstStyle/>
            <a:p>
              <a:endParaRPr lang="zh-CN" altLang="en-US"/>
            </a:p>
          </p:txBody>
        </p:sp>
        <p:sp>
          <p:nvSpPr>
            <p:cNvPr id="1055" name="Freeform 220"/>
            <p:cNvSpPr>
              <a:spLocks noEditPoints="1"/>
            </p:cNvSpPr>
            <p:nvPr userDrawn="1"/>
          </p:nvSpPr>
          <p:spPr bwMode="auto">
            <a:xfrm>
              <a:off x="96" y="2789"/>
              <a:ext cx="1062" cy="976"/>
            </a:xfrm>
            <a:custGeom>
              <a:avLst/>
              <a:gdLst>
                <a:gd name="T0" fmla="*/ 824 w 210"/>
                <a:gd name="T1" fmla="*/ 784 h 193"/>
                <a:gd name="T2" fmla="*/ 769 w 210"/>
                <a:gd name="T3" fmla="*/ 632 h 193"/>
                <a:gd name="T4" fmla="*/ 718 w 210"/>
                <a:gd name="T5" fmla="*/ 501 h 193"/>
                <a:gd name="T6" fmla="*/ 834 w 210"/>
                <a:gd name="T7" fmla="*/ 470 h 193"/>
                <a:gd name="T8" fmla="*/ 738 w 210"/>
                <a:gd name="T9" fmla="*/ 415 h 193"/>
                <a:gd name="T10" fmla="*/ 794 w 210"/>
                <a:gd name="T11" fmla="*/ 420 h 193"/>
                <a:gd name="T12" fmla="*/ 794 w 210"/>
                <a:gd name="T13" fmla="*/ 389 h 193"/>
                <a:gd name="T14" fmla="*/ 683 w 210"/>
                <a:gd name="T15" fmla="*/ 394 h 193"/>
                <a:gd name="T16" fmla="*/ 647 w 210"/>
                <a:gd name="T17" fmla="*/ 632 h 193"/>
                <a:gd name="T18" fmla="*/ 627 w 210"/>
                <a:gd name="T19" fmla="*/ 425 h 193"/>
                <a:gd name="T20" fmla="*/ 597 w 210"/>
                <a:gd name="T21" fmla="*/ 339 h 193"/>
                <a:gd name="T22" fmla="*/ 627 w 210"/>
                <a:gd name="T23" fmla="*/ 258 h 193"/>
                <a:gd name="T24" fmla="*/ 612 w 210"/>
                <a:gd name="T25" fmla="*/ 187 h 193"/>
                <a:gd name="T26" fmla="*/ 602 w 210"/>
                <a:gd name="T27" fmla="*/ 121 h 193"/>
                <a:gd name="T28" fmla="*/ 668 w 210"/>
                <a:gd name="T29" fmla="*/ 197 h 193"/>
                <a:gd name="T30" fmla="*/ 754 w 210"/>
                <a:gd name="T31" fmla="*/ 91 h 193"/>
                <a:gd name="T32" fmla="*/ 743 w 210"/>
                <a:gd name="T33" fmla="*/ 182 h 193"/>
                <a:gd name="T34" fmla="*/ 723 w 210"/>
                <a:gd name="T35" fmla="*/ 243 h 193"/>
                <a:gd name="T36" fmla="*/ 728 w 210"/>
                <a:gd name="T37" fmla="*/ 339 h 193"/>
                <a:gd name="T38" fmla="*/ 1006 w 210"/>
                <a:gd name="T39" fmla="*/ 147 h 193"/>
                <a:gd name="T40" fmla="*/ 455 w 210"/>
                <a:gd name="T41" fmla="*/ 5 h 193"/>
                <a:gd name="T42" fmla="*/ 283 w 210"/>
                <a:gd name="T43" fmla="*/ 40 h 193"/>
                <a:gd name="T44" fmla="*/ 430 w 210"/>
                <a:gd name="T45" fmla="*/ 61 h 193"/>
                <a:gd name="T46" fmla="*/ 303 w 210"/>
                <a:gd name="T47" fmla="*/ 111 h 193"/>
                <a:gd name="T48" fmla="*/ 293 w 210"/>
                <a:gd name="T49" fmla="*/ 147 h 193"/>
                <a:gd name="T50" fmla="*/ 192 w 210"/>
                <a:gd name="T51" fmla="*/ 86 h 193"/>
                <a:gd name="T52" fmla="*/ 66 w 210"/>
                <a:gd name="T53" fmla="*/ 582 h 193"/>
                <a:gd name="T54" fmla="*/ 308 w 210"/>
                <a:gd name="T55" fmla="*/ 738 h 193"/>
                <a:gd name="T56" fmla="*/ 228 w 210"/>
                <a:gd name="T57" fmla="*/ 673 h 193"/>
                <a:gd name="T58" fmla="*/ 177 w 210"/>
                <a:gd name="T59" fmla="*/ 733 h 193"/>
                <a:gd name="T60" fmla="*/ 162 w 210"/>
                <a:gd name="T61" fmla="*/ 647 h 193"/>
                <a:gd name="T62" fmla="*/ 233 w 210"/>
                <a:gd name="T63" fmla="*/ 435 h 193"/>
                <a:gd name="T64" fmla="*/ 339 w 210"/>
                <a:gd name="T65" fmla="*/ 420 h 193"/>
                <a:gd name="T66" fmla="*/ 359 w 210"/>
                <a:gd name="T67" fmla="*/ 480 h 193"/>
                <a:gd name="T68" fmla="*/ 308 w 210"/>
                <a:gd name="T69" fmla="*/ 612 h 193"/>
                <a:gd name="T70" fmla="*/ 460 w 210"/>
                <a:gd name="T71" fmla="*/ 910 h 193"/>
                <a:gd name="T72" fmla="*/ 941 w 210"/>
                <a:gd name="T73" fmla="*/ 839 h 193"/>
                <a:gd name="T74" fmla="*/ 920 w 210"/>
                <a:gd name="T75" fmla="*/ 334 h 193"/>
                <a:gd name="T76" fmla="*/ 834 w 210"/>
                <a:gd name="T77" fmla="*/ 303 h 193"/>
                <a:gd name="T78" fmla="*/ 571 w 210"/>
                <a:gd name="T79" fmla="*/ 308 h 193"/>
                <a:gd name="T80" fmla="*/ 546 w 210"/>
                <a:gd name="T81" fmla="*/ 440 h 193"/>
                <a:gd name="T82" fmla="*/ 577 w 210"/>
                <a:gd name="T83" fmla="*/ 253 h 193"/>
                <a:gd name="T84" fmla="*/ 450 w 210"/>
                <a:gd name="T85" fmla="*/ 131 h 193"/>
                <a:gd name="T86" fmla="*/ 531 w 210"/>
                <a:gd name="T87" fmla="*/ 177 h 193"/>
                <a:gd name="T88" fmla="*/ 308 w 210"/>
                <a:gd name="T89" fmla="*/ 364 h 193"/>
                <a:gd name="T90" fmla="*/ 121 w 210"/>
                <a:gd name="T91" fmla="*/ 187 h 193"/>
                <a:gd name="T92" fmla="*/ 344 w 210"/>
                <a:gd name="T93" fmla="*/ 202 h 193"/>
                <a:gd name="T94" fmla="*/ 400 w 210"/>
                <a:gd name="T95" fmla="*/ 202 h 193"/>
                <a:gd name="T96" fmla="*/ 546 w 210"/>
                <a:gd name="T97" fmla="*/ 228 h 193"/>
                <a:gd name="T98" fmla="*/ 501 w 210"/>
                <a:gd name="T99" fmla="*/ 470 h 193"/>
                <a:gd name="T100" fmla="*/ 470 w 210"/>
                <a:gd name="T101" fmla="*/ 258 h 193"/>
                <a:gd name="T102" fmla="*/ 308 w 210"/>
                <a:gd name="T103" fmla="*/ 364 h 193"/>
                <a:gd name="T104" fmla="*/ 405 w 210"/>
                <a:gd name="T105" fmla="*/ 415 h 193"/>
                <a:gd name="T106" fmla="*/ 445 w 210"/>
                <a:gd name="T107" fmla="*/ 293 h 193"/>
                <a:gd name="T108" fmla="*/ 516 w 210"/>
                <a:gd name="T109" fmla="*/ 733 h 193"/>
                <a:gd name="T110" fmla="*/ 415 w 210"/>
                <a:gd name="T111" fmla="*/ 485 h 193"/>
                <a:gd name="T112" fmla="*/ 592 w 210"/>
                <a:gd name="T113" fmla="*/ 536 h 193"/>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10" h="193">
                  <a:moveTo>
                    <a:pt x="186" y="166"/>
                  </a:moveTo>
                  <a:cubicBezTo>
                    <a:pt x="167" y="166"/>
                    <a:pt x="163" y="155"/>
                    <a:pt x="163" y="155"/>
                  </a:cubicBezTo>
                  <a:cubicBezTo>
                    <a:pt x="163" y="155"/>
                    <a:pt x="162" y="147"/>
                    <a:pt x="154" y="145"/>
                  </a:cubicBezTo>
                  <a:cubicBezTo>
                    <a:pt x="135" y="140"/>
                    <a:pt x="147" y="128"/>
                    <a:pt x="152" y="125"/>
                  </a:cubicBezTo>
                  <a:cubicBezTo>
                    <a:pt x="157" y="123"/>
                    <a:pt x="154" y="122"/>
                    <a:pt x="150" y="120"/>
                  </a:cubicBezTo>
                  <a:cubicBezTo>
                    <a:pt x="142" y="115"/>
                    <a:pt x="141" y="109"/>
                    <a:pt x="142" y="99"/>
                  </a:cubicBezTo>
                  <a:cubicBezTo>
                    <a:pt x="142" y="88"/>
                    <a:pt x="149" y="91"/>
                    <a:pt x="149" y="91"/>
                  </a:cubicBezTo>
                  <a:cubicBezTo>
                    <a:pt x="149" y="91"/>
                    <a:pt x="160" y="96"/>
                    <a:pt x="165" y="93"/>
                  </a:cubicBezTo>
                  <a:cubicBezTo>
                    <a:pt x="169" y="91"/>
                    <a:pt x="167" y="88"/>
                    <a:pt x="165" y="89"/>
                  </a:cubicBezTo>
                  <a:cubicBezTo>
                    <a:pt x="163" y="91"/>
                    <a:pt x="148" y="89"/>
                    <a:pt x="146" y="82"/>
                  </a:cubicBezTo>
                  <a:cubicBezTo>
                    <a:pt x="144" y="74"/>
                    <a:pt x="150" y="78"/>
                    <a:pt x="151" y="78"/>
                  </a:cubicBezTo>
                  <a:cubicBezTo>
                    <a:pt x="153" y="79"/>
                    <a:pt x="153" y="81"/>
                    <a:pt x="157" y="83"/>
                  </a:cubicBezTo>
                  <a:cubicBezTo>
                    <a:pt x="168" y="88"/>
                    <a:pt x="162" y="82"/>
                    <a:pt x="162" y="82"/>
                  </a:cubicBezTo>
                  <a:cubicBezTo>
                    <a:pt x="162" y="82"/>
                    <a:pt x="162" y="82"/>
                    <a:pt x="157" y="77"/>
                  </a:cubicBezTo>
                  <a:cubicBezTo>
                    <a:pt x="152" y="71"/>
                    <a:pt x="145" y="73"/>
                    <a:pt x="139" y="73"/>
                  </a:cubicBezTo>
                  <a:cubicBezTo>
                    <a:pt x="133" y="73"/>
                    <a:pt x="135" y="78"/>
                    <a:pt x="135" y="78"/>
                  </a:cubicBezTo>
                  <a:cubicBezTo>
                    <a:pt x="135" y="78"/>
                    <a:pt x="134" y="88"/>
                    <a:pt x="133" y="106"/>
                  </a:cubicBezTo>
                  <a:cubicBezTo>
                    <a:pt x="132" y="124"/>
                    <a:pt x="129" y="126"/>
                    <a:pt x="128" y="125"/>
                  </a:cubicBezTo>
                  <a:cubicBezTo>
                    <a:pt x="127" y="123"/>
                    <a:pt x="125" y="114"/>
                    <a:pt x="125" y="111"/>
                  </a:cubicBezTo>
                  <a:cubicBezTo>
                    <a:pt x="125" y="108"/>
                    <a:pt x="123" y="97"/>
                    <a:pt x="124" y="84"/>
                  </a:cubicBezTo>
                  <a:cubicBezTo>
                    <a:pt x="125" y="72"/>
                    <a:pt x="128" y="77"/>
                    <a:pt x="120" y="74"/>
                  </a:cubicBezTo>
                  <a:cubicBezTo>
                    <a:pt x="111" y="71"/>
                    <a:pt x="116" y="67"/>
                    <a:pt x="118" y="67"/>
                  </a:cubicBezTo>
                  <a:cubicBezTo>
                    <a:pt x="121" y="67"/>
                    <a:pt x="125" y="69"/>
                    <a:pt x="126" y="67"/>
                  </a:cubicBezTo>
                  <a:cubicBezTo>
                    <a:pt x="127" y="59"/>
                    <a:pt x="128" y="52"/>
                    <a:pt x="124" y="51"/>
                  </a:cubicBezTo>
                  <a:cubicBezTo>
                    <a:pt x="115" y="47"/>
                    <a:pt x="119" y="45"/>
                    <a:pt x="122" y="44"/>
                  </a:cubicBezTo>
                  <a:cubicBezTo>
                    <a:pt x="125" y="43"/>
                    <a:pt x="126" y="35"/>
                    <a:pt x="121" y="37"/>
                  </a:cubicBezTo>
                  <a:cubicBezTo>
                    <a:pt x="112" y="40"/>
                    <a:pt x="113" y="32"/>
                    <a:pt x="115" y="31"/>
                  </a:cubicBezTo>
                  <a:cubicBezTo>
                    <a:pt x="117" y="30"/>
                    <a:pt x="120" y="32"/>
                    <a:pt x="119" y="24"/>
                  </a:cubicBezTo>
                  <a:cubicBezTo>
                    <a:pt x="117" y="17"/>
                    <a:pt x="124" y="14"/>
                    <a:pt x="126" y="21"/>
                  </a:cubicBezTo>
                  <a:cubicBezTo>
                    <a:pt x="127" y="28"/>
                    <a:pt x="130" y="42"/>
                    <a:pt x="132" y="39"/>
                  </a:cubicBezTo>
                  <a:cubicBezTo>
                    <a:pt x="134" y="35"/>
                    <a:pt x="138" y="22"/>
                    <a:pt x="142" y="16"/>
                  </a:cubicBezTo>
                  <a:cubicBezTo>
                    <a:pt x="145" y="10"/>
                    <a:pt x="150" y="15"/>
                    <a:pt x="149" y="18"/>
                  </a:cubicBezTo>
                  <a:cubicBezTo>
                    <a:pt x="144" y="33"/>
                    <a:pt x="152" y="34"/>
                    <a:pt x="152" y="34"/>
                  </a:cubicBezTo>
                  <a:cubicBezTo>
                    <a:pt x="152" y="34"/>
                    <a:pt x="151" y="36"/>
                    <a:pt x="147" y="36"/>
                  </a:cubicBezTo>
                  <a:cubicBezTo>
                    <a:pt x="137" y="35"/>
                    <a:pt x="141" y="41"/>
                    <a:pt x="145" y="43"/>
                  </a:cubicBezTo>
                  <a:cubicBezTo>
                    <a:pt x="154" y="46"/>
                    <a:pt x="148" y="48"/>
                    <a:pt x="143" y="48"/>
                  </a:cubicBezTo>
                  <a:cubicBezTo>
                    <a:pt x="139" y="48"/>
                    <a:pt x="136" y="50"/>
                    <a:pt x="135" y="55"/>
                  </a:cubicBezTo>
                  <a:cubicBezTo>
                    <a:pt x="132" y="70"/>
                    <a:pt x="144" y="67"/>
                    <a:pt x="144" y="67"/>
                  </a:cubicBezTo>
                  <a:cubicBezTo>
                    <a:pt x="162" y="72"/>
                    <a:pt x="189" y="69"/>
                    <a:pt x="189" y="69"/>
                  </a:cubicBezTo>
                  <a:cubicBezTo>
                    <a:pt x="209" y="75"/>
                    <a:pt x="200" y="45"/>
                    <a:pt x="199" y="29"/>
                  </a:cubicBezTo>
                  <a:cubicBezTo>
                    <a:pt x="197" y="13"/>
                    <a:pt x="195" y="5"/>
                    <a:pt x="181" y="2"/>
                  </a:cubicBezTo>
                  <a:cubicBezTo>
                    <a:pt x="168" y="0"/>
                    <a:pt x="90" y="1"/>
                    <a:pt x="90" y="1"/>
                  </a:cubicBezTo>
                  <a:cubicBezTo>
                    <a:pt x="87" y="2"/>
                    <a:pt x="56" y="1"/>
                    <a:pt x="56" y="1"/>
                  </a:cubicBezTo>
                  <a:cubicBezTo>
                    <a:pt x="56" y="1"/>
                    <a:pt x="54" y="8"/>
                    <a:pt x="56" y="8"/>
                  </a:cubicBezTo>
                  <a:cubicBezTo>
                    <a:pt x="61" y="8"/>
                    <a:pt x="80" y="9"/>
                    <a:pt x="80" y="9"/>
                  </a:cubicBezTo>
                  <a:cubicBezTo>
                    <a:pt x="81" y="9"/>
                    <a:pt x="90" y="8"/>
                    <a:pt x="85" y="12"/>
                  </a:cubicBezTo>
                  <a:cubicBezTo>
                    <a:pt x="80" y="16"/>
                    <a:pt x="69" y="16"/>
                    <a:pt x="62" y="16"/>
                  </a:cubicBezTo>
                  <a:cubicBezTo>
                    <a:pt x="47" y="15"/>
                    <a:pt x="54" y="22"/>
                    <a:pt x="60" y="22"/>
                  </a:cubicBezTo>
                  <a:cubicBezTo>
                    <a:pt x="78" y="22"/>
                    <a:pt x="82" y="26"/>
                    <a:pt x="74" y="27"/>
                  </a:cubicBezTo>
                  <a:cubicBezTo>
                    <a:pt x="67" y="28"/>
                    <a:pt x="65" y="28"/>
                    <a:pt x="58" y="29"/>
                  </a:cubicBezTo>
                  <a:cubicBezTo>
                    <a:pt x="2" y="38"/>
                    <a:pt x="21" y="23"/>
                    <a:pt x="26" y="23"/>
                  </a:cubicBezTo>
                  <a:cubicBezTo>
                    <a:pt x="49" y="23"/>
                    <a:pt x="44" y="15"/>
                    <a:pt x="38" y="17"/>
                  </a:cubicBezTo>
                  <a:cubicBezTo>
                    <a:pt x="32" y="18"/>
                    <a:pt x="12" y="11"/>
                    <a:pt x="9" y="24"/>
                  </a:cubicBezTo>
                  <a:cubicBezTo>
                    <a:pt x="7" y="37"/>
                    <a:pt x="15" y="103"/>
                    <a:pt x="13" y="115"/>
                  </a:cubicBezTo>
                  <a:cubicBezTo>
                    <a:pt x="0" y="193"/>
                    <a:pt x="71" y="176"/>
                    <a:pt x="71" y="176"/>
                  </a:cubicBezTo>
                  <a:cubicBezTo>
                    <a:pt x="56" y="164"/>
                    <a:pt x="62" y="153"/>
                    <a:pt x="61" y="146"/>
                  </a:cubicBezTo>
                  <a:cubicBezTo>
                    <a:pt x="57" y="125"/>
                    <a:pt x="55" y="122"/>
                    <a:pt x="51" y="124"/>
                  </a:cubicBezTo>
                  <a:cubicBezTo>
                    <a:pt x="43" y="128"/>
                    <a:pt x="44" y="130"/>
                    <a:pt x="45" y="133"/>
                  </a:cubicBezTo>
                  <a:cubicBezTo>
                    <a:pt x="51" y="151"/>
                    <a:pt x="37" y="137"/>
                    <a:pt x="37" y="137"/>
                  </a:cubicBezTo>
                  <a:cubicBezTo>
                    <a:pt x="35" y="138"/>
                    <a:pt x="34" y="142"/>
                    <a:pt x="35" y="145"/>
                  </a:cubicBezTo>
                  <a:cubicBezTo>
                    <a:pt x="47" y="168"/>
                    <a:pt x="36" y="162"/>
                    <a:pt x="33" y="158"/>
                  </a:cubicBezTo>
                  <a:cubicBezTo>
                    <a:pt x="22" y="142"/>
                    <a:pt x="33" y="133"/>
                    <a:pt x="32" y="128"/>
                  </a:cubicBezTo>
                  <a:cubicBezTo>
                    <a:pt x="27" y="108"/>
                    <a:pt x="42" y="100"/>
                    <a:pt x="44" y="97"/>
                  </a:cubicBezTo>
                  <a:cubicBezTo>
                    <a:pt x="46" y="93"/>
                    <a:pt x="45" y="92"/>
                    <a:pt x="46" y="86"/>
                  </a:cubicBezTo>
                  <a:cubicBezTo>
                    <a:pt x="48" y="72"/>
                    <a:pt x="55" y="79"/>
                    <a:pt x="55" y="84"/>
                  </a:cubicBezTo>
                  <a:cubicBezTo>
                    <a:pt x="53" y="100"/>
                    <a:pt x="63" y="88"/>
                    <a:pt x="67" y="83"/>
                  </a:cubicBezTo>
                  <a:cubicBezTo>
                    <a:pt x="78" y="68"/>
                    <a:pt x="77" y="84"/>
                    <a:pt x="75" y="87"/>
                  </a:cubicBezTo>
                  <a:cubicBezTo>
                    <a:pt x="72" y="89"/>
                    <a:pt x="71" y="93"/>
                    <a:pt x="71" y="95"/>
                  </a:cubicBezTo>
                  <a:cubicBezTo>
                    <a:pt x="74" y="103"/>
                    <a:pt x="69" y="111"/>
                    <a:pt x="67" y="112"/>
                  </a:cubicBezTo>
                  <a:cubicBezTo>
                    <a:pt x="66" y="112"/>
                    <a:pt x="61" y="114"/>
                    <a:pt x="61" y="121"/>
                  </a:cubicBezTo>
                  <a:cubicBezTo>
                    <a:pt x="61" y="127"/>
                    <a:pt x="69" y="139"/>
                    <a:pt x="69" y="143"/>
                  </a:cubicBezTo>
                  <a:cubicBezTo>
                    <a:pt x="69" y="178"/>
                    <a:pt x="84" y="181"/>
                    <a:pt x="91" y="180"/>
                  </a:cubicBezTo>
                  <a:cubicBezTo>
                    <a:pt x="98" y="179"/>
                    <a:pt x="159" y="177"/>
                    <a:pt x="185" y="175"/>
                  </a:cubicBezTo>
                  <a:cubicBezTo>
                    <a:pt x="210" y="173"/>
                    <a:pt x="193" y="166"/>
                    <a:pt x="186" y="166"/>
                  </a:cubicBezTo>
                  <a:close/>
                  <a:moveTo>
                    <a:pt x="165" y="60"/>
                  </a:moveTo>
                  <a:cubicBezTo>
                    <a:pt x="203" y="61"/>
                    <a:pt x="185" y="64"/>
                    <a:pt x="182" y="66"/>
                  </a:cubicBezTo>
                  <a:cubicBezTo>
                    <a:pt x="178" y="68"/>
                    <a:pt x="182" y="66"/>
                    <a:pt x="167" y="65"/>
                  </a:cubicBezTo>
                  <a:cubicBezTo>
                    <a:pt x="152" y="65"/>
                    <a:pt x="165" y="60"/>
                    <a:pt x="165" y="60"/>
                  </a:cubicBezTo>
                  <a:close/>
                  <a:moveTo>
                    <a:pt x="114" y="50"/>
                  </a:moveTo>
                  <a:cubicBezTo>
                    <a:pt x="121" y="55"/>
                    <a:pt x="113" y="61"/>
                    <a:pt x="113" y="61"/>
                  </a:cubicBezTo>
                  <a:cubicBezTo>
                    <a:pt x="113" y="61"/>
                    <a:pt x="108" y="70"/>
                    <a:pt x="112" y="78"/>
                  </a:cubicBezTo>
                  <a:cubicBezTo>
                    <a:pt x="116" y="87"/>
                    <a:pt x="116" y="97"/>
                    <a:pt x="108" y="87"/>
                  </a:cubicBezTo>
                  <a:cubicBezTo>
                    <a:pt x="100" y="78"/>
                    <a:pt x="105" y="58"/>
                    <a:pt x="107" y="53"/>
                  </a:cubicBezTo>
                  <a:cubicBezTo>
                    <a:pt x="107" y="53"/>
                    <a:pt x="107" y="44"/>
                    <a:pt x="114" y="50"/>
                  </a:cubicBezTo>
                  <a:close/>
                  <a:moveTo>
                    <a:pt x="83" y="29"/>
                  </a:moveTo>
                  <a:cubicBezTo>
                    <a:pt x="83" y="25"/>
                    <a:pt x="89" y="26"/>
                    <a:pt x="89" y="26"/>
                  </a:cubicBezTo>
                  <a:cubicBezTo>
                    <a:pt x="89" y="26"/>
                    <a:pt x="99" y="30"/>
                    <a:pt x="104" y="30"/>
                  </a:cubicBezTo>
                  <a:cubicBezTo>
                    <a:pt x="108" y="29"/>
                    <a:pt x="114" y="35"/>
                    <a:pt x="105" y="35"/>
                  </a:cubicBezTo>
                  <a:cubicBezTo>
                    <a:pt x="96" y="35"/>
                    <a:pt x="82" y="39"/>
                    <a:pt x="83" y="29"/>
                  </a:cubicBezTo>
                  <a:close/>
                  <a:moveTo>
                    <a:pt x="61" y="72"/>
                  </a:moveTo>
                  <a:cubicBezTo>
                    <a:pt x="55" y="72"/>
                    <a:pt x="16" y="87"/>
                    <a:pt x="16" y="48"/>
                  </a:cubicBezTo>
                  <a:cubicBezTo>
                    <a:pt x="16" y="39"/>
                    <a:pt x="14" y="31"/>
                    <a:pt x="24" y="37"/>
                  </a:cubicBezTo>
                  <a:cubicBezTo>
                    <a:pt x="35" y="42"/>
                    <a:pt x="25" y="42"/>
                    <a:pt x="49" y="40"/>
                  </a:cubicBezTo>
                  <a:cubicBezTo>
                    <a:pt x="49" y="40"/>
                    <a:pt x="66" y="41"/>
                    <a:pt x="68" y="40"/>
                  </a:cubicBezTo>
                  <a:cubicBezTo>
                    <a:pt x="71" y="38"/>
                    <a:pt x="69" y="34"/>
                    <a:pt x="74" y="34"/>
                  </a:cubicBezTo>
                  <a:cubicBezTo>
                    <a:pt x="80" y="34"/>
                    <a:pt x="79" y="40"/>
                    <a:pt x="79" y="40"/>
                  </a:cubicBezTo>
                  <a:cubicBezTo>
                    <a:pt x="79" y="40"/>
                    <a:pt x="74" y="46"/>
                    <a:pt x="109" y="41"/>
                  </a:cubicBezTo>
                  <a:cubicBezTo>
                    <a:pt x="113" y="41"/>
                    <a:pt x="117" y="45"/>
                    <a:pt x="108" y="45"/>
                  </a:cubicBezTo>
                  <a:cubicBezTo>
                    <a:pt x="104" y="45"/>
                    <a:pt x="97" y="48"/>
                    <a:pt x="100" y="53"/>
                  </a:cubicBezTo>
                  <a:cubicBezTo>
                    <a:pt x="102" y="58"/>
                    <a:pt x="99" y="93"/>
                    <a:pt x="99" y="93"/>
                  </a:cubicBezTo>
                  <a:cubicBezTo>
                    <a:pt x="99" y="93"/>
                    <a:pt x="97" y="100"/>
                    <a:pt x="94" y="90"/>
                  </a:cubicBezTo>
                  <a:cubicBezTo>
                    <a:pt x="93" y="86"/>
                    <a:pt x="94" y="53"/>
                    <a:pt x="93" y="51"/>
                  </a:cubicBezTo>
                  <a:cubicBezTo>
                    <a:pt x="93" y="48"/>
                    <a:pt x="77" y="45"/>
                    <a:pt x="77" y="57"/>
                  </a:cubicBezTo>
                  <a:cubicBezTo>
                    <a:pt x="77" y="68"/>
                    <a:pt x="73" y="71"/>
                    <a:pt x="61" y="72"/>
                  </a:cubicBezTo>
                  <a:close/>
                  <a:moveTo>
                    <a:pt x="85" y="84"/>
                  </a:moveTo>
                  <a:cubicBezTo>
                    <a:pt x="82" y="88"/>
                    <a:pt x="78" y="90"/>
                    <a:pt x="80" y="82"/>
                  </a:cubicBezTo>
                  <a:cubicBezTo>
                    <a:pt x="81" y="74"/>
                    <a:pt x="83" y="63"/>
                    <a:pt x="83" y="57"/>
                  </a:cubicBezTo>
                  <a:cubicBezTo>
                    <a:pt x="83" y="57"/>
                    <a:pt x="87" y="50"/>
                    <a:pt x="88" y="58"/>
                  </a:cubicBezTo>
                  <a:cubicBezTo>
                    <a:pt x="89" y="66"/>
                    <a:pt x="87" y="81"/>
                    <a:pt x="85" y="84"/>
                  </a:cubicBezTo>
                  <a:close/>
                  <a:moveTo>
                    <a:pt x="102" y="145"/>
                  </a:moveTo>
                  <a:cubicBezTo>
                    <a:pt x="78" y="144"/>
                    <a:pt x="77" y="148"/>
                    <a:pt x="77" y="117"/>
                  </a:cubicBezTo>
                  <a:cubicBezTo>
                    <a:pt x="77" y="86"/>
                    <a:pt x="81" y="93"/>
                    <a:pt x="82" y="96"/>
                  </a:cubicBezTo>
                  <a:cubicBezTo>
                    <a:pt x="82" y="96"/>
                    <a:pt x="90" y="116"/>
                    <a:pt x="111" y="101"/>
                  </a:cubicBezTo>
                  <a:cubicBezTo>
                    <a:pt x="114" y="98"/>
                    <a:pt x="116" y="96"/>
                    <a:pt x="117" y="106"/>
                  </a:cubicBezTo>
                  <a:cubicBezTo>
                    <a:pt x="117" y="117"/>
                    <a:pt x="127" y="145"/>
                    <a:pt x="102" y="145"/>
                  </a:cubicBezTo>
                  <a:close/>
                </a:path>
              </a:pathLst>
            </a:custGeom>
            <a:solidFill>
              <a:schemeClr val="accent2"/>
            </a:solidFill>
            <a:ln w="0">
              <a:noFill/>
              <a:prstDash val="solid"/>
              <a:round/>
              <a:headEnd/>
              <a:tailEnd/>
            </a:ln>
          </p:spPr>
          <p:txBody>
            <a:bodyPr/>
            <a:lstStyle/>
            <a:p>
              <a:endParaRPr lang="zh-CN" altLang="en-US"/>
            </a:p>
          </p:txBody>
        </p:sp>
        <p:sp>
          <p:nvSpPr>
            <p:cNvPr id="1056" name="Freeform 221"/>
            <p:cNvSpPr>
              <a:spLocks/>
            </p:cNvSpPr>
            <p:nvPr userDrawn="1"/>
          </p:nvSpPr>
          <p:spPr bwMode="auto">
            <a:xfrm>
              <a:off x="348" y="3254"/>
              <a:ext cx="86" cy="102"/>
            </a:xfrm>
            <a:custGeom>
              <a:avLst/>
              <a:gdLst>
                <a:gd name="T0" fmla="*/ 71 w 17"/>
                <a:gd name="T1" fmla="*/ 26 h 20"/>
                <a:gd name="T2" fmla="*/ 46 w 17"/>
                <a:gd name="T3" fmla="*/ 102 h 20"/>
                <a:gd name="T4" fmla="*/ 71 w 17"/>
                <a:gd name="T5" fmla="*/ 26 h 20"/>
                <a:gd name="T6" fmla="*/ 0 60000 65536"/>
                <a:gd name="T7" fmla="*/ 0 60000 65536"/>
                <a:gd name="T8" fmla="*/ 0 60000 65536"/>
              </a:gdLst>
              <a:ahLst/>
              <a:cxnLst>
                <a:cxn ang="T6">
                  <a:pos x="T0" y="T1"/>
                </a:cxn>
                <a:cxn ang="T7">
                  <a:pos x="T2" y="T3"/>
                </a:cxn>
                <a:cxn ang="T8">
                  <a:pos x="T4" y="T5"/>
                </a:cxn>
              </a:cxnLst>
              <a:rect l="0" t="0" r="r" b="b"/>
              <a:pathLst>
                <a:path w="17" h="20">
                  <a:moveTo>
                    <a:pt x="14" y="5"/>
                  </a:moveTo>
                  <a:cubicBezTo>
                    <a:pt x="13" y="0"/>
                    <a:pt x="0" y="8"/>
                    <a:pt x="9" y="20"/>
                  </a:cubicBezTo>
                  <a:cubicBezTo>
                    <a:pt x="9" y="20"/>
                    <a:pt x="17" y="17"/>
                    <a:pt x="14" y="5"/>
                  </a:cubicBezTo>
                  <a:close/>
                </a:path>
              </a:pathLst>
            </a:custGeom>
            <a:solidFill>
              <a:schemeClr val="accent2"/>
            </a:solidFill>
            <a:ln w="0">
              <a:noFill/>
              <a:prstDash val="solid"/>
              <a:round/>
              <a:headEnd/>
              <a:tailEnd/>
            </a:ln>
          </p:spPr>
          <p:txBody>
            <a:bodyPr/>
            <a:lstStyle/>
            <a:p>
              <a:endParaRPr lang="zh-CN" altLang="en-US"/>
            </a:p>
          </p:txBody>
        </p:sp>
        <p:sp>
          <p:nvSpPr>
            <p:cNvPr id="1057" name="Freeform 222"/>
            <p:cNvSpPr>
              <a:spLocks/>
            </p:cNvSpPr>
            <p:nvPr userDrawn="1"/>
          </p:nvSpPr>
          <p:spPr bwMode="auto">
            <a:xfrm>
              <a:off x="267" y="3295"/>
              <a:ext cx="76" cy="136"/>
            </a:xfrm>
            <a:custGeom>
              <a:avLst/>
              <a:gdLst>
                <a:gd name="T0" fmla="*/ 35 w 15"/>
                <a:gd name="T1" fmla="*/ 50 h 27"/>
                <a:gd name="T2" fmla="*/ 20 w 15"/>
                <a:gd name="T3" fmla="*/ 126 h 27"/>
                <a:gd name="T4" fmla="*/ 76 w 15"/>
                <a:gd name="T5" fmla="*/ 81 h 27"/>
                <a:gd name="T6" fmla="*/ 66 w 15"/>
                <a:gd name="T7" fmla="*/ 40 h 27"/>
                <a:gd name="T8" fmla="*/ 35 w 15"/>
                <a:gd name="T9" fmla="*/ 50 h 2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 h="27">
                  <a:moveTo>
                    <a:pt x="7" y="10"/>
                  </a:moveTo>
                  <a:cubicBezTo>
                    <a:pt x="0" y="19"/>
                    <a:pt x="2" y="23"/>
                    <a:pt x="4" y="25"/>
                  </a:cubicBezTo>
                  <a:cubicBezTo>
                    <a:pt x="7" y="27"/>
                    <a:pt x="11" y="26"/>
                    <a:pt x="15" y="16"/>
                  </a:cubicBezTo>
                  <a:cubicBezTo>
                    <a:pt x="15" y="16"/>
                    <a:pt x="12" y="11"/>
                    <a:pt x="13" y="8"/>
                  </a:cubicBezTo>
                  <a:cubicBezTo>
                    <a:pt x="15" y="6"/>
                    <a:pt x="14" y="0"/>
                    <a:pt x="7" y="10"/>
                  </a:cubicBezTo>
                  <a:close/>
                </a:path>
              </a:pathLst>
            </a:custGeom>
            <a:solidFill>
              <a:schemeClr val="accent2"/>
            </a:solidFill>
            <a:ln w="0">
              <a:noFill/>
              <a:prstDash val="solid"/>
              <a:round/>
              <a:headEnd/>
              <a:tailEnd/>
            </a:ln>
          </p:spPr>
          <p:txBody>
            <a:bodyPr/>
            <a:lstStyle/>
            <a:p>
              <a:endParaRPr lang="zh-CN" altLang="en-US"/>
            </a:p>
          </p:txBody>
        </p:sp>
        <p:sp>
          <p:nvSpPr>
            <p:cNvPr id="1058" name="Freeform 223"/>
            <p:cNvSpPr>
              <a:spLocks/>
            </p:cNvSpPr>
            <p:nvPr userDrawn="1"/>
          </p:nvSpPr>
          <p:spPr bwMode="auto">
            <a:xfrm>
              <a:off x="222" y="3022"/>
              <a:ext cx="243" cy="116"/>
            </a:xfrm>
            <a:custGeom>
              <a:avLst/>
              <a:gdLst>
                <a:gd name="T0" fmla="*/ 203 w 48"/>
                <a:gd name="T1" fmla="*/ 10 h 23"/>
                <a:gd name="T2" fmla="*/ 46 w 48"/>
                <a:gd name="T3" fmla="*/ 5 h 23"/>
                <a:gd name="T4" fmla="*/ 5 w 48"/>
                <a:gd name="T5" fmla="*/ 45 h 23"/>
                <a:gd name="T6" fmla="*/ 111 w 48"/>
                <a:gd name="T7" fmla="*/ 106 h 23"/>
                <a:gd name="T8" fmla="*/ 172 w 48"/>
                <a:gd name="T9" fmla="*/ 101 h 23"/>
                <a:gd name="T10" fmla="*/ 203 w 48"/>
                <a:gd name="T11" fmla="*/ 96 h 23"/>
                <a:gd name="T12" fmla="*/ 203 w 48"/>
                <a:gd name="T13" fmla="*/ 10 h 2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8" h="23">
                  <a:moveTo>
                    <a:pt x="40" y="2"/>
                  </a:moveTo>
                  <a:cubicBezTo>
                    <a:pt x="38" y="3"/>
                    <a:pt x="9" y="1"/>
                    <a:pt x="9" y="1"/>
                  </a:cubicBezTo>
                  <a:cubicBezTo>
                    <a:pt x="5" y="1"/>
                    <a:pt x="1" y="0"/>
                    <a:pt x="1" y="9"/>
                  </a:cubicBezTo>
                  <a:cubicBezTo>
                    <a:pt x="0" y="23"/>
                    <a:pt x="17" y="21"/>
                    <a:pt x="22" y="21"/>
                  </a:cubicBezTo>
                  <a:cubicBezTo>
                    <a:pt x="26" y="21"/>
                    <a:pt x="30" y="18"/>
                    <a:pt x="34" y="20"/>
                  </a:cubicBezTo>
                  <a:cubicBezTo>
                    <a:pt x="34" y="20"/>
                    <a:pt x="38" y="23"/>
                    <a:pt x="40" y="19"/>
                  </a:cubicBezTo>
                  <a:cubicBezTo>
                    <a:pt x="48" y="5"/>
                    <a:pt x="43" y="0"/>
                    <a:pt x="40" y="2"/>
                  </a:cubicBezTo>
                  <a:close/>
                </a:path>
              </a:pathLst>
            </a:custGeom>
            <a:solidFill>
              <a:schemeClr val="accent2"/>
            </a:solidFill>
            <a:ln w="0">
              <a:noFill/>
              <a:prstDash val="solid"/>
              <a:round/>
              <a:headEnd/>
              <a:tailEnd/>
            </a:ln>
          </p:spPr>
          <p:txBody>
            <a:bodyPr/>
            <a:lstStyle/>
            <a:p>
              <a:endParaRPr lang="zh-CN" altLang="en-US"/>
            </a:p>
          </p:txBody>
        </p:sp>
        <p:sp>
          <p:nvSpPr>
            <p:cNvPr id="1059" name="Freeform 224"/>
            <p:cNvSpPr>
              <a:spLocks/>
            </p:cNvSpPr>
            <p:nvPr userDrawn="1"/>
          </p:nvSpPr>
          <p:spPr bwMode="auto">
            <a:xfrm>
              <a:off x="500" y="3345"/>
              <a:ext cx="177" cy="187"/>
            </a:xfrm>
            <a:custGeom>
              <a:avLst/>
              <a:gdLst>
                <a:gd name="T0" fmla="*/ 121 w 35"/>
                <a:gd name="T1" fmla="*/ 10 h 37"/>
                <a:gd name="T2" fmla="*/ 56 w 35"/>
                <a:gd name="T3" fmla="*/ 10 h 37"/>
                <a:gd name="T4" fmla="*/ 20 w 35"/>
                <a:gd name="T5" fmla="*/ 101 h 37"/>
                <a:gd name="T6" fmla="*/ 142 w 35"/>
                <a:gd name="T7" fmla="*/ 111 h 37"/>
                <a:gd name="T8" fmla="*/ 121 w 35"/>
                <a:gd name="T9" fmla="*/ 10 h 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37">
                  <a:moveTo>
                    <a:pt x="24" y="2"/>
                  </a:moveTo>
                  <a:cubicBezTo>
                    <a:pt x="19" y="3"/>
                    <a:pt x="11" y="2"/>
                    <a:pt x="11" y="2"/>
                  </a:cubicBezTo>
                  <a:cubicBezTo>
                    <a:pt x="0" y="2"/>
                    <a:pt x="5" y="14"/>
                    <a:pt x="4" y="20"/>
                  </a:cubicBezTo>
                  <a:cubicBezTo>
                    <a:pt x="3" y="27"/>
                    <a:pt x="22" y="37"/>
                    <a:pt x="28" y="22"/>
                  </a:cubicBezTo>
                  <a:cubicBezTo>
                    <a:pt x="35" y="7"/>
                    <a:pt x="28" y="0"/>
                    <a:pt x="24" y="2"/>
                  </a:cubicBezTo>
                  <a:close/>
                </a:path>
              </a:pathLst>
            </a:custGeom>
            <a:solidFill>
              <a:schemeClr val="accent2"/>
            </a:solidFill>
            <a:ln w="0">
              <a:noFill/>
              <a:prstDash val="solid"/>
              <a:round/>
              <a:headEnd/>
              <a:tailEnd/>
            </a:ln>
          </p:spPr>
          <p:txBody>
            <a:bodyPr/>
            <a:lstStyle/>
            <a:p>
              <a:endParaRPr lang="zh-CN" altLang="en-US"/>
            </a:p>
          </p:txBody>
        </p:sp>
        <p:sp>
          <p:nvSpPr>
            <p:cNvPr id="1060" name="Freeform 225"/>
            <p:cNvSpPr>
              <a:spLocks/>
            </p:cNvSpPr>
            <p:nvPr userDrawn="1"/>
          </p:nvSpPr>
          <p:spPr bwMode="auto">
            <a:xfrm>
              <a:off x="905" y="3158"/>
              <a:ext cx="177" cy="36"/>
            </a:xfrm>
            <a:custGeom>
              <a:avLst/>
              <a:gdLst>
                <a:gd name="T0" fmla="*/ 25 w 35"/>
                <a:gd name="T1" fmla="*/ 0 h 7"/>
                <a:gd name="T2" fmla="*/ 71 w 35"/>
                <a:gd name="T3" fmla="*/ 26 h 7"/>
                <a:gd name="T4" fmla="*/ 25 w 35"/>
                <a:gd name="T5" fmla="*/ 0 h 7"/>
                <a:gd name="T6" fmla="*/ 0 60000 65536"/>
                <a:gd name="T7" fmla="*/ 0 60000 65536"/>
                <a:gd name="T8" fmla="*/ 0 60000 65536"/>
              </a:gdLst>
              <a:ahLst/>
              <a:cxnLst>
                <a:cxn ang="T6">
                  <a:pos x="T0" y="T1"/>
                </a:cxn>
                <a:cxn ang="T7">
                  <a:pos x="T2" y="T3"/>
                </a:cxn>
                <a:cxn ang="T8">
                  <a:pos x="T4" y="T5"/>
                </a:cxn>
              </a:cxnLst>
              <a:rect l="0" t="0" r="r" b="b"/>
              <a:pathLst>
                <a:path w="35" h="7">
                  <a:moveTo>
                    <a:pt x="5" y="0"/>
                  </a:moveTo>
                  <a:cubicBezTo>
                    <a:pt x="0" y="0"/>
                    <a:pt x="7" y="7"/>
                    <a:pt x="14" y="5"/>
                  </a:cubicBezTo>
                  <a:cubicBezTo>
                    <a:pt x="35" y="1"/>
                    <a:pt x="5" y="0"/>
                    <a:pt x="5" y="0"/>
                  </a:cubicBezTo>
                  <a:close/>
                </a:path>
              </a:pathLst>
            </a:custGeom>
            <a:solidFill>
              <a:schemeClr val="accent2"/>
            </a:solidFill>
            <a:ln w="0">
              <a:noFill/>
              <a:prstDash val="solid"/>
              <a:round/>
              <a:headEnd/>
              <a:tailEnd/>
            </a:ln>
          </p:spPr>
          <p:txBody>
            <a:bodyPr/>
            <a:lstStyle/>
            <a:p>
              <a:endParaRPr lang="zh-CN" altLang="en-US"/>
            </a:p>
          </p:txBody>
        </p:sp>
        <p:sp>
          <p:nvSpPr>
            <p:cNvPr id="1061" name="Freeform 226"/>
            <p:cNvSpPr>
              <a:spLocks/>
            </p:cNvSpPr>
            <p:nvPr userDrawn="1"/>
          </p:nvSpPr>
          <p:spPr bwMode="auto">
            <a:xfrm>
              <a:off x="965" y="3153"/>
              <a:ext cx="137" cy="81"/>
            </a:xfrm>
            <a:custGeom>
              <a:avLst/>
              <a:gdLst>
                <a:gd name="T0" fmla="*/ 36 w 27"/>
                <a:gd name="T1" fmla="*/ 66 h 16"/>
                <a:gd name="T2" fmla="*/ 127 w 27"/>
                <a:gd name="T3" fmla="*/ 30 h 16"/>
                <a:gd name="T4" fmla="*/ 86 w 27"/>
                <a:gd name="T5" fmla="*/ 5 h 16"/>
                <a:gd name="T6" fmla="*/ 36 w 27"/>
                <a:gd name="T7" fmla="*/ 56 h 16"/>
                <a:gd name="T8" fmla="*/ 36 w 27"/>
                <a:gd name="T9" fmla="*/ 66 h 1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 h="16">
                  <a:moveTo>
                    <a:pt x="7" y="13"/>
                  </a:moveTo>
                  <a:cubicBezTo>
                    <a:pt x="7" y="13"/>
                    <a:pt x="18" y="16"/>
                    <a:pt x="25" y="6"/>
                  </a:cubicBezTo>
                  <a:cubicBezTo>
                    <a:pt x="27" y="2"/>
                    <a:pt x="23" y="0"/>
                    <a:pt x="17" y="1"/>
                  </a:cubicBezTo>
                  <a:cubicBezTo>
                    <a:pt x="13" y="1"/>
                    <a:pt x="14" y="11"/>
                    <a:pt x="7" y="11"/>
                  </a:cubicBezTo>
                  <a:cubicBezTo>
                    <a:pt x="0" y="11"/>
                    <a:pt x="7" y="13"/>
                    <a:pt x="7" y="13"/>
                  </a:cubicBezTo>
                  <a:close/>
                </a:path>
              </a:pathLst>
            </a:custGeom>
            <a:solidFill>
              <a:schemeClr val="accent2"/>
            </a:solidFill>
            <a:ln w="0">
              <a:noFill/>
              <a:prstDash val="solid"/>
              <a:round/>
              <a:headEnd/>
              <a:tailEnd/>
            </a:ln>
          </p:spPr>
          <p:txBody>
            <a:bodyPr/>
            <a:lstStyle/>
            <a:p>
              <a:endParaRPr lang="zh-CN" altLang="en-US"/>
            </a:p>
          </p:txBody>
        </p:sp>
        <p:sp>
          <p:nvSpPr>
            <p:cNvPr id="1062" name="Freeform 227"/>
            <p:cNvSpPr>
              <a:spLocks/>
            </p:cNvSpPr>
            <p:nvPr userDrawn="1"/>
          </p:nvSpPr>
          <p:spPr bwMode="auto">
            <a:xfrm>
              <a:off x="960" y="3204"/>
              <a:ext cx="177" cy="86"/>
            </a:xfrm>
            <a:custGeom>
              <a:avLst/>
              <a:gdLst>
                <a:gd name="T0" fmla="*/ 126 w 35"/>
                <a:gd name="T1" fmla="*/ 30 h 17"/>
                <a:gd name="T2" fmla="*/ 40 w 35"/>
                <a:gd name="T3" fmla="*/ 51 h 17"/>
                <a:gd name="T4" fmla="*/ 30 w 35"/>
                <a:gd name="T5" fmla="*/ 66 h 17"/>
                <a:gd name="T6" fmla="*/ 137 w 35"/>
                <a:gd name="T7" fmla="*/ 61 h 17"/>
                <a:gd name="T8" fmla="*/ 126 w 35"/>
                <a:gd name="T9" fmla="*/ 30 h 1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5" h="17">
                  <a:moveTo>
                    <a:pt x="25" y="6"/>
                  </a:moveTo>
                  <a:cubicBezTo>
                    <a:pt x="20" y="12"/>
                    <a:pt x="8" y="10"/>
                    <a:pt x="8" y="10"/>
                  </a:cubicBezTo>
                  <a:cubicBezTo>
                    <a:pt x="8" y="10"/>
                    <a:pt x="0" y="9"/>
                    <a:pt x="6" y="13"/>
                  </a:cubicBezTo>
                  <a:cubicBezTo>
                    <a:pt x="11" y="17"/>
                    <a:pt x="18" y="15"/>
                    <a:pt x="27" y="12"/>
                  </a:cubicBezTo>
                  <a:cubicBezTo>
                    <a:pt x="35" y="8"/>
                    <a:pt x="31" y="0"/>
                    <a:pt x="25" y="6"/>
                  </a:cubicBezTo>
                  <a:close/>
                </a:path>
              </a:pathLst>
            </a:custGeom>
            <a:solidFill>
              <a:schemeClr val="accent2"/>
            </a:solidFill>
            <a:ln w="0">
              <a:noFill/>
              <a:prstDash val="solid"/>
              <a:round/>
              <a:headEnd/>
              <a:tailEnd/>
            </a:ln>
          </p:spPr>
          <p:txBody>
            <a:bodyPr/>
            <a:lstStyle/>
            <a:p>
              <a:endParaRPr lang="zh-CN" altLang="en-US"/>
            </a:p>
          </p:txBody>
        </p:sp>
        <p:sp>
          <p:nvSpPr>
            <p:cNvPr id="1063" name="Freeform 228"/>
            <p:cNvSpPr>
              <a:spLocks/>
            </p:cNvSpPr>
            <p:nvPr userDrawn="1"/>
          </p:nvSpPr>
          <p:spPr bwMode="auto">
            <a:xfrm>
              <a:off x="844" y="3285"/>
              <a:ext cx="248" cy="60"/>
            </a:xfrm>
            <a:custGeom>
              <a:avLst/>
              <a:gdLst>
                <a:gd name="T0" fmla="*/ 202 w 49"/>
                <a:gd name="T1" fmla="*/ 15 h 12"/>
                <a:gd name="T2" fmla="*/ 147 w 49"/>
                <a:gd name="T3" fmla="*/ 5 h 12"/>
                <a:gd name="T4" fmla="*/ 35 w 49"/>
                <a:gd name="T5" fmla="*/ 0 h 12"/>
                <a:gd name="T6" fmla="*/ 10 w 49"/>
                <a:gd name="T7" fmla="*/ 25 h 12"/>
                <a:gd name="T8" fmla="*/ 101 w 49"/>
                <a:gd name="T9" fmla="*/ 40 h 12"/>
                <a:gd name="T10" fmla="*/ 208 w 49"/>
                <a:gd name="T11" fmla="*/ 40 h 12"/>
                <a:gd name="T12" fmla="*/ 202 w 49"/>
                <a:gd name="T13" fmla="*/ 15 h 1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49" h="12">
                  <a:moveTo>
                    <a:pt x="40" y="3"/>
                  </a:moveTo>
                  <a:cubicBezTo>
                    <a:pt x="37" y="2"/>
                    <a:pt x="36" y="0"/>
                    <a:pt x="29" y="1"/>
                  </a:cubicBezTo>
                  <a:cubicBezTo>
                    <a:pt x="13" y="4"/>
                    <a:pt x="7" y="0"/>
                    <a:pt x="7" y="0"/>
                  </a:cubicBezTo>
                  <a:cubicBezTo>
                    <a:pt x="7" y="0"/>
                    <a:pt x="0" y="3"/>
                    <a:pt x="2" y="5"/>
                  </a:cubicBezTo>
                  <a:cubicBezTo>
                    <a:pt x="5" y="7"/>
                    <a:pt x="17" y="8"/>
                    <a:pt x="20" y="8"/>
                  </a:cubicBezTo>
                  <a:cubicBezTo>
                    <a:pt x="23" y="8"/>
                    <a:pt x="34" y="12"/>
                    <a:pt x="41" y="8"/>
                  </a:cubicBezTo>
                  <a:cubicBezTo>
                    <a:pt x="49" y="4"/>
                    <a:pt x="44" y="3"/>
                    <a:pt x="40" y="3"/>
                  </a:cubicBezTo>
                  <a:close/>
                </a:path>
              </a:pathLst>
            </a:custGeom>
            <a:solidFill>
              <a:schemeClr val="accent2"/>
            </a:solidFill>
            <a:ln w="0">
              <a:noFill/>
              <a:prstDash val="solid"/>
              <a:round/>
              <a:headEnd/>
              <a:tailEnd/>
            </a:ln>
          </p:spPr>
          <p:txBody>
            <a:bodyPr/>
            <a:lstStyle/>
            <a:p>
              <a:endParaRPr lang="zh-CN" altLang="en-US"/>
            </a:p>
          </p:txBody>
        </p:sp>
        <p:sp>
          <p:nvSpPr>
            <p:cNvPr id="1064" name="Freeform 229"/>
            <p:cNvSpPr>
              <a:spLocks/>
            </p:cNvSpPr>
            <p:nvPr userDrawn="1"/>
          </p:nvSpPr>
          <p:spPr bwMode="auto">
            <a:xfrm>
              <a:off x="869" y="3340"/>
              <a:ext cx="203" cy="56"/>
            </a:xfrm>
            <a:custGeom>
              <a:avLst/>
              <a:gdLst>
                <a:gd name="T0" fmla="*/ 188 w 40"/>
                <a:gd name="T1" fmla="*/ 10 h 11"/>
                <a:gd name="T2" fmla="*/ 132 w 40"/>
                <a:gd name="T3" fmla="*/ 20 h 11"/>
                <a:gd name="T4" fmla="*/ 66 w 40"/>
                <a:gd name="T5" fmla="*/ 15 h 11"/>
                <a:gd name="T6" fmla="*/ 5 w 40"/>
                <a:gd name="T7" fmla="*/ 10 h 11"/>
                <a:gd name="T8" fmla="*/ 178 w 40"/>
                <a:gd name="T9" fmla="*/ 41 h 11"/>
                <a:gd name="T10" fmla="*/ 188 w 40"/>
                <a:gd name="T11" fmla="*/ 10 h 11"/>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40" h="11">
                  <a:moveTo>
                    <a:pt x="37" y="2"/>
                  </a:moveTo>
                  <a:cubicBezTo>
                    <a:pt x="34" y="4"/>
                    <a:pt x="30" y="4"/>
                    <a:pt x="26" y="4"/>
                  </a:cubicBezTo>
                  <a:cubicBezTo>
                    <a:pt x="23" y="4"/>
                    <a:pt x="16" y="2"/>
                    <a:pt x="13" y="3"/>
                  </a:cubicBezTo>
                  <a:cubicBezTo>
                    <a:pt x="10" y="4"/>
                    <a:pt x="1" y="2"/>
                    <a:pt x="1" y="2"/>
                  </a:cubicBezTo>
                  <a:cubicBezTo>
                    <a:pt x="0" y="11"/>
                    <a:pt x="30" y="10"/>
                    <a:pt x="35" y="8"/>
                  </a:cubicBezTo>
                  <a:cubicBezTo>
                    <a:pt x="40" y="5"/>
                    <a:pt x="40" y="0"/>
                    <a:pt x="37" y="2"/>
                  </a:cubicBezTo>
                  <a:close/>
                </a:path>
              </a:pathLst>
            </a:custGeom>
            <a:solidFill>
              <a:schemeClr val="accent2"/>
            </a:solidFill>
            <a:ln w="0">
              <a:noFill/>
              <a:prstDash val="solid"/>
              <a:round/>
              <a:headEnd/>
              <a:tailEnd/>
            </a:ln>
          </p:spPr>
          <p:txBody>
            <a:bodyPr/>
            <a:lstStyle/>
            <a:p>
              <a:endParaRPr lang="zh-CN" altLang="en-US"/>
            </a:p>
          </p:txBody>
        </p:sp>
        <p:sp>
          <p:nvSpPr>
            <p:cNvPr id="1065" name="Freeform 230"/>
            <p:cNvSpPr>
              <a:spLocks/>
            </p:cNvSpPr>
            <p:nvPr userDrawn="1"/>
          </p:nvSpPr>
          <p:spPr bwMode="auto">
            <a:xfrm>
              <a:off x="859" y="3386"/>
              <a:ext cx="207" cy="172"/>
            </a:xfrm>
            <a:custGeom>
              <a:avLst/>
              <a:gdLst>
                <a:gd name="T0" fmla="*/ 141 w 41"/>
                <a:gd name="T1" fmla="*/ 46 h 34"/>
                <a:gd name="T2" fmla="*/ 66 w 41"/>
                <a:gd name="T3" fmla="*/ 30 h 34"/>
                <a:gd name="T4" fmla="*/ 20 w 41"/>
                <a:gd name="T5" fmla="*/ 76 h 34"/>
                <a:gd name="T6" fmla="*/ 5 w 41"/>
                <a:gd name="T7" fmla="*/ 96 h 34"/>
                <a:gd name="T8" fmla="*/ 45 w 41"/>
                <a:gd name="T9" fmla="*/ 96 h 34"/>
                <a:gd name="T10" fmla="*/ 86 w 41"/>
                <a:gd name="T11" fmla="*/ 137 h 34"/>
                <a:gd name="T12" fmla="*/ 106 w 41"/>
                <a:gd name="T13" fmla="*/ 152 h 34"/>
                <a:gd name="T14" fmla="*/ 146 w 41"/>
                <a:gd name="T15" fmla="*/ 96 h 34"/>
                <a:gd name="T16" fmla="*/ 197 w 41"/>
                <a:gd name="T17" fmla="*/ 96 h 34"/>
                <a:gd name="T18" fmla="*/ 141 w 41"/>
                <a:gd name="T19" fmla="*/ 46 h 3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41" h="34">
                  <a:moveTo>
                    <a:pt x="28" y="9"/>
                  </a:moveTo>
                  <a:cubicBezTo>
                    <a:pt x="28" y="6"/>
                    <a:pt x="14" y="0"/>
                    <a:pt x="13" y="6"/>
                  </a:cubicBezTo>
                  <a:cubicBezTo>
                    <a:pt x="11" y="12"/>
                    <a:pt x="4" y="15"/>
                    <a:pt x="4" y="15"/>
                  </a:cubicBezTo>
                  <a:cubicBezTo>
                    <a:pt x="0" y="16"/>
                    <a:pt x="0" y="16"/>
                    <a:pt x="1" y="19"/>
                  </a:cubicBezTo>
                  <a:cubicBezTo>
                    <a:pt x="1" y="22"/>
                    <a:pt x="4" y="24"/>
                    <a:pt x="9" y="19"/>
                  </a:cubicBezTo>
                  <a:cubicBezTo>
                    <a:pt x="17" y="10"/>
                    <a:pt x="17" y="26"/>
                    <a:pt x="17" y="27"/>
                  </a:cubicBezTo>
                  <a:cubicBezTo>
                    <a:pt x="18" y="29"/>
                    <a:pt x="19" y="34"/>
                    <a:pt x="21" y="30"/>
                  </a:cubicBezTo>
                  <a:cubicBezTo>
                    <a:pt x="22" y="26"/>
                    <a:pt x="25" y="14"/>
                    <a:pt x="29" y="19"/>
                  </a:cubicBezTo>
                  <a:cubicBezTo>
                    <a:pt x="35" y="27"/>
                    <a:pt x="41" y="19"/>
                    <a:pt x="39" y="19"/>
                  </a:cubicBezTo>
                  <a:cubicBezTo>
                    <a:pt x="38" y="18"/>
                    <a:pt x="28" y="13"/>
                    <a:pt x="28" y="9"/>
                  </a:cubicBezTo>
                  <a:close/>
                </a:path>
              </a:pathLst>
            </a:custGeom>
            <a:solidFill>
              <a:schemeClr val="accent2"/>
            </a:solidFill>
            <a:ln w="0">
              <a:noFill/>
              <a:prstDash val="solid"/>
              <a:round/>
              <a:headEnd/>
              <a:tailEnd/>
            </a:ln>
          </p:spPr>
          <p:txBody>
            <a:bodyPr/>
            <a:lstStyle/>
            <a:p>
              <a:endParaRPr lang="zh-CN" altLang="en-US"/>
            </a:p>
          </p:txBody>
        </p:sp>
        <p:sp>
          <p:nvSpPr>
            <p:cNvPr id="1066" name="Freeform 231"/>
            <p:cNvSpPr>
              <a:spLocks/>
            </p:cNvSpPr>
            <p:nvPr userDrawn="1"/>
          </p:nvSpPr>
          <p:spPr bwMode="auto">
            <a:xfrm>
              <a:off x="996" y="3305"/>
              <a:ext cx="126" cy="318"/>
            </a:xfrm>
            <a:custGeom>
              <a:avLst/>
              <a:gdLst>
                <a:gd name="T0" fmla="*/ 111 w 25"/>
                <a:gd name="T1" fmla="*/ 10 h 63"/>
                <a:gd name="T2" fmla="*/ 91 w 25"/>
                <a:gd name="T3" fmla="*/ 86 h 63"/>
                <a:gd name="T4" fmla="*/ 35 w 25"/>
                <a:gd name="T5" fmla="*/ 101 h 63"/>
                <a:gd name="T6" fmla="*/ 35 w 25"/>
                <a:gd name="T7" fmla="*/ 116 h 63"/>
                <a:gd name="T8" fmla="*/ 86 w 25"/>
                <a:gd name="T9" fmla="*/ 172 h 63"/>
                <a:gd name="T10" fmla="*/ 60 w 25"/>
                <a:gd name="T11" fmla="*/ 227 h 63"/>
                <a:gd name="T12" fmla="*/ 0 w 25"/>
                <a:gd name="T13" fmla="*/ 278 h 63"/>
                <a:gd name="T14" fmla="*/ 25 w 25"/>
                <a:gd name="T15" fmla="*/ 293 h 63"/>
                <a:gd name="T16" fmla="*/ 81 w 25"/>
                <a:gd name="T17" fmla="*/ 313 h 63"/>
                <a:gd name="T18" fmla="*/ 116 w 25"/>
                <a:gd name="T19" fmla="*/ 288 h 63"/>
                <a:gd name="T20" fmla="*/ 126 w 25"/>
                <a:gd name="T21" fmla="*/ 71 h 63"/>
                <a:gd name="T22" fmla="*/ 126 w 25"/>
                <a:gd name="T23" fmla="*/ 10 h 63"/>
                <a:gd name="T24" fmla="*/ 111 w 25"/>
                <a:gd name="T25" fmla="*/ 10 h 63"/>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25" h="63">
                  <a:moveTo>
                    <a:pt x="22" y="2"/>
                  </a:moveTo>
                  <a:cubicBezTo>
                    <a:pt x="22" y="2"/>
                    <a:pt x="20" y="15"/>
                    <a:pt x="18" y="17"/>
                  </a:cubicBezTo>
                  <a:cubicBezTo>
                    <a:pt x="15" y="19"/>
                    <a:pt x="10" y="20"/>
                    <a:pt x="7" y="20"/>
                  </a:cubicBezTo>
                  <a:cubicBezTo>
                    <a:pt x="4" y="19"/>
                    <a:pt x="4" y="22"/>
                    <a:pt x="7" y="23"/>
                  </a:cubicBezTo>
                  <a:cubicBezTo>
                    <a:pt x="10" y="24"/>
                    <a:pt x="17" y="29"/>
                    <a:pt x="17" y="34"/>
                  </a:cubicBezTo>
                  <a:cubicBezTo>
                    <a:pt x="17" y="40"/>
                    <a:pt x="17" y="44"/>
                    <a:pt x="12" y="45"/>
                  </a:cubicBezTo>
                  <a:cubicBezTo>
                    <a:pt x="6" y="46"/>
                    <a:pt x="0" y="47"/>
                    <a:pt x="0" y="55"/>
                  </a:cubicBezTo>
                  <a:cubicBezTo>
                    <a:pt x="0" y="55"/>
                    <a:pt x="3" y="57"/>
                    <a:pt x="5" y="58"/>
                  </a:cubicBezTo>
                  <a:cubicBezTo>
                    <a:pt x="8" y="58"/>
                    <a:pt x="14" y="61"/>
                    <a:pt x="16" y="62"/>
                  </a:cubicBezTo>
                  <a:cubicBezTo>
                    <a:pt x="18" y="63"/>
                    <a:pt x="23" y="61"/>
                    <a:pt x="23" y="57"/>
                  </a:cubicBezTo>
                  <a:cubicBezTo>
                    <a:pt x="24" y="52"/>
                    <a:pt x="24" y="20"/>
                    <a:pt x="25" y="14"/>
                  </a:cubicBezTo>
                  <a:cubicBezTo>
                    <a:pt x="25" y="9"/>
                    <a:pt x="25" y="3"/>
                    <a:pt x="25" y="2"/>
                  </a:cubicBezTo>
                  <a:cubicBezTo>
                    <a:pt x="25" y="1"/>
                    <a:pt x="22" y="0"/>
                    <a:pt x="22" y="2"/>
                  </a:cubicBezTo>
                  <a:close/>
                </a:path>
              </a:pathLst>
            </a:custGeom>
            <a:solidFill>
              <a:schemeClr val="accent2"/>
            </a:solidFill>
            <a:ln w="0">
              <a:noFill/>
              <a:prstDash val="solid"/>
              <a:round/>
              <a:headEnd/>
              <a:tailEnd/>
            </a:ln>
          </p:spPr>
          <p:txBody>
            <a:bodyPr/>
            <a:lstStyle/>
            <a:p>
              <a:endParaRPr lang="zh-CN" altLang="en-US"/>
            </a:p>
          </p:txBody>
        </p:sp>
      </p:grpSp>
      <p:grpSp>
        <p:nvGrpSpPr>
          <p:cNvPr id="1033" name="Group 232"/>
          <p:cNvGrpSpPr>
            <a:grpSpLocks/>
          </p:cNvGrpSpPr>
          <p:nvPr/>
        </p:nvGrpSpPr>
        <p:grpSpPr bwMode="auto">
          <a:xfrm>
            <a:off x="6934200" y="-7938"/>
            <a:ext cx="2317750" cy="2063751"/>
            <a:chOff x="4080" y="-5"/>
            <a:chExt cx="1748" cy="1556"/>
          </a:xfrm>
        </p:grpSpPr>
        <p:sp>
          <p:nvSpPr>
            <p:cNvPr id="1039" name="Freeform 233"/>
            <p:cNvSpPr>
              <a:spLocks/>
            </p:cNvSpPr>
            <p:nvPr userDrawn="1"/>
          </p:nvSpPr>
          <p:spPr bwMode="auto">
            <a:xfrm>
              <a:off x="4161" y="-5"/>
              <a:ext cx="1586" cy="1443"/>
            </a:xfrm>
            <a:custGeom>
              <a:avLst/>
              <a:gdLst>
                <a:gd name="T0" fmla="*/ 67 w 546"/>
                <a:gd name="T1" fmla="*/ 12 h 497"/>
                <a:gd name="T2" fmla="*/ 32 w 546"/>
                <a:gd name="T3" fmla="*/ 206 h 497"/>
                <a:gd name="T4" fmla="*/ 73 w 546"/>
                <a:gd name="T5" fmla="*/ 1141 h 497"/>
                <a:gd name="T6" fmla="*/ 157 w 546"/>
                <a:gd name="T7" fmla="*/ 1327 h 497"/>
                <a:gd name="T8" fmla="*/ 459 w 546"/>
                <a:gd name="T9" fmla="*/ 1399 h 497"/>
                <a:gd name="T10" fmla="*/ 593 w 546"/>
                <a:gd name="T11" fmla="*/ 1437 h 497"/>
                <a:gd name="T12" fmla="*/ 1510 w 546"/>
                <a:gd name="T13" fmla="*/ 1379 h 497"/>
                <a:gd name="T14" fmla="*/ 1548 w 546"/>
                <a:gd name="T15" fmla="*/ 485 h 497"/>
                <a:gd name="T16" fmla="*/ 1072 w 546"/>
                <a:gd name="T17" fmla="*/ 46 h 497"/>
                <a:gd name="T18" fmla="*/ 723 w 546"/>
                <a:gd name="T19" fmla="*/ 84 h 497"/>
                <a:gd name="T20" fmla="*/ 575 w 546"/>
                <a:gd name="T21" fmla="*/ 32 h 497"/>
                <a:gd name="T22" fmla="*/ 439 w 546"/>
                <a:gd name="T23" fmla="*/ 6 h 497"/>
                <a:gd name="T24" fmla="*/ 67 w 546"/>
                <a:gd name="T25" fmla="*/ 12 h 497"/>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0" t="0" r="r" b="b"/>
              <a:pathLst>
                <a:path w="546" h="497">
                  <a:moveTo>
                    <a:pt x="23" y="4"/>
                  </a:moveTo>
                  <a:cubicBezTo>
                    <a:pt x="23" y="4"/>
                    <a:pt x="0" y="34"/>
                    <a:pt x="11" y="71"/>
                  </a:cubicBezTo>
                  <a:cubicBezTo>
                    <a:pt x="19" y="100"/>
                    <a:pt x="25" y="393"/>
                    <a:pt x="25" y="393"/>
                  </a:cubicBezTo>
                  <a:cubicBezTo>
                    <a:pt x="25" y="393"/>
                    <a:pt x="42" y="452"/>
                    <a:pt x="54" y="457"/>
                  </a:cubicBezTo>
                  <a:cubicBezTo>
                    <a:pt x="66" y="462"/>
                    <a:pt x="158" y="482"/>
                    <a:pt x="158" y="482"/>
                  </a:cubicBezTo>
                  <a:cubicBezTo>
                    <a:pt x="158" y="482"/>
                    <a:pt x="191" y="497"/>
                    <a:pt x="204" y="495"/>
                  </a:cubicBezTo>
                  <a:cubicBezTo>
                    <a:pt x="217" y="494"/>
                    <a:pt x="506" y="487"/>
                    <a:pt x="520" y="475"/>
                  </a:cubicBezTo>
                  <a:cubicBezTo>
                    <a:pt x="533" y="463"/>
                    <a:pt x="546" y="218"/>
                    <a:pt x="533" y="167"/>
                  </a:cubicBezTo>
                  <a:cubicBezTo>
                    <a:pt x="520" y="117"/>
                    <a:pt x="404" y="14"/>
                    <a:pt x="369" y="16"/>
                  </a:cubicBezTo>
                  <a:cubicBezTo>
                    <a:pt x="335" y="17"/>
                    <a:pt x="249" y="29"/>
                    <a:pt x="249" y="29"/>
                  </a:cubicBezTo>
                  <a:lnTo>
                    <a:pt x="198" y="11"/>
                  </a:lnTo>
                  <a:lnTo>
                    <a:pt x="151" y="2"/>
                  </a:lnTo>
                  <a:cubicBezTo>
                    <a:pt x="151" y="2"/>
                    <a:pt x="79" y="0"/>
                    <a:pt x="23" y="4"/>
                  </a:cubicBezTo>
                  <a:close/>
                </a:path>
              </a:pathLst>
            </a:custGeom>
            <a:solidFill>
              <a:schemeClr val="accent2"/>
            </a:solidFill>
            <a:ln w="0">
              <a:noFill/>
              <a:prstDash val="solid"/>
              <a:round/>
              <a:headEnd/>
              <a:tailEnd/>
            </a:ln>
          </p:spPr>
          <p:txBody>
            <a:bodyPr/>
            <a:lstStyle/>
            <a:p>
              <a:endParaRPr lang="zh-CN" altLang="en-US"/>
            </a:p>
          </p:txBody>
        </p:sp>
        <p:grpSp>
          <p:nvGrpSpPr>
            <p:cNvPr id="1040" name="Group 234"/>
            <p:cNvGrpSpPr>
              <a:grpSpLocks/>
            </p:cNvGrpSpPr>
            <p:nvPr userDrawn="1"/>
          </p:nvGrpSpPr>
          <p:grpSpPr bwMode="auto">
            <a:xfrm>
              <a:off x="4080" y="0"/>
              <a:ext cx="1748" cy="1551"/>
              <a:chOff x="2918" y="18"/>
              <a:chExt cx="2958" cy="2699"/>
            </a:xfrm>
          </p:grpSpPr>
          <p:sp>
            <p:nvSpPr>
              <p:cNvPr id="1041" name="Freeform 235"/>
              <p:cNvSpPr>
                <a:spLocks/>
              </p:cNvSpPr>
              <p:nvPr/>
            </p:nvSpPr>
            <p:spPr bwMode="auto">
              <a:xfrm>
                <a:off x="3060" y="18"/>
                <a:ext cx="490" cy="187"/>
              </a:xfrm>
              <a:custGeom>
                <a:avLst/>
                <a:gdLst>
                  <a:gd name="T0" fmla="*/ 359 w 97"/>
                  <a:gd name="T1" fmla="*/ 126 h 37"/>
                  <a:gd name="T2" fmla="*/ 460 w 97"/>
                  <a:gd name="T3" fmla="*/ 101 h 37"/>
                  <a:gd name="T4" fmla="*/ 465 w 97"/>
                  <a:gd name="T5" fmla="*/ 86 h 37"/>
                  <a:gd name="T6" fmla="*/ 445 w 97"/>
                  <a:gd name="T7" fmla="*/ 0 h 37"/>
                  <a:gd name="T8" fmla="*/ 126 w 97"/>
                  <a:gd name="T9" fmla="*/ 0 h 37"/>
                  <a:gd name="T10" fmla="*/ 51 w 97"/>
                  <a:gd name="T11" fmla="*/ 111 h 37"/>
                  <a:gd name="T12" fmla="*/ 359 w 97"/>
                  <a:gd name="T13" fmla="*/ 126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97" h="37">
                    <a:moveTo>
                      <a:pt x="71" y="25"/>
                    </a:moveTo>
                    <a:cubicBezTo>
                      <a:pt x="81" y="22"/>
                      <a:pt x="87" y="21"/>
                      <a:pt x="91" y="20"/>
                    </a:cubicBezTo>
                    <a:cubicBezTo>
                      <a:pt x="91" y="19"/>
                      <a:pt x="91" y="19"/>
                      <a:pt x="92" y="17"/>
                    </a:cubicBezTo>
                    <a:cubicBezTo>
                      <a:pt x="97" y="11"/>
                      <a:pt x="95" y="4"/>
                      <a:pt x="88" y="0"/>
                    </a:cubicBezTo>
                    <a:lnTo>
                      <a:pt x="25" y="0"/>
                    </a:lnTo>
                    <a:cubicBezTo>
                      <a:pt x="10" y="3"/>
                      <a:pt x="0" y="10"/>
                      <a:pt x="10" y="22"/>
                    </a:cubicBezTo>
                    <a:cubicBezTo>
                      <a:pt x="10" y="22"/>
                      <a:pt x="28" y="37"/>
                      <a:pt x="71" y="25"/>
                    </a:cubicBezTo>
                    <a:close/>
                  </a:path>
                </a:pathLst>
              </a:custGeom>
              <a:solidFill>
                <a:schemeClr val="bg1"/>
              </a:solidFill>
              <a:ln w="0">
                <a:noFill/>
                <a:prstDash val="solid"/>
                <a:round/>
                <a:headEnd/>
                <a:tailEnd/>
              </a:ln>
            </p:spPr>
            <p:txBody>
              <a:bodyPr/>
              <a:lstStyle/>
              <a:p>
                <a:endParaRPr lang="zh-CN" altLang="en-US"/>
              </a:p>
            </p:txBody>
          </p:sp>
          <p:sp>
            <p:nvSpPr>
              <p:cNvPr id="1042" name="Freeform 236"/>
              <p:cNvSpPr>
                <a:spLocks noEditPoints="1"/>
              </p:cNvSpPr>
              <p:nvPr/>
            </p:nvSpPr>
            <p:spPr bwMode="auto">
              <a:xfrm>
                <a:off x="2918" y="18"/>
                <a:ext cx="2958" cy="2699"/>
              </a:xfrm>
              <a:custGeom>
                <a:avLst/>
                <a:gdLst>
                  <a:gd name="T0" fmla="*/ 2548 w 585"/>
                  <a:gd name="T1" fmla="*/ 5 h 534"/>
                  <a:gd name="T2" fmla="*/ 794 w 585"/>
                  <a:gd name="T3" fmla="*/ 0 h 534"/>
                  <a:gd name="T4" fmla="*/ 1138 w 585"/>
                  <a:gd name="T5" fmla="*/ 106 h 534"/>
                  <a:gd name="T6" fmla="*/ 880 w 585"/>
                  <a:gd name="T7" fmla="*/ 197 h 534"/>
                  <a:gd name="T8" fmla="*/ 1047 w 585"/>
                  <a:gd name="T9" fmla="*/ 359 h 534"/>
                  <a:gd name="T10" fmla="*/ 374 w 585"/>
                  <a:gd name="T11" fmla="*/ 303 h 534"/>
                  <a:gd name="T12" fmla="*/ 131 w 585"/>
                  <a:gd name="T13" fmla="*/ 318 h 534"/>
                  <a:gd name="T14" fmla="*/ 1006 w 585"/>
                  <a:gd name="T15" fmla="*/ 2461 h 534"/>
                  <a:gd name="T16" fmla="*/ 728 w 585"/>
                  <a:gd name="T17" fmla="*/ 1724 h 534"/>
                  <a:gd name="T18" fmla="*/ 531 w 585"/>
                  <a:gd name="T19" fmla="*/ 1900 h 534"/>
                  <a:gd name="T20" fmla="*/ 475 w 585"/>
                  <a:gd name="T21" fmla="*/ 2199 h 534"/>
                  <a:gd name="T22" fmla="*/ 627 w 585"/>
                  <a:gd name="T23" fmla="*/ 1339 h 534"/>
                  <a:gd name="T24" fmla="*/ 774 w 585"/>
                  <a:gd name="T25" fmla="*/ 1152 h 534"/>
                  <a:gd name="T26" fmla="*/ 1057 w 585"/>
                  <a:gd name="T27" fmla="*/ 1198 h 534"/>
                  <a:gd name="T28" fmla="*/ 951 w 585"/>
                  <a:gd name="T29" fmla="*/ 1547 h 534"/>
                  <a:gd name="T30" fmla="*/ 971 w 585"/>
                  <a:gd name="T31" fmla="*/ 1996 h 534"/>
                  <a:gd name="T32" fmla="*/ 2604 w 585"/>
                  <a:gd name="T33" fmla="*/ 2441 h 534"/>
                  <a:gd name="T34" fmla="*/ 2296 w 585"/>
                  <a:gd name="T35" fmla="*/ 2158 h 534"/>
                  <a:gd name="T36" fmla="*/ 2149 w 585"/>
                  <a:gd name="T37" fmla="*/ 1744 h 534"/>
                  <a:gd name="T38" fmla="*/ 2002 w 585"/>
                  <a:gd name="T39" fmla="*/ 1365 h 534"/>
                  <a:gd name="T40" fmla="*/ 2326 w 585"/>
                  <a:gd name="T41" fmla="*/ 1294 h 534"/>
                  <a:gd name="T42" fmla="*/ 2058 w 585"/>
                  <a:gd name="T43" fmla="*/ 1127 h 534"/>
                  <a:gd name="T44" fmla="*/ 2220 w 585"/>
                  <a:gd name="T45" fmla="*/ 1142 h 534"/>
                  <a:gd name="T46" fmla="*/ 2215 w 585"/>
                  <a:gd name="T47" fmla="*/ 1056 h 534"/>
                  <a:gd name="T48" fmla="*/ 1901 w 585"/>
                  <a:gd name="T49" fmla="*/ 1066 h 534"/>
                  <a:gd name="T50" fmla="*/ 1805 w 585"/>
                  <a:gd name="T51" fmla="*/ 1734 h 534"/>
                  <a:gd name="T52" fmla="*/ 1755 w 585"/>
                  <a:gd name="T53" fmla="*/ 1162 h 534"/>
                  <a:gd name="T54" fmla="*/ 1674 w 585"/>
                  <a:gd name="T55" fmla="*/ 920 h 534"/>
                  <a:gd name="T56" fmla="*/ 1755 w 585"/>
                  <a:gd name="T57" fmla="*/ 687 h 534"/>
                  <a:gd name="T58" fmla="*/ 1714 w 585"/>
                  <a:gd name="T59" fmla="*/ 500 h 534"/>
                  <a:gd name="T60" fmla="*/ 1674 w 585"/>
                  <a:gd name="T61" fmla="*/ 313 h 534"/>
                  <a:gd name="T62" fmla="*/ 1866 w 585"/>
                  <a:gd name="T63" fmla="*/ 521 h 534"/>
                  <a:gd name="T64" fmla="*/ 2098 w 585"/>
                  <a:gd name="T65" fmla="*/ 238 h 534"/>
                  <a:gd name="T66" fmla="*/ 2068 w 585"/>
                  <a:gd name="T67" fmla="*/ 480 h 534"/>
                  <a:gd name="T68" fmla="*/ 2028 w 585"/>
                  <a:gd name="T69" fmla="*/ 657 h 534"/>
                  <a:gd name="T70" fmla="*/ 2028 w 585"/>
                  <a:gd name="T71" fmla="*/ 915 h 534"/>
                  <a:gd name="T72" fmla="*/ 2821 w 585"/>
                  <a:gd name="T73" fmla="*/ 915 h 534"/>
                  <a:gd name="T74" fmla="*/ 2801 w 585"/>
                  <a:gd name="T75" fmla="*/ 384 h 534"/>
                  <a:gd name="T76" fmla="*/ 1259 w 585"/>
                  <a:gd name="T77" fmla="*/ 349 h 534"/>
                  <a:gd name="T78" fmla="*/ 1482 w 585"/>
                  <a:gd name="T79" fmla="*/ 470 h 534"/>
                  <a:gd name="T80" fmla="*/ 865 w 585"/>
                  <a:gd name="T81" fmla="*/ 986 h 534"/>
                  <a:gd name="T82" fmla="*/ 349 w 585"/>
                  <a:gd name="T83" fmla="*/ 495 h 534"/>
                  <a:gd name="T84" fmla="*/ 966 w 585"/>
                  <a:gd name="T85" fmla="*/ 536 h 534"/>
                  <a:gd name="T86" fmla="*/ 1112 w 585"/>
                  <a:gd name="T87" fmla="*/ 531 h 534"/>
                  <a:gd name="T88" fmla="*/ 1527 w 585"/>
                  <a:gd name="T89" fmla="*/ 612 h 534"/>
                  <a:gd name="T90" fmla="*/ 1396 w 585"/>
                  <a:gd name="T91" fmla="*/ 1294 h 534"/>
                  <a:gd name="T92" fmla="*/ 1315 w 585"/>
                  <a:gd name="T93" fmla="*/ 692 h 534"/>
                  <a:gd name="T94" fmla="*/ 865 w 585"/>
                  <a:gd name="T95" fmla="*/ 986 h 534"/>
                  <a:gd name="T96" fmla="*/ 1128 w 585"/>
                  <a:gd name="T97" fmla="*/ 1137 h 534"/>
                  <a:gd name="T98" fmla="*/ 1249 w 585"/>
                  <a:gd name="T99" fmla="*/ 799 h 534"/>
                  <a:gd name="T100" fmla="*/ 1648 w 585"/>
                  <a:gd name="T101" fmla="*/ 1476 h 534"/>
                  <a:gd name="T102" fmla="*/ 1087 w 585"/>
                  <a:gd name="T103" fmla="*/ 1622 h 534"/>
                  <a:gd name="T104" fmla="*/ 1562 w 585"/>
                  <a:gd name="T105" fmla="*/ 1400 h 534"/>
                  <a:gd name="T106" fmla="*/ 1608 w 585"/>
                  <a:gd name="T107" fmla="*/ 672 h 534"/>
                  <a:gd name="T108" fmla="*/ 1583 w 585"/>
                  <a:gd name="T109" fmla="*/ 1077 h 534"/>
                  <a:gd name="T110" fmla="*/ 1512 w 585"/>
                  <a:gd name="T111" fmla="*/ 728 h 534"/>
                  <a:gd name="T112" fmla="*/ 2564 w 585"/>
                  <a:gd name="T113" fmla="*/ 905 h 534"/>
                  <a:gd name="T114" fmla="*/ 2331 w 585"/>
                  <a:gd name="T115" fmla="*/ 819 h 534"/>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85" h="534">
                    <a:moveTo>
                      <a:pt x="554" y="76"/>
                    </a:moveTo>
                    <a:cubicBezTo>
                      <a:pt x="551" y="32"/>
                      <a:pt x="543" y="9"/>
                      <a:pt x="504" y="1"/>
                    </a:cubicBezTo>
                    <a:cubicBezTo>
                      <a:pt x="500" y="1"/>
                      <a:pt x="494" y="0"/>
                      <a:pt x="486" y="0"/>
                    </a:cubicBezTo>
                    <a:lnTo>
                      <a:pt x="157" y="0"/>
                    </a:lnTo>
                    <a:cubicBezTo>
                      <a:pt x="156" y="5"/>
                      <a:pt x="153" y="17"/>
                      <a:pt x="158" y="17"/>
                    </a:cubicBezTo>
                    <a:cubicBezTo>
                      <a:pt x="171" y="17"/>
                      <a:pt x="223" y="21"/>
                      <a:pt x="225" y="21"/>
                    </a:cubicBezTo>
                    <a:cubicBezTo>
                      <a:pt x="226" y="21"/>
                      <a:pt x="250" y="16"/>
                      <a:pt x="237" y="28"/>
                    </a:cubicBezTo>
                    <a:cubicBezTo>
                      <a:pt x="223" y="41"/>
                      <a:pt x="192" y="41"/>
                      <a:pt x="174" y="39"/>
                    </a:cubicBezTo>
                    <a:cubicBezTo>
                      <a:pt x="131" y="36"/>
                      <a:pt x="152" y="56"/>
                      <a:pt x="168" y="56"/>
                    </a:cubicBezTo>
                    <a:cubicBezTo>
                      <a:pt x="218" y="56"/>
                      <a:pt x="228" y="68"/>
                      <a:pt x="207" y="71"/>
                    </a:cubicBezTo>
                    <a:cubicBezTo>
                      <a:pt x="186" y="74"/>
                      <a:pt x="182" y="73"/>
                      <a:pt x="162" y="76"/>
                    </a:cubicBezTo>
                    <a:cubicBezTo>
                      <a:pt x="7" y="101"/>
                      <a:pt x="59" y="60"/>
                      <a:pt x="74" y="60"/>
                    </a:cubicBezTo>
                    <a:cubicBezTo>
                      <a:pt x="139" y="59"/>
                      <a:pt x="123" y="37"/>
                      <a:pt x="107" y="42"/>
                    </a:cubicBezTo>
                    <a:cubicBezTo>
                      <a:pt x="91" y="46"/>
                      <a:pt x="34" y="27"/>
                      <a:pt x="26" y="63"/>
                    </a:cubicBezTo>
                    <a:cubicBezTo>
                      <a:pt x="19" y="100"/>
                      <a:pt x="42" y="282"/>
                      <a:pt x="36" y="317"/>
                    </a:cubicBezTo>
                    <a:cubicBezTo>
                      <a:pt x="0" y="534"/>
                      <a:pt x="199" y="487"/>
                      <a:pt x="199" y="487"/>
                    </a:cubicBezTo>
                    <a:cubicBezTo>
                      <a:pt x="156" y="453"/>
                      <a:pt x="174" y="421"/>
                      <a:pt x="171" y="403"/>
                    </a:cubicBezTo>
                    <a:cubicBezTo>
                      <a:pt x="161" y="345"/>
                      <a:pt x="154" y="337"/>
                      <a:pt x="144" y="341"/>
                    </a:cubicBezTo>
                    <a:cubicBezTo>
                      <a:pt x="121" y="352"/>
                      <a:pt x="123" y="358"/>
                      <a:pt x="126" y="367"/>
                    </a:cubicBezTo>
                    <a:cubicBezTo>
                      <a:pt x="142" y="416"/>
                      <a:pt x="105" y="376"/>
                      <a:pt x="105" y="376"/>
                    </a:cubicBezTo>
                    <a:cubicBezTo>
                      <a:pt x="98" y="380"/>
                      <a:pt x="95" y="390"/>
                      <a:pt x="99" y="399"/>
                    </a:cubicBezTo>
                    <a:cubicBezTo>
                      <a:pt x="131" y="463"/>
                      <a:pt x="101" y="446"/>
                      <a:pt x="94" y="435"/>
                    </a:cubicBezTo>
                    <a:cubicBezTo>
                      <a:pt x="61" y="390"/>
                      <a:pt x="92" y="366"/>
                      <a:pt x="88" y="352"/>
                    </a:cubicBezTo>
                    <a:cubicBezTo>
                      <a:pt x="75" y="295"/>
                      <a:pt x="118" y="274"/>
                      <a:pt x="124" y="265"/>
                    </a:cubicBezTo>
                    <a:cubicBezTo>
                      <a:pt x="130" y="256"/>
                      <a:pt x="127" y="253"/>
                      <a:pt x="129" y="234"/>
                    </a:cubicBezTo>
                    <a:cubicBezTo>
                      <a:pt x="136" y="195"/>
                      <a:pt x="155" y="216"/>
                      <a:pt x="153" y="228"/>
                    </a:cubicBezTo>
                    <a:cubicBezTo>
                      <a:pt x="148" y="274"/>
                      <a:pt x="176" y="242"/>
                      <a:pt x="186" y="228"/>
                    </a:cubicBezTo>
                    <a:cubicBezTo>
                      <a:pt x="218" y="186"/>
                      <a:pt x="214" y="229"/>
                      <a:pt x="209" y="237"/>
                    </a:cubicBezTo>
                    <a:cubicBezTo>
                      <a:pt x="203" y="244"/>
                      <a:pt x="198" y="255"/>
                      <a:pt x="200" y="260"/>
                    </a:cubicBezTo>
                    <a:cubicBezTo>
                      <a:pt x="208" y="283"/>
                      <a:pt x="193" y="305"/>
                      <a:pt x="188" y="306"/>
                    </a:cubicBezTo>
                    <a:cubicBezTo>
                      <a:pt x="184" y="308"/>
                      <a:pt x="170" y="314"/>
                      <a:pt x="170" y="332"/>
                    </a:cubicBezTo>
                    <a:cubicBezTo>
                      <a:pt x="171" y="350"/>
                      <a:pt x="192" y="382"/>
                      <a:pt x="192" y="395"/>
                    </a:cubicBezTo>
                    <a:cubicBezTo>
                      <a:pt x="193" y="492"/>
                      <a:pt x="236" y="499"/>
                      <a:pt x="255" y="497"/>
                    </a:cubicBezTo>
                    <a:cubicBezTo>
                      <a:pt x="275" y="496"/>
                      <a:pt x="445" y="490"/>
                      <a:pt x="515" y="483"/>
                    </a:cubicBezTo>
                    <a:cubicBezTo>
                      <a:pt x="585" y="477"/>
                      <a:pt x="538" y="458"/>
                      <a:pt x="518" y="458"/>
                    </a:cubicBezTo>
                    <a:cubicBezTo>
                      <a:pt x="467" y="458"/>
                      <a:pt x="454" y="427"/>
                      <a:pt x="454" y="427"/>
                    </a:cubicBezTo>
                    <a:cubicBezTo>
                      <a:pt x="454" y="427"/>
                      <a:pt x="453" y="405"/>
                      <a:pt x="431" y="400"/>
                    </a:cubicBezTo>
                    <a:cubicBezTo>
                      <a:pt x="376" y="385"/>
                      <a:pt x="411" y="353"/>
                      <a:pt x="425" y="345"/>
                    </a:cubicBezTo>
                    <a:cubicBezTo>
                      <a:pt x="438" y="338"/>
                      <a:pt x="430" y="335"/>
                      <a:pt x="420" y="329"/>
                    </a:cubicBezTo>
                    <a:cubicBezTo>
                      <a:pt x="398" y="316"/>
                      <a:pt x="394" y="300"/>
                      <a:pt x="396" y="270"/>
                    </a:cubicBezTo>
                    <a:cubicBezTo>
                      <a:pt x="397" y="240"/>
                      <a:pt x="416" y="249"/>
                      <a:pt x="416" y="249"/>
                    </a:cubicBezTo>
                    <a:cubicBezTo>
                      <a:pt x="416" y="249"/>
                      <a:pt x="448" y="262"/>
                      <a:pt x="460" y="256"/>
                    </a:cubicBezTo>
                    <a:cubicBezTo>
                      <a:pt x="472" y="250"/>
                      <a:pt x="467" y="239"/>
                      <a:pt x="461" y="244"/>
                    </a:cubicBezTo>
                    <a:cubicBezTo>
                      <a:pt x="455" y="248"/>
                      <a:pt x="412" y="244"/>
                      <a:pt x="407" y="223"/>
                    </a:cubicBezTo>
                    <a:cubicBezTo>
                      <a:pt x="403" y="202"/>
                      <a:pt x="418" y="213"/>
                      <a:pt x="422" y="214"/>
                    </a:cubicBezTo>
                    <a:cubicBezTo>
                      <a:pt x="427" y="216"/>
                      <a:pt x="427" y="220"/>
                      <a:pt x="439" y="226"/>
                    </a:cubicBezTo>
                    <a:cubicBezTo>
                      <a:pt x="468" y="241"/>
                      <a:pt x="454" y="224"/>
                      <a:pt x="454" y="224"/>
                    </a:cubicBezTo>
                    <a:cubicBezTo>
                      <a:pt x="454" y="224"/>
                      <a:pt x="454" y="224"/>
                      <a:pt x="438" y="209"/>
                    </a:cubicBezTo>
                    <a:cubicBezTo>
                      <a:pt x="423" y="194"/>
                      <a:pt x="406" y="199"/>
                      <a:pt x="389" y="199"/>
                    </a:cubicBezTo>
                    <a:cubicBezTo>
                      <a:pt x="373" y="199"/>
                      <a:pt x="376" y="211"/>
                      <a:pt x="376" y="211"/>
                    </a:cubicBezTo>
                    <a:cubicBezTo>
                      <a:pt x="376" y="211"/>
                      <a:pt x="373" y="242"/>
                      <a:pt x="370" y="291"/>
                    </a:cubicBezTo>
                    <a:cubicBezTo>
                      <a:pt x="368" y="341"/>
                      <a:pt x="360" y="347"/>
                      <a:pt x="357" y="343"/>
                    </a:cubicBezTo>
                    <a:cubicBezTo>
                      <a:pt x="354" y="338"/>
                      <a:pt x="350" y="313"/>
                      <a:pt x="350" y="305"/>
                    </a:cubicBezTo>
                    <a:cubicBezTo>
                      <a:pt x="350" y="298"/>
                      <a:pt x="345" y="264"/>
                      <a:pt x="347" y="230"/>
                    </a:cubicBezTo>
                    <a:cubicBezTo>
                      <a:pt x="350" y="195"/>
                      <a:pt x="356" y="210"/>
                      <a:pt x="334" y="201"/>
                    </a:cubicBezTo>
                    <a:cubicBezTo>
                      <a:pt x="311" y="192"/>
                      <a:pt x="323" y="182"/>
                      <a:pt x="331" y="182"/>
                    </a:cubicBezTo>
                    <a:cubicBezTo>
                      <a:pt x="338" y="182"/>
                      <a:pt x="350" y="189"/>
                      <a:pt x="352" y="181"/>
                    </a:cubicBezTo>
                    <a:cubicBezTo>
                      <a:pt x="356" y="160"/>
                      <a:pt x="359" y="141"/>
                      <a:pt x="347" y="136"/>
                    </a:cubicBezTo>
                    <a:cubicBezTo>
                      <a:pt x="322" y="127"/>
                      <a:pt x="332" y="121"/>
                      <a:pt x="341" y="118"/>
                    </a:cubicBezTo>
                    <a:cubicBezTo>
                      <a:pt x="350" y="115"/>
                      <a:pt x="352" y="94"/>
                      <a:pt x="339" y="99"/>
                    </a:cubicBezTo>
                    <a:cubicBezTo>
                      <a:pt x="313" y="107"/>
                      <a:pt x="316" y="85"/>
                      <a:pt x="321" y="82"/>
                    </a:cubicBezTo>
                    <a:cubicBezTo>
                      <a:pt x="325" y="79"/>
                      <a:pt x="334" y="83"/>
                      <a:pt x="331" y="62"/>
                    </a:cubicBezTo>
                    <a:cubicBezTo>
                      <a:pt x="328" y="41"/>
                      <a:pt x="347" y="34"/>
                      <a:pt x="351" y="53"/>
                    </a:cubicBezTo>
                    <a:cubicBezTo>
                      <a:pt x="354" y="73"/>
                      <a:pt x="363" y="112"/>
                      <a:pt x="369" y="103"/>
                    </a:cubicBezTo>
                    <a:cubicBezTo>
                      <a:pt x="375" y="94"/>
                      <a:pt x="385" y="57"/>
                      <a:pt x="395" y="41"/>
                    </a:cubicBezTo>
                    <a:cubicBezTo>
                      <a:pt x="406" y="24"/>
                      <a:pt x="418" y="38"/>
                      <a:pt x="415" y="47"/>
                    </a:cubicBezTo>
                    <a:cubicBezTo>
                      <a:pt x="401" y="88"/>
                      <a:pt x="426" y="90"/>
                      <a:pt x="426" y="90"/>
                    </a:cubicBezTo>
                    <a:cubicBezTo>
                      <a:pt x="426" y="90"/>
                      <a:pt x="423" y="96"/>
                      <a:pt x="409" y="95"/>
                    </a:cubicBezTo>
                    <a:cubicBezTo>
                      <a:pt x="382" y="92"/>
                      <a:pt x="393" y="110"/>
                      <a:pt x="405" y="115"/>
                    </a:cubicBezTo>
                    <a:cubicBezTo>
                      <a:pt x="431" y="124"/>
                      <a:pt x="414" y="130"/>
                      <a:pt x="401" y="130"/>
                    </a:cubicBezTo>
                    <a:cubicBezTo>
                      <a:pt x="387" y="130"/>
                      <a:pt x="381" y="134"/>
                      <a:pt x="378" y="148"/>
                    </a:cubicBezTo>
                    <a:cubicBezTo>
                      <a:pt x="369" y="191"/>
                      <a:pt x="401" y="181"/>
                      <a:pt x="401" y="181"/>
                    </a:cubicBezTo>
                    <a:cubicBezTo>
                      <a:pt x="452" y="195"/>
                      <a:pt x="528" y="188"/>
                      <a:pt x="528" y="188"/>
                    </a:cubicBezTo>
                    <a:cubicBezTo>
                      <a:pt x="543" y="192"/>
                      <a:pt x="552" y="189"/>
                      <a:pt x="558" y="181"/>
                    </a:cubicBezTo>
                    <a:lnTo>
                      <a:pt x="558" y="103"/>
                    </a:lnTo>
                    <a:cubicBezTo>
                      <a:pt x="556" y="93"/>
                      <a:pt x="555" y="84"/>
                      <a:pt x="554" y="76"/>
                    </a:cubicBezTo>
                    <a:close/>
                    <a:moveTo>
                      <a:pt x="231" y="77"/>
                    </a:moveTo>
                    <a:cubicBezTo>
                      <a:pt x="233" y="65"/>
                      <a:pt x="249" y="69"/>
                      <a:pt x="249" y="69"/>
                    </a:cubicBezTo>
                    <a:cubicBezTo>
                      <a:pt x="249" y="69"/>
                      <a:pt x="278" y="79"/>
                      <a:pt x="290" y="78"/>
                    </a:cubicBezTo>
                    <a:cubicBezTo>
                      <a:pt x="301" y="76"/>
                      <a:pt x="318" y="93"/>
                      <a:pt x="293" y="93"/>
                    </a:cubicBezTo>
                    <a:cubicBezTo>
                      <a:pt x="267" y="93"/>
                      <a:pt x="228" y="104"/>
                      <a:pt x="231" y="77"/>
                    </a:cubicBezTo>
                    <a:close/>
                    <a:moveTo>
                      <a:pt x="171" y="195"/>
                    </a:moveTo>
                    <a:cubicBezTo>
                      <a:pt x="153" y="195"/>
                      <a:pt x="46" y="237"/>
                      <a:pt x="45" y="128"/>
                    </a:cubicBezTo>
                    <a:cubicBezTo>
                      <a:pt x="45" y="104"/>
                      <a:pt x="39" y="83"/>
                      <a:pt x="69" y="98"/>
                    </a:cubicBezTo>
                    <a:cubicBezTo>
                      <a:pt x="99" y="112"/>
                      <a:pt x="72" y="111"/>
                      <a:pt x="137" y="108"/>
                    </a:cubicBezTo>
                    <a:cubicBezTo>
                      <a:pt x="137" y="108"/>
                      <a:pt x="184" y="110"/>
                      <a:pt x="191" y="106"/>
                    </a:cubicBezTo>
                    <a:cubicBezTo>
                      <a:pt x="199" y="101"/>
                      <a:pt x="192" y="91"/>
                      <a:pt x="207" y="91"/>
                    </a:cubicBezTo>
                    <a:cubicBezTo>
                      <a:pt x="222" y="90"/>
                      <a:pt x="220" y="105"/>
                      <a:pt x="220" y="105"/>
                    </a:cubicBezTo>
                    <a:cubicBezTo>
                      <a:pt x="220" y="105"/>
                      <a:pt x="207" y="124"/>
                      <a:pt x="305" y="111"/>
                    </a:cubicBezTo>
                    <a:cubicBezTo>
                      <a:pt x="317" y="109"/>
                      <a:pt x="327" y="121"/>
                      <a:pt x="302" y="121"/>
                    </a:cubicBezTo>
                    <a:cubicBezTo>
                      <a:pt x="290" y="122"/>
                      <a:pt x="272" y="128"/>
                      <a:pt x="278" y="143"/>
                    </a:cubicBezTo>
                    <a:cubicBezTo>
                      <a:pt x="284" y="158"/>
                      <a:pt x="276" y="256"/>
                      <a:pt x="276" y="256"/>
                    </a:cubicBezTo>
                    <a:cubicBezTo>
                      <a:pt x="276" y="256"/>
                      <a:pt x="271" y="274"/>
                      <a:pt x="262" y="245"/>
                    </a:cubicBezTo>
                    <a:cubicBezTo>
                      <a:pt x="259" y="235"/>
                      <a:pt x="262" y="144"/>
                      <a:pt x="260" y="137"/>
                    </a:cubicBezTo>
                    <a:cubicBezTo>
                      <a:pt x="259" y="129"/>
                      <a:pt x="217" y="122"/>
                      <a:pt x="215" y="154"/>
                    </a:cubicBezTo>
                    <a:cubicBezTo>
                      <a:pt x="214" y="185"/>
                      <a:pt x="205" y="195"/>
                      <a:pt x="171" y="195"/>
                    </a:cubicBezTo>
                    <a:close/>
                    <a:moveTo>
                      <a:pt x="237" y="231"/>
                    </a:moveTo>
                    <a:cubicBezTo>
                      <a:pt x="230" y="240"/>
                      <a:pt x="219" y="247"/>
                      <a:pt x="223" y="225"/>
                    </a:cubicBezTo>
                    <a:cubicBezTo>
                      <a:pt x="228" y="202"/>
                      <a:pt x="232" y="170"/>
                      <a:pt x="232" y="155"/>
                    </a:cubicBezTo>
                    <a:cubicBezTo>
                      <a:pt x="232" y="155"/>
                      <a:pt x="244" y="135"/>
                      <a:pt x="247" y="158"/>
                    </a:cubicBezTo>
                    <a:cubicBezTo>
                      <a:pt x="250" y="181"/>
                      <a:pt x="244" y="221"/>
                      <a:pt x="237" y="231"/>
                    </a:cubicBezTo>
                    <a:close/>
                    <a:moveTo>
                      <a:pt x="326" y="292"/>
                    </a:moveTo>
                    <a:cubicBezTo>
                      <a:pt x="327" y="320"/>
                      <a:pt x="355" y="400"/>
                      <a:pt x="286" y="399"/>
                    </a:cubicBezTo>
                    <a:cubicBezTo>
                      <a:pt x="217" y="398"/>
                      <a:pt x="214" y="409"/>
                      <a:pt x="215" y="321"/>
                    </a:cubicBezTo>
                    <a:cubicBezTo>
                      <a:pt x="216" y="236"/>
                      <a:pt x="225" y="253"/>
                      <a:pt x="230" y="264"/>
                    </a:cubicBezTo>
                    <a:cubicBezTo>
                      <a:pt x="230" y="264"/>
                      <a:pt x="253" y="318"/>
                      <a:pt x="309" y="277"/>
                    </a:cubicBezTo>
                    <a:cubicBezTo>
                      <a:pt x="319" y="269"/>
                      <a:pt x="324" y="263"/>
                      <a:pt x="326" y="292"/>
                    </a:cubicBezTo>
                    <a:close/>
                    <a:moveTo>
                      <a:pt x="318" y="133"/>
                    </a:moveTo>
                    <a:cubicBezTo>
                      <a:pt x="338" y="148"/>
                      <a:pt x="316" y="165"/>
                      <a:pt x="316" y="165"/>
                    </a:cubicBezTo>
                    <a:cubicBezTo>
                      <a:pt x="316" y="165"/>
                      <a:pt x="302" y="189"/>
                      <a:pt x="313" y="213"/>
                    </a:cubicBezTo>
                    <a:cubicBezTo>
                      <a:pt x="324" y="237"/>
                      <a:pt x="324" y="265"/>
                      <a:pt x="301" y="239"/>
                    </a:cubicBezTo>
                    <a:cubicBezTo>
                      <a:pt x="279" y="214"/>
                      <a:pt x="293" y="156"/>
                      <a:pt x="299" y="144"/>
                    </a:cubicBezTo>
                    <a:cubicBezTo>
                      <a:pt x="299" y="144"/>
                      <a:pt x="299" y="118"/>
                      <a:pt x="318" y="133"/>
                    </a:cubicBezTo>
                    <a:close/>
                    <a:moveTo>
                      <a:pt x="507" y="179"/>
                    </a:moveTo>
                    <a:cubicBezTo>
                      <a:pt x="498" y="185"/>
                      <a:pt x="507" y="179"/>
                      <a:pt x="465" y="177"/>
                    </a:cubicBezTo>
                    <a:cubicBezTo>
                      <a:pt x="423" y="176"/>
                      <a:pt x="461" y="162"/>
                      <a:pt x="461" y="162"/>
                    </a:cubicBezTo>
                    <a:cubicBezTo>
                      <a:pt x="565" y="166"/>
                      <a:pt x="516" y="173"/>
                      <a:pt x="507" y="179"/>
                    </a:cubicBezTo>
                    <a:close/>
                  </a:path>
                </a:pathLst>
              </a:custGeom>
              <a:solidFill>
                <a:schemeClr val="bg1"/>
              </a:solidFill>
              <a:ln w="0">
                <a:noFill/>
                <a:prstDash val="solid"/>
                <a:round/>
                <a:headEnd/>
                <a:tailEnd/>
              </a:ln>
            </p:spPr>
            <p:txBody>
              <a:bodyPr/>
              <a:lstStyle/>
              <a:p>
                <a:endParaRPr lang="zh-CN" altLang="en-US"/>
              </a:p>
            </p:txBody>
          </p:sp>
          <p:sp>
            <p:nvSpPr>
              <p:cNvPr id="1043" name="Freeform 237"/>
              <p:cNvSpPr>
                <a:spLocks/>
              </p:cNvSpPr>
              <p:nvPr/>
            </p:nvSpPr>
            <p:spPr bwMode="auto">
              <a:xfrm>
                <a:off x="3621" y="1287"/>
                <a:ext cx="238" cy="283"/>
              </a:xfrm>
              <a:custGeom>
                <a:avLst/>
                <a:gdLst>
                  <a:gd name="T0" fmla="*/ 203 w 47"/>
                  <a:gd name="T1" fmla="*/ 76 h 56"/>
                  <a:gd name="T2" fmla="*/ 137 w 47"/>
                  <a:gd name="T3" fmla="*/ 283 h 56"/>
                  <a:gd name="T4" fmla="*/ 203 w 47"/>
                  <a:gd name="T5" fmla="*/ 76 h 56"/>
                  <a:gd name="T6" fmla="*/ 0 60000 65536"/>
                  <a:gd name="T7" fmla="*/ 0 60000 65536"/>
                  <a:gd name="T8" fmla="*/ 0 60000 65536"/>
                </a:gdLst>
                <a:ahLst/>
                <a:cxnLst>
                  <a:cxn ang="T6">
                    <a:pos x="T0" y="T1"/>
                  </a:cxn>
                  <a:cxn ang="T7">
                    <a:pos x="T2" y="T3"/>
                  </a:cxn>
                  <a:cxn ang="T8">
                    <a:pos x="T4" y="T5"/>
                  </a:cxn>
                </a:cxnLst>
                <a:rect l="0" t="0" r="r" b="b"/>
                <a:pathLst>
                  <a:path w="47" h="56">
                    <a:moveTo>
                      <a:pt x="40" y="15"/>
                    </a:moveTo>
                    <a:cubicBezTo>
                      <a:pt x="37" y="0"/>
                      <a:pt x="0" y="23"/>
                      <a:pt x="27" y="56"/>
                    </a:cubicBezTo>
                    <a:cubicBezTo>
                      <a:pt x="27" y="56"/>
                      <a:pt x="47" y="49"/>
                      <a:pt x="40" y="15"/>
                    </a:cubicBezTo>
                    <a:close/>
                  </a:path>
                </a:pathLst>
              </a:custGeom>
              <a:solidFill>
                <a:schemeClr val="bg1"/>
              </a:solidFill>
              <a:ln w="0">
                <a:noFill/>
                <a:prstDash val="solid"/>
                <a:round/>
                <a:headEnd/>
                <a:tailEnd/>
              </a:ln>
            </p:spPr>
            <p:txBody>
              <a:bodyPr/>
              <a:lstStyle/>
              <a:p>
                <a:endParaRPr lang="zh-CN" altLang="en-US"/>
              </a:p>
            </p:txBody>
          </p:sp>
          <p:sp>
            <p:nvSpPr>
              <p:cNvPr id="1044" name="Freeform 238"/>
              <p:cNvSpPr>
                <a:spLocks/>
              </p:cNvSpPr>
              <p:nvPr/>
            </p:nvSpPr>
            <p:spPr bwMode="auto">
              <a:xfrm>
                <a:off x="3403" y="1403"/>
                <a:ext cx="208" cy="379"/>
              </a:xfrm>
              <a:custGeom>
                <a:avLst/>
                <a:gdLst>
                  <a:gd name="T0" fmla="*/ 96 w 41"/>
                  <a:gd name="T1" fmla="*/ 136 h 75"/>
                  <a:gd name="T2" fmla="*/ 61 w 41"/>
                  <a:gd name="T3" fmla="*/ 349 h 75"/>
                  <a:gd name="T4" fmla="*/ 203 w 41"/>
                  <a:gd name="T5" fmla="*/ 227 h 75"/>
                  <a:gd name="T6" fmla="*/ 188 w 41"/>
                  <a:gd name="T7" fmla="*/ 121 h 75"/>
                  <a:gd name="T8" fmla="*/ 96 w 41"/>
                  <a:gd name="T9" fmla="*/ 136 h 7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1" h="75">
                    <a:moveTo>
                      <a:pt x="19" y="27"/>
                    </a:moveTo>
                    <a:cubicBezTo>
                      <a:pt x="0" y="54"/>
                      <a:pt x="6" y="63"/>
                      <a:pt x="12" y="69"/>
                    </a:cubicBezTo>
                    <a:cubicBezTo>
                      <a:pt x="18" y="75"/>
                      <a:pt x="30" y="74"/>
                      <a:pt x="40" y="45"/>
                    </a:cubicBezTo>
                    <a:cubicBezTo>
                      <a:pt x="40" y="45"/>
                      <a:pt x="32" y="31"/>
                      <a:pt x="37" y="24"/>
                    </a:cubicBezTo>
                    <a:cubicBezTo>
                      <a:pt x="41" y="16"/>
                      <a:pt x="38" y="0"/>
                      <a:pt x="19" y="27"/>
                    </a:cubicBezTo>
                    <a:close/>
                  </a:path>
                </a:pathLst>
              </a:custGeom>
              <a:solidFill>
                <a:schemeClr val="bg1"/>
              </a:solidFill>
              <a:ln w="0">
                <a:noFill/>
                <a:prstDash val="solid"/>
                <a:round/>
                <a:headEnd/>
                <a:tailEnd/>
              </a:ln>
            </p:spPr>
            <p:txBody>
              <a:bodyPr/>
              <a:lstStyle/>
              <a:p>
                <a:endParaRPr lang="zh-CN" altLang="en-US"/>
              </a:p>
            </p:txBody>
          </p:sp>
          <p:sp>
            <p:nvSpPr>
              <p:cNvPr id="1045" name="Freeform 239"/>
              <p:cNvSpPr>
                <a:spLocks/>
              </p:cNvSpPr>
              <p:nvPr/>
            </p:nvSpPr>
            <p:spPr bwMode="auto">
              <a:xfrm>
                <a:off x="3272" y="645"/>
                <a:ext cx="683" cy="318"/>
              </a:xfrm>
              <a:custGeom>
                <a:avLst/>
                <a:gdLst>
                  <a:gd name="T0" fmla="*/ 567 w 135"/>
                  <a:gd name="T1" fmla="*/ 20 h 63"/>
                  <a:gd name="T2" fmla="*/ 121 w 135"/>
                  <a:gd name="T3" fmla="*/ 20 h 63"/>
                  <a:gd name="T4" fmla="*/ 10 w 135"/>
                  <a:gd name="T5" fmla="*/ 126 h 63"/>
                  <a:gd name="T6" fmla="*/ 304 w 135"/>
                  <a:gd name="T7" fmla="*/ 293 h 63"/>
                  <a:gd name="T8" fmla="*/ 486 w 135"/>
                  <a:gd name="T9" fmla="*/ 273 h 63"/>
                  <a:gd name="T10" fmla="*/ 572 w 135"/>
                  <a:gd name="T11" fmla="*/ 268 h 63"/>
                  <a:gd name="T12" fmla="*/ 567 w 135"/>
                  <a:gd name="T13" fmla="*/ 20 h 6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5" h="63">
                    <a:moveTo>
                      <a:pt x="112" y="4"/>
                    </a:moveTo>
                    <a:cubicBezTo>
                      <a:pt x="105" y="9"/>
                      <a:pt x="24" y="4"/>
                      <a:pt x="24" y="4"/>
                    </a:cubicBezTo>
                    <a:cubicBezTo>
                      <a:pt x="15" y="4"/>
                      <a:pt x="3" y="1"/>
                      <a:pt x="2" y="25"/>
                    </a:cubicBezTo>
                    <a:cubicBezTo>
                      <a:pt x="0" y="63"/>
                      <a:pt x="48" y="58"/>
                      <a:pt x="60" y="58"/>
                    </a:cubicBezTo>
                    <a:cubicBezTo>
                      <a:pt x="72" y="58"/>
                      <a:pt x="84" y="48"/>
                      <a:pt x="96" y="54"/>
                    </a:cubicBezTo>
                    <a:cubicBezTo>
                      <a:pt x="96" y="54"/>
                      <a:pt x="107" y="63"/>
                      <a:pt x="113" y="53"/>
                    </a:cubicBezTo>
                    <a:cubicBezTo>
                      <a:pt x="135" y="13"/>
                      <a:pt x="120" y="0"/>
                      <a:pt x="112" y="4"/>
                    </a:cubicBezTo>
                    <a:close/>
                  </a:path>
                </a:pathLst>
              </a:custGeom>
              <a:solidFill>
                <a:schemeClr val="bg1"/>
              </a:solidFill>
              <a:ln w="0">
                <a:noFill/>
                <a:prstDash val="solid"/>
                <a:round/>
                <a:headEnd/>
                <a:tailEnd/>
              </a:ln>
            </p:spPr>
            <p:txBody>
              <a:bodyPr/>
              <a:lstStyle/>
              <a:p>
                <a:endParaRPr lang="zh-CN" altLang="en-US"/>
              </a:p>
            </p:txBody>
          </p:sp>
          <p:sp>
            <p:nvSpPr>
              <p:cNvPr id="1046" name="Freeform 240"/>
              <p:cNvSpPr>
                <a:spLocks/>
              </p:cNvSpPr>
              <p:nvPr/>
            </p:nvSpPr>
            <p:spPr bwMode="auto">
              <a:xfrm>
                <a:off x="4046" y="1545"/>
                <a:ext cx="490" cy="515"/>
              </a:xfrm>
              <a:custGeom>
                <a:avLst/>
                <a:gdLst>
                  <a:gd name="T0" fmla="*/ 338 w 97"/>
                  <a:gd name="T1" fmla="*/ 25 h 102"/>
                  <a:gd name="T2" fmla="*/ 157 w 97"/>
                  <a:gd name="T3" fmla="*/ 25 h 102"/>
                  <a:gd name="T4" fmla="*/ 61 w 97"/>
                  <a:gd name="T5" fmla="*/ 288 h 102"/>
                  <a:gd name="T6" fmla="*/ 399 w 97"/>
                  <a:gd name="T7" fmla="*/ 313 h 102"/>
                  <a:gd name="T8" fmla="*/ 338 w 97"/>
                  <a:gd name="T9" fmla="*/ 25 h 10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7" h="102">
                    <a:moveTo>
                      <a:pt x="67" y="5"/>
                    </a:moveTo>
                    <a:cubicBezTo>
                      <a:pt x="55" y="10"/>
                      <a:pt x="31" y="5"/>
                      <a:pt x="31" y="5"/>
                    </a:cubicBezTo>
                    <a:cubicBezTo>
                      <a:pt x="0" y="6"/>
                      <a:pt x="16" y="39"/>
                      <a:pt x="12" y="57"/>
                    </a:cubicBezTo>
                    <a:cubicBezTo>
                      <a:pt x="8" y="76"/>
                      <a:pt x="63" y="102"/>
                      <a:pt x="79" y="62"/>
                    </a:cubicBezTo>
                    <a:cubicBezTo>
                      <a:pt x="97" y="20"/>
                      <a:pt x="79" y="0"/>
                      <a:pt x="67" y="5"/>
                    </a:cubicBezTo>
                    <a:close/>
                  </a:path>
                </a:pathLst>
              </a:custGeom>
              <a:solidFill>
                <a:schemeClr val="bg1"/>
              </a:solidFill>
              <a:ln w="0">
                <a:noFill/>
                <a:prstDash val="solid"/>
                <a:round/>
                <a:headEnd/>
                <a:tailEnd/>
              </a:ln>
            </p:spPr>
            <p:txBody>
              <a:bodyPr/>
              <a:lstStyle/>
              <a:p>
                <a:endParaRPr lang="zh-CN" altLang="en-US"/>
              </a:p>
            </p:txBody>
          </p:sp>
          <p:sp>
            <p:nvSpPr>
              <p:cNvPr id="1047" name="Freeform 241"/>
              <p:cNvSpPr>
                <a:spLocks/>
              </p:cNvSpPr>
              <p:nvPr/>
            </p:nvSpPr>
            <p:spPr bwMode="auto">
              <a:xfrm>
                <a:off x="5173" y="1024"/>
                <a:ext cx="501" cy="96"/>
              </a:xfrm>
              <a:custGeom>
                <a:avLst/>
                <a:gdLst>
                  <a:gd name="T0" fmla="*/ 76 w 99"/>
                  <a:gd name="T1" fmla="*/ 0 h 19"/>
                  <a:gd name="T2" fmla="*/ 202 w 99"/>
                  <a:gd name="T3" fmla="*/ 76 h 19"/>
                  <a:gd name="T4" fmla="*/ 76 w 99"/>
                  <a:gd name="T5" fmla="*/ 0 h 19"/>
                  <a:gd name="T6" fmla="*/ 0 60000 65536"/>
                  <a:gd name="T7" fmla="*/ 0 60000 65536"/>
                  <a:gd name="T8" fmla="*/ 0 60000 65536"/>
                </a:gdLst>
                <a:ahLst/>
                <a:cxnLst>
                  <a:cxn ang="T6">
                    <a:pos x="T0" y="T1"/>
                  </a:cxn>
                  <a:cxn ang="T7">
                    <a:pos x="T2" y="T3"/>
                  </a:cxn>
                  <a:cxn ang="T8">
                    <a:pos x="T4" y="T5"/>
                  </a:cxn>
                </a:cxnLst>
                <a:rect l="0" t="0" r="r" b="b"/>
                <a:pathLst>
                  <a:path w="99" h="19">
                    <a:moveTo>
                      <a:pt x="15" y="0"/>
                    </a:moveTo>
                    <a:cubicBezTo>
                      <a:pt x="0" y="0"/>
                      <a:pt x="19" y="19"/>
                      <a:pt x="40" y="15"/>
                    </a:cubicBezTo>
                    <a:cubicBezTo>
                      <a:pt x="99" y="1"/>
                      <a:pt x="15" y="0"/>
                      <a:pt x="15" y="0"/>
                    </a:cubicBezTo>
                    <a:close/>
                  </a:path>
                </a:pathLst>
              </a:custGeom>
              <a:solidFill>
                <a:schemeClr val="bg1"/>
              </a:solidFill>
              <a:ln w="0">
                <a:noFill/>
                <a:prstDash val="solid"/>
                <a:round/>
                <a:headEnd/>
                <a:tailEnd/>
              </a:ln>
            </p:spPr>
            <p:txBody>
              <a:bodyPr/>
              <a:lstStyle/>
              <a:p>
                <a:endParaRPr lang="zh-CN" altLang="en-US"/>
              </a:p>
            </p:txBody>
          </p:sp>
          <p:sp>
            <p:nvSpPr>
              <p:cNvPr id="1048" name="Freeform 242"/>
              <p:cNvSpPr>
                <a:spLocks/>
              </p:cNvSpPr>
              <p:nvPr/>
            </p:nvSpPr>
            <p:spPr bwMode="auto">
              <a:xfrm>
                <a:off x="5340" y="1004"/>
                <a:ext cx="385" cy="237"/>
              </a:xfrm>
              <a:custGeom>
                <a:avLst/>
                <a:gdLst>
                  <a:gd name="T0" fmla="*/ 106 w 76"/>
                  <a:gd name="T1" fmla="*/ 187 h 47"/>
                  <a:gd name="T2" fmla="*/ 355 w 76"/>
                  <a:gd name="T3" fmla="*/ 86 h 47"/>
                  <a:gd name="T4" fmla="*/ 243 w 76"/>
                  <a:gd name="T5" fmla="*/ 15 h 47"/>
                  <a:gd name="T6" fmla="*/ 96 w 76"/>
                  <a:gd name="T7" fmla="*/ 161 h 47"/>
                  <a:gd name="T8" fmla="*/ 106 w 76"/>
                  <a:gd name="T9" fmla="*/ 187 h 4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 h="47">
                    <a:moveTo>
                      <a:pt x="21" y="37"/>
                    </a:moveTo>
                    <a:cubicBezTo>
                      <a:pt x="21" y="37"/>
                      <a:pt x="50" y="47"/>
                      <a:pt x="70" y="17"/>
                    </a:cubicBezTo>
                    <a:cubicBezTo>
                      <a:pt x="76" y="7"/>
                      <a:pt x="65" y="0"/>
                      <a:pt x="48" y="3"/>
                    </a:cubicBezTo>
                    <a:cubicBezTo>
                      <a:pt x="39" y="5"/>
                      <a:pt x="39" y="32"/>
                      <a:pt x="19" y="32"/>
                    </a:cubicBezTo>
                    <a:cubicBezTo>
                      <a:pt x="0" y="32"/>
                      <a:pt x="21" y="37"/>
                      <a:pt x="21" y="37"/>
                    </a:cubicBezTo>
                    <a:close/>
                  </a:path>
                </a:pathLst>
              </a:custGeom>
              <a:solidFill>
                <a:schemeClr val="bg1"/>
              </a:solidFill>
              <a:ln w="0">
                <a:noFill/>
                <a:prstDash val="solid"/>
                <a:round/>
                <a:headEnd/>
                <a:tailEnd/>
              </a:ln>
            </p:spPr>
            <p:txBody>
              <a:bodyPr/>
              <a:lstStyle/>
              <a:p>
                <a:endParaRPr lang="zh-CN" altLang="en-US"/>
              </a:p>
            </p:txBody>
          </p:sp>
          <p:sp>
            <p:nvSpPr>
              <p:cNvPr id="1049" name="Freeform 243"/>
              <p:cNvSpPr>
                <a:spLocks/>
              </p:cNvSpPr>
              <p:nvPr/>
            </p:nvSpPr>
            <p:spPr bwMode="auto">
              <a:xfrm>
                <a:off x="5325" y="1201"/>
                <a:ext cx="415" cy="187"/>
              </a:xfrm>
              <a:custGeom>
                <a:avLst/>
                <a:gdLst>
                  <a:gd name="T0" fmla="*/ 364 w 82"/>
                  <a:gd name="T1" fmla="*/ 30 h 37"/>
                  <a:gd name="T2" fmla="*/ 121 w 82"/>
                  <a:gd name="T3" fmla="*/ 86 h 37"/>
                  <a:gd name="T4" fmla="*/ 86 w 82"/>
                  <a:gd name="T5" fmla="*/ 131 h 37"/>
                  <a:gd name="T6" fmla="*/ 385 w 82"/>
                  <a:gd name="T7" fmla="*/ 116 h 37"/>
                  <a:gd name="T8" fmla="*/ 415 w 82"/>
                  <a:gd name="T9" fmla="*/ 101 h 37"/>
                  <a:gd name="T10" fmla="*/ 415 w 82"/>
                  <a:gd name="T11" fmla="*/ 0 h 37"/>
                  <a:gd name="T12" fmla="*/ 364 w 82"/>
                  <a:gd name="T13" fmla="*/ 30 h 37"/>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2" h="37">
                    <a:moveTo>
                      <a:pt x="72" y="6"/>
                    </a:moveTo>
                    <a:cubicBezTo>
                      <a:pt x="57" y="23"/>
                      <a:pt x="24" y="17"/>
                      <a:pt x="24" y="17"/>
                    </a:cubicBezTo>
                    <a:cubicBezTo>
                      <a:pt x="24" y="17"/>
                      <a:pt x="0" y="16"/>
                      <a:pt x="17" y="26"/>
                    </a:cubicBezTo>
                    <a:cubicBezTo>
                      <a:pt x="33" y="37"/>
                      <a:pt x="53" y="32"/>
                      <a:pt x="76" y="23"/>
                    </a:cubicBezTo>
                    <a:cubicBezTo>
                      <a:pt x="78" y="22"/>
                      <a:pt x="80" y="21"/>
                      <a:pt x="82" y="20"/>
                    </a:cubicBezTo>
                    <a:lnTo>
                      <a:pt x="82" y="0"/>
                    </a:lnTo>
                    <a:cubicBezTo>
                      <a:pt x="79" y="1"/>
                      <a:pt x="75" y="2"/>
                      <a:pt x="72" y="6"/>
                    </a:cubicBezTo>
                    <a:close/>
                  </a:path>
                </a:pathLst>
              </a:custGeom>
              <a:solidFill>
                <a:schemeClr val="bg1"/>
              </a:solidFill>
              <a:ln w="0">
                <a:noFill/>
                <a:prstDash val="solid"/>
                <a:round/>
                <a:headEnd/>
                <a:tailEnd/>
              </a:ln>
            </p:spPr>
            <p:txBody>
              <a:bodyPr/>
              <a:lstStyle/>
              <a:p>
                <a:endParaRPr lang="zh-CN" altLang="en-US"/>
              </a:p>
            </p:txBody>
          </p:sp>
          <p:sp>
            <p:nvSpPr>
              <p:cNvPr id="1050" name="Freeform 244"/>
              <p:cNvSpPr>
                <a:spLocks/>
              </p:cNvSpPr>
              <p:nvPr/>
            </p:nvSpPr>
            <p:spPr bwMode="auto">
              <a:xfrm>
                <a:off x="5001" y="1378"/>
                <a:ext cx="698" cy="167"/>
              </a:xfrm>
              <a:custGeom>
                <a:avLst/>
                <a:gdLst>
                  <a:gd name="T0" fmla="*/ 106 w 138"/>
                  <a:gd name="T1" fmla="*/ 5 h 33"/>
                  <a:gd name="T2" fmla="*/ 40 w 138"/>
                  <a:gd name="T3" fmla="*/ 71 h 33"/>
                  <a:gd name="T4" fmla="*/ 288 w 138"/>
                  <a:gd name="T5" fmla="*/ 111 h 33"/>
                  <a:gd name="T6" fmla="*/ 592 w 138"/>
                  <a:gd name="T7" fmla="*/ 116 h 33"/>
                  <a:gd name="T8" fmla="*/ 577 w 138"/>
                  <a:gd name="T9" fmla="*/ 40 h 33"/>
                  <a:gd name="T10" fmla="*/ 415 w 138"/>
                  <a:gd name="T11" fmla="*/ 15 h 33"/>
                  <a:gd name="T12" fmla="*/ 106 w 138"/>
                  <a:gd name="T13" fmla="*/ 5 h 33"/>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138" h="33">
                    <a:moveTo>
                      <a:pt x="21" y="1"/>
                    </a:moveTo>
                    <a:cubicBezTo>
                      <a:pt x="21" y="1"/>
                      <a:pt x="0" y="8"/>
                      <a:pt x="8" y="14"/>
                    </a:cubicBezTo>
                    <a:cubicBezTo>
                      <a:pt x="15" y="20"/>
                      <a:pt x="48" y="22"/>
                      <a:pt x="57" y="22"/>
                    </a:cubicBezTo>
                    <a:cubicBezTo>
                      <a:pt x="66" y="22"/>
                      <a:pt x="96" y="33"/>
                      <a:pt x="117" y="23"/>
                    </a:cubicBezTo>
                    <a:cubicBezTo>
                      <a:pt x="138" y="12"/>
                      <a:pt x="123" y="9"/>
                      <a:pt x="114" y="8"/>
                    </a:cubicBezTo>
                    <a:cubicBezTo>
                      <a:pt x="105" y="6"/>
                      <a:pt x="102" y="0"/>
                      <a:pt x="82" y="3"/>
                    </a:cubicBezTo>
                    <a:cubicBezTo>
                      <a:pt x="37" y="11"/>
                      <a:pt x="21" y="1"/>
                      <a:pt x="21" y="1"/>
                    </a:cubicBezTo>
                    <a:close/>
                  </a:path>
                </a:pathLst>
              </a:custGeom>
              <a:solidFill>
                <a:schemeClr val="bg1"/>
              </a:solidFill>
              <a:ln w="0">
                <a:noFill/>
                <a:prstDash val="solid"/>
                <a:round/>
                <a:headEnd/>
                <a:tailEnd/>
              </a:ln>
            </p:spPr>
            <p:txBody>
              <a:bodyPr/>
              <a:lstStyle/>
              <a:p>
                <a:endParaRPr lang="zh-CN" altLang="en-US"/>
              </a:p>
            </p:txBody>
          </p:sp>
          <p:sp>
            <p:nvSpPr>
              <p:cNvPr id="1051" name="Freeform 245"/>
              <p:cNvSpPr>
                <a:spLocks/>
              </p:cNvSpPr>
              <p:nvPr/>
            </p:nvSpPr>
            <p:spPr bwMode="auto">
              <a:xfrm>
                <a:off x="5077" y="1540"/>
                <a:ext cx="567" cy="146"/>
              </a:xfrm>
              <a:custGeom>
                <a:avLst/>
                <a:gdLst>
                  <a:gd name="T0" fmla="*/ 496 w 112"/>
                  <a:gd name="T1" fmla="*/ 96 h 29"/>
                  <a:gd name="T2" fmla="*/ 521 w 112"/>
                  <a:gd name="T3" fmla="*/ 20 h 29"/>
                  <a:gd name="T4" fmla="*/ 375 w 112"/>
                  <a:gd name="T5" fmla="*/ 50 h 29"/>
                  <a:gd name="T6" fmla="*/ 182 w 112"/>
                  <a:gd name="T7" fmla="*/ 30 h 29"/>
                  <a:gd name="T8" fmla="*/ 10 w 112"/>
                  <a:gd name="T9" fmla="*/ 20 h 29"/>
                  <a:gd name="T10" fmla="*/ 496 w 112"/>
                  <a:gd name="T11" fmla="*/ 96 h 29"/>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12" h="29">
                    <a:moveTo>
                      <a:pt x="98" y="19"/>
                    </a:moveTo>
                    <a:cubicBezTo>
                      <a:pt x="112" y="13"/>
                      <a:pt x="111" y="0"/>
                      <a:pt x="103" y="4"/>
                    </a:cubicBezTo>
                    <a:cubicBezTo>
                      <a:pt x="96" y="9"/>
                      <a:pt x="83" y="10"/>
                      <a:pt x="74" y="10"/>
                    </a:cubicBezTo>
                    <a:cubicBezTo>
                      <a:pt x="65" y="11"/>
                      <a:pt x="45" y="3"/>
                      <a:pt x="36" y="6"/>
                    </a:cubicBezTo>
                    <a:cubicBezTo>
                      <a:pt x="27" y="9"/>
                      <a:pt x="2" y="4"/>
                      <a:pt x="2" y="4"/>
                    </a:cubicBezTo>
                    <a:cubicBezTo>
                      <a:pt x="0" y="29"/>
                      <a:pt x="83" y="25"/>
                      <a:pt x="98" y="19"/>
                    </a:cubicBezTo>
                    <a:close/>
                  </a:path>
                </a:pathLst>
              </a:custGeom>
              <a:solidFill>
                <a:schemeClr val="bg1"/>
              </a:solidFill>
              <a:ln w="0">
                <a:noFill/>
                <a:prstDash val="solid"/>
                <a:round/>
                <a:headEnd/>
                <a:tailEnd/>
              </a:ln>
            </p:spPr>
            <p:txBody>
              <a:bodyPr/>
              <a:lstStyle/>
              <a:p>
                <a:endParaRPr lang="zh-CN" altLang="en-US"/>
              </a:p>
            </p:txBody>
          </p:sp>
          <p:sp>
            <p:nvSpPr>
              <p:cNvPr id="1052" name="Freeform 246"/>
              <p:cNvSpPr>
                <a:spLocks/>
              </p:cNvSpPr>
              <p:nvPr/>
            </p:nvSpPr>
            <p:spPr bwMode="auto">
              <a:xfrm>
                <a:off x="5042" y="1656"/>
                <a:ext cx="581" cy="480"/>
              </a:xfrm>
              <a:custGeom>
                <a:avLst/>
                <a:gdLst>
                  <a:gd name="T0" fmla="*/ 15 w 115"/>
                  <a:gd name="T1" fmla="*/ 268 h 95"/>
                  <a:gd name="T2" fmla="*/ 131 w 115"/>
                  <a:gd name="T3" fmla="*/ 273 h 95"/>
                  <a:gd name="T4" fmla="*/ 253 w 115"/>
                  <a:gd name="T5" fmla="*/ 389 h 95"/>
                  <a:gd name="T6" fmla="*/ 298 w 115"/>
                  <a:gd name="T7" fmla="*/ 424 h 95"/>
                  <a:gd name="T8" fmla="*/ 409 w 115"/>
                  <a:gd name="T9" fmla="*/ 263 h 95"/>
                  <a:gd name="T10" fmla="*/ 561 w 115"/>
                  <a:gd name="T11" fmla="*/ 263 h 95"/>
                  <a:gd name="T12" fmla="*/ 399 w 115"/>
                  <a:gd name="T13" fmla="*/ 136 h 95"/>
                  <a:gd name="T14" fmla="*/ 187 w 115"/>
                  <a:gd name="T15" fmla="*/ 81 h 95"/>
                  <a:gd name="T16" fmla="*/ 61 w 115"/>
                  <a:gd name="T17" fmla="*/ 207 h 95"/>
                  <a:gd name="T18" fmla="*/ 15 w 115"/>
                  <a:gd name="T19" fmla="*/ 268 h 95"/>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15" h="95">
                    <a:moveTo>
                      <a:pt x="3" y="53"/>
                    </a:moveTo>
                    <a:cubicBezTo>
                      <a:pt x="5" y="60"/>
                      <a:pt x="14" y="68"/>
                      <a:pt x="26" y="54"/>
                    </a:cubicBezTo>
                    <a:cubicBezTo>
                      <a:pt x="48" y="29"/>
                      <a:pt x="48" y="72"/>
                      <a:pt x="50" y="77"/>
                    </a:cubicBezTo>
                    <a:cubicBezTo>
                      <a:pt x="51" y="81"/>
                      <a:pt x="54" y="95"/>
                      <a:pt x="59" y="84"/>
                    </a:cubicBezTo>
                    <a:cubicBezTo>
                      <a:pt x="63" y="74"/>
                      <a:pt x="70" y="39"/>
                      <a:pt x="81" y="52"/>
                    </a:cubicBezTo>
                    <a:cubicBezTo>
                      <a:pt x="100" y="76"/>
                      <a:pt x="115" y="54"/>
                      <a:pt x="111" y="52"/>
                    </a:cubicBezTo>
                    <a:cubicBezTo>
                      <a:pt x="106" y="51"/>
                      <a:pt x="79" y="37"/>
                      <a:pt x="79" y="27"/>
                    </a:cubicBezTo>
                    <a:cubicBezTo>
                      <a:pt x="79" y="16"/>
                      <a:pt x="42" y="0"/>
                      <a:pt x="37" y="16"/>
                    </a:cubicBezTo>
                    <a:cubicBezTo>
                      <a:pt x="33" y="33"/>
                      <a:pt x="12" y="41"/>
                      <a:pt x="12" y="41"/>
                    </a:cubicBezTo>
                    <a:cubicBezTo>
                      <a:pt x="0" y="44"/>
                      <a:pt x="2" y="45"/>
                      <a:pt x="3" y="53"/>
                    </a:cubicBezTo>
                    <a:close/>
                  </a:path>
                </a:pathLst>
              </a:custGeom>
              <a:solidFill>
                <a:schemeClr val="bg1"/>
              </a:solidFill>
              <a:ln w="0">
                <a:noFill/>
                <a:prstDash val="solid"/>
                <a:round/>
                <a:headEnd/>
                <a:tailEnd/>
              </a:ln>
            </p:spPr>
            <p:txBody>
              <a:bodyPr/>
              <a:lstStyle/>
              <a:p>
                <a:endParaRPr lang="zh-CN" altLang="en-US"/>
              </a:p>
            </p:txBody>
          </p:sp>
          <p:sp>
            <p:nvSpPr>
              <p:cNvPr id="1053" name="Freeform 247"/>
              <p:cNvSpPr>
                <a:spLocks/>
              </p:cNvSpPr>
              <p:nvPr/>
            </p:nvSpPr>
            <p:spPr bwMode="auto">
              <a:xfrm>
                <a:off x="5421" y="1464"/>
                <a:ext cx="329" cy="854"/>
              </a:xfrm>
              <a:custGeom>
                <a:avLst/>
                <a:gdLst>
                  <a:gd name="T0" fmla="*/ 258 w 65"/>
                  <a:gd name="T1" fmla="*/ 202 h 169"/>
                  <a:gd name="T2" fmla="*/ 111 w 65"/>
                  <a:gd name="T3" fmla="*/ 248 h 169"/>
                  <a:gd name="T4" fmla="*/ 111 w 65"/>
                  <a:gd name="T5" fmla="*/ 298 h 169"/>
                  <a:gd name="T6" fmla="*/ 253 w 65"/>
                  <a:gd name="T7" fmla="*/ 455 h 169"/>
                  <a:gd name="T8" fmla="*/ 172 w 65"/>
                  <a:gd name="T9" fmla="*/ 596 h 169"/>
                  <a:gd name="T10" fmla="*/ 0 w 65"/>
                  <a:gd name="T11" fmla="*/ 748 h 169"/>
                  <a:gd name="T12" fmla="*/ 86 w 65"/>
                  <a:gd name="T13" fmla="*/ 783 h 169"/>
                  <a:gd name="T14" fmla="*/ 238 w 65"/>
                  <a:gd name="T15" fmla="*/ 839 h 169"/>
                  <a:gd name="T16" fmla="*/ 319 w 65"/>
                  <a:gd name="T17" fmla="*/ 819 h 169"/>
                  <a:gd name="T18" fmla="*/ 329 w 65"/>
                  <a:gd name="T19" fmla="*/ 0 h 169"/>
                  <a:gd name="T20" fmla="*/ 258 w 65"/>
                  <a:gd name="T21" fmla="*/ 202 h 169"/>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65" h="169">
                    <a:moveTo>
                      <a:pt x="51" y="40"/>
                    </a:moveTo>
                    <a:cubicBezTo>
                      <a:pt x="44" y="46"/>
                      <a:pt x="30" y="49"/>
                      <a:pt x="22" y="49"/>
                    </a:cubicBezTo>
                    <a:cubicBezTo>
                      <a:pt x="13" y="48"/>
                      <a:pt x="14" y="56"/>
                      <a:pt x="22" y="59"/>
                    </a:cubicBezTo>
                    <a:cubicBezTo>
                      <a:pt x="30" y="62"/>
                      <a:pt x="49" y="75"/>
                      <a:pt x="50" y="90"/>
                    </a:cubicBezTo>
                    <a:cubicBezTo>
                      <a:pt x="50" y="104"/>
                      <a:pt x="51" y="115"/>
                      <a:pt x="34" y="118"/>
                    </a:cubicBezTo>
                    <a:cubicBezTo>
                      <a:pt x="18" y="122"/>
                      <a:pt x="3" y="124"/>
                      <a:pt x="0" y="148"/>
                    </a:cubicBezTo>
                    <a:cubicBezTo>
                      <a:pt x="0" y="148"/>
                      <a:pt x="10" y="154"/>
                      <a:pt x="17" y="155"/>
                    </a:cubicBezTo>
                    <a:cubicBezTo>
                      <a:pt x="23" y="155"/>
                      <a:pt x="42" y="163"/>
                      <a:pt x="47" y="166"/>
                    </a:cubicBezTo>
                    <a:cubicBezTo>
                      <a:pt x="51" y="169"/>
                      <a:pt x="58" y="167"/>
                      <a:pt x="63" y="162"/>
                    </a:cubicBezTo>
                    <a:lnTo>
                      <a:pt x="65" y="0"/>
                    </a:lnTo>
                    <a:cubicBezTo>
                      <a:pt x="64" y="8"/>
                      <a:pt x="58" y="36"/>
                      <a:pt x="51" y="40"/>
                    </a:cubicBezTo>
                    <a:close/>
                  </a:path>
                </a:pathLst>
              </a:custGeom>
              <a:solidFill>
                <a:schemeClr val="bg1"/>
              </a:solidFill>
              <a:ln w="0">
                <a:noFill/>
                <a:prstDash val="solid"/>
                <a:round/>
                <a:headEnd/>
                <a:tailEnd/>
              </a:ln>
            </p:spPr>
            <p:txBody>
              <a:bodyPr/>
              <a:lstStyle/>
              <a:p>
                <a:endParaRPr lang="zh-CN" altLang="en-US"/>
              </a:p>
            </p:txBody>
          </p:sp>
        </p:grpSp>
      </p:grpSp>
      <p:sp>
        <p:nvSpPr>
          <p:cNvPr id="1034" name="Rectangle 248"/>
          <p:cNvSpPr>
            <a:spLocks noGrp="1" noRot="1" noChangeArrowheads="1"/>
          </p:cNvSpPr>
          <p:nvPr>
            <p:ph type="title"/>
          </p:nvPr>
        </p:nvSpPr>
        <p:spPr bwMode="auto">
          <a:xfrm>
            <a:off x="298450" y="228600"/>
            <a:ext cx="854075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1035" name="Rectangle 249"/>
          <p:cNvSpPr>
            <a:spLocks noGrp="1" noRot="1" noChangeArrowheads="1"/>
          </p:cNvSpPr>
          <p:nvPr>
            <p:ph type="body" idx="1"/>
          </p:nvPr>
        </p:nvSpPr>
        <p:spPr bwMode="auto">
          <a:xfrm>
            <a:off x="609600" y="1600200"/>
            <a:ext cx="8153400" cy="44989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50426" name="Rectangle 250"/>
          <p:cNvSpPr>
            <a:spLocks noGrp="1" noChangeArrowheads="1"/>
          </p:cNvSpPr>
          <p:nvPr>
            <p:ph type="dt" sz="half" idx="2"/>
          </p:nvPr>
        </p:nvSpPr>
        <p:spPr bwMode="auto">
          <a:xfrm>
            <a:off x="298450"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nSpc>
                <a:spcPct val="100000"/>
              </a:lnSpc>
              <a:spcBef>
                <a:spcPct val="0"/>
              </a:spcBef>
              <a:buClrTx/>
              <a:buFontTx/>
              <a:buNone/>
              <a:defRPr sz="1400" b="0">
                <a:latin typeface="+mn-lt"/>
                <a:ea typeface="+mn-ea"/>
                <a:cs typeface="+mn-cs"/>
              </a:defRPr>
            </a:lvl1pPr>
          </a:lstStyle>
          <a:p>
            <a:pPr>
              <a:defRPr/>
            </a:pPr>
            <a:endParaRPr lang="en-US" altLang="zh-CN"/>
          </a:p>
        </p:txBody>
      </p:sp>
      <p:sp>
        <p:nvSpPr>
          <p:cNvPr id="50427" name="Rectangle 251"/>
          <p:cNvSpPr>
            <a:spLocks noGrp="1" noChangeArrowheads="1"/>
          </p:cNvSpPr>
          <p:nvPr>
            <p:ph type="ftr" sz="quarter" idx="3"/>
          </p:nvPr>
        </p:nvSpPr>
        <p:spPr bwMode="auto">
          <a:xfrm>
            <a:off x="3121025"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lnSpc>
                <a:spcPct val="100000"/>
              </a:lnSpc>
              <a:spcBef>
                <a:spcPct val="0"/>
              </a:spcBef>
              <a:buClrTx/>
              <a:buFontTx/>
              <a:buNone/>
              <a:defRPr sz="1400" b="0">
                <a:latin typeface="+mn-lt"/>
                <a:ea typeface="+mn-ea"/>
                <a:cs typeface="+mn-cs"/>
              </a:defRPr>
            </a:lvl1pPr>
          </a:lstStyle>
          <a:p>
            <a:pPr>
              <a:defRPr/>
            </a:pPr>
            <a:endParaRPr lang="en-US" altLang="zh-CN"/>
          </a:p>
        </p:txBody>
      </p:sp>
      <p:sp>
        <p:nvSpPr>
          <p:cNvPr id="50428" name="Rectangle 252"/>
          <p:cNvSpPr>
            <a:spLocks noGrp="1" noChangeArrowheads="1"/>
          </p:cNvSpPr>
          <p:nvPr>
            <p:ph type="sldNum" sz="quarter" idx="4"/>
          </p:nvPr>
        </p:nvSpPr>
        <p:spPr bwMode="auto">
          <a:xfrm>
            <a:off x="6550025" y="6245225"/>
            <a:ext cx="2289175"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lnSpc>
                <a:spcPct val="100000"/>
              </a:lnSpc>
              <a:spcBef>
                <a:spcPct val="0"/>
              </a:spcBef>
              <a:buClrTx/>
              <a:buFontTx/>
              <a:buNone/>
              <a:defRPr sz="1400" b="0">
                <a:latin typeface="+mn-lt"/>
                <a:ea typeface="+mn-ea"/>
                <a:cs typeface="+mn-cs"/>
              </a:defRPr>
            </a:lvl1pPr>
          </a:lstStyle>
          <a:p>
            <a:pPr>
              <a:defRPr/>
            </a:pPr>
            <a:fld id="{0F6AF05B-52D5-4F7A-A394-49062964570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13" r:id="rId1"/>
    <p:sldLayoutId id="2147483712" r:id="rId2"/>
    <p:sldLayoutId id="2147483711" r:id="rId3"/>
    <p:sldLayoutId id="2147483710" r:id="rId4"/>
    <p:sldLayoutId id="2147483709" r:id="rId5"/>
    <p:sldLayoutId id="2147483708" r:id="rId6"/>
    <p:sldLayoutId id="2147483707" r:id="rId7"/>
    <p:sldLayoutId id="2147483706" r:id="rId8"/>
    <p:sldLayoutId id="2147483705" r:id="rId9"/>
    <p:sldLayoutId id="2147483704" r:id="rId10"/>
    <p:sldLayoutId id="2147483703" r:id="rId11"/>
    <p:sldLayoutId id="2147483702" r:id="rId12"/>
    <p:sldLayoutId id="2147483701" r:id="rId13"/>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lr>
          <a:schemeClr val="hlink"/>
        </a:buClr>
        <a:buFont typeface="Wingdings" pitchFamily="2" charset="2"/>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tx2"/>
        </a:buClr>
        <a:buSzPct val="85000"/>
        <a:buFont typeface="Wingdings" pitchFamily="2" charset="2"/>
        <a:buChar char="Ø"/>
        <a:defRPr sz="2800">
          <a:solidFill>
            <a:schemeClr val="tx1"/>
          </a:solidFill>
          <a:latin typeface="+mn-lt"/>
          <a:ea typeface="+mn-ea"/>
        </a:defRPr>
      </a:lvl2pPr>
      <a:lvl3pPr marL="1143000" indent="-228600" algn="l" rtl="0" eaLnBrk="0" fontAlgn="base" hangingPunct="0">
        <a:spcBef>
          <a:spcPct val="20000"/>
        </a:spcBef>
        <a:spcAft>
          <a:spcPct val="0"/>
        </a:spcAft>
        <a:buClr>
          <a:schemeClr val="hlink"/>
        </a:buClr>
        <a:buSzPct val="95000"/>
        <a:buFont typeface="Wingdings 2" pitchFamily="18" charset="2"/>
        <a:buChar char="¡"/>
        <a:defRPr sz="2400">
          <a:solidFill>
            <a:schemeClr val="tx1"/>
          </a:solidFill>
          <a:latin typeface="+mn-lt"/>
          <a:ea typeface="+mn-ea"/>
        </a:defRPr>
      </a:lvl3pPr>
      <a:lvl4pPr marL="1600200" indent="-228600" algn="l" rtl="0" eaLnBrk="0" fontAlgn="base" hangingPunct="0">
        <a:spcBef>
          <a:spcPct val="20000"/>
        </a:spcBef>
        <a:spcAft>
          <a:spcPct val="0"/>
        </a:spcAft>
        <a:buClr>
          <a:schemeClr val="tx2"/>
        </a:buClr>
        <a:buSzPct val="90000"/>
        <a:buFont typeface="Wingdings" pitchFamily="2" charset="2"/>
        <a:buChar char="Ø"/>
        <a:defRPr sz="2000">
          <a:solidFill>
            <a:schemeClr val="tx1"/>
          </a:solidFill>
          <a:latin typeface="+mn-lt"/>
          <a:ea typeface="+mn-ea"/>
        </a:defRPr>
      </a:lvl4pPr>
      <a:lvl5pPr marL="2057400" indent="-228600" algn="l" rtl="0" eaLnBrk="0" fontAlgn="base" hangingPunct="0">
        <a:spcBef>
          <a:spcPct val="20000"/>
        </a:spcBef>
        <a:spcAft>
          <a:spcPct val="0"/>
        </a:spcAft>
        <a:buClr>
          <a:schemeClr val="hlink"/>
        </a:buClr>
        <a:buFont typeface="Wingdings 2" pitchFamily="18" charset="2"/>
        <a:buChar char="¡"/>
        <a:defRPr sz="2000">
          <a:solidFill>
            <a:schemeClr val="tx1"/>
          </a:solidFill>
          <a:latin typeface="+mn-lt"/>
          <a:ea typeface="+mn-ea"/>
        </a:defRPr>
      </a:lvl5pPr>
      <a:lvl6pPr marL="25146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6pPr>
      <a:lvl7pPr marL="29718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7pPr>
      <a:lvl8pPr marL="34290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8pPr>
      <a:lvl9pPr marL="3886200" indent="-228600" algn="l" rtl="0" fontAlgn="base">
        <a:spcBef>
          <a:spcPct val="20000"/>
        </a:spcBef>
        <a:spcAft>
          <a:spcPct val="0"/>
        </a:spcAft>
        <a:buClr>
          <a:schemeClr val="hlink"/>
        </a:buClr>
        <a:buFont typeface="Wingdings 2" pitchFamily="18"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p>
        </p:txBody>
      </p:sp>
      <p:sp>
        <p:nvSpPr>
          <p:cNvPr id="2051"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defRPr sz="1400" b="0">
                <a:solidFill>
                  <a:srgbClr val="000000"/>
                </a:solidFill>
                <a:latin typeface="Arial" charset="0"/>
                <a:cs typeface="+mn-cs"/>
              </a:defRPr>
            </a:lvl1pPr>
          </a:lstStyle>
          <a:p>
            <a:pPr>
              <a:defRPr/>
            </a:pPr>
            <a:endParaRPr lang="en-US" altLang="zh-CN"/>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ctr">
              <a:defRPr sz="1400" b="0">
                <a:solidFill>
                  <a:srgbClr val="000000"/>
                </a:solidFill>
                <a:latin typeface="Arial" charset="0"/>
                <a:cs typeface="+mn-cs"/>
              </a:defRPr>
            </a:lvl1pPr>
          </a:lstStyle>
          <a:p>
            <a:pPr>
              <a:defRPr/>
            </a:pPr>
            <a:endParaRPr lang="en-US" altLang="zh-CN"/>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a:defRPr sz="1400" b="0">
                <a:solidFill>
                  <a:srgbClr val="000000"/>
                </a:solidFill>
                <a:latin typeface="Arial" charset="0"/>
                <a:cs typeface="+mn-cs"/>
              </a:defRPr>
            </a:lvl1pPr>
          </a:lstStyle>
          <a:p>
            <a:pPr>
              <a:defRPr/>
            </a:pPr>
            <a:fld id="{31BDD55C-2676-421E-A8A0-5BCB2A147B7D}" type="slidenum">
              <a:rPr lang="en-US" altLang="zh-CN"/>
              <a:pPr>
                <a:defRPr/>
              </a:pPr>
              <a:t>‹#›</a:t>
            </a:fld>
            <a:endParaRPr lang="en-US" altLang="zh-CN"/>
          </a:p>
        </p:txBody>
      </p:sp>
    </p:spTree>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ea typeface="宋体" pitchFamily="2" charset="-122"/>
        </a:defRPr>
      </a:lvl2pPr>
      <a:lvl3pPr algn="ctr" rtl="0" eaLnBrk="0" fontAlgn="base" hangingPunct="0">
        <a:spcBef>
          <a:spcPct val="0"/>
        </a:spcBef>
        <a:spcAft>
          <a:spcPct val="0"/>
        </a:spcAft>
        <a:defRPr sz="4400">
          <a:solidFill>
            <a:schemeClr val="tx2"/>
          </a:solidFill>
          <a:latin typeface="Arial" charset="0"/>
          <a:ea typeface="宋体" pitchFamily="2" charset="-122"/>
        </a:defRPr>
      </a:lvl3pPr>
      <a:lvl4pPr algn="ctr" rtl="0" eaLnBrk="0" fontAlgn="base" hangingPunct="0">
        <a:spcBef>
          <a:spcPct val="0"/>
        </a:spcBef>
        <a:spcAft>
          <a:spcPct val="0"/>
        </a:spcAft>
        <a:defRPr sz="4400">
          <a:solidFill>
            <a:schemeClr val="tx2"/>
          </a:solidFill>
          <a:latin typeface="Arial" charset="0"/>
          <a:ea typeface="宋体" pitchFamily="2" charset="-122"/>
        </a:defRPr>
      </a:lvl4pPr>
      <a:lvl5pPr algn="ctr" rtl="0" eaLnBrk="0" fontAlgn="base" hangingPunct="0">
        <a:spcBef>
          <a:spcPct val="0"/>
        </a:spcBef>
        <a:spcAft>
          <a:spcPct val="0"/>
        </a:spcAft>
        <a:defRPr sz="4400">
          <a:solidFill>
            <a:schemeClr val="tx2"/>
          </a:solidFill>
          <a:latin typeface="Arial" charset="0"/>
          <a:ea typeface="宋体" pitchFamily="2" charset="-122"/>
        </a:defRPr>
      </a:lvl5pPr>
      <a:lvl6pPr marL="457200" algn="ctr" rtl="0" fontAlgn="base">
        <a:spcBef>
          <a:spcPct val="0"/>
        </a:spcBef>
        <a:spcAft>
          <a:spcPct val="0"/>
        </a:spcAft>
        <a:defRPr sz="4400">
          <a:solidFill>
            <a:schemeClr val="tx2"/>
          </a:solidFill>
          <a:latin typeface="Arial" charset="0"/>
          <a:ea typeface="宋体" pitchFamily="2" charset="-122"/>
        </a:defRPr>
      </a:lvl6pPr>
      <a:lvl7pPr marL="914400" algn="ctr" rtl="0" fontAlgn="base">
        <a:spcBef>
          <a:spcPct val="0"/>
        </a:spcBef>
        <a:spcAft>
          <a:spcPct val="0"/>
        </a:spcAft>
        <a:defRPr sz="4400">
          <a:solidFill>
            <a:schemeClr val="tx2"/>
          </a:solidFill>
          <a:latin typeface="Arial" charset="0"/>
          <a:ea typeface="宋体" pitchFamily="2" charset="-122"/>
        </a:defRPr>
      </a:lvl7pPr>
      <a:lvl8pPr marL="1371600" algn="ctr" rtl="0" fontAlgn="base">
        <a:spcBef>
          <a:spcPct val="0"/>
        </a:spcBef>
        <a:spcAft>
          <a:spcPct val="0"/>
        </a:spcAft>
        <a:defRPr sz="4400">
          <a:solidFill>
            <a:schemeClr val="tx2"/>
          </a:solidFill>
          <a:latin typeface="Arial" charset="0"/>
          <a:ea typeface="宋体" pitchFamily="2" charset="-122"/>
        </a:defRPr>
      </a:lvl8pPr>
      <a:lvl9pPr marL="1828800" algn="ctr" rtl="0" fontAlgn="base">
        <a:spcBef>
          <a:spcPct val="0"/>
        </a:spcBef>
        <a:spcAft>
          <a:spcPct val="0"/>
        </a:spcAft>
        <a:defRPr sz="4400">
          <a:solidFill>
            <a:schemeClr val="tx2"/>
          </a:solidFill>
          <a:latin typeface="Arial" charset="0"/>
          <a:ea typeface="宋体" pitchFamily="2" charset="-122"/>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ea typeface="+mn-ea"/>
        </a:defRPr>
      </a:lvl2pPr>
      <a:lvl3pPr marL="1143000" indent="-228600" algn="l" rtl="0" eaLnBrk="0" fontAlgn="base" hangingPunct="0">
        <a:spcBef>
          <a:spcPct val="20000"/>
        </a:spcBef>
        <a:spcAft>
          <a:spcPct val="0"/>
        </a:spcAft>
        <a:buChar char="•"/>
        <a:defRPr sz="2400">
          <a:solidFill>
            <a:schemeClr val="tx1"/>
          </a:solidFill>
          <a:latin typeface="+mn-lt"/>
          <a:ea typeface="+mn-ea"/>
        </a:defRPr>
      </a:lvl3pPr>
      <a:lvl4pPr marL="1600200" indent="-228600" algn="l" rtl="0" eaLnBrk="0" fontAlgn="base" hangingPunct="0">
        <a:spcBef>
          <a:spcPct val="20000"/>
        </a:spcBef>
        <a:spcAft>
          <a:spcPct val="0"/>
        </a:spcAft>
        <a:buChar char="–"/>
        <a:defRPr sz="2000">
          <a:solidFill>
            <a:schemeClr val="tx1"/>
          </a:solidFill>
          <a:latin typeface="+mn-lt"/>
          <a:ea typeface="+mn-ea"/>
        </a:defRPr>
      </a:lvl4pPr>
      <a:lvl5pPr marL="2057400" indent="-228600" algn="l" rtl="0" eaLnBrk="0" fontAlgn="base" hangingPunct="0">
        <a:spcBef>
          <a:spcPct val="20000"/>
        </a:spcBef>
        <a:spcAft>
          <a:spcPct val="0"/>
        </a:spcAft>
        <a:buChar char="»"/>
        <a:defRPr sz="2000">
          <a:solidFill>
            <a:schemeClr val="tx1"/>
          </a:solidFill>
          <a:latin typeface="+mn-lt"/>
          <a:ea typeface="+mn-ea"/>
        </a:defRPr>
      </a:lvl5pPr>
      <a:lvl6pPr marL="2514600" indent="-228600" algn="l" rtl="0" fontAlgn="base">
        <a:spcBef>
          <a:spcPct val="20000"/>
        </a:spcBef>
        <a:spcAft>
          <a:spcPct val="0"/>
        </a:spcAft>
        <a:buChar char="»"/>
        <a:defRPr sz="2000">
          <a:solidFill>
            <a:schemeClr val="tx1"/>
          </a:solidFill>
          <a:latin typeface="+mn-lt"/>
          <a:ea typeface="+mn-ea"/>
        </a:defRPr>
      </a:lvl6pPr>
      <a:lvl7pPr marL="2971800" indent="-228600" algn="l" rtl="0" fontAlgn="base">
        <a:spcBef>
          <a:spcPct val="20000"/>
        </a:spcBef>
        <a:spcAft>
          <a:spcPct val="0"/>
        </a:spcAft>
        <a:buChar char="»"/>
        <a:defRPr sz="2000">
          <a:solidFill>
            <a:schemeClr val="tx1"/>
          </a:solidFill>
          <a:latin typeface="+mn-lt"/>
          <a:ea typeface="+mn-ea"/>
        </a:defRPr>
      </a:lvl7pPr>
      <a:lvl8pPr marL="3429000" indent="-228600" algn="l" rtl="0" fontAlgn="base">
        <a:spcBef>
          <a:spcPct val="20000"/>
        </a:spcBef>
        <a:spcAft>
          <a:spcPct val="0"/>
        </a:spcAft>
        <a:buChar char="»"/>
        <a:defRPr sz="2000">
          <a:solidFill>
            <a:schemeClr val="tx1"/>
          </a:solidFill>
          <a:latin typeface="+mn-lt"/>
          <a:ea typeface="+mn-ea"/>
        </a:defRPr>
      </a:lvl8pPr>
      <a:lvl9pPr marL="3886200" indent="-228600" algn="l" rtl="0" fontAlgn="base">
        <a:spcBef>
          <a:spcPct val="20000"/>
        </a:spcBef>
        <a:spcAft>
          <a:spcPct val="0"/>
        </a:spcAft>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25.xml"/><Relationship Id="rId1" Type="http://schemas.openxmlformats.org/officeDocument/2006/relationships/audio" Target="file:///C:\Users\Administrator\Desktop\&#20843;&#19979;&#31532;&#19968;&#21333;&#20803;\&#20843;&#19979;&#31532;&#19968;&#21333;&#20803;\2\&#20013;&#22269;&#20154;&#27665;&#24535;&#24895;&#20891;&#25112;&#27468;%20&#38050;&#29748;&#21512;&#21809;&#29256;.mp3" TargetMode="External"/><Relationship Id="rId5" Type="http://schemas.openxmlformats.org/officeDocument/2006/relationships/image" Target="../media/image3.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5.xml"/></Relationships>
</file>

<file path=ppt/slides/_rels/slide12.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3.jpeg"/><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5.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3.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jpeg"/><Relationship Id="rId1" Type="http://schemas.openxmlformats.org/officeDocument/2006/relationships/slideLayout" Target="../slideLayouts/slideLayout2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26.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3.png"/><Relationship Id="rId2" Type="http://schemas.openxmlformats.org/officeDocument/2006/relationships/slideLayout" Target="../slideLayouts/slideLayout7.xml"/><Relationship Id="rId1" Type="http://schemas.openxmlformats.org/officeDocument/2006/relationships/video" Target="file:///C:\Documents%20and%20Settings\admin\&#26700;&#38754;\&#31532;2&#35838;%20%20&#26368;&#21487;&#29233;&#30340;&#20154;\&#32654;&#22269;&#24178;&#28041;.MPG" TargetMode="External"/><Relationship Id="rId6" Type="http://schemas.openxmlformats.org/officeDocument/2006/relationships/image" Target="../media/image9.jpeg"/><Relationship Id="rId5" Type="http://schemas.openxmlformats.org/officeDocument/2006/relationships/image" Target="../media/image8.png"/><Relationship Id="rId4" Type="http://schemas.openxmlformats.org/officeDocument/2006/relationships/image" Target="../media/image7.jpe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2.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WordArt 2"/>
          <p:cNvSpPr>
            <a:spLocks noChangeArrowheads="1" noChangeShapeType="1" noTextEdit="1"/>
          </p:cNvSpPr>
          <p:nvPr/>
        </p:nvSpPr>
        <p:spPr bwMode="auto">
          <a:xfrm>
            <a:off x="304800" y="304800"/>
            <a:ext cx="2781300" cy="927100"/>
          </a:xfrm>
          <a:prstGeom prst="rect">
            <a:avLst/>
          </a:prstGeom>
        </p:spPr>
        <p:txBody>
          <a:bodyPr wrap="none" fromWordArt="1">
            <a:prstTxWarp prst="textWave1">
              <a:avLst>
                <a:gd name="adj1" fmla="val 13005"/>
                <a:gd name="adj2" fmla="val 0"/>
              </a:avLst>
            </a:prstTxWarp>
          </a:bodyPr>
          <a:lstStyle/>
          <a:p>
            <a:pPr algn="ctr"/>
            <a:r>
              <a:rPr lang="zh-CN" altLang="en-US" sz="5400" kern="10">
                <a:ln w="9525">
                  <a:noFill/>
                  <a:round/>
                  <a:headEnd/>
                  <a:tailEnd/>
                </a:ln>
                <a:gradFill rotWithShape="0">
                  <a:gsLst>
                    <a:gs pos="0">
                      <a:srgbClr val="9999FF"/>
                    </a:gs>
                    <a:gs pos="100000">
                      <a:srgbClr val="009999"/>
                    </a:gs>
                  </a:gsLst>
                  <a:lin ang="5400000" scaled="1"/>
                </a:gradFill>
                <a:effectLst>
                  <a:outerShdw dist="53882" dir="2700000" algn="ctr" rotWithShape="0">
                    <a:srgbClr val="C0C0C0">
                      <a:alpha val="80000"/>
                    </a:srgbClr>
                  </a:outerShdw>
                </a:effectLst>
                <a:latin typeface="楷体"/>
                <a:ea typeface="楷体"/>
              </a:rPr>
              <a:t>导入新课</a:t>
            </a:r>
          </a:p>
        </p:txBody>
      </p:sp>
      <p:pic>
        <p:nvPicPr>
          <p:cNvPr id="68611" name="Picture 3" descr="5"/>
          <p:cNvPicPr>
            <a:picLocks noChangeAspect="1" noChangeArrowheads="1"/>
          </p:cNvPicPr>
          <p:nvPr/>
        </p:nvPicPr>
        <p:blipFill>
          <a:blip r:embed="rId2" cstate="print"/>
          <a:srcRect/>
          <a:stretch>
            <a:fillRect/>
          </a:stretch>
        </p:blipFill>
        <p:spPr bwMode="auto">
          <a:xfrm>
            <a:off x="6858000" y="5210175"/>
            <a:ext cx="2286000" cy="1647825"/>
          </a:xfrm>
          <a:prstGeom prst="rect">
            <a:avLst/>
          </a:prstGeom>
          <a:noFill/>
        </p:spPr>
      </p:pic>
      <p:sp>
        <p:nvSpPr>
          <p:cNvPr id="68612" name="Text Box 4"/>
          <p:cNvSpPr txBox="1">
            <a:spLocks noChangeArrowheads="1"/>
          </p:cNvSpPr>
          <p:nvPr/>
        </p:nvSpPr>
        <p:spPr bwMode="auto">
          <a:xfrm>
            <a:off x="304800" y="1524000"/>
            <a:ext cx="8382000" cy="3293209"/>
          </a:xfrm>
          <a:prstGeom prst="rect">
            <a:avLst/>
          </a:prstGeom>
          <a:noFill/>
          <a:ln w="9525">
            <a:noFill/>
            <a:miter lim="800000"/>
            <a:headEnd/>
            <a:tailEnd/>
          </a:ln>
          <a:effectLst/>
        </p:spPr>
        <p:txBody>
          <a:bodyPr>
            <a:spAutoFit/>
          </a:bodyPr>
          <a:lstStyle/>
          <a:p>
            <a:pPr>
              <a:spcBef>
                <a:spcPct val="50000"/>
              </a:spcBef>
            </a:pPr>
            <a:r>
              <a:rPr lang="zh-CN" altLang="en-US" sz="1800" b="0" dirty="0">
                <a:latin typeface="Arial" pitchFamily="34" charset="0"/>
              </a:rPr>
              <a:t>          </a:t>
            </a:r>
            <a:r>
              <a:rPr lang="zh-CN" altLang="en-US" sz="3200" dirty="0">
                <a:effectLst>
                  <a:outerShdw blurRad="38100" dist="38100" dir="2700000" algn="tl">
                    <a:srgbClr val="C0C0C0"/>
                  </a:outerShdw>
                </a:effectLst>
                <a:latin typeface="Arial" pitchFamily="34" charset="0"/>
                <a:ea typeface="楷体" pitchFamily="49" charset="-122"/>
              </a:rPr>
              <a:t>新中国成立后，新生的人民政权仍处在内忧外患之中</a:t>
            </a:r>
            <a:r>
              <a:rPr lang="zh-CN" altLang="en-US" sz="3200" dirty="0" smtClean="0">
                <a:effectLst>
                  <a:outerShdw blurRad="38100" dist="38100" dir="2700000" algn="tl">
                    <a:srgbClr val="C0C0C0"/>
                  </a:outerShdw>
                </a:effectLst>
                <a:latin typeface="Arial" pitchFamily="34" charset="0"/>
                <a:ea typeface="楷体" pitchFamily="49" charset="-122"/>
              </a:rPr>
              <a:t>，在上一节课中我们了解了当时的内忧。今天我们来看看当时的外患，美</a:t>
            </a:r>
            <a:r>
              <a:rPr lang="zh-CN" altLang="en-US" sz="3200" dirty="0">
                <a:effectLst>
                  <a:outerShdw blurRad="38100" dist="38100" dir="2700000" algn="tl">
                    <a:srgbClr val="C0C0C0"/>
                  </a:outerShdw>
                </a:effectLst>
                <a:latin typeface="Arial" pitchFamily="34" charset="0"/>
                <a:ea typeface="楷体" pitchFamily="49" charset="-122"/>
              </a:rPr>
              <a:t>军将战火燃到鸭绿江边</a:t>
            </a:r>
            <a:r>
              <a:rPr lang="zh-CN" altLang="en-US" sz="3200" dirty="0" smtClean="0">
                <a:effectLst>
                  <a:outerShdw blurRad="38100" dist="38100" dir="2700000" algn="tl">
                    <a:srgbClr val="C0C0C0"/>
                  </a:outerShdw>
                </a:effectLst>
                <a:latin typeface="Arial" pitchFamily="34" charset="0"/>
                <a:ea typeface="楷体" pitchFamily="49" charset="-122"/>
              </a:rPr>
              <a:t>。这是怎么回事呢？让</a:t>
            </a:r>
            <a:r>
              <a:rPr lang="zh-CN" altLang="en-US" sz="3200" dirty="0">
                <a:effectLst>
                  <a:outerShdw blurRad="38100" dist="38100" dir="2700000" algn="tl">
                    <a:srgbClr val="C0C0C0"/>
                  </a:outerShdw>
                </a:effectLst>
                <a:latin typeface="Arial" pitchFamily="34" charset="0"/>
                <a:ea typeface="楷体" pitchFamily="49" charset="-122"/>
              </a:rPr>
              <a:t>我们一起来重温那段难忘的历史。</a:t>
            </a:r>
          </a:p>
          <a:p>
            <a:pPr>
              <a:spcBef>
                <a:spcPct val="50000"/>
              </a:spcBef>
            </a:pPr>
            <a:endParaRPr lang="zh-CN" altLang="en-US" sz="3200" dirty="0">
              <a:effectLst>
                <a:outerShdw blurRad="38100" dist="38100" dir="2700000" algn="tl">
                  <a:srgbClr val="C0C0C0"/>
                </a:outerShdw>
              </a:effectLst>
              <a:latin typeface="Arial" pitchFamily="34" charset="0"/>
              <a:ea typeface="楷体" pitchFamily="49"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grpId="0" nodeType="clickEffect">
                                  <p:stCondLst>
                                    <p:cond delay="0"/>
                                  </p:stCondLst>
                                  <p:childTnLst>
                                    <p:set>
                                      <p:cBhvr>
                                        <p:cTn id="6" dur="1" fill="hold">
                                          <p:stCondLst>
                                            <p:cond delay="0"/>
                                          </p:stCondLst>
                                        </p:cTn>
                                        <p:tgtEl>
                                          <p:spTgt spid="68612"/>
                                        </p:tgtEl>
                                        <p:attrNameLst>
                                          <p:attrName>style.visibility</p:attrName>
                                        </p:attrNameLst>
                                      </p:cBhvr>
                                      <p:to>
                                        <p:strVal val="visible"/>
                                      </p:to>
                                    </p:set>
                                    <p:animEffect transition="in" filter="diamond(in)">
                                      <p:cBhvr>
                                        <p:cTn id="7" dur="2000"/>
                                        <p:tgtEl>
                                          <p:spTgt spid="686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61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0">
          <a:blip r:embed="rId3" cstate="print"/>
          <a:srcRect/>
          <a:stretch>
            <a:fillRect/>
          </a:stretch>
        </a:blipFill>
        <a:effectLst/>
      </p:bgPr>
    </p:bg>
    <p:spTree>
      <p:nvGrpSpPr>
        <p:cNvPr id="1" name=""/>
        <p:cNvGrpSpPr/>
        <p:nvPr/>
      </p:nvGrpSpPr>
      <p:grpSpPr>
        <a:xfrm>
          <a:off x="0" y="0"/>
          <a:ext cx="0" cy="0"/>
          <a:chOff x="0" y="0"/>
          <a:chExt cx="0" cy="0"/>
        </a:xfrm>
      </p:grpSpPr>
      <p:sp>
        <p:nvSpPr>
          <p:cNvPr id="34818" name="Text Box 7"/>
          <p:cNvSpPr txBox="1">
            <a:spLocks noChangeArrowheads="1"/>
          </p:cNvSpPr>
          <p:nvPr/>
        </p:nvSpPr>
        <p:spPr bwMode="auto">
          <a:xfrm>
            <a:off x="6110288" y="0"/>
            <a:ext cx="3033712" cy="5486400"/>
          </a:xfrm>
          <a:prstGeom prst="rect">
            <a:avLst/>
          </a:prstGeom>
          <a:noFill/>
          <a:ln w="9525">
            <a:noFill/>
            <a:miter lim="800000"/>
            <a:headEnd/>
            <a:tailEnd/>
          </a:ln>
          <a:effectLst/>
        </p:spPr>
        <p:txBody>
          <a:bodyPr vert="eaVert">
            <a:spAutoFit/>
          </a:bodyPr>
          <a:lstStyle/>
          <a:p>
            <a:r>
              <a:rPr lang="zh-CN" altLang="en-US" sz="3200">
                <a:solidFill>
                  <a:srgbClr val="0000FF"/>
                </a:solidFill>
                <a:latin typeface="华文新魏" pitchFamily="2" charset="-122"/>
                <a:ea typeface="华文新魏" pitchFamily="2" charset="-122"/>
              </a:rPr>
              <a:t>雄纠纠  气昂昂  跨过鸭绿江</a:t>
            </a:r>
          </a:p>
          <a:p>
            <a:r>
              <a:rPr lang="zh-CN" altLang="en-US" sz="3200">
                <a:solidFill>
                  <a:srgbClr val="0000FF"/>
                </a:solidFill>
                <a:latin typeface="华文新魏" pitchFamily="2" charset="-122"/>
                <a:ea typeface="华文新魏" pitchFamily="2" charset="-122"/>
              </a:rPr>
              <a:t>保和平  为祖国  就是保家乡</a:t>
            </a:r>
          </a:p>
          <a:p>
            <a:r>
              <a:rPr lang="zh-CN" altLang="en-US" sz="3200">
                <a:solidFill>
                  <a:srgbClr val="0000FF"/>
                </a:solidFill>
                <a:latin typeface="华文新魏" pitchFamily="2" charset="-122"/>
                <a:ea typeface="华文新魏" pitchFamily="2" charset="-122"/>
              </a:rPr>
              <a:t>中国好儿女  齐心团结紧</a:t>
            </a:r>
          </a:p>
          <a:p>
            <a:r>
              <a:rPr lang="zh-CN" altLang="en-US" sz="3200">
                <a:solidFill>
                  <a:srgbClr val="0000FF"/>
                </a:solidFill>
                <a:latin typeface="华文新魏" pitchFamily="2" charset="-122"/>
                <a:ea typeface="华文新魏" pitchFamily="2" charset="-122"/>
              </a:rPr>
              <a:t>抗美援朝打败美帝野心狼</a:t>
            </a:r>
          </a:p>
          <a:p>
            <a:endParaRPr lang="zh-CN" altLang="en-US" sz="3200" b="0">
              <a:solidFill>
                <a:srgbClr val="000000"/>
              </a:solidFill>
              <a:latin typeface="华文新魏" pitchFamily="2" charset="-122"/>
              <a:ea typeface="华文新魏" pitchFamily="2" charset="-122"/>
            </a:endParaRPr>
          </a:p>
          <a:p>
            <a:pPr>
              <a:spcBef>
                <a:spcPct val="50000"/>
              </a:spcBef>
            </a:pPr>
            <a:endParaRPr lang="en-US" altLang="zh-CN" sz="1800" b="0">
              <a:solidFill>
                <a:srgbClr val="000000"/>
              </a:solidFill>
              <a:latin typeface="Arial" pitchFamily="34" charset="0"/>
            </a:endParaRPr>
          </a:p>
        </p:txBody>
      </p:sp>
      <p:pic>
        <p:nvPicPr>
          <p:cNvPr id="2" name="中国人民志愿军战歌 钢琴合唱版.mp3">
            <a:hlinkClick r:id="" action="ppaction://media"/>
          </p:cNvPr>
          <p:cNvPicPr>
            <a:picLocks noRot="1" noChangeAspect="1"/>
          </p:cNvPicPr>
          <p:nvPr>
            <a:audioFile r:link="rId1"/>
          </p:nvPr>
        </p:nvPicPr>
        <p:blipFill>
          <a:blip r:embed="rId4" cstate="print"/>
          <a:srcRect/>
          <a:stretch>
            <a:fillRect/>
          </a:stretch>
        </p:blipFill>
        <p:spPr bwMode="auto">
          <a:xfrm>
            <a:off x="8229600" y="6248400"/>
            <a:ext cx="609600" cy="609600"/>
          </a:xfrm>
          <a:prstGeom prst="rect">
            <a:avLst/>
          </a:prstGeom>
          <a:noFill/>
          <a:ln w="9525">
            <a:noFill/>
            <a:miter lim="800000"/>
            <a:headEnd/>
            <a:tailEnd/>
          </a:ln>
        </p:spPr>
      </p:pic>
      <p:pic>
        <p:nvPicPr>
          <p:cNvPr id="5" name="Picture 12" descr="06bt-032"/>
          <p:cNvPicPr>
            <a:picLocks noChangeAspect="1"/>
          </p:cNvPicPr>
          <p:nvPr/>
        </p:nvPicPr>
        <p:blipFill>
          <a:blip r:embed="rId5" cstate="print"/>
          <a:stretch>
            <a:fillRect/>
          </a:stretch>
        </p:blipFill>
        <p:spPr>
          <a:xfrm>
            <a:off x="0" y="0"/>
            <a:ext cx="4648200" cy="914400"/>
          </a:xfrm>
          <a:prstGeom prst="rect">
            <a:avLst/>
          </a:prstGeom>
          <a:noFill/>
          <a:ln w="9525">
            <a:noFill/>
          </a:ln>
        </p:spPr>
      </p:pic>
      <p:sp>
        <p:nvSpPr>
          <p:cNvPr id="6"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lang="zh-CN" altLang="en-US" sz="3600" noProof="0" dirty="0">
                <a:solidFill>
                  <a:schemeClr val="bg1"/>
                </a:solidFill>
                <a:effectLst>
                  <a:outerShdw blurRad="38100" dist="38100" dir="2700000" algn="tl">
                    <a:srgbClr val="C0C0C0"/>
                  </a:outerShdw>
                </a:effectLst>
                <a:latin typeface="楷体_GB2312" pitchFamily="49" charset="-122"/>
                <a:ea typeface="华文楷体" pitchFamily="2" charset="-122"/>
                <a:cs typeface="+mn-cs"/>
              </a:rPr>
              <a:t>二</a:t>
            </a: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、抗美援朝</a:t>
            </a:r>
          </a:p>
        </p:txBody>
      </p:sp>
    </p:spTree>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2"/>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54700" fill="hold"/>
                                        <p:tgtEl>
                                          <p:spTgt spid="2"/>
                                        </p:tgtEl>
                                      </p:cBhvr>
                                    </p:cmd>
                                  </p:childTnLst>
                                </p:cTn>
                              </p:par>
                            </p:childTnLst>
                          </p:cTn>
                        </p:par>
                      </p:childTnLst>
                    </p:cTn>
                  </p:par>
                </p:childTnLst>
              </p:cTn>
              <p:nextCondLst>
                <p:cond evt="onClick" delay="0">
                  <p:tgtEl>
                    <p:spTgt spid="2"/>
                  </p:tgtEl>
                </p:cond>
              </p:nextCondLst>
            </p:seq>
            <p:audio>
              <p:cMediaNode vol="80000">
                <p:cTn id="7"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p:cNvPicPr>
            <a:picLocks noChangeAspect="1" noChangeArrowheads="1"/>
          </p:cNvPicPr>
          <p:nvPr/>
        </p:nvPicPr>
        <p:blipFill>
          <a:blip r:embed="rId2" cstate="print"/>
          <a:srcRect/>
          <a:stretch>
            <a:fillRect/>
          </a:stretch>
        </p:blipFill>
        <p:spPr bwMode="auto">
          <a:xfrm>
            <a:off x="2005013" y="228600"/>
            <a:ext cx="6772275" cy="5681663"/>
          </a:xfrm>
          <a:prstGeom prst="rect">
            <a:avLst/>
          </a:prstGeom>
          <a:noFill/>
          <a:ln w="9525">
            <a:noFill/>
            <a:miter lim="800000"/>
            <a:headEnd/>
            <a:tailEnd/>
          </a:ln>
          <a:effectLst/>
        </p:spPr>
      </p:pic>
      <p:sp>
        <p:nvSpPr>
          <p:cNvPr id="35843" name="Rectangle 2"/>
          <p:cNvSpPr>
            <a:spLocks noGrp="1" noChangeArrowheads="1"/>
          </p:cNvSpPr>
          <p:nvPr>
            <p:ph type="title"/>
          </p:nvPr>
        </p:nvSpPr>
        <p:spPr>
          <a:xfrm>
            <a:off x="228600" y="152400"/>
            <a:ext cx="1366838" cy="5257800"/>
          </a:xfrm>
        </p:spPr>
        <p:txBody>
          <a:bodyPr vert="eaVert"/>
          <a:lstStyle/>
          <a:p>
            <a:pPr eaLnBrk="1" hangingPunct="1"/>
            <a:r>
              <a:rPr lang="zh-CN" altLang="en-US" sz="4800" b="1" smtClean="0">
                <a:solidFill>
                  <a:srgbClr val="0000FF"/>
                </a:solidFill>
                <a:ea typeface="华文新魏" pitchFamily="2" charset="-122"/>
              </a:rPr>
              <a:t>军事行动之我见</a:t>
            </a:r>
          </a:p>
        </p:txBody>
      </p:sp>
      <p:sp>
        <p:nvSpPr>
          <p:cNvPr id="35844" name="Rectangle 3"/>
          <p:cNvSpPr>
            <a:spLocks noGrp="1" noChangeArrowheads="1"/>
          </p:cNvSpPr>
          <p:nvPr>
            <p:ph type="body" idx="1"/>
          </p:nvPr>
        </p:nvSpPr>
        <p:spPr>
          <a:xfrm>
            <a:off x="76200" y="6053138"/>
            <a:ext cx="8991600" cy="685800"/>
          </a:xfrm>
        </p:spPr>
        <p:txBody>
          <a:bodyPr/>
          <a:lstStyle/>
          <a:p>
            <a:pPr algn="ctr" eaLnBrk="1" hangingPunct="1">
              <a:buFontTx/>
              <a:buNone/>
            </a:pPr>
            <a:r>
              <a:rPr lang="zh-CN" altLang="en-US" sz="3600" b="1" smtClean="0">
                <a:ea typeface="楷体_GB2312"/>
                <a:cs typeface="楷体_GB2312"/>
              </a:rPr>
              <a:t>请同学们谈谈当时中国是否需要出兵？</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美国《新闻与世界报导》登载的美国第七舰队入侵台湾海峡的消息。"/>
          <p:cNvPicPr>
            <a:picLocks noChangeAspect="1" noChangeArrowheads="1"/>
          </p:cNvPicPr>
          <p:nvPr/>
        </p:nvPicPr>
        <p:blipFill>
          <a:blip r:embed="rId2" cstate="print"/>
          <a:srcRect/>
          <a:stretch>
            <a:fillRect/>
          </a:stretch>
        </p:blipFill>
        <p:spPr bwMode="auto">
          <a:xfrm>
            <a:off x="468313" y="115888"/>
            <a:ext cx="8280400" cy="5337175"/>
          </a:xfrm>
          <a:prstGeom prst="rect">
            <a:avLst/>
          </a:prstGeom>
          <a:noFill/>
          <a:ln w="76200">
            <a:solidFill>
              <a:srgbClr val="000000"/>
            </a:solidFill>
            <a:miter lim="800000"/>
            <a:headEnd/>
            <a:tailEnd/>
          </a:ln>
        </p:spPr>
      </p:pic>
      <p:sp>
        <p:nvSpPr>
          <p:cNvPr id="38915" name="Rectangle 3"/>
          <p:cNvSpPr>
            <a:spLocks noChangeArrowheads="1"/>
          </p:cNvSpPr>
          <p:nvPr/>
        </p:nvSpPr>
        <p:spPr bwMode="auto">
          <a:xfrm>
            <a:off x="0" y="5622925"/>
            <a:ext cx="9144000" cy="1066800"/>
          </a:xfrm>
          <a:prstGeom prst="rect">
            <a:avLst/>
          </a:prstGeom>
          <a:noFill/>
          <a:ln w="9525">
            <a:noFill/>
            <a:miter lim="800000"/>
            <a:headEnd/>
            <a:tailEnd/>
          </a:ln>
          <a:effectLst/>
        </p:spPr>
        <p:txBody>
          <a:bodyPr>
            <a:spAutoFit/>
          </a:bodyPr>
          <a:lstStyle/>
          <a:p>
            <a:pPr algn="ctr"/>
            <a:r>
              <a:rPr lang="zh-CN" altLang="en-US" sz="3200">
                <a:solidFill>
                  <a:srgbClr val="000000"/>
                </a:solidFill>
                <a:latin typeface="Arial" pitchFamily="34" charset="0"/>
                <a:ea typeface="华文新魏" pitchFamily="2" charset="-122"/>
              </a:rPr>
              <a:t>美国</a:t>
            </a:r>
            <a:r>
              <a:rPr lang="en-US" altLang="zh-CN" sz="3200">
                <a:solidFill>
                  <a:srgbClr val="000000"/>
                </a:solidFill>
                <a:latin typeface="Arial" pitchFamily="34" charset="0"/>
                <a:ea typeface="华文新魏" pitchFamily="2" charset="-122"/>
              </a:rPr>
              <a:t>《</a:t>
            </a:r>
            <a:r>
              <a:rPr lang="zh-CN" altLang="en-US" sz="3200">
                <a:solidFill>
                  <a:srgbClr val="000000"/>
                </a:solidFill>
                <a:latin typeface="Arial" pitchFamily="34" charset="0"/>
                <a:ea typeface="华文新魏" pitchFamily="2" charset="-122"/>
              </a:rPr>
              <a:t>新闻与世界报导</a:t>
            </a:r>
            <a:r>
              <a:rPr lang="en-US" altLang="zh-CN" sz="3200">
                <a:solidFill>
                  <a:srgbClr val="000000"/>
                </a:solidFill>
                <a:latin typeface="Arial" pitchFamily="34" charset="0"/>
                <a:ea typeface="华文新魏" pitchFamily="2" charset="-122"/>
              </a:rPr>
              <a:t>》</a:t>
            </a:r>
          </a:p>
          <a:p>
            <a:pPr algn="ctr"/>
            <a:r>
              <a:rPr lang="zh-CN" altLang="en-US" sz="3200">
                <a:solidFill>
                  <a:srgbClr val="000000"/>
                </a:solidFill>
                <a:latin typeface="Arial" pitchFamily="34" charset="0"/>
                <a:ea typeface="华文新魏" pitchFamily="2" charset="-122"/>
              </a:rPr>
              <a:t>登载的美国第七舰队入侵台湾海峡的消息</a:t>
            </a:r>
            <a:endParaRPr lang="zh-CN" altLang="en-US" sz="3200">
              <a:solidFill>
                <a:srgbClr val="000000"/>
              </a:solidFill>
              <a:latin typeface="Arial" pitchFamily="34" charset="0"/>
              <a:ea typeface="黑体" pitchFamily="49" charset="-122"/>
            </a:endParaRPr>
          </a:p>
        </p:txBody>
      </p:sp>
    </p:spTree>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pic>
        <p:nvPicPr>
          <p:cNvPr id="39938" name="Picture 2" descr="1950年10月1日，朝鲜党和政府领导人金日成、朴宪永紧急致函毛泽东主席，请求中国出兵援助朝鲜。"/>
          <p:cNvPicPr>
            <a:picLocks noChangeAspect="1" noChangeArrowheads="1"/>
          </p:cNvPicPr>
          <p:nvPr/>
        </p:nvPicPr>
        <p:blipFill>
          <a:blip r:embed="rId2" cstate="print"/>
          <a:srcRect/>
          <a:stretch>
            <a:fillRect/>
          </a:stretch>
        </p:blipFill>
        <p:spPr bwMode="auto">
          <a:xfrm>
            <a:off x="1447800" y="152400"/>
            <a:ext cx="6192838" cy="4948238"/>
          </a:xfrm>
          <a:prstGeom prst="rect">
            <a:avLst/>
          </a:prstGeom>
          <a:noFill/>
          <a:ln w="76200">
            <a:solidFill>
              <a:srgbClr val="000000"/>
            </a:solidFill>
            <a:miter lim="800000"/>
            <a:headEnd/>
            <a:tailEnd/>
          </a:ln>
        </p:spPr>
      </p:pic>
      <p:sp>
        <p:nvSpPr>
          <p:cNvPr id="39939" name="Rectangle 3"/>
          <p:cNvSpPr>
            <a:spLocks noChangeArrowheads="1"/>
          </p:cNvSpPr>
          <p:nvPr/>
        </p:nvSpPr>
        <p:spPr bwMode="auto">
          <a:xfrm>
            <a:off x="533400" y="5410200"/>
            <a:ext cx="8362950" cy="946150"/>
          </a:xfrm>
          <a:prstGeom prst="rect">
            <a:avLst/>
          </a:prstGeom>
          <a:noFill/>
          <a:ln w="9525">
            <a:noFill/>
            <a:miter lim="800000"/>
            <a:headEnd/>
            <a:tailEnd/>
          </a:ln>
          <a:effectLst/>
        </p:spPr>
        <p:txBody>
          <a:bodyPr wrap="none">
            <a:spAutoFit/>
          </a:bodyPr>
          <a:lstStyle/>
          <a:p>
            <a:r>
              <a:rPr lang="en-US" altLang="zh-CN">
                <a:solidFill>
                  <a:srgbClr val="000000"/>
                </a:solidFill>
                <a:latin typeface="华文新魏" pitchFamily="2" charset="-122"/>
                <a:ea typeface="华文新魏" pitchFamily="2" charset="-122"/>
              </a:rPr>
              <a:t>1950</a:t>
            </a:r>
            <a:r>
              <a:rPr lang="zh-CN" altLang="en-US">
                <a:solidFill>
                  <a:srgbClr val="000000"/>
                </a:solidFill>
                <a:latin typeface="华文新魏" pitchFamily="2" charset="-122"/>
                <a:ea typeface="华文新魏" pitchFamily="2" charset="-122"/>
              </a:rPr>
              <a:t>年</a:t>
            </a:r>
            <a:r>
              <a:rPr lang="en-US" altLang="zh-CN">
                <a:solidFill>
                  <a:srgbClr val="000000"/>
                </a:solidFill>
                <a:latin typeface="华文新魏" pitchFamily="2" charset="-122"/>
                <a:ea typeface="华文新魏" pitchFamily="2" charset="-122"/>
              </a:rPr>
              <a:t>10</a:t>
            </a:r>
            <a:r>
              <a:rPr lang="zh-CN" altLang="en-US">
                <a:solidFill>
                  <a:srgbClr val="000000"/>
                </a:solidFill>
                <a:latin typeface="华文新魏" pitchFamily="2" charset="-122"/>
                <a:ea typeface="华文新魏" pitchFamily="2" charset="-122"/>
              </a:rPr>
              <a:t>月</a:t>
            </a:r>
            <a:r>
              <a:rPr lang="en-US" altLang="zh-CN">
                <a:solidFill>
                  <a:srgbClr val="000000"/>
                </a:solidFill>
                <a:latin typeface="华文新魏" pitchFamily="2" charset="-122"/>
                <a:ea typeface="华文新魏" pitchFamily="2" charset="-122"/>
              </a:rPr>
              <a:t>1</a:t>
            </a:r>
            <a:r>
              <a:rPr lang="zh-CN" altLang="en-US">
                <a:solidFill>
                  <a:srgbClr val="000000"/>
                </a:solidFill>
                <a:latin typeface="华文新魏" pitchFamily="2" charset="-122"/>
                <a:ea typeface="华文新魏" pitchFamily="2" charset="-122"/>
              </a:rPr>
              <a:t>日，朝鲜党和政府领导人金日成、朴</a:t>
            </a:r>
          </a:p>
          <a:p>
            <a:r>
              <a:rPr lang="zh-CN" altLang="en-US">
                <a:solidFill>
                  <a:srgbClr val="000000"/>
                </a:solidFill>
                <a:latin typeface="华文新魏" pitchFamily="2" charset="-122"/>
                <a:ea typeface="华文新魏" pitchFamily="2" charset="-122"/>
              </a:rPr>
              <a:t>宪永紧急致函毛泽东主席，请求中国出兵援助朝鲜。</a:t>
            </a:r>
          </a:p>
        </p:txBody>
      </p:sp>
    </p:spTree>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0" y="9525"/>
            <a:ext cx="8991600" cy="1143000"/>
          </a:xfrm>
        </p:spPr>
        <p:txBody>
          <a:bodyPr/>
          <a:lstStyle/>
          <a:p>
            <a:pPr algn="l" eaLnBrk="1" hangingPunct="1"/>
            <a:r>
              <a:rPr lang="zh-CN" altLang="en-US" sz="4800" b="1" smtClean="0">
                <a:solidFill>
                  <a:srgbClr val="0000FF"/>
                </a:solidFill>
                <a:latin typeface="华文中宋" pitchFamily="2" charset="-122"/>
                <a:ea typeface="华文中宋" pitchFamily="2" charset="-122"/>
              </a:rPr>
              <a:t>抗美援朝保家卫国之背景</a:t>
            </a:r>
            <a:r>
              <a:rPr lang="zh-CN" altLang="en-US" sz="4800" b="1" smtClean="0">
                <a:solidFill>
                  <a:srgbClr val="0000FF"/>
                </a:solidFill>
                <a:latin typeface="华文中宋" pitchFamily="2" charset="-122"/>
                <a:ea typeface="华文中宋" pitchFamily="2" charset="-122"/>
                <a:sym typeface="Wingdings" pitchFamily="2" charset="2"/>
              </a:rPr>
              <a:t>（原因）</a:t>
            </a:r>
            <a:endParaRPr lang="zh-CN" altLang="en-US" sz="4800" b="1" smtClean="0">
              <a:solidFill>
                <a:srgbClr val="0000FF"/>
              </a:solidFill>
              <a:latin typeface="华文中宋" pitchFamily="2" charset="-122"/>
              <a:ea typeface="华文中宋" pitchFamily="2" charset="-122"/>
            </a:endParaRPr>
          </a:p>
        </p:txBody>
      </p:sp>
      <p:sp>
        <p:nvSpPr>
          <p:cNvPr id="14339" name="Rectangle 3"/>
          <p:cNvSpPr>
            <a:spLocks noGrp="1" noChangeArrowheads="1"/>
          </p:cNvSpPr>
          <p:nvPr>
            <p:ph type="body" idx="1"/>
          </p:nvPr>
        </p:nvSpPr>
        <p:spPr>
          <a:xfrm>
            <a:off x="228600" y="1295400"/>
            <a:ext cx="8686800" cy="4267200"/>
          </a:xfrm>
        </p:spPr>
        <p:txBody>
          <a:bodyPr/>
          <a:lstStyle/>
          <a:p>
            <a:pPr eaLnBrk="1" hangingPunct="1">
              <a:buFontTx/>
              <a:buNone/>
            </a:pPr>
            <a:r>
              <a:rPr lang="zh-CN" altLang="en-US" sz="2800" b="1" smtClean="0">
                <a:latin typeface="华文中宋" pitchFamily="2" charset="-122"/>
                <a:ea typeface="华文中宋" pitchFamily="2" charset="-122"/>
              </a:rPr>
              <a:t>（</a:t>
            </a:r>
            <a:r>
              <a:rPr lang="en-US" altLang="zh-CN" sz="2800" b="1" smtClean="0">
                <a:latin typeface="华文中宋" pitchFamily="2" charset="-122"/>
                <a:ea typeface="华文中宋" pitchFamily="2" charset="-122"/>
              </a:rPr>
              <a:t>1</a:t>
            </a:r>
            <a:r>
              <a:rPr lang="zh-CN" altLang="en-US" sz="2800" b="1" smtClean="0">
                <a:latin typeface="华文中宋" pitchFamily="2" charset="-122"/>
                <a:ea typeface="华文中宋" pitchFamily="2" charset="-122"/>
              </a:rPr>
              <a:t>）</a:t>
            </a:r>
            <a:r>
              <a:rPr lang="zh-CN" altLang="en-US" sz="2800" b="1" smtClean="0">
                <a:solidFill>
                  <a:srgbClr val="CC0000"/>
                </a:solidFill>
                <a:latin typeface="华文中宋" pitchFamily="2" charset="-122"/>
                <a:ea typeface="华文中宋" pitchFamily="2" charset="-122"/>
              </a:rPr>
              <a:t>美国的侵略活动严重威胁了中国的安全</a:t>
            </a:r>
            <a:r>
              <a:rPr lang="zh-CN" altLang="en-US" sz="2800" b="1" smtClean="0">
                <a:latin typeface="华文中宋" pitchFamily="2" charset="-122"/>
                <a:ea typeface="华文中宋" pitchFamily="2" charset="-122"/>
              </a:rPr>
              <a:t>：</a:t>
            </a:r>
            <a:endParaRPr lang="en-US" altLang="zh-CN" sz="2800" b="1" smtClean="0">
              <a:latin typeface="华文中宋" pitchFamily="2" charset="-122"/>
              <a:ea typeface="华文中宋" pitchFamily="2" charset="-122"/>
            </a:endParaRPr>
          </a:p>
          <a:p>
            <a:pPr eaLnBrk="1" hangingPunct="1">
              <a:buFontTx/>
              <a:buNone/>
            </a:pPr>
            <a:r>
              <a:rPr lang="zh-CN" altLang="en-US" sz="2800" smtClean="0">
                <a:latin typeface="华文中宋" pitchFamily="2" charset="-122"/>
                <a:ea typeface="华文中宋" pitchFamily="2" charset="-122"/>
              </a:rPr>
              <a:t>①</a:t>
            </a:r>
            <a:r>
              <a:rPr lang="en-US" altLang="zh-CN" sz="2800" smtClean="0">
                <a:latin typeface="华文中宋" pitchFamily="2" charset="-122"/>
                <a:ea typeface="华文中宋" pitchFamily="2" charset="-122"/>
              </a:rPr>
              <a:t>1950</a:t>
            </a:r>
            <a:r>
              <a:rPr lang="zh-CN" altLang="en-US" sz="2800" smtClean="0">
                <a:latin typeface="华文中宋" pitchFamily="2" charset="-122"/>
                <a:ea typeface="华文中宋" pitchFamily="2" charset="-122"/>
              </a:rPr>
              <a:t>年夏，朝鲜内战爆发，以美军为主的“联合国军”越过“三八线”一直打到中国边境鸭绿江边；</a:t>
            </a:r>
            <a:endParaRPr lang="en-US" altLang="zh-CN" sz="2800" smtClean="0">
              <a:latin typeface="华文中宋" pitchFamily="2" charset="-122"/>
              <a:ea typeface="华文中宋" pitchFamily="2" charset="-122"/>
            </a:endParaRPr>
          </a:p>
          <a:p>
            <a:pPr eaLnBrk="1" hangingPunct="1">
              <a:buFontTx/>
              <a:buNone/>
            </a:pPr>
            <a:r>
              <a:rPr lang="zh-CN" altLang="en-US" sz="2800" smtClean="0">
                <a:latin typeface="华文中宋" pitchFamily="2" charset="-122"/>
                <a:ea typeface="华文中宋" pitchFamily="2" charset="-122"/>
              </a:rPr>
              <a:t>②美军飞机入侵中国领空，轰炸扫射中国东北边境城市；</a:t>
            </a:r>
            <a:endParaRPr lang="en-US" altLang="zh-CN" sz="2800" smtClean="0">
              <a:latin typeface="华文中宋" pitchFamily="2" charset="-122"/>
              <a:ea typeface="华文中宋" pitchFamily="2" charset="-122"/>
            </a:endParaRPr>
          </a:p>
          <a:p>
            <a:pPr eaLnBrk="1" hangingPunct="1">
              <a:buFontTx/>
              <a:buNone/>
            </a:pPr>
            <a:r>
              <a:rPr lang="zh-CN" altLang="en-US" sz="2800" smtClean="0">
                <a:latin typeface="华文中宋" pitchFamily="2" charset="-122"/>
                <a:ea typeface="华文中宋" pitchFamily="2" charset="-122"/>
              </a:rPr>
              <a:t>③美国第七舰队入侵中国台湾海峡，阻止中国人民解放台湾。</a:t>
            </a:r>
            <a:endParaRPr lang="en-US" altLang="zh-CN" sz="2800" smtClean="0">
              <a:latin typeface="华文中宋" pitchFamily="2" charset="-122"/>
              <a:ea typeface="华文中宋" pitchFamily="2" charset="-122"/>
            </a:endParaRPr>
          </a:p>
          <a:p>
            <a:pPr eaLnBrk="1" hangingPunct="1">
              <a:buFontTx/>
              <a:buNone/>
            </a:pPr>
            <a:endParaRPr lang="zh-CN" altLang="en-US" sz="2400" smtClean="0">
              <a:latin typeface="华文中宋" pitchFamily="2" charset="-122"/>
              <a:ea typeface="华文中宋" pitchFamily="2" charset="-122"/>
            </a:endParaRPr>
          </a:p>
          <a:p>
            <a:pPr eaLnBrk="1" hangingPunct="1">
              <a:buFontTx/>
              <a:buNone/>
            </a:pPr>
            <a:r>
              <a:rPr lang="zh-CN" altLang="en-US" sz="2800" smtClean="0">
                <a:latin typeface="华文中宋" pitchFamily="2" charset="-122"/>
                <a:ea typeface="华文中宋" pitchFamily="2" charset="-122"/>
              </a:rPr>
              <a:t>（</a:t>
            </a:r>
            <a:r>
              <a:rPr lang="en-US" altLang="zh-CN" sz="2800" smtClean="0">
                <a:latin typeface="华文中宋" pitchFamily="2" charset="-122"/>
                <a:ea typeface="华文中宋" pitchFamily="2" charset="-122"/>
              </a:rPr>
              <a:t>2</a:t>
            </a:r>
            <a:r>
              <a:rPr lang="zh-CN" altLang="en-US" sz="2800" smtClean="0">
                <a:latin typeface="华文中宋" pitchFamily="2" charset="-122"/>
                <a:ea typeface="华文中宋" pitchFamily="2" charset="-122"/>
              </a:rPr>
              <a:t>）</a:t>
            </a:r>
            <a:r>
              <a:rPr lang="zh-CN" altLang="en-US" sz="2800" b="1" smtClean="0">
                <a:solidFill>
                  <a:srgbClr val="CC0000"/>
                </a:solidFill>
                <a:latin typeface="华文中宋" pitchFamily="2" charset="-122"/>
                <a:ea typeface="华文中宋" pitchFamily="2" charset="-122"/>
              </a:rPr>
              <a:t>朝鲜民主主义人民共和国请求中国政府派兵援助。</a:t>
            </a:r>
          </a:p>
        </p:txBody>
      </p:sp>
      <p:sp>
        <p:nvSpPr>
          <p:cNvPr id="2" name="TextBox 1"/>
          <p:cNvSpPr txBox="1"/>
          <p:nvPr/>
        </p:nvSpPr>
        <p:spPr>
          <a:xfrm>
            <a:off x="228600" y="5867400"/>
            <a:ext cx="8458200" cy="534988"/>
          </a:xfrm>
          <a:prstGeom prst="rect">
            <a:avLst/>
          </a:prstGeom>
          <a:ln>
            <a:solidFill>
              <a:srgbClr val="0000FF"/>
            </a:solidFill>
          </a:ln>
        </p:spPr>
        <p:style>
          <a:lnRef idx="2">
            <a:schemeClr val="accent1"/>
          </a:lnRef>
          <a:fillRef idx="1">
            <a:schemeClr val="lt1"/>
          </a:fillRef>
          <a:effectRef idx="0">
            <a:schemeClr val="accent1"/>
          </a:effectRef>
          <a:fontRef idx="minor">
            <a:schemeClr val="dk1"/>
          </a:fontRef>
        </p:style>
        <p:txBody>
          <a:bodyPr>
            <a:spAutoFit/>
          </a:bodyPr>
          <a:lstStyle/>
          <a:p>
            <a:pPr>
              <a:lnSpc>
                <a:spcPct val="80000"/>
              </a:lnSpc>
              <a:spcBef>
                <a:spcPct val="20000"/>
              </a:spcBef>
              <a:buClr>
                <a:schemeClr val="hlink"/>
              </a:buClr>
              <a:buFont typeface="Wingdings" pitchFamily="2" charset="2"/>
              <a:buNone/>
              <a:defRPr/>
            </a:pPr>
            <a:r>
              <a:rPr lang="zh-CN" altLang="en-US" sz="3600" dirty="0">
                <a:latin typeface="华文中宋" pitchFamily="2" charset="-122"/>
                <a:ea typeface="华文中宋" pitchFamily="2" charset="-122"/>
              </a:rPr>
              <a:t>导火线：</a:t>
            </a:r>
            <a:r>
              <a:rPr lang="en-US" altLang="zh-CN" sz="3600" dirty="0">
                <a:latin typeface="华文中宋" pitchFamily="2" charset="-122"/>
                <a:ea typeface="华文中宋" pitchFamily="2" charset="-122"/>
              </a:rPr>
              <a:t>1950</a:t>
            </a:r>
            <a:r>
              <a:rPr lang="zh-CN" altLang="en-US" sz="3600" dirty="0">
                <a:latin typeface="华文中宋" pitchFamily="2" charset="-122"/>
                <a:ea typeface="华文中宋" pitchFamily="2" charset="-122"/>
              </a:rPr>
              <a:t>年</a:t>
            </a:r>
            <a:r>
              <a:rPr lang="en-US" altLang="zh-CN" sz="3600" dirty="0">
                <a:latin typeface="华文中宋" pitchFamily="2" charset="-122"/>
                <a:ea typeface="华文中宋" pitchFamily="2" charset="-122"/>
              </a:rPr>
              <a:t>6</a:t>
            </a:r>
            <a:r>
              <a:rPr lang="zh-CN" altLang="en-US" sz="3600" dirty="0">
                <a:latin typeface="华文中宋" pitchFamily="2" charset="-122"/>
                <a:ea typeface="华文中宋" pitchFamily="2" charset="-122"/>
              </a:rPr>
              <a:t>月，朝鲜内战的爆发。</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339">
                                            <p:txEl>
                                              <p:pRg st="0" end="0"/>
                                            </p:txEl>
                                          </p:spTgt>
                                        </p:tgtEl>
                                        <p:attrNameLst>
                                          <p:attrName>style.visibility</p:attrName>
                                        </p:attrNameLst>
                                      </p:cBhvr>
                                      <p:to>
                                        <p:strVal val="visible"/>
                                      </p:to>
                                    </p:set>
                                    <p:animEffect transition="in" filter="wipe(down)">
                                      <p:cBhvr>
                                        <p:cTn id="7" dur="500"/>
                                        <p:tgtEl>
                                          <p:spTgt spid="14339">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4339">
                                            <p:txEl>
                                              <p:pRg st="1" end="1"/>
                                            </p:txEl>
                                          </p:spTgt>
                                        </p:tgtEl>
                                        <p:attrNameLst>
                                          <p:attrName>style.visibility</p:attrName>
                                        </p:attrNameLst>
                                      </p:cBhvr>
                                      <p:to>
                                        <p:strVal val="visible"/>
                                      </p:to>
                                    </p:set>
                                    <p:animEffect transition="in" filter="wipe(down)">
                                      <p:cBhvr>
                                        <p:cTn id="12" dur="500"/>
                                        <p:tgtEl>
                                          <p:spTgt spid="14339">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4339">
                                            <p:txEl>
                                              <p:pRg st="2" end="2"/>
                                            </p:txEl>
                                          </p:spTgt>
                                        </p:tgtEl>
                                        <p:attrNameLst>
                                          <p:attrName>style.visibility</p:attrName>
                                        </p:attrNameLst>
                                      </p:cBhvr>
                                      <p:to>
                                        <p:strVal val="visible"/>
                                      </p:to>
                                    </p:set>
                                    <p:animEffect transition="in" filter="wipe(down)">
                                      <p:cBhvr>
                                        <p:cTn id="17" dur="500"/>
                                        <p:tgtEl>
                                          <p:spTgt spid="14339">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339">
                                            <p:txEl>
                                              <p:pRg st="3" end="3"/>
                                            </p:txEl>
                                          </p:spTgt>
                                        </p:tgtEl>
                                        <p:attrNameLst>
                                          <p:attrName>style.visibility</p:attrName>
                                        </p:attrNameLst>
                                      </p:cBhvr>
                                      <p:to>
                                        <p:strVal val="visible"/>
                                      </p:to>
                                    </p:set>
                                    <p:animEffect transition="in" filter="wipe(down)">
                                      <p:cBhvr>
                                        <p:cTn id="22" dur="500"/>
                                        <p:tgtEl>
                                          <p:spTgt spid="14339">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4339">
                                            <p:txEl>
                                              <p:pRg st="5" end="5"/>
                                            </p:txEl>
                                          </p:spTgt>
                                        </p:tgtEl>
                                        <p:attrNameLst>
                                          <p:attrName>style.visibility</p:attrName>
                                        </p:attrNameLst>
                                      </p:cBhvr>
                                      <p:to>
                                        <p:strVal val="visible"/>
                                      </p:to>
                                    </p:set>
                                    <p:animEffect transition="in" filter="wipe(down)">
                                      <p:cBhvr>
                                        <p:cTn id="27" dur="500"/>
                                        <p:tgtEl>
                                          <p:spTgt spid="14339">
                                            <p:txEl>
                                              <p:pRg st="5" end="5"/>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barn(inVertical)">
                                      <p:cBhvr>
                                        <p:cTn id="3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152400"/>
            <a:ext cx="8229600" cy="1143000"/>
          </a:xfrm>
        </p:spPr>
        <p:txBody>
          <a:bodyPr/>
          <a:lstStyle/>
          <a:p>
            <a:pPr eaLnBrk="1" hangingPunct="1"/>
            <a:r>
              <a:rPr lang="zh-CN" altLang="en-US" sz="4800" b="1" smtClean="0">
                <a:solidFill>
                  <a:srgbClr val="0000FF"/>
                </a:solidFill>
                <a:ea typeface="华文新魏" pitchFamily="2" charset="-122"/>
              </a:rPr>
              <a:t>抗美援朝保家卫国之过程</a:t>
            </a:r>
          </a:p>
        </p:txBody>
      </p:sp>
      <p:sp>
        <p:nvSpPr>
          <p:cNvPr id="17411" name="Rectangle 3"/>
          <p:cNvSpPr>
            <a:spLocks noGrp="1" noChangeArrowheads="1"/>
          </p:cNvSpPr>
          <p:nvPr>
            <p:ph type="body" idx="1"/>
          </p:nvPr>
        </p:nvSpPr>
        <p:spPr>
          <a:xfrm>
            <a:off x="381000" y="1447800"/>
            <a:ext cx="8229600" cy="1219200"/>
          </a:xfrm>
        </p:spPr>
        <p:txBody>
          <a:bodyPr/>
          <a:lstStyle/>
          <a:p>
            <a:pPr eaLnBrk="1" hangingPunct="1">
              <a:buFontTx/>
              <a:buNone/>
              <a:defRPr/>
            </a:pPr>
            <a:r>
              <a:rPr lang="en-US" altLang="zh-CN" b="1" dirty="0">
                <a:latin typeface="楷体_GB2312" pitchFamily="49" charset="-122"/>
                <a:ea typeface="楷体_GB2312" pitchFamily="49" charset="-122"/>
              </a:rPr>
              <a:t>1</a:t>
            </a:r>
            <a:r>
              <a:rPr lang="zh-CN" altLang="en-US" b="1" dirty="0">
                <a:latin typeface="楷体_GB2312" pitchFamily="49" charset="-122"/>
                <a:ea typeface="楷体_GB2312" pitchFamily="49" charset="-122"/>
              </a:rPr>
              <a:t>、开始：</a:t>
            </a:r>
            <a:r>
              <a:rPr lang="en-US" altLang="zh-CN" b="1" dirty="0">
                <a:solidFill>
                  <a:srgbClr val="C00000"/>
                </a:solidFill>
                <a:effectLst>
                  <a:outerShdw blurRad="38100" dist="38100" dir="2700000" algn="tl">
                    <a:srgbClr val="000000">
                      <a:alpha val="43137"/>
                    </a:srgbClr>
                  </a:outerShdw>
                </a:effectLst>
                <a:latin typeface="楷体_GB2312" pitchFamily="49" charset="-122"/>
                <a:ea typeface="楷体_GB2312" pitchFamily="49" charset="-122"/>
              </a:rPr>
              <a:t>1950</a:t>
            </a:r>
            <a:r>
              <a:rPr lang="zh-CN" altLang="en-US" b="1" dirty="0">
                <a:solidFill>
                  <a:srgbClr val="C00000"/>
                </a:solidFill>
                <a:effectLst>
                  <a:outerShdw blurRad="38100" dist="38100" dir="2700000" algn="tl">
                    <a:srgbClr val="000000">
                      <a:alpha val="43137"/>
                    </a:srgbClr>
                  </a:outerShdw>
                </a:effectLst>
                <a:latin typeface="楷体_GB2312" pitchFamily="49" charset="-122"/>
                <a:ea typeface="楷体_GB2312" pitchFamily="49" charset="-122"/>
              </a:rPr>
              <a:t>年</a:t>
            </a:r>
            <a:r>
              <a:rPr lang="en-US" altLang="zh-CN" b="1" dirty="0">
                <a:solidFill>
                  <a:srgbClr val="C00000"/>
                </a:solidFill>
                <a:effectLst>
                  <a:outerShdw blurRad="38100" dist="38100" dir="2700000" algn="tl">
                    <a:srgbClr val="000000">
                      <a:alpha val="43137"/>
                    </a:srgbClr>
                  </a:outerShdw>
                </a:effectLst>
                <a:latin typeface="楷体_GB2312" pitchFamily="49" charset="-122"/>
                <a:ea typeface="楷体_GB2312" pitchFamily="49" charset="-122"/>
              </a:rPr>
              <a:t>10</a:t>
            </a:r>
            <a:r>
              <a:rPr lang="zh-CN" altLang="en-US" b="1" dirty="0">
                <a:solidFill>
                  <a:srgbClr val="C00000"/>
                </a:solidFill>
                <a:effectLst>
                  <a:outerShdw blurRad="38100" dist="38100" dir="2700000" algn="tl">
                    <a:srgbClr val="000000">
                      <a:alpha val="43137"/>
                    </a:srgbClr>
                  </a:outerShdw>
                </a:effectLst>
                <a:latin typeface="楷体_GB2312" pitchFamily="49" charset="-122"/>
                <a:ea typeface="楷体_GB2312" pitchFamily="49" charset="-122"/>
              </a:rPr>
              <a:t>月</a:t>
            </a:r>
            <a:r>
              <a:rPr lang="zh-CN" altLang="en-US" b="1" dirty="0">
                <a:latin typeface="楷体_GB2312" pitchFamily="49" charset="-122"/>
                <a:ea typeface="楷体_GB2312" pitchFamily="49" charset="-122"/>
              </a:rPr>
              <a:t>以</a:t>
            </a:r>
            <a:r>
              <a:rPr lang="zh-CN" altLang="en-US" b="1" dirty="0">
                <a:solidFill>
                  <a:srgbClr val="CC0000"/>
                </a:solidFill>
                <a:effectLst>
                  <a:outerShdw blurRad="38100" dist="38100" dir="2700000" algn="tl">
                    <a:srgbClr val="000000">
                      <a:alpha val="43137"/>
                    </a:srgbClr>
                  </a:outerShdw>
                </a:effectLst>
                <a:latin typeface="楷体_GB2312" pitchFamily="49" charset="-122"/>
                <a:ea typeface="楷体_GB2312" pitchFamily="49" charset="-122"/>
              </a:rPr>
              <a:t>彭德怀</a:t>
            </a:r>
            <a:r>
              <a:rPr lang="zh-CN" altLang="en-US" b="1" dirty="0">
                <a:latin typeface="楷体_GB2312" pitchFamily="49" charset="-122"/>
                <a:ea typeface="楷体_GB2312" pitchFamily="49" charset="-122"/>
              </a:rPr>
              <a:t>为司令员的</a:t>
            </a:r>
            <a:r>
              <a:rPr lang="zh-CN" altLang="en-US" b="1" dirty="0">
                <a:solidFill>
                  <a:srgbClr val="C00000"/>
                </a:solidFill>
                <a:effectLst>
                  <a:outerShdw blurRad="38100" dist="38100" dir="2700000" algn="tl">
                    <a:srgbClr val="000000">
                      <a:alpha val="43137"/>
                    </a:srgbClr>
                  </a:outerShdw>
                </a:effectLst>
                <a:latin typeface="楷体_GB2312" pitchFamily="49" charset="-122"/>
                <a:ea typeface="楷体_GB2312" pitchFamily="49" charset="-122"/>
              </a:rPr>
              <a:t>中国人民志愿军</a:t>
            </a:r>
            <a:r>
              <a:rPr lang="zh-CN" altLang="en-US" b="1" dirty="0">
                <a:latin typeface="楷体_GB2312" pitchFamily="49" charset="-122"/>
                <a:ea typeface="楷体_GB2312" pitchFamily="49" charset="-122"/>
              </a:rPr>
              <a:t>开赴朝鲜前线。</a:t>
            </a:r>
          </a:p>
        </p:txBody>
      </p:sp>
      <p:pic>
        <p:nvPicPr>
          <p:cNvPr id="41988" name="Picture 6" descr="121077280_11n"/>
          <p:cNvPicPr>
            <a:picLocks noChangeAspect="1" noChangeArrowheads="1"/>
          </p:cNvPicPr>
          <p:nvPr/>
        </p:nvPicPr>
        <p:blipFill>
          <a:blip r:embed="rId2" cstate="print"/>
          <a:srcRect/>
          <a:stretch>
            <a:fillRect/>
          </a:stretch>
        </p:blipFill>
        <p:spPr bwMode="auto">
          <a:xfrm>
            <a:off x="0" y="2819400"/>
            <a:ext cx="4953000" cy="4038600"/>
          </a:xfrm>
          <a:prstGeom prst="rect">
            <a:avLst/>
          </a:prstGeom>
          <a:noFill/>
          <a:ln w="9525">
            <a:noFill/>
            <a:miter lim="800000"/>
            <a:headEnd/>
            <a:tailEnd/>
          </a:ln>
        </p:spPr>
      </p:pic>
      <p:pic>
        <p:nvPicPr>
          <p:cNvPr id="41989" name="Picture 7" descr="抗美援朝"/>
          <p:cNvPicPr>
            <a:picLocks noChangeAspect="1" noChangeArrowheads="1"/>
          </p:cNvPicPr>
          <p:nvPr/>
        </p:nvPicPr>
        <p:blipFill>
          <a:blip r:embed="rId3" cstate="print"/>
          <a:srcRect/>
          <a:stretch>
            <a:fillRect/>
          </a:stretch>
        </p:blipFill>
        <p:spPr bwMode="auto">
          <a:xfrm>
            <a:off x="4953000" y="2819400"/>
            <a:ext cx="4191000" cy="4038600"/>
          </a:xfrm>
          <a:prstGeom prst="rect">
            <a:avLst/>
          </a:prstGeom>
          <a:noFill/>
          <a:ln w="76200">
            <a:noFill/>
            <a:miter lim="800000"/>
            <a:headEnd/>
            <a:tailEnd/>
          </a:ln>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5"/>
          <p:cNvSpPr>
            <a:spLocks noChangeArrowheads="1"/>
          </p:cNvSpPr>
          <p:nvPr/>
        </p:nvSpPr>
        <p:spPr bwMode="auto">
          <a:xfrm>
            <a:off x="430213" y="1219200"/>
            <a:ext cx="3379787" cy="2062103"/>
          </a:xfrm>
          <a:prstGeom prst="rect">
            <a:avLst/>
          </a:prstGeom>
          <a:noFill/>
          <a:ln w="9525">
            <a:noFill/>
            <a:miter lim="800000"/>
            <a:headEnd/>
            <a:tailEnd/>
          </a:ln>
          <a:effectLst/>
        </p:spPr>
        <p:txBody>
          <a:bodyPr wrap="square">
            <a:spAutoFit/>
          </a:bodyPr>
          <a:lstStyle/>
          <a:p>
            <a:pPr>
              <a:spcBef>
                <a:spcPct val="20000"/>
              </a:spcBef>
            </a:pPr>
            <a:r>
              <a:rPr lang="en-US" altLang="zh-CN" sz="3200" dirty="0">
                <a:solidFill>
                  <a:srgbClr val="000000"/>
                </a:solidFill>
                <a:ea typeface="楷体_GB2312"/>
              </a:rPr>
              <a:t>2</a:t>
            </a:r>
            <a:r>
              <a:rPr lang="zh-CN" altLang="en-US" sz="3200" dirty="0">
                <a:solidFill>
                  <a:srgbClr val="000000"/>
                </a:solidFill>
                <a:ea typeface="楷体_GB2312"/>
              </a:rPr>
              <a:t>、战役：发动五次大规模战役，五战五捷；</a:t>
            </a:r>
            <a:r>
              <a:rPr lang="zh-CN" altLang="en-US" sz="3200" dirty="0">
                <a:solidFill>
                  <a:srgbClr val="CC0000"/>
                </a:solidFill>
                <a:ea typeface="楷体_GB2312"/>
              </a:rPr>
              <a:t>上甘岭战役</a:t>
            </a:r>
            <a:r>
              <a:rPr lang="zh-CN" altLang="en-US" sz="3200" dirty="0">
                <a:solidFill>
                  <a:srgbClr val="000000"/>
                </a:solidFill>
                <a:ea typeface="楷体_GB2312"/>
              </a:rPr>
              <a:t>。</a:t>
            </a:r>
          </a:p>
        </p:txBody>
      </p:sp>
      <p:sp>
        <p:nvSpPr>
          <p:cNvPr id="43011" name="Rectangle 7"/>
          <p:cNvSpPr>
            <a:spLocks noGrp="1" noChangeArrowheads="1"/>
          </p:cNvSpPr>
          <p:nvPr>
            <p:ph type="title"/>
          </p:nvPr>
        </p:nvSpPr>
        <p:spPr>
          <a:xfrm>
            <a:off x="381000" y="0"/>
            <a:ext cx="8229600" cy="1143000"/>
          </a:xfrm>
        </p:spPr>
        <p:txBody>
          <a:bodyPr/>
          <a:lstStyle/>
          <a:p>
            <a:pPr eaLnBrk="1" hangingPunct="1"/>
            <a:r>
              <a:rPr lang="zh-CN" altLang="en-US" sz="4800" b="1" dirty="0" smtClean="0">
                <a:solidFill>
                  <a:srgbClr val="0000FF"/>
                </a:solidFill>
                <a:ea typeface="华文新魏" pitchFamily="2" charset="-122"/>
              </a:rPr>
              <a:t>抗美援朝保家卫国之过程</a:t>
            </a:r>
          </a:p>
        </p:txBody>
      </p:sp>
      <p:sp>
        <p:nvSpPr>
          <p:cNvPr id="18441" name="Text Box 9"/>
          <p:cNvSpPr txBox="1">
            <a:spLocks noChangeArrowheads="1"/>
          </p:cNvSpPr>
          <p:nvPr/>
        </p:nvSpPr>
        <p:spPr bwMode="auto">
          <a:xfrm>
            <a:off x="152400" y="5257800"/>
            <a:ext cx="3962400" cy="457200"/>
          </a:xfrm>
          <a:prstGeom prst="rect">
            <a:avLst/>
          </a:prstGeom>
          <a:noFill/>
          <a:ln w="9525">
            <a:noFill/>
            <a:miter lim="800000"/>
            <a:headEnd/>
            <a:tailEnd/>
          </a:ln>
          <a:effectLst/>
        </p:spPr>
        <p:txBody>
          <a:bodyPr wrap="square">
            <a:spAutoFit/>
          </a:bodyPr>
          <a:lstStyle/>
          <a:p>
            <a:pPr>
              <a:spcBef>
                <a:spcPct val="50000"/>
              </a:spcBef>
            </a:pPr>
            <a:r>
              <a:rPr lang="zh-CN" altLang="en-US" sz="2400" dirty="0">
                <a:solidFill>
                  <a:srgbClr val="0000FF"/>
                </a:solidFill>
                <a:latin typeface="+mn-ea"/>
                <a:ea typeface="+mn-ea"/>
              </a:rPr>
              <a:t>麦克阿瑟</a:t>
            </a:r>
            <a:r>
              <a:rPr lang="en-US" altLang="zh-CN" sz="2400" dirty="0" smtClean="0">
                <a:solidFill>
                  <a:srgbClr val="0000FF"/>
                </a:solidFill>
                <a:latin typeface="+mn-ea"/>
                <a:ea typeface="+mn-ea"/>
              </a:rPr>
              <a:t>—</a:t>
            </a:r>
            <a:r>
              <a:rPr lang="zh-CN" altLang="en-US" sz="2400" dirty="0" smtClean="0">
                <a:solidFill>
                  <a:srgbClr val="0000FF"/>
                </a:solidFill>
                <a:latin typeface="+mn-ea"/>
                <a:ea typeface="+mn-ea"/>
              </a:rPr>
              <a:t>李</a:t>
            </a:r>
            <a:r>
              <a:rPr lang="zh-CN" altLang="en-US" sz="2400" dirty="0">
                <a:solidFill>
                  <a:srgbClr val="0000FF"/>
                </a:solidFill>
                <a:latin typeface="+mn-ea"/>
                <a:ea typeface="+mn-ea"/>
              </a:rPr>
              <a:t>奇微</a:t>
            </a:r>
            <a:r>
              <a:rPr lang="en-US" altLang="zh-CN" sz="2400" dirty="0" smtClean="0">
                <a:solidFill>
                  <a:srgbClr val="0000FF"/>
                </a:solidFill>
                <a:latin typeface="+mn-ea"/>
                <a:ea typeface="+mn-ea"/>
              </a:rPr>
              <a:t>—</a:t>
            </a:r>
            <a:r>
              <a:rPr lang="zh-CN" altLang="en-US" sz="2400" dirty="0" smtClean="0">
                <a:solidFill>
                  <a:srgbClr val="0000FF"/>
                </a:solidFill>
                <a:latin typeface="+mn-ea"/>
                <a:ea typeface="+mn-ea"/>
              </a:rPr>
              <a:t>克</a:t>
            </a:r>
            <a:r>
              <a:rPr lang="zh-CN" altLang="en-US" sz="2400" dirty="0">
                <a:solidFill>
                  <a:srgbClr val="0000FF"/>
                </a:solidFill>
                <a:latin typeface="+mn-ea"/>
                <a:ea typeface="+mn-ea"/>
              </a:rPr>
              <a:t>拉克</a:t>
            </a:r>
          </a:p>
        </p:txBody>
      </p:sp>
      <p:pic>
        <p:nvPicPr>
          <p:cNvPr id="1026" name="Picture 2" descr="C:\Users\Administrator\Desktop\IMG_20180309_093448.jpg"/>
          <p:cNvPicPr>
            <a:picLocks noChangeAspect="1" noChangeArrowheads="1"/>
          </p:cNvPicPr>
          <p:nvPr/>
        </p:nvPicPr>
        <p:blipFill>
          <a:blip r:embed="rId2" cstate="print"/>
          <a:srcRect/>
          <a:stretch>
            <a:fillRect/>
          </a:stretch>
        </p:blipFill>
        <p:spPr bwMode="auto">
          <a:xfrm>
            <a:off x="4191000" y="838200"/>
            <a:ext cx="4724400" cy="6019800"/>
          </a:xfrm>
          <a:prstGeom prst="rect">
            <a:avLst/>
          </a:prstGeom>
          <a:noFill/>
        </p:spPr>
      </p:pic>
      <p:sp>
        <p:nvSpPr>
          <p:cNvPr id="7" name="矩形 6"/>
          <p:cNvSpPr/>
          <p:nvPr/>
        </p:nvSpPr>
        <p:spPr>
          <a:xfrm>
            <a:off x="1371600" y="3810000"/>
            <a:ext cx="1266693" cy="523220"/>
          </a:xfrm>
          <a:prstGeom prst="rect">
            <a:avLst/>
          </a:prstGeom>
        </p:spPr>
        <p:txBody>
          <a:bodyPr wrap="none">
            <a:spAutoFit/>
          </a:bodyPr>
          <a:lstStyle/>
          <a:p>
            <a:r>
              <a:rPr lang="zh-CN" altLang="en-US" dirty="0" smtClean="0"/>
              <a:t>彭德怀</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18441"/>
                                        </p:tgtEl>
                                        <p:attrNameLst>
                                          <p:attrName>style.visibility</p:attrName>
                                        </p:attrNameLst>
                                      </p:cBhvr>
                                      <p:to>
                                        <p:strVal val="visible"/>
                                      </p:to>
                                    </p:set>
                                    <p:anim calcmode="lin" valueType="num">
                                      <p:cBhvr>
                                        <p:cTn id="7" dur="2000" fill="hold"/>
                                        <p:tgtEl>
                                          <p:spTgt spid="18441"/>
                                        </p:tgtEl>
                                        <p:attrNameLst>
                                          <p:attrName>ppt_w</p:attrName>
                                        </p:attrNameLst>
                                      </p:cBhvr>
                                      <p:tavLst>
                                        <p:tav tm="0">
                                          <p:val>
                                            <p:strVal val="#ppt_w*0.70"/>
                                          </p:val>
                                        </p:tav>
                                        <p:tav tm="100000">
                                          <p:val>
                                            <p:strVal val="#ppt_w"/>
                                          </p:val>
                                        </p:tav>
                                      </p:tavLst>
                                    </p:anim>
                                    <p:anim calcmode="lin" valueType="num">
                                      <p:cBhvr>
                                        <p:cTn id="8" dur="2000" fill="hold"/>
                                        <p:tgtEl>
                                          <p:spTgt spid="18441"/>
                                        </p:tgtEl>
                                        <p:attrNameLst>
                                          <p:attrName>ppt_h</p:attrName>
                                        </p:attrNameLst>
                                      </p:cBhvr>
                                      <p:tavLst>
                                        <p:tav tm="0">
                                          <p:val>
                                            <p:strVal val="#ppt_h"/>
                                          </p:val>
                                        </p:tav>
                                        <p:tav tm="100000">
                                          <p:val>
                                            <p:strVal val="#ppt_h"/>
                                          </p:val>
                                        </p:tav>
                                      </p:tavLst>
                                    </p:anim>
                                    <p:animEffect transition="in" filter="fade">
                                      <p:cBhvr>
                                        <p:cTn id="9" dur="20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4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3" name="Rectangle 3"/>
          <p:cNvSpPr>
            <a:spLocks noGrp="1" noChangeArrowheads="1"/>
          </p:cNvSpPr>
          <p:nvPr>
            <p:ph type="body" idx="1"/>
          </p:nvPr>
        </p:nvSpPr>
        <p:spPr>
          <a:xfrm>
            <a:off x="304800" y="1600200"/>
            <a:ext cx="8458200" cy="3124200"/>
          </a:xfrm>
        </p:spPr>
        <p:txBody>
          <a:bodyPr/>
          <a:lstStyle/>
          <a:p>
            <a:pPr eaLnBrk="1" hangingPunct="1">
              <a:lnSpc>
                <a:spcPct val="90000"/>
              </a:lnSpc>
              <a:buFontTx/>
              <a:buNone/>
              <a:defRPr/>
            </a:pPr>
            <a:r>
              <a:rPr lang="en-US" altLang="zh-CN" sz="2800" dirty="0"/>
              <a:t>        </a:t>
            </a:r>
            <a:r>
              <a:rPr lang="zh-CN" altLang="en-US" sz="2800" b="1" dirty="0">
                <a:latin typeface="楷体_GB2312" pitchFamily="49" charset="-122"/>
                <a:ea typeface="楷体_GB2312" pitchFamily="49" charset="-122"/>
              </a:rPr>
              <a:t>在朝鲜战场上，美国动用了它全部陆军的</a:t>
            </a:r>
            <a:r>
              <a:rPr lang="en-US" altLang="zh-CN" sz="2800" b="1" dirty="0">
                <a:latin typeface="楷体_GB2312" pitchFamily="49" charset="-122"/>
                <a:ea typeface="楷体_GB2312" pitchFamily="49" charset="-122"/>
              </a:rPr>
              <a:t>1/3</a:t>
            </a:r>
            <a:r>
              <a:rPr lang="zh-CN" altLang="en-US" sz="2800" b="1" dirty="0">
                <a:latin typeface="楷体_GB2312" pitchFamily="49" charset="-122"/>
                <a:ea typeface="楷体_GB2312" pitchFamily="49" charset="-122"/>
              </a:rPr>
              <a:t>、空军的</a:t>
            </a:r>
            <a:r>
              <a:rPr lang="en-US" altLang="zh-CN" sz="2800" b="1" dirty="0">
                <a:latin typeface="楷体_GB2312" pitchFamily="49" charset="-122"/>
                <a:ea typeface="楷体_GB2312" pitchFamily="49" charset="-122"/>
              </a:rPr>
              <a:t>1/5</a:t>
            </a:r>
            <a:r>
              <a:rPr lang="zh-CN" altLang="en-US" sz="2800" b="1" dirty="0">
                <a:latin typeface="楷体_GB2312" pitchFamily="49" charset="-122"/>
                <a:ea typeface="楷体_GB2312" pitchFamily="49" charset="-122"/>
              </a:rPr>
              <a:t>和近</a:t>
            </a:r>
            <a:r>
              <a:rPr lang="en-US" altLang="zh-CN" sz="2800" b="1" dirty="0">
                <a:latin typeface="楷体_GB2312" pitchFamily="49" charset="-122"/>
                <a:ea typeface="楷体_GB2312" pitchFamily="49" charset="-122"/>
              </a:rPr>
              <a:t>1/2</a:t>
            </a:r>
            <a:r>
              <a:rPr lang="zh-CN" altLang="en-US" sz="2800" b="1" dirty="0">
                <a:latin typeface="楷体_GB2312" pitchFamily="49" charset="-122"/>
                <a:ea typeface="楷体_GB2312" pitchFamily="49" charset="-122"/>
              </a:rPr>
              <a:t>的海军，使用了除原子弹以外的所有现代化武器，但仍没有挽回其失败的命运。</a:t>
            </a:r>
            <a:r>
              <a:rPr lang="en-US" altLang="zh-CN"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1953</a:t>
            </a:r>
            <a:r>
              <a:rPr lang="zh-CN" altLang="en-US"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年</a:t>
            </a:r>
            <a:r>
              <a:rPr lang="en-US" altLang="zh-CN"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7</a:t>
            </a:r>
            <a:r>
              <a:rPr lang="zh-CN" altLang="en-US"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月</a:t>
            </a:r>
            <a:r>
              <a:rPr lang="en-US" altLang="zh-CN"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27</a:t>
            </a:r>
            <a:r>
              <a:rPr lang="zh-CN" altLang="en-US"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日</a:t>
            </a:r>
            <a:r>
              <a:rPr lang="zh-CN" altLang="en-US" sz="28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，在板门店，美国被迫在停</a:t>
            </a:r>
            <a:r>
              <a:rPr lang="zh-CN" altLang="en-US" sz="28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战协定上签字。</a:t>
            </a:r>
            <a:r>
              <a:rPr lang="zh-CN" altLang="en-US" sz="2800" b="1" dirty="0">
                <a:latin typeface="楷体_GB2312" pitchFamily="49" charset="-122"/>
                <a:ea typeface="楷体_GB2312" pitchFamily="49" charset="-122"/>
              </a:rPr>
              <a:t>签字后，</a:t>
            </a:r>
            <a:r>
              <a:rPr lang="zh-CN" altLang="en-US" sz="2800" b="1" dirty="0">
                <a:ea typeface="楷体_GB2312" pitchFamily="49" charset="-122"/>
              </a:rPr>
              <a:t>“</a:t>
            </a:r>
            <a:r>
              <a:rPr lang="zh-CN" altLang="en-US" sz="2800" b="1" dirty="0">
                <a:latin typeface="楷体_GB2312" pitchFamily="49" charset="-122"/>
                <a:ea typeface="楷体_GB2312" pitchFamily="49" charset="-122"/>
              </a:rPr>
              <a:t>联合国军</a:t>
            </a:r>
            <a:r>
              <a:rPr lang="zh-CN" altLang="en-US" sz="2800" b="1" dirty="0">
                <a:ea typeface="楷体_GB2312" pitchFamily="49" charset="-122"/>
              </a:rPr>
              <a:t>”</a:t>
            </a:r>
            <a:r>
              <a:rPr lang="zh-CN" altLang="en-US" sz="2800" b="1" dirty="0">
                <a:latin typeface="楷体_GB2312" pitchFamily="49" charset="-122"/>
                <a:ea typeface="楷体_GB2312" pitchFamily="49" charset="-122"/>
              </a:rPr>
              <a:t>总司令克拉克沮丧地说：</a:t>
            </a:r>
            <a:r>
              <a:rPr lang="zh-CN" altLang="en-US" sz="2800" b="1" dirty="0">
                <a:ea typeface="楷体_GB2312" pitchFamily="49" charset="-122"/>
              </a:rPr>
              <a:t>“</a:t>
            </a:r>
            <a:r>
              <a:rPr lang="zh-CN" altLang="en-US" sz="2800" b="1" dirty="0">
                <a:latin typeface="楷体_GB2312" pitchFamily="49" charset="-122"/>
                <a:ea typeface="楷体_GB2312" pitchFamily="49" charset="-122"/>
              </a:rPr>
              <a:t>我获得了一个不值得羡慕的名声：我是美国历史上第一个在没有取得胜利的停战协定上签字的陆军司令官。</a:t>
            </a:r>
            <a:r>
              <a:rPr lang="zh-CN" altLang="en-US" sz="2800" b="1" dirty="0" smtClean="0">
                <a:ea typeface="楷体_GB2312" pitchFamily="49" charset="-122"/>
              </a:rPr>
              <a:t>”</a:t>
            </a:r>
            <a:endParaRPr lang="zh-CN" altLang="en-US" sz="2800" b="1" dirty="0">
              <a:latin typeface="楷体_GB2312" pitchFamily="49" charset="-122"/>
              <a:ea typeface="楷体_GB2312" pitchFamily="49" charset="-122"/>
            </a:endParaRPr>
          </a:p>
        </p:txBody>
      </p:sp>
      <p:sp>
        <p:nvSpPr>
          <p:cNvPr id="44035" name="Rectangle 5"/>
          <p:cNvSpPr>
            <a:spLocks noGrp="1" noChangeArrowheads="1"/>
          </p:cNvSpPr>
          <p:nvPr>
            <p:ph type="title"/>
          </p:nvPr>
        </p:nvSpPr>
        <p:spPr/>
        <p:txBody>
          <a:bodyPr/>
          <a:lstStyle/>
          <a:p>
            <a:pPr eaLnBrk="1" hangingPunct="1"/>
            <a:r>
              <a:rPr lang="zh-CN" altLang="en-US" sz="4800" b="1" dirty="0" smtClean="0">
                <a:solidFill>
                  <a:srgbClr val="0000FF"/>
                </a:solidFill>
                <a:ea typeface="华文新魏" pitchFamily="2" charset="-122"/>
              </a:rPr>
              <a:t>签订</a:t>
            </a:r>
            <a:r>
              <a:rPr lang="en-US" altLang="zh-CN" sz="4800" b="1" dirty="0" smtClean="0">
                <a:solidFill>
                  <a:srgbClr val="0000FF"/>
                </a:solidFill>
                <a:ea typeface="华文新魏" pitchFamily="2" charset="-122"/>
              </a:rPr>
              <a:t>《</a:t>
            </a:r>
            <a:r>
              <a:rPr lang="zh-CN" altLang="en-US" sz="4800" b="1" dirty="0" smtClean="0">
                <a:solidFill>
                  <a:srgbClr val="0000FF"/>
                </a:solidFill>
                <a:ea typeface="华文新魏" pitchFamily="2" charset="-122"/>
              </a:rPr>
              <a:t>朝鲜停战协议</a:t>
            </a:r>
            <a:r>
              <a:rPr lang="en-US" altLang="zh-CN" sz="4800" b="1" dirty="0" smtClean="0">
                <a:solidFill>
                  <a:srgbClr val="0000FF"/>
                </a:solidFill>
                <a:ea typeface="华文新魏" pitchFamily="2" charset="-122"/>
              </a:rPr>
              <a:t>》</a:t>
            </a:r>
            <a:endParaRPr lang="zh-CN" altLang="en-US" sz="4800" b="1" dirty="0" smtClean="0">
              <a:solidFill>
                <a:srgbClr val="0000FF"/>
              </a:solidFill>
              <a:ea typeface="华文新魏" pitchFamily="2" charset="-122"/>
            </a:endParaRPr>
          </a:p>
        </p:txBody>
      </p:sp>
      <p:pic>
        <p:nvPicPr>
          <p:cNvPr id="44036" name="Picture 6" descr="W020100825475200368463"/>
          <p:cNvPicPr>
            <a:picLocks noChangeAspect="1" noChangeArrowheads="1"/>
          </p:cNvPicPr>
          <p:nvPr/>
        </p:nvPicPr>
        <p:blipFill>
          <a:blip r:embed="rId2" cstate="print"/>
          <a:srcRect/>
          <a:stretch>
            <a:fillRect/>
          </a:stretch>
        </p:blipFill>
        <p:spPr bwMode="auto">
          <a:xfrm>
            <a:off x="0" y="4876800"/>
            <a:ext cx="9144000" cy="1752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fire4"/>
          <p:cNvPicPr>
            <a:picLocks noChangeAspect="1" noChangeArrowheads="1"/>
          </p:cNvPicPr>
          <p:nvPr/>
        </p:nvPicPr>
        <p:blipFill>
          <a:blip r:embed="rId2" cstate="print"/>
          <a:srcRect/>
          <a:stretch>
            <a:fillRect/>
          </a:stretch>
        </p:blipFill>
        <p:spPr bwMode="auto">
          <a:xfrm>
            <a:off x="0" y="990600"/>
            <a:ext cx="9144000" cy="5867400"/>
          </a:xfrm>
          <a:prstGeom prst="rect">
            <a:avLst/>
          </a:prstGeom>
          <a:noFill/>
          <a:ln w="9525">
            <a:noFill/>
            <a:miter lim="800000"/>
            <a:headEnd/>
            <a:tailEnd/>
          </a:ln>
        </p:spPr>
      </p:pic>
      <p:pic>
        <p:nvPicPr>
          <p:cNvPr id="45059" name="Picture 3" descr="gmrtc1"/>
          <p:cNvPicPr>
            <a:picLocks noChangeAspect="1" noChangeArrowheads="1"/>
          </p:cNvPicPr>
          <p:nvPr/>
        </p:nvPicPr>
        <p:blipFill>
          <a:blip r:embed="rId3" cstate="print"/>
          <a:srcRect/>
          <a:stretch>
            <a:fillRect/>
          </a:stretch>
        </p:blipFill>
        <p:spPr bwMode="auto">
          <a:xfrm>
            <a:off x="0" y="-4763"/>
            <a:ext cx="9144000" cy="1031876"/>
          </a:xfrm>
          <a:prstGeom prst="rect">
            <a:avLst/>
          </a:prstGeom>
          <a:noFill/>
          <a:ln w="9525">
            <a:noFill/>
            <a:miter lim="800000"/>
            <a:headEnd/>
            <a:tailEnd/>
          </a:ln>
        </p:spPr>
      </p:pic>
      <p:sp>
        <p:nvSpPr>
          <p:cNvPr id="21508" name="Text Box 4"/>
          <p:cNvSpPr txBox="1">
            <a:spLocks noChangeArrowheads="1"/>
          </p:cNvSpPr>
          <p:nvPr/>
        </p:nvSpPr>
        <p:spPr bwMode="auto">
          <a:xfrm>
            <a:off x="1600200" y="1905000"/>
            <a:ext cx="6400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平静的生活被战争打断了</a:t>
            </a:r>
          </a:p>
        </p:txBody>
      </p:sp>
      <p:sp>
        <p:nvSpPr>
          <p:cNvPr id="21509" name="Text Box 5"/>
          <p:cNvSpPr txBox="1">
            <a:spLocks noChangeArrowheads="1"/>
          </p:cNvSpPr>
          <p:nvPr/>
        </p:nvSpPr>
        <p:spPr bwMode="auto">
          <a:xfrm>
            <a:off x="1752600" y="2514600"/>
            <a:ext cx="54102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lgn="ct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年轻的人们拿起枪</a:t>
            </a:r>
          </a:p>
        </p:txBody>
      </p:sp>
      <p:sp>
        <p:nvSpPr>
          <p:cNvPr id="21510" name="Rectangle 6"/>
          <p:cNvSpPr>
            <a:spLocks noChangeArrowheads="1"/>
          </p:cNvSpPr>
          <p:nvPr/>
        </p:nvSpPr>
        <p:spPr bwMode="auto">
          <a:xfrm>
            <a:off x="3581400" y="3124200"/>
            <a:ext cx="20129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奔赴前线</a:t>
            </a:r>
            <a:r>
              <a:rPr kumimoji="1" lang="en-US" altLang="zh-CN" sz="2400">
                <a:solidFill>
                  <a:srgbClr val="FFFF00"/>
                </a:solidFill>
                <a:effectLst>
                  <a:outerShdw blurRad="38100" dist="38100" dir="2700000" algn="tl">
                    <a:srgbClr val="C0C0C0"/>
                  </a:outerShdw>
                </a:effectLst>
                <a:latin typeface="Times New Roman" pitchFamily="18" charset="0"/>
                <a:ea typeface="黑体" pitchFamily="2" charset="-122"/>
                <a:cs typeface="+mn-cs"/>
              </a:rPr>
              <a:t>……</a:t>
            </a:r>
          </a:p>
        </p:txBody>
      </p:sp>
      <p:sp>
        <p:nvSpPr>
          <p:cNvPr id="21511" name="Rectangle 7"/>
          <p:cNvSpPr>
            <a:spLocks noChangeArrowheads="1"/>
          </p:cNvSpPr>
          <p:nvPr/>
        </p:nvSpPr>
        <p:spPr bwMode="auto">
          <a:xfrm>
            <a:off x="3581400" y="3657600"/>
            <a:ext cx="20002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战争结束了，</a:t>
            </a:r>
          </a:p>
        </p:txBody>
      </p:sp>
      <p:sp>
        <p:nvSpPr>
          <p:cNvPr id="21512" name="Rectangle 8"/>
          <p:cNvSpPr>
            <a:spLocks noChangeArrowheads="1"/>
          </p:cNvSpPr>
          <p:nvPr/>
        </p:nvSpPr>
        <p:spPr bwMode="auto">
          <a:xfrm>
            <a:off x="2971800" y="4191000"/>
            <a:ext cx="3471863"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平静的生活又开始了，</a:t>
            </a:r>
          </a:p>
        </p:txBody>
      </p:sp>
      <p:sp>
        <p:nvSpPr>
          <p:cNvPr id="21513" name="Rectangle 9"/>
          <p:cNvSpPr>
            <a:spLocks noChangeArrowheads="1"/>
          </p:cNvSpPr>
          <p:nvPr/>
        </p:nvSpPr>
        <p:spPr bwMode="auto">
          <a:xfrm>
            <a:off x="1600200" y="4800600"/>
            <a:ext cx="589280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但</a:t>
            </a:r>
            <a:r>
              <a:rPr kumimoji="1" lang="en-US" altLang="zh-CN" sz="2400" b="0">
                <a:solidFill>
                  <a:srgbClr val="FFFF00"/>
                </a:solidFill>
                <a:effectLst>
                  <a:outerShdw blurRad="38100" dist="38100" dir="2700000" algn="tl">
                    <a:srgbClr val="C0C0C0"/>
                  </a:outerShdw>
                </a:effectLst>
                <a:latin typeface="Times New Roman" pitchFamily="18" charset="0"/>
                <a:ea typeface="黑体" pitchFamily="2" charset="-122"/>
                <a:cs typeface="+mn-cs"/>
              </a:rPr>
              <a:t>14</a:t>
            </a: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万年轻的生命已消失在滔滔的鸭绿江边</a:t>
            </a:r>
          </a:p>
        </p:txBody>
      </p:sp>
      <p:sp>
        <p:nvSpPr>
          <p:cNvPr id="21514" name="Rectangle 10"/>
          <p:cNvSpPr>
            <a:spLocks noChangeArrowheads="1"/>
          </p:cNvSpPr>
          <p:nvPr/>
        </p:nvSpPr>
        <p:spPr bwMode="auto">
          <a:xfrm>
            <a:off x="2438400" y="5410200"/>
            <a:ext cx="40830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让我们翻开历史尘封的记忆，</a:t>
            </a:r>
          </a:p>
        </p:txBody>
      </p:sp>
      <p:sp>
        <p:nvSpPr>
          <p:cNvPr id="21515" name="Rectangle 11"/>
          <p:cNvSpPr>
            <a:spLocks noChangeArrowheads="1"/>
          </p:cNvSpPr>
          <p:nvPr/>
        </p:nvSpPr>
        <p:spPr bwMode="auto">
          <a:xfrm>
            <a:off x="2484438" y="5949950"/>
            <a:ext cx="4451350" cy="4572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spcBef>
                <a:spcPct val="50000"/>
              </a:spcBef>
              <a:defRPr/>
            </a:pPr>
            <a:r>
              <a:rPr kumimoji="1" lang="zh-CN" altLang="en-US" sz="2400" b="0">
                <a:solidFill>
                  <a:srgbClr val="FFFF00"/>
                </a:solidFill>
                <a:effectLst>
                  <a:outerShdw blurRad="38100" dist="38100" dir="2700000" algn="tl">
                    <a:srgbClr val="C0C0C0"/>
                  </a:outerShdw>
                </a:effectLst>
                <a:latin typeface="Times New Roman" pitchFamily="18" charset="0"/>
                <a:ea typeface="黑体" pitchFamily="2" charset="-122"/>
                <a:cs typeface="+mn-cs"/>
              </a:rPr>
              <a:t>回味那些最可爱的年轻人们</a:t>
            </a:r>
            <a:r>
              <a:rPr kumimoji="1" lang="en-US" altLang="zh-CN" sz="2400">
                <a:solidFill>
                  <a:srgbClr val="FFFF00"/>
                </a:solidFill>
                <a:effectLst>
                  <a:outerShdw blurRad="38100" dist="38100" dir="2700000" algn="tl">
                    <a:srgbClr val="C0C0C0"/>
                  </a:outerShdw>
                </a:effectLst>
                <a:latin typeface="Times New Roman" pitchFamily="18" charset="0"/>
                <a:ea typeface="黑体" pitchFamily="2" charset="-122"/>
                <a:cs typeface="+mn-cs"/>
              </a:rPr>
              <a:t>…</a:t>
            </a:r>
            <a:r>
              <a:rPr kumimoji="1" lang="en-US" altLang="zh-CN" sz="2400">
                <a:solidFill>
                  <a:srgbClr val="FFFF00"/>
                </a:solidFill>
                <a:latin typeface="Times New Roman" pitchFamily="18" charset="0"/>
                <a:cs typeface="+mn-cs"/>
              </a:rPr>
              <a:t>…</a:t>
            </a:r>
          </a:p>
        </p:txBody>
      </p:sp>
      <p:sp>
        <p:nvSpPr>
          <p:cNvPr id="21516" name="Rectangle 12"/>
          <p:cNvSpPr>
            <a:spLocks noChangeArrowheads="1"/>
          </p:cNvSpPr>
          <p:nvPr/>
        </p:nvSpPr>
        <p:spPr bwMode="auto">
          <a:xfrm>
            <a:off x="3124200" y="1295400"/>
            <a:ext cx="2954338" cy="4619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txBody>
          <a:bodyPr wrap="none">
            <a:spAutoFit/>
          </a:bodyPr>
          <a:lstStyle/>
          <a:p>
            <a:pPr>
              <a:defRPr/>
            </a:pPr>
            <a:r>
              <a:rPr kumimoji="1" lang="en-US" altLang="zh-CN" sz="2400" b="0" dirty="0">
                <a:solidFill>
                  <a:srgbClr val="FFFF00"/>
                </a:solidFill>
                <a:effectLst>
                  <a:outerShdw blurRad="38100" dist="38100" dir="2700000" algn="tl">
                    <a:srgbClr val="C0C0C0"/>
                  </a:outerShdw>
                </a:effectLst>
                <a:latin typeface="Times New Roman" pitchFamily="18" charset="0"/>
                <a:ea typeface="黑体" pitchFamily="2" charset="-122"/>
                <a:cs typeface="+mn-cs"/>
              </a:rPr>
              <a:t>60</a:t>
            </a:r>
            <a:r>
              <a:rPr kumimoji="1" lang="zh-CN" altLang="en-US" sz="2400" b="0" dirty="0">
                <a:solidFill>
                  <a:srgbClr val="FFFF00"/>
                </a:solidFill>
                <a:effectLst>
                  <a:outerShdw blurRad="38100" dist="38100" dir="2700000" algn="tl">
                    <a:srgbClr val="C0C0C0"/>
                  </a:outerShdw>
                </a:effectLst>
                <a:latin typeface="Times New Roman" pitchFamily="18" charset="0"/>
                <a:ea typeface="黑体" pitchFamily="2" charset="-122"/>
                <a:cs typeface="+mn-cs"/>
              </a:rPr>
              <a:t>年前的一段往事，</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21516"/>
                                        </p:tgtEl>
                                        <p:attrNameLst>
                                          <p:attrName>style.visibility</p:attrName>
                                        </p:attrNameLst>
                                      </p:cBhvr>
                                      <p:to>
                                        <p:strVal val="visible"/>
                                      </p:to>
                                    </p:set>
                                    <p:animEffect transition="in" filter="slide(fromBottom)">
                                      <p:cBhvr>
                                        <p:cTn id="7" dur="500"/>
                                        <p:tgtEl>
                                          <p:spTgt spid="21516"/>
                                        </p:tgtEl>
                                      </p:cBhvr>
                                    </p:animEffect>
                                  </p:childTnLst>
                                </p:cTn>
                              </p:par>
                            </p:childTnLst>
                          </p:cTn>
                        </p:par>
                        <p:par>
                          <p:cTn id="8" fill="hold" nodeType="afterGroup">
                            <p:stCondLst>
                              <p:cond delay="500"/>
                            </p:stCondLst>
                            <p:childTnLst>
                              <p:par>
                                <p:cTn id="9" presetID="12" presetClass="entr" presetSubtype="4" fill="hold" grpId="0" nodeType="afterEffect">
                                  <p:stCondLst>
                                    <p:cond delay="0"/>
                                  </p:stCondLst>
                                  <p:childTnLst>
                                    <p:set>
                                      <p:cBhvr>
                                        <p:cTn id="10" dur="1" fill="hold">
                                          <p:stCondLst>
                                            <p:cond delay="0"/>
                                          </p:stCondLst>
                                        </p:cTn>
                                        <p:tgtEl>
                                          <p:spTgt spid="21508"/>
                                        </p:tgtEl>
                                        <p:attrNameLst>
                                          <p:attrName>style.visibility</p:attrName>
                                        </p:attrNameLst>
                                      </p:cBhvr>
                                      <p:to>
                                        <p:strVal val="visible"/>
                                      </p:to>
                                    </p:set>
                                    <p:animEffect transition="in" filter="slide(fromBottom)">
                                      <p:cBhvr>
                                        <p:cTn id="11" dur="500"/>
                                        <p:tgtEl>
                                          <p:spTgt spid="21508"/>
                                        </p:tgtEl>
                                      </p:cBhvr>
                                    </p:animEffect>
                                  </p:childTnLst>
                                </p:cTn>
                              </p:par>
                            </p:childTnLst>
                          </p:cTn>
                        </p:par>
                        <p:par>
                          <p:cTn id="12" fill="hold" nodeType="afterGroup">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21509"/>
                                        </p:tgtEl>
                                        <p:attrNameLst>
                                          <p:attrName>style.visibility</p:attrName>
                                        </p:attrNameLst>
                                      </p:cBhvr>
                                      <p:to>
                                        <p:strVal val="visible"/>
                                      </p:to>
                                    </p:set>
                                    <p:animEffect transition="in" filter="slide(fromBottom)">
                                      <p:cBhvr>
                                        <p:cTn id="15" dur="500"/>
                                        <p:tgtEl>
                                          <p:spTgt spid="21509"/>
                                        </p:tgtEl>
                                      </p:cBhvr>
                                    </p:animEffect>
                                  </p:childTnLst>
                                </p:cTn>
                              </p:par>
                            </p:childTnLst>
                          </p:cTn>
                        </p:par>
                        <p:par>
                          <p:cTn id="16" fill="hold" nodeType="afterGroup">
                            <p:stCondLst>
                              <p:cond delay="1500"/>
                            </p:stCondLst>
                            <p:childTnLst>
                              <p:par>
                                <p:cTn id="17" presetID="12" presetClass="entr" presetSubtype="4" fill="hold" grpId="0" nodeType="afterEffect">
                                  <p:stCondLst>
                                    <p:cond delay="0"/>
                                  </p:stCondLst>
                                  <p:childTnLst>
                                    <p:set>
                                      <p:cBhvr>
                                        <p:cTn id="18" dur="1" fill="hold">
                                          <p:stCondLst>
                                            <p:cond delay="0"/>
                                          </p:stCondLst>
                                        </p:cTn>
                                        <p:tgtEl>
                                          <p:spTgt spid="21510"/>
                                        </p:tgtEl>
                                        <p:attrNameLst>
                                          <p:attrName>style.visibility</p:attrName>
                                        </p:attrNameLst>
                                      </p:cBhvr>
                                      <p:to>
                                        <p:strVal val="visible"/>
                                      </p:to>
                                    </p:set>
                                    <p:animEffect transition="in" filter="slide(fromBottom)">
                                      <p:cBhvr>
                                        <p:cTn id="19" dur="500"/>
                                        <p:tgtEl>
                                          <p:spTgt spid="21510"/>
                                        </p:tgtEl>
                                      </p:cBhvr>
                                    </p:animEffect>
                                  </p:childTnLst>
                                </p:cTn>
                              </p:par>
                            </p:childTnLst>
                          </p:cTn>
                        </p:par>
                        <p:par>
                          <p:cTn id="20" fill="hold" nodeType="afterGroup">
                            <p:stCondLst>
                              <p:cond delay="2000"/>
                            </p:stCondLst>
                            <p:childTnLst>
                              <p:par>
                                <p:cTn id="21" presetID="12" presetClass="entr" presetSubtype="4" fill="hold" grpId="0" nodeType="afterEffect">
                                  <p:stCondLst>
                                    <p:cond delay="0"/>
                                  </p:stCondLst>
                                  <p:childTnLst>
                                    <p:set>
                                      <p:cBhvr>
                                        <p:cTn id="22" dur="1" fill="hold">
                                          <p:stCondLst>
                                            <p:cond delay="0"/>
                                          </p:stCondLst>
                                        </p:cTn>
                                        <p:tgtEl>
                                          <p:spTgt spid="21511"/>
                                        </p:tgtEl>
                                        <p:attrNameLst>
                                          <p:attrName>style.visibility</p:attrName>
                                        </p:attrNameLst>
                                      </p:cBhvr>
                                      <p:to>
                                        <p:strVal val="visible"/>
                                      </p:to>
                                    </p:set>
                                    <p:animEffect transition="in" filter="slide(fromBottom)">
                                      <p:cBhvr>
                                        <p:cTn id="23" dur="500"/>
                                        <p:tgtEl>
                                          <p:spTgt spid="21511"/>
                                        </p:tgtEl>
                                      </p:cBhvr>
                                    </p:animEffect>
                                  </p:childTnLst>
                                </p:cTn>
                              </p:par>
                            </p:childTnLst>
                          </p:cTn>
                        </p:par>
                        <p:par>
                          <p:cTn id="24" fill="hold" nodeType="afterGroup">
                            <p:stCondLst>
                              <p:cond delay="2500"/>
                            </p:stCondLst>
                            <p:childTnLst>
                              <p:par>
                                <p:cTn id="25" presetID="12" presetClass="entr" presetSubtype="4" fill="hold" grpId="0" nodeType="afterEffect">
                                  <p:stCondLst>
                                    <p:cond delay="0"/>
                                  </p:stCondLst>
                                  <p:childTnLst>
                                    <p:set>
                                      <p:cBhvr>
                                        <p:cTn id="26" dur="1" fill="hold">
                                          <p:stCondLst>
                                            <p:cond delay="0"/>
                                          </p:stCondLst>
                                        </p:cTn>
                                        <p:tgtEl>
                                          <p:spTgt spid="21512"/>
                                        </p:tgtEl>
                                        <p:attrNameLst>
                                          <p:attrName>style.visibility</p:attrName>
                                        </p:attrNameLst>
                                      </p:cBhvr>
                                      <p:to>
                                        <p:strVal val="visible"/>
                                      </p:to>
                                    </p:set>
                                    <p:animEffect transition="in" filter="slide(fromBottom)">
                                      <p:cBhvr>
                                        <p:cTn id="27" dur="500"/>
                                        <p:tgtEl>
                                          <p:spTgt spid="21512"/>
                                        </p:tgtEl>
                                      </p:cBhvr>
                                    </p:animEffect>
                                  </p:childTnLst>
                                </p:cTn>
                              </p:par>
                            </p:childTnLst>
                          </p:cTn>
                        </p:par>
                        <p:par>
                          <p:cTn id="28" fill="hold" nodeType="afterGroup">
                            <p:stCondLst>
                              <p:cond delay="3000"/>
                            </p:stCondLst>
                            <p:childTnLst>
                              <p:par>
                                <p:cTn id="29" presetID="12" presetClass="entr" presetSubtype="4" fill="hold" grpId="0" nodeType="afterEffect">
                                  <p:stCondLst>
                                    <p:cond delay="0"/>
                                  </p:stCondLst>
                                  <p:childTnLst>
                                    <p:set>
                                      <p:cBhvr>
                                        <p:cTn id="30" dur="1" fill="hold">
                                          <p:stCondLst>
                                            <p:cond delay="0"/>
                                          </p:stCondLst>
                                        </p:cTn>
                                        <p:tgtEl>
                                          <p:spTgt spid="21513"/>
                                        </p:tgtEl>
                                        <p:attrNameLst>
                                          <p:attrName>style.visibility</p:attrName>
                                        </p:attrNameLst>
                                      </p:cBhvr>
                                      <p:to>
                                        <p:strVal val="visible"/>
                                      </p:to>
                                    </p:set>
                                    <p:animEffect transition="in" filter="slide(fromBottom)">
                                      <p:cBhvr>
                                        <p:cTn id="31" dur="500"/>
                                        <p:tgtEl>
                                          <p:spTgt spid="21513"/>
                                        </p:tgtEl>
                                      </p:cBhvr>
                                    </p:animEffect>
                                  </p:childTnLst>
                                </p:cTn>
                              </p:par>
                            </p:childTnLst>
                          </p:cTn>
                        </p:par>
                        <p:par>
                          <p:cTn id="32" fill="hold" nodeType="afterGroup">
                            <p:stCondLst>
                              <p:cond delay="3500"/>
                            </p:stCondLst>
                            <p:childTnLst>
                              <p:par>
                                <p:cTn id="33" presetID="12" presetClass="entr" presetSubtype="4" fill="hold" grpId="0" nodeType="afterEffect">
                                  <p:stCondLst>
                                    <p:cond delay="0"/>
                                  </p:stCondLst>
                                  <p:childTnLst>
                                    <p:set>
                                      <p:cBhvr>
                                        <p:cTn id="34" dur="1" fill="hold">
                                          <p:stCondLst>
                                            <p:cond delay="0"/>
                                          </p:stCondLst>
                                        </p:cTn>
                                        <p:tgtEl>
                                          <p:spTgt spid="21514"/>
                                        </p:tgtEl>
                                        <p:attrNameLst>
                                          <p:attrName>style.visibility</p:attrName>
                                        </p:attrNameLst>
                                      </p:cBhvr>
                                      <p:to>
                                        <p:strVal val="visible"/>
                                      </p:to>
                                    </p:set>
                                    <p:animEffect transition="in" filter="slide(fromBottom)">
                                      <p:cBhvr>
                                        <p:cTn id="35" dur="500"/>
                                        <p:tgtEl>
                                          <p:spTgt spid="21514"/>
                                        </p:tgtEl>
                                      </p:cBhvr>
                                    </p:animEffect>
                                  </p:childTnLst>
                                </p:cTn>
                              </p:par>
                            </p:childTnLst>
                          </p:cTn>
                        </p:par>
                        <p:par>
                          <p:cTn id="36" fill="hold" nodeType="afterGroup">
                            <p:stCondLst>
                              <p:cond delay="4000"/>
                            </p:stCondLst>
                            <p:childTnLst>
                              <p:par>
                                <p:cTn id="37" presetID="12" presetClass="entr" presetSubtype="4" fill="hold" grpId="0" nodeType="afterEffect">
                                  <p:stCondLst>
                                    <p:cond delay="0"/>
                                  </p:stCondLst>
                                  <p:childTnLst>
                                    <p:set>
                                      <p:cBhvr>
                                        <p:cTn id="38" dur="1" fill="hold">
                                          <p:stCondLst>
                                            <p:cond delay="0"/>
                                          </p:stCondLst>
                                        </p:cTn>
                                        <p:tgtEl>
                                          <p:spTgt spid="21515"/>
                                        </p:tgtEl>
                                        <p:attrNameLst>
                                          <p:attrName>style.visibility</p:attrName>
                                        </p:attrNameLst>
                                      </p:cBhvr>
                                      <p:to>
                                        <p:strVal val="visible"/>
                                      </p:to>
                                    </p:set>
                                    <p:animEffect transition="in" filter="slide(fromBottom)">
                                      <p:cBhvr>
                                        <p:cTn id="39" dur="500"/>
                                        <p:tgtEl>
                                          <p:spTgt spid="215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8" grpId="0" autoUpdateAnimBg="0"/>
      <p:bldP spid="21509" grpId="0" autoUpdateAnimBg="0"/>
      <p:bldP spid="21510" grpId="0" autoUpdateAnimBg="0"/>
      <p:bldP spid="21511" grpId="0" autoUpdateAnimBg="0"/>
      <p:bldP spid="21512" grpId="0" autoUpdateAnimBg="0"/>
      <p:bldP spid="21513" grpId="0" autoUpdateAnimBg="0"/>
      <p:bldP spid="21514" grpId="0" autoUpdateAnimBg="0"/>
      <p:bldP spid="21515" grpId="0" autoUpdateAnimBg="0"/>
      <p:bldP spid="21516"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3"/>
          <p:cNvSpPr>
            <a:spLocks noGrp="1" noChangeArrowheads="1"/>
          </p:cNvSpPr>
          <p:nvPr>
            <p:ph type="body" idx="1"/>
          </p:nvPr>
        </p:nvSpPr>
        <p:spPr>
          <a:xfrm>
            <a:off x="3352800" y="1295400"/>
            <a:ext cx="5562600" cy="5105400"/>
          </a:xfrm>
        </p:spPr>
        <p:txBody>
          <a:bodyPr/>
          <a:lstStyle/>
          <a:p>
            <a:pPr eaLnBrk="1" hangingPunct="1">
              <a:lnSpc>
                <a:spcPct val="80000"/>
              </a:lnSpc>
              <a:buFontTx/>
              <a:buNone/>
            </a:pPr>
            <a:r>
              <a:rPr lang="en-US" altLang="zh-CN" sz="1800" smtClean="0"/>
              <a:t>          </a:t>
            </a:r>
            <a:r>
              <a:rPr lang="zh-CN" altLang="en-US" sz="2000" b="1" smtClean="0">
                <a:solidFill>
                  <a:srgbClr val="CC0000"/>
                </a:solidFill>
                <a:latin typeface="楷体_GB2312"/>
                <a:ea typeface="楷体_GB2312"/>
                <a:cs typeface="楷体_GB2312"/>
              </a:rPr>
              <a:t>黄继光</a:t>
            </a:r>
            <a:r>
              <a:rPr lang="en-US" altLang="zh-CN" sz="2000" b="1" smtClean="0">
                <a:latin typeface="楷体_GB2312"/>
                <a:ea typeface="楷体_GB2312"/>
                <a:cs typeface="楷体_GB2312"/>
              </a:rPr>
              <a:t>(1930</a:t>
            </a:r>
            <a:r>
              <a:rPr lang="en-US" altLang="zh-CN" sz="2000" b="1" smtClean="0">
                <a:ea typeface="楷体_GB2312"/>
                <a:cs typeface="楷体_GB2312"/>
              </a:rPr>
              <a:t>—</a:t>
            </a:r>
            <a:r>
              <a:rPr lang="en-US" altLang="zh-CN" sz="2000" b="1" smtClean="0">
                <a:latin typeface="楷体_GB2312"/>
                <a:ea typeface="楷体_GB2312"/>
                <a:cs typeface="楷体_GB2312"/>
              </a:rPr>
              <a:t>1952)</a:t>
            </a:r>
            <a:r>
              <a:rPr lang="zh-CN" altLang="en-US" sz="2000" b="1" smtClean="0">
                <a:latin typeface="楷体_GB2312"/>
                <a:ea typeface="楷体_GB2312"/>
                <a:cs typeface="楷体_GB2312"/>
              </a:rPr>
              <a:t>，四川省中江县人。</a:t>
            </a:r>
            <a:r>
              <a:rPr lang="en-US" altLang="zh-CN" sz="2000" b="1" smtClean="0">
                <a:latin typeface="楷体_GB2312"/>
                <a:ea typeface="楷体_GB2312"/>
                <a:cs typeface="楷体_GB2312"/>
              </a:rPr>
              <a:t>1951</a:t>
            </a:r>
            <a:r>
              <a:rPr lang="zh-CN" altLang="en-US" sz="2000" b="1" smtClean="0">
                <a:latin typeface="楷体_GB2312"/>
                <a:ea typeface="楷体_GB2312"/>
                <a:cs typeface="楷体_GB2312"/>
              </a:rPr>
              <a:t>年参加中国人民志愿军，</a:t>
            </a:r>
            <a:r>
              <a:rPr lang="en-US" altLang="zh-CN" sz="2000" b="1" smtClean="0">
                <a:latin typeface="楷体_GB2312"/>
                <a:ea typeface="楷体_GB2312"/>
                <a:cs typeface="楷体_GB2312"/>
              </a:rPr>
              <a:t>1952</a:t>
            </a:r>
            <a:r>
              <a:rPr lang="zh-CN" altLang="en-US" sz="2000" b="1" smtClean="0">
                <a:latin typeface="楷体_GB2312"/>
                <a:ea typeface="楷体_GB2312"/>
                <a:cs typeface="楷体_GB2312"/>
              </a:rPr>
              <a:t>年参加中国新民主主义青年团。同年</a:t>
            </a:r>
            <a:r>
              <a:rPr lang="en-US" altLang="zh-CN" sz="2000" b="1" smtClean="0">
                <a:latin typeface="楷体_GB2312"/>
                <a:ea typeface="楷体_GB2312"/>
                <a:cs typeface="楷体_GB2312"/>
              </a:rPr>
              <a:t>10</a:t>
            </a:r>
            <a:r>
              <a:rPr lang="zh-CN" altLang="en-US" sz="2000" b="1" smtClean="0">
                <a:latin typeface="楷体_GB2312"/>
                <a:ea typeface="楷体_GB2312"/>
                <a:cs typeface="楷体_GB2312"/>
              </a:rPr>
              <a:t>月</a:t>
            </a:r>
            <a:r>
              <a:rPr lang="en-US" altLang="zh-CN" sz="2000" b="1" smtClean="0">
                <a:latin typeface="楷体_GB2312"/>
                <a:ea typeface="楷体_GB2312"/>
                <a:cs typeface="楷体_GB2312"/>
              </a:rPr>
              <a:t>20</a:t>
            </a:r>
            <a:r>
              <a:rPr lang="zh-CN" altLang="en-US" sz="2000" b="1" smtClean="0">
                <a:latin typeface="楷体_GB2312"/>
                <a:ea typeface="楷体_GB2312"/>
                <a:cs typeface="楷体_GB2312"/>
              </a:rPr>
              <a:t>日在朝鲜江原道金化郡上甘岭战役中，他所在的营奉命夺取某高地，在连续攻下敌人数处阵地以后，被敌人一个集团火力点所阻，部队伤亡很大，不能前进。黄继光挺身而出，要求担负爆破任务，被批准后，他勇敢地冲向敌人地堡。当他掷完手雷，打垮几个火力点后，发现还有一个火力点仍在顽抗，严重影响战斗，他忍着重伤剧痛，向敌人的火力点扑去，以胸膛堵住正在扫射的机枪射孔，保证部队完成攻克高地的任务，歼敌两个营，自己光荣牺牲。根据他生前申请，部队党委追认他为中国共产党党员。</a:t>
            </a:r>
            <a:r>
              <a:rPr lang="en-US" altLang="zh-CN" sz="2000" b="1" smtClean="0">
                <a:latin typeface="楷体_GB2312"/>
                <a:ea typeface="楷体_GB2312"/>
                <a:cs typeface="楷体_GB2312"/>
              </a:rPr>
              <a:t>1953</a:t>
            </a:r>
            <a:r>
              <a:rPr lang="zh-CN" altLang="en-US" sz="2000" b="1" smtClean="0">
                <a:latin typeface="楷体_GB2312"/>
                <a:ea typeface="楷体_GB2312"/>
                <a:cs typeface="楷体_GB2312"/>
              </a:rPr>
              <a:t>年，中国人民志愿军领导机关决定为他追记特等功，并授予他</a:t>
            </a:r>
            <a:r>
              <a:rPr lang="zh-CN" altLang="en-US" sz="2000" b="1" smtClean="0">
                <a:ea typeface="楷体_GB2312"/>
                <a:cs typeface="楷体_GB2312"/>
              </a:rPr>
              <a:t>“</a:t>
            </a:r>
            <a:r>
              <a:rPr lang="zh-CN" altLang="en-US" sz="2000" b="1" smtClean="0">
                <a:latin typeface="楷体_GB2312"/>
                <a:ea typeface="楷体_GB2312"/>
                <a:cs typeface="楷体_GB2312"/>
              </a:rPr>
              <a:t>中国人民志愿军特级英雄</a:t>
            </a:r>
            <a:r>
              <a:rPr lang="zh-CN" altLang="en-US" sz="2000" b="1" smtClean="0">
                <a:ea typeface="楷体_GB2312"/>
                <a:cs typeface="楷体_GB2312"/>
              </a:rPr>
              <a:t>”</a:t>
            </a:r>
            <a:r>
              <a:rPr lang="zh-CN" altLang="en-US" sz="2000" b="1" smtClean="0">
                <a:latin typeface="楷体_GB2312"/>
                <a:ea typeface="楷体_GB2312"/>
                <a:cs typeface="楷体_GB2312"/>
              </a:rPr>
              <a:t>称号，他还荣获</a:t>
            </a:r>
            <a:r>
              <a:rPr lang="zh-CN" altLang="en-US" sz="2000" b="1" smtClean="0">
                <a:ea typeface="楷体_GB2312"/>
                <a:cs typeface="楷体_GB2312"/>
              </a:rPr>
              <a:t>“</a:t>
            </a:r>
            <a:r>
              <a:rPr lang="zh-CN" altLang="en-US" sz="2000" b="1" smtClean="0">
                <a:latin typeface="楷体_GB2312"/>
                <a:ea typeface="楷体_GB2312"/>
                <a:cs typeface="楷体_GB2312"/>
              </a:rPr>
              <a:t>朝鲜民主主义人民共和国英雄</a:t>
            </a:r>
            <a:r>
              <a:rPr lang="zh-CN" altLang="en-US" sz="2000" b="1" smtClean="0">
                <a:ea typeface="楷体_GB2312"/>
                <a:cs typeface="楷体_GB2312"/>
              </a:rPr>
              <a:t>”</a:t>
            </a:r>
            <a:r>
              <a:rPr lang="zh-CN" altLang="en-US" sz="2000" b="1" smtClean="0">
                <a:latin typeface="楷体_GB2312"/>
                <a:ea typeface="楷体_GB2312"/>
                <a:cs typeface="楷体_GB2312"/>
              </a:rPr>
              <a:t>称号及金星英雄奖章、一级国旗勋章。</a:t>
            </a:r>
          </a:p>
        </p:txBody>
      </p:sp>
      <p:sp>
        <p:nvSpPr>
          <p:cNvPr id="46083" name="Rectangle 5"/>
          <p:cNvSpPr>
            <a:spLocks noGrp="1" noChangeArrowheads="1"/>
          </p:cNvSpPr>
          <p:nvPr>
            <p:ph type="title"/>
          </p:nvPr>
        </p:nvSpPr>
        <p:spPr>
          <a:xfrm>
            <a:off x="457200" y="0"/>
            <a:ext cx="8229600" cy="1143000"/>
          </a:xfrm>
        </p:spPr>
        <p:txBody>
          <a:bodyPr/>
          <a:lstStyle/>
          <a:p>
            <a:pPr eaLnBrk="1" hangingPunct="1"/>
            <a:r>
              <a:rPr lang="zh-CN" altLang="en-US" sz="4800" b="1" smtClean="0">
                <a:solidFill>
                  <a:srgbClr val="0000FF"/>
                </a:solidFill>
                <a:ea typeface="华文新魏" pitchFamily="2" charset="-122"/>
              </a:rPr>
              <a:t>最可爱的人</a:t>
            </a:r>
          </a:p>
        </p:txBody>
      </p:sp>
      <p:pic>
        <p:nvPicPr>
          <p:cNvPr id="46084" name="Picture 7" descr="W020100825475194731782"/>
          <p:cNvPicPr>
            <a:picLocks noChangeAspect="1" noChangeArrowheads="1"/>
          </p:cNvPicPr>
          <p:nvPr/>
        </p:nvPicPr>
        <p:blipFill>
          <a:blip r:embed="rId2" cstate="print"/>
          <a:srcRect/>
          <a:stretch>
            <a:fillRect/>
          </a:stretch>
        </p:blipFill>
        <p:spPr bwMode="auto">
          <a:xfrm>
            <a:off x="152400" y="1447800"/>
            <a:ext cx="3505200" cy="42037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228600" y="1752600"/>
            <a:ext cx="8763000" cy="2209800"/>
          </a:xfrm>
        </p:spPr>
        <p:txBody>
          <a:bodyPr/>
          <a:lstStyle/>
          <a:p>
            <a:pPr eaLnBrk="1" hangingPunct="1">
              <a:defRPr/>
            </a:pPr>
            <a:r>
              <a:rPr lang="zh-CN" altLang="en-US"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第</a:t>
            </a:r>
            <a:r>
              <a:rPr lang="en-US" altLang="zh-CN"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3</a:t>
            </a:r>
            <a:r>
              <a:rPr lang="zh-CN" altLang="en-US"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课 </a:t>
            </a:r>
            <a:r>
              <a:rPr lang="en-US" altLang="zh-CN"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
            </a:r>
            <a:br>
              <a:rPr lang="en-US" altLang="zh-CN"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br>
            <a:r>
              <a:rPr lang="zh-CN" altLang="en-US" sz="7200" b="1" dirty="0" smtClean="0">
                <a:solidFill>
                  <a:srgbClr val="C00000"/>
                </a:solidFill>
                <a:effectLst>
                  <a:outerShdw blurRad="38100" dist="38100" dir="2700000" algn="tl">
                    <a:srgbClr val="000000">
                      <a:alpha val="43137"/>
                    </a:srgbClr>
                  </a:outerShdw>
                </a:effectLst>
                <a:latin typeface="华文中宋" pitchFamily="2" charset="-122"/>
                <a:ea typeface="华文中宋" pitchFamily="2" charset="-122"/>
              </a:rPr>
              <a:t>抗美援朝战争</a:t>
            </a:r>
            <a:endParaRPr lang="zh-CN" altLang="en-US" sz="7200" b="1" dirty="0">
              <a:solidFill>
                <a:srgbClr val="C00000"/>
              </a:solidFill>
              <a:effectLst>
                <a:outerShdw blurRad="38100" dist="38100" dir="2700000" algn="tl">
                  <a:srgbClr val="000000">
                    <a:alpha val="43137"/>
                  </a:srgbClr>
                </a:outerShdw>
              </a:effectLst>
              <a:latin typeface="华文中宋" pitchFamily="2" charset="-122"/>
              <a:ea typeface="华文中宋"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body" idx="1"/>
          </p:nvPr>
        </p:nvSpPr>
        <p:spPr>
          <a:xfrm>
            <a:off x="3733800" y="1371600"/>
            <a:ext cx="5029200" cy="5105400"/>
          </a:xfrm>
        </p:spPr>
        <p:txBody>
          <a:bodyPr/>
          <a:lstStyle/>
          <a:p>
            <a:pPr eaLnBrk="1" hangingPunct="1">
              <a:lnSpc>
                <a:spcPct val="80000"/>
              </a:lnSpc>
              <a:buFontTx/>
              <a:buNone/>
            </a:pPr>
            <a:r>
              <a:rPr lang="en-US" altLang="zh-CN" sz="2000" b="1" smtClean="0">
                <a:solidFill>
                  <a:srgbClr val="CC0000"/>
                </a:solidFill>
                <a:latin typeface="楷体_GB2312"/>
                <a:ea typeface="楷体_GB2312"/>
                <a:cs typeface="楷体_GB2312"/>
              </a:rPr>
              <a:t>      </a:t>
            </a:r>
            <a:r>
              <a:rPr lang="zh-CN" altLang="en-US" sz="2200" b="1" smtClean="0">
                <a:solidFill>
                  <a:srgbClr val="CC0000"/>
                </a:solidFill>
                <a:latin typeface="楷体_GB2312"/>
                <a:ea typeface="楷体_GB2312"/>
                <a:cs typeface="楷体_GB2312"/>
              </a:rPr>
              <a:t>邱少云</a:t>
            </a:r>
            <a:r>
              <a:rPr lang="en-US" altLang="zh-CN" sz="2200" b="1" smtClean="0">
                <a:latin typeface="楷体_GB2312"/>
                <a:ea typeface="楷体_GB2312"/>
                <a:cs typeface="楷体_GB2312"/>
              </a:rPr>
              <a:t>(1931</a:t>
            </a:r>
            <a:r>
              <a:rPr lang="en-US" altLang="zh-CN" sz="2200" b="1" smtClean="0">
                <a:ea typeface="楷体_GB2312"/>
                <a:cs typeface="楷体_GB2312"/>
              </a:rPr>
              <a:t>—</a:t>
            </a:r>
            <a:r>
              <a:rPr lang="en-US" altLang="zh-CN" sz="2200" b="1" smtClean="0">
                <a:latin typeface="楷体_GB2312"/>
                <a:ea typeface="楷体_GB2312"/>
                <a:cs typeface="楷体_GB2312"/>
              </a:rPr>
              <a:t>1952)</a:t>
            </a:r>
            <a:r>
              <a:rPr lang="zh-CN" altLang="en-US" sz="2200" b="1" smtClean="0">
                <a:latin typeface="楷体_GB2312"/>
                <a:ea typeface="楷体_GB2312"/>
                <a:cs typeface="楷体_GB2312"/>
              </a:rPr>
              <a:t>，四川省铜梁人，</a:t>
            </a:r>
            <a:r>
              <a:rPr lang="en-US" altLang="zh-CN" sz="2200" b="1" smtClean="0">
                <a:latin typeface="楷体_GB2312"/>
                <a:ea typeface="楷体_GB2312"/>
                <a:cs typeface="楷体_GB2312"/>
              </a:rPr>
              <a:t>1949</a:t>
            </a:r>
            <a:r>
              <a:rPr lang="zh-CN" altLang="en-US" sz="2200" b="1" smtClean="0">
                <a:latin typeface="楷体_GB2312"/>
                <a:ea typeface="楷体_GB2312"/>
                <a:cs typeface="楷体_GB2312"/>
              </a:rPr>
              <a:t>年参加中国人民解放军，</a:t>
            </a:r>
            <a:r>
              <a:rPr lang="en-US" altLang="zh-CN" sz="2200" b="1" smtClean="0">
                <a:latin typeface="楷体_GB2312"/>
                <a:ea typeface="楷体_GB2312"/>
                <a:cs typeface="楷体_GB2312"/>
              </a:rPr>
              <a:t>1951</a:t>
            </a:r>
            <a:r>
              <a:rPr lang="zh-CN" altLang="en-US" sz="2200" b="1" smtClean="0">
                <a:latin typeface="楷体_GB2312"/>
                <a:ea typeface="楷体_GB2312"/>
                <a:cs typeface="楷体_GB2312"/>
              </a:rPr>
              <a:t>年参加中国人民志愿军。</a:t>
            </a:r>
            <a:r>
              <a:rPr lang="en-US" altLang="zh-CN" sz="2200" b="1" smtClean="0">
                <a:latin typeface="楷体_GB2312"/>
                <a:ea typeface="楷体_GB2312"/>
                <a:cs typeface="楷体_GB2312"/>
              </a:rPr>
              <a:t>1952</a:t>
            </a:r>
            <a:r>
              <a:rPr lang="zh-CN" altLang="en-US" sz="2200" b="1" smtClean="0">
                <a:latin typeface="楷体_GB2312"/>
                <a:ea typeface="楷体_GB2312"/>
                <a:cs typeface="楷体_GB2312"/>
              </a:rPr>
              <a:t>年</a:t>
            </a:r>
            <a:r>
              <a:rPr lang="en-US" altLang="zh-CN" sz="2200" b="1" smtClean="0">
                <a:latin typeface="楷体_GB2312"/>
                <a:ea typeface="楷体_GB2312"/>
                <a:cs typeface="楷体_GB2312"/>
              </a:rPr>
              <a:t>10</a:t>
            </a:r>
            <a:r>
              <a:rPr lang="zh-CN" altLang="en-US" sz="2200" b="1" smtClean="0">
                <a:latin typeface="楷体_GB2312"/>
                <a:ea typeface="楷体_GB2312"/>
                <a:cs typeface="楷体_GB2312"/>
              </a:rPr>
              <a:t>月</a:t>
            </a:r>
            <a:r>
              <a:rPr lang="en-US" altLang="zh-CN" sz="2200" b="1" smtClean="0">
                <a:latin typeface="楷体_GB2312"/>
                <a:ea typeface="楷体_GB2312"/>
                <a:cs typeface="楷体_GB2312"/>
              </a:rPr>
              <a:t>11</a:t>
            </a:r>
            <a:r>
              <a:rPr lang="zh-CN" altLang="en-US" sz="2200" b="1" smtClean="0">
                <a:latin typeface="楷体_GB2312"/>
                <a:ea typeface="楷体_GB2312"/>
                <a:cs typeface="楷体_GB2312"/>
              </a:rPr>
              <a:t>日，在朝鲜反击敌人占领金化以西</a:t>
            </a:r>
            <a:r>
              <a:rPr lang="en-US" altLang="zh-CN" sz="2200" b="1" smtClean="0">
                <a:latin typeface="楷体_GB2312"/>
                <a:ea typeface="楷体_GB2312"/>
                <a:cs typeface="楷体_GB2312"/>
              </a:rPr>
              <a:t>391</a:t>
            </a:r>
            <a:r>
              <a:rPr lang="zh-CN" altLang="en-US" sz="2200" b="1" smtClean="0">
                <a:latin typeface="楷体_GB2312"/>
                <a:ea typeface="楷体_GB2312"/>
                <a:cs typeface="楷体_GB2312"/>
              </a:rPr>
              <a:t>高地战斗中，他和全排战友奉命于夜间潜伏在距敌</a:t>
            </a:r>
            <a:r>
              <a:rPr lang="en-US" altLang="zh-CN" sz="2200" b="1" smtClean="0">
                <a:latin typeface="楷体_GB2312"/>
                <a:ea typeface="楷体_GB2312"/>
                <a:cs typeface="楷体_GB2312"/>
              </a:rPr>
              <a:t>60</a:t>
            </a:r>
            <a:r>
              <a:rPr lang="zh-CN" altLang="en-US" sz="2200" b="1" smtClean="0">
                <a:latin typeface="楷体_GB2312"/>
                <a:ea typeface="楷体_GB2312"/>
                <a:cs typeface="楷体_GB2312"/>
              </a:rPr>
              <a:t>余米的山脚下，待第二日傍晚配合大部队发起进攻，以突然袭击敌人。第二日中午，敌人的燃烧弹引起的烈火烧到他身上，为了不暴露部队埋伏地点，他忍着剧痛，坚持不动，直至壮烈牺牲，保证了整个战斗任务的完成。后来，部队党委追认他为中国共产党党员。</a:t>
            </a:r>
            <a:r>
              <a:rPr lang="en-US" altLang="zh-CN" sz="2200" b="1" smtClean="0">
                <a:latin typeface="楷体_GB2312"/>
                <a:ea typeface="楷体_GB2312"/>
                <a:cs typeface="楷体_GB2312"/>
              </a:rPr>
              <a:t>1953</a:t>
            </a:r>
            <a:r>
              <a:rPr lang="zh-CN" altLang="en-US" sz="2200" b="1" smtClean="0">
                <a:latin typeface="楷体_GB2312"/>
                <a:ea typeface="楷体_GB2312"/>
                <a:cs typeface="楷体_GB2312"/>
              </a:rPr>
              <a:t>年，中国人民志愿军领导机关决定为他追记特等功，并授予他</a:t>
            </a:r>
            <a:r>
              <a:rPr lang="zh-CN" altLang="en-US" sz="2200" b="1" smtClean="0">
                <a:ea typeface="楷体_GB2312"/>
                <a:cs typeface="楷体_GB2312"/>
              </a:rPr>
              <a:t>“</a:t>
            </a:r>
            <a:r>
              <a:rPr lang="zh-CN" altLang="en-US" sz="2200" b="1" smtClean="0">
                <a:latin typeface="楷体_GB2312"/>
                <a:ea typeface="楷体_GB2312"/>
                <a:cs typeface="楷体_GB2312"/>
              </a:rPr>
              <a:t>中国人民志愿军一级英雄</a:t>
            </a:r>
            <a:r>
              <a:rPr lang="zh-CN" altLang="en-US" sz="2200" b="1" smtClean="0">
                <a:ea typeface="楷体_GB2312"/>
                <a:cs typeface="楷体_GB2312"/>
              </a:rPr>
              <a:t>”</a:t>
            </a:r>
            <a:r>
              <a:rPr lang="zh-CN" altLang="en-US" sz="2200" b="1" smtClean="0">
                <a:latin typeface="楷体_GB2312"/>
                <a:ea typeface="楷体_GB2312"/>
                <a:cs typeface="楷体_GB2312"/>
              </a:rPr>
              <a:t>称号。他还荣获</a:t>
            </a:r>
            <a:r>
              <a:rPr lang="zh-CN" altLang="en-US" sz="2200" b="1" smtClean="0">
                <a:ea typeface="楷体_GB2312"/>
                <a:cs typeface="楷体_GB2312"/>
              </a:rPr>
              <a:t>“</a:t>
            </a:r>
            <a:r>
              <a:rPr lang="zh-CN" altLang="en-US" sz="2200" b="1" smtClean="0">
                <a:latin typeface="楷体_GB2312"/>
                <a:ea typeface="楷体_GB2312"/>
                <a:cs typeface="楷体_GB2312"/>
              </a:rPr>
              <a:t>朝鲜民主主义人民共和国英雄</a:t>
            </a:r>
            <a:r>
              <a:rPr lang="zh-CN" altLang="en-US" sz="2200" b="1" smtClean="0">
                <a:ea typeface="楷体_GB2312"/>
                <a:cs typeface="楷体_GB2312"/>
              </a:rPr>
              <a:t>”</a:t>
            </a:r>
            <a:r>
              <a:rPr lang="zh-CN" altLang="en-US" sz="2200" b="1" smtClean="0">
                <a:latin typeface="楷体_GB2312"/>
                <a:ea typeface="楷体_GB2312"/>
                <a:cs typeface="楷体_GB2312"/>
              </a:rPr>
              <a:t>称号及金星奖章、一级国旗勋章。</a:t>
            </a:r>
          </a:p>
        </p:txBody>
      </p:sp>
      <p:sp>
        <p:nvSpPr>
          <p:cNvPr id="47107" name="Rectangle 3"/>
          <p:cNvSpPr>
            <a:spLocks noGrp="1" noChangeArrowheads="1"/>
          </p:cNvSpPr>
          <p:nvPr>
            <p:ph type="title"/>
          </p:nvPr>
        </p:nvSpPr>
        <p:spPr>
          <a:xfrm>
            <a:off x="457200" y="0"/>
            <a:ext cx="8229600" cy="1143000"/>
          </a:xfrm>
        </p:spPr>
        <p:txBody>
          <a:bodyPr/>
          <a:lstStyle/>
          <a:p>
            <a:pPr eaLnBrk="1" hangingPunct="1"/>
            <a:r>
              <a:rPr lang="zh-CN" altLang="en-US" sz="4800" b="1" smtClean="0">
                <a:solidFill>
                  <a:srgbClr val="0000FF"/>
                </a:solidFill>
                <a:ea typeface="华文新魏" pitchFamily="2" charset="-122"/>
              </a:rPr>
              <a:t>最可爱的人</a:t>
            </a:r>
          </a:p>
        </p:txBody>
      </p:sp>
      <p:pic>
        <p:nvPicPr>
          <p:cNvPr id="47108" name="Picture 5" descr="W020100825475196778354"/>
          <p:cNvPicPr>
            <a:picLocks noChangeAspect="1" noChangeArrowheads="1"/>
          </p:cNvPicPr>
          <p:nvPr/>
        </p:nvPicPr>
        <p:blipFill>
          <a:blip r:embed="rId2" cstate="print"/>
          <a:srcRect/>
          <a:stretch>
            <a:fillRect/>
          </a:stretch>
        </p:blipFill>
        <p:spPr bwMode="auto">
          <a:xfrm>
            <a:off x="228600" y="1447800"/>
            <a:ext cx="3756025" cy="4572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3"/>
          <p:cNvSpPr>
            <a:spLocks noGrp="1" noChangeArrowheads="1"/>
          </p:cNvSpPr>
          <p:nvPr>
            <p:ph type="body" idx="1"/>
          </p:nvPr>
        </p:nvSpPr>
        <p:spPr>
          <a:xfrm>
            <a:off x="914400" y="1752600"/>
            <a:ext cx="8229600" cy="990600"/>
          </a:xfrm>
        </p:spPr>
        <p:txBody>
          <a:bodyPr/>
          <a:lstStyle/>
          <a:p>
            <a:pPr eaLnBrk="1" hangingPunct="1">
              <a:buFontTx/>
              <a:buNone/>
            </a:pPr>
            <a:r>
              <a:rPr lang="zh-CN" altLang="en-US" smtClean="0">
                <a:ea typeface="华文新魏" pitchFamily="2" charset="-122"/>
              </a:rPr>
              <a:t>我们应该学习志愿军战士怎样的精神？</a:t>
            </a:r>
          </a:p>
          <a:p>
            <a:pPr eaLnBrk="1" hangingPunct="1">
              <a:buFontTx/>
              <a:buNone/>
            </a:pPr>
            <a:endParaRPr lang="en-US" altLang="zh-CN" smtClean="0">
              <a:ea typeface="华文新魏" pitchFamily="2" charset="-122"/>
            </a:endParaRPr>
          </a:p>
        </p:txBody>
      </p:sp>
      <p:sp>
        <p:nvSpPr>
          <p:cNvPr id="48131" name="Rectangle 5"/>
          <p:cNvSpPr>
            <a:spLocks noGrp="1" noChangeArrowheads="1"/>
          </p:cNvSpPr>
          <p:nvPr>
            <p:ph type="title"/>
          </p:nvPr>
        </p:nvSpPr>
        <p:spPr/>
        <p:txBody>
          <a:bodyPr/>
          <a:lstStyle/>
          <a:p>
            <a:pPr eaLnBrk="1" hangingPunct="1"/>
            <a:r>
              <a:rPr lang="zh-CN" altLang="en-US" sz="4800" b="1" smtClean="0">
                <a:solidFill>
                  <a:srgbClr val="0000FF"/>
                </a:solidFill>
                <a:ea typeface="华文新魏" pitchFamily="2" charset="-122"/>
              </a:rPr>
              <a:t>最可爱的人</a:t>
            </a:r>
          </a:p>
        </p:txBody>
      </p:sp>
      <p:sp>
        <p:nvSpPr>
          <p:cNvPr id="22534" name="Rectangle 6"/>
          <p:cNvSpPr>
            <a:spLocks noChangeArrowheads="1"/>
          </p:cNvSpPr>
          <p:nvPr/>
        </p:nvSpPr>
        <p:spPr bwMode="auto">
          <a:xfrm>
            <a:off x="609600" y="3048000"/>
            <a:ext cx="7696200" cy="1373188"/>
          </a:xfrm>
          <a:prstGeom prst="rect">
            <a:avLst/>
          </a:prstGeom>
          <a:noFill/>
          <a:ln w="9525">
            <a:noFill/>
            <a:miter lim="800000"/>
            <a:headEnd/>
            <a:tailEnd/>
          </a:ln>
          <a:effectLst/>
        </p:spPr>
        <p:txBody>
          <a:bodyPr>
            <a:spAutoFit/>
          </a:bodyPr>
          <a:lstStyle/>
          <a:p>
            <a:r>
              <a:rPr lang="zh-CN" altLang="en-US" b="0">
                <a:solidFill>
                  <a:srgbClr val="CC0000"/>
                </a:solidFill>
                <a:latin typeface="Arial" pitchFamily="34" charset="0"/>
                <a:ea typeface="华文新魏" pitchFamily="2" charset="-122"/>
              </a:rPr>
              <a:t>不怕牺牲，顽强拼搏，舍家为国，英勇善战的大无畏精神；高度的爱国主义、国际主义、革命英雄主义精神。</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22534"/>
                                        </p:tgtEl>
                                        <p:attrNameLst>
                                          <p:attrName>style.visibility</p:attrName>
                                        </p:attrNameLst>
                                      </p:cBhvr>
                                      <p:to>
                                        <p:strVal val="visible"/>
                                      </p:to>
                                    </p:set>
                                    <p:anim calcmode="lin" valueType="num">
                                      <p:cBhvr>
                                        <p:cTn id="7" dur="2000" fill="hold"/>
                                        <p:tgtEl>
                                          <p:spTgt spid="22534"/>
                                        </p:tgtEl>
                                        <p:attrNameLst>
                                          <p:attrName>ppt_w</p:attrName>
                                        </p:attrNameLst>
                                      </p:cBhvr>
                                      <p:tavLst>
                                        <p:tav tm="0">
                                          <p:val>
                                            <p:strVal val="#ppt_w*0.70"/>
                                          </p:val>
                                        </p:tav>
                                        <p:tav tm="100000">
                                          <p:val>
                                            <p:strVal val="#ppt_w"/>
                                          </p:val>
                                        </p:tav>
                                      </p:tavLst>
                                    </p:anim>
                                    <p:anim calcmode="lin" valueType="num">
                                      <p:cBhvr>
                                        <p:cTn id="8" dur="2000" fill="hold"/>
                                        <p:tgtEl>
                                          <p:spTgt spid="22534"/>
                                        </p:tgtEl>
                                        <p:attrNameLst>
                                          <p:attrName>ppt_h</p:attrName>
                                        </p:attrNameLst>
                                      </p:cBhvr>
                                      <p:tavLst>
                                        <p:tav tm="0">
                                          <p:val>
                                            <p:strVal val="#ppt_h"/>
                                          </p:val>
                                        </p:tav>
                                        <p:tav tm="100000">
                                          <p:val>
                                            <p:strVal val="#ppt_h"/>
                                          </p:val>
                                        </p:tav>
                                      </p:tavLst>
                                    </p:anim>
                                    <p:animEffect transition="in" filter="fade">
                                      <p:cBhvr>
                                        <p:cTn id="9" dur="2000"/>
                                        <p:tgtEl>
                                          <p:spTgt spid="225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3"/>
          <p:cNvSpPr>
            <a:spLocks noGrp="1" noChangeArrowheads="1"/>
          </p:cNvSpPr>
          <p:nvPr>
            <p:ph type="body" idx="1"/>
          </p:nvPr>
        </p:nvSpPr>
        <p:spPr>
          <a:xfrm>
            <a:off x="457200" y="1066800"/>
            <a:ext cx="8229600" cy="4525963"/>
          </a:xfrm>
        </p:spPr>
        <p:txBody>
          <a:bodyPr/>
          <a:lstStyle/>
          <a:p>
            <a:pPr eaLnBrk="1" hangingPunct="1">
              <a:lnSpc>
                <a:spcPct val="90000"/>
              </a:lnSpc>
              <a:buFontTx/>
              <a:buNone/>
            </a:pPr>
            <a:r>
              <a:rPr lang="en-US" altLang="zh-CN" sz="2800" smtClean="0">
                <a:latin typeface="楷体_GB2312"/>
                <a:ea typeface="楷体_GB2312"/>
                <a:cs typeface="楷体_GB2312"/>
              </a:rPr>
              <a:t>    </a:t>
            </a:r>
            <a:r>
              <a:rPr lang="zh-CN" altLang="en-US" sz="2800" smtClean="0">
                <a:latin typeface="楷体_GB2312"/>
                <a:ea typeface="楷体_GB2312"/>
                <a:cs typeface="楷体_GB2312"/>
              </a:rPr>
              <a:t>谁是我们最可爱的人呢？我们的战士，我感到他们是最可爱的人。</a:t>
            </a:r>
          </a:p>
          <a:p>
            <a:pPr eaLnBrk="1" hangingPunct="1">
              <a:lnSpc>
                <a:spcPct val="90000"/>
              </a:lnSpc>
              <a:buFontTx/>
              <a:buNone/>
            </a:pPr>
            <a:r>
              <a:rPr lang="zh-CN" altLang="en-US" sz="2800" smtClean="0">
                <a:latin typeface="楷体_GB2312"/>
                <a:ea typeface="楷体_GB2312"/>
                <a:cs typeface="楷体_GB2312"/>
              </a:rPr>
              <a:t>    也许还有人心里隐隐约约地说：你说的就是那些</a:t>
            </a:r>
            <a:r>
              <a:rPr lang="zh-CN" altLang="en-US" sz="2800" smtClean="0">
                <a:ea typeface="楷体_GB2312"/>
                <a:cs typeface="楷体_GB2312"/>
              </a:rPr>
              <a:t>“</a:t>
            </a:r>
            <a:r>
              <a:rPr lang="zh-CN" altLang="en-US" sz="2800" smtClean="0">
                <a:latin typeface="楷体_GB2312"/>
                <a:ea typeface="楷体_GB2312"/>
                <a:cs typeface="楷体_GB2312"/>
              </a:rPr>
              <a:t>兵</a:t>
            </a:r>
            <a:r>
              <a:rPr lang="zh-CN" altLang="en-US" sz="2800" smtClean="0">
                <a:ea typeface="楷体_GB2312"/>
                <a:cs typeface="楷体_GB2312"/>
              </a:rPr>
              <a:t>”</a:t>
            </a:r>
            <a:r>
              <a:rPr lang="zh-CN" altLang="en-US" sz="2800" smtClean="0">
                <a:latin typeface="楷体_GB2312"/>
                <a:ea typeface="楷体_GB2312"/>
                <a:cs typeface="楷体_GB2312"/>
              </a:rPr>
              <a:t>吗？他们看来是很平凡、很简单的哩，既看不出他们有什么高深的知识，又看不出他们有什么丰富的感情。可是，我要说，这是由于他跟我们的战士接触太少，还没有了解我们的战士：</a:t>
            </a:r>
            <a:r>
              <a:rPr lang="zh-CN" altLang="en-US" sz="2800" b="1" smtClean="0">
                <a:latin typeface="楷体_GB2312"/>
                <a:ea typeface="楷体_GB2312"/>
                <a:cs typeface="楷体_GB2312"/>
              </a:rPr>
              <a:t>他们的品质是那样的纯洁和高尚，他们的意志是那样的坚韧和刚强，他们的气质是那样的淳朴和谦逊，他们的胸怀是那样的美丽和宽广！</a:t>
            </a:r>
          </a:p>
          <a:p>
            <a:pPr algn="r" eaLnBrk="1" hangingPunct="1">
              <a:lnSpc>
                <a:spcPct val="90000"/>
              </a:lnSpc>
              <a:buFontTx/>
              <a:buNone/>
            </a:pPr>
            <a:r>
              <a:rPr lang="en-US" altLang="zh-CN" sz="2800" smtClean="0">
                <a:ea typeface="楷体_GB2312"/>
                <a:cs typeface="楷体_GB2312"/>
              </a:rPr>
              <a:t>——</a:t>
            </a:r>
            <a:r>
              <a:rPr lang="zh-CN" altLang="en-US" sz="2800" smtClean="0">
                <a:latin typeface="楷体_GB2312"/>
                <a:ea typeface="楷体_GB2312"/>
                <a:cs typeface="楷体_GB2312"/>
              </a:rPr>
              <a:t>魏巍</a:t>
            </a:r>
            <a:r>
              <a:rPr lang="en-US" altLang="zh-CN" sz="2800" smtClean="0">
                <a:latin typeface="楷体_GB2312"/>
                <a:ea typeface="楷体_GB2312"/>
                <a:cs typeface="楷体_GB2312"/>
              </a:rPr>
              <a:t>《</a:t>
            </a:r>
            <a:r>
              <a:rPr lang="zh-CN" altLang="en-US" sz="2800" smtClean="0">
                <a:latin typeface="楷体_GB2312"/>
                <a:ea typeface="楷体_GB2312"/>
                <a:cs typeface="楷体_GB2312"/>
              </a:rPr>
              <a:t>最可爱的人</a:t>
            </a:r>
            <a:r>
              <a:rPr lang="en-US" altLang="zh-CN" sz="2800" smtClean="0">
                <a:latin typeface="楷体_GB2312"/>
                <a:ea typeface="楷体_GB2312"/>
                <a:cs typeface="楷体_GB2312"/>
              </a:rPr>
              <a:t>》</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zh-CN" altLang="en-US" sz="4800" smtClean="0">
                <a:solidFill>
                  <a:srgbClr val="0000FF"/>
                </a:solidFill>
                <a:ea typeface="华文新魏" pitchFamily="2" charset="-122"/>
              </a:rPr>
              <a:t>共探胜利的原因</a:t>
            </a:r>
          </a:p>
        </p:txBody>
      </p:sp>
      <p:sp>
        <p:nvSpPr>
          <p:cNvPr id="50179" name="Rectangle 3"/>
          <p:cNvSpPr>
            <a:spLocks noGrp="1" noChangeArrowheads="1"/>
          </p:cNvSpPr>
          <p:nvPr>
            <p:ph type="body" sz="half" idx="1"/>
          </p:nvPr>
        </p:nvSpPr>
        <p:spPr>
          <a:xfrm>
            <a:off x="468313" y="1371600"/>
            <a:ext cx="4179887" cy="2520950"/>
          </a:xfrm>
        </p:spPr>
        <p:txBody>
          <a:bodyPr/>
          <a:lstStyle/>
          <a:p>
            <a:pPr eaLnBrk="1" hangingPunct="1">
              <a:buFontTx/>
              <a:buNone/>
            </a:pPr>
            <a:r>
              <a:rPr lang="en-US" altLang="zh-CN" sz="2600" smtClean="0"/>
              <a:t>         </a:t>
            </a:r>
            <a:r>
              <a:rPr lang="zh-CN" altLang="en-US" sz="2600" b="1" smtClean="0"/>
              <a:t>国内人民踊跃支援前线，捐款飞机大炮，广大青年学生还积极报名参加志愿军，这是一场轰轰烈烈的伟大爱国运动。</a:t>
            </a:r>
          </a:p>
        </p:txBody>
      </p:sp>
      <p:pic>
        <p:nvPicPr>
          <p:cNvPr id="50180" name="Picture 4" descr="JS037146"/>
          <p:cNvPicPr>
            <a:picLocks noGrp="1" noChangeAspect="1" noChangeArrowheads="1"/>
          </p:cNvPicPr>
          <p:nvPr>
            <p:ph sz="quarter" idx="2"/>
          </p:nvPr>
        </p:nvPicPr>
        <p:blipFill>
          <a:blip r:embed="rId2" cstate="print"/>
          <a:srcRect/>
          <a:stretch>
            <a:fillRect/>
          </a:stretch>
        </p:blipFill>
        <p:spPr>
          <a:xfrm>
            <a:off x="5364163" y="4076700"/>
            <a:ext cx="3036887" cy="2185988"/>
          </a:xfrm>
          <a:noFill/>
        </p:spPr>
      </p:pic>
      <p:pic>
        <p:nvPicPr>
          <p:cNvPr id="50181" name="Picture 5" descr="JSZHON31"/>
          <p:cNvPicPr>
            <a:picLocks noGrp="1" noChangeAspect="1" noChangeArrowheads="1"/>
          </p:cNvPicPr>
          <p:nvPr>
            <p:ph sz="quarter" idx="3"/>
          </p:nvPr>
        </p:nvPicPr>
        <p:blipFill>
          <a:blip r:embed="rId3" cstate="print"/>
          <a:srcRect/>
          <a:stretch>
            <a:fillRect/>
          </a:stretch>
        </p:blipFill>
        <p:spPr>
          <a:xfrm>
            <a:off x="6156325" y="1557338"/>
            <a:ext cx="1763713" cy="2303462"/>
          </a:xfrm>
          <a:noFill/>
        </p:spPr>
      </p:pic>
      <p:graphicFrame>
        <p:nvGraphicFramePr>
          <p:cNvPr id="23558" name="Group 6"/>
          <p:cNvGraphicFramePr>
            <a:graphicFrameLocks noGrp="1"/>
          </p:cNvGraphicFramePr>
          <p:nvPr/>
        </p:nvGraphicFramePr>
        <p:xfrm>
          <a:off x="1331913" y="4149725"/>
          <a:ext cx="2743200" cy="1454150"/>
        </p:xfrm>
        <a:graphic>
          <a:graphicData uri="http://schemas.openxmlformats.org/drawingml/2006/table">
            <a:tbl>
              <a:tblPr/>
              <a:tblGrid>
                <a:gridCol w="1301750"/>
                <a:gridCol w="1441450"/>
              </a:tblGrid>
              <a:tr h="64770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宋体" pitchFamily="2" charset="-122"/>
                          <a:ea typeface="楷体_GB2312"/>
                          <a:cs typeface="楷体_GB2312"/>
                        </a:rPr>
                        <a:t>捐献款</a:t>
                      </a:r>
                      <a:endParaRPr kumimoji="0" lang="zh-CN" altLang="en-US" sz="2200" b="0" i="0" u="none" strike="noStrike" cap="none" normalizeH="0" baseline="0" smtClean="0">
                        <a:ln>
                          <a:noFill/>
                        </a:ln>
                        <a:solidFill>
                          <a:schemeClr val="tx1"/>
                        </a:solidFill>
                        <a:effectLst/>
                        <a:latin typeface="Arial" pitchFamily="34" charset="0"/>
                        <a:ea typeface="楷体_GB2312"/>
                        <a:cs typeface="楷体_GB231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00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2200" b="0" i="0" u="none" strike="noStrike" cap="none" normalizeH="0" baseline="0" smtClean="0">
                          <a:ln>
                            <a:noFill/>
                          </a:ln>
                          <a:solidFill>
                            <a:schemeClr val="tx1"/>
                          </a:solidFill>
                          <a:effectLst/>
                          <a:latin typeface="宋体" pitchFamily="2" charset="-122"/>
                          <a:ea typeface="楷体_GB2312"/>
                          <a:cs typeface="楷体_GB2312"/>
                        </a:rPr>
                        <a:t>55650</a:t>
                      </a:r>
                      <a:r>
                        <a:rPr kumimoji="0" lang="zh-CN" altLang="en-US" sz="2200" b="0" i="0" u="none" strike="noStrike" cap="none" normalizeH="0" baseline="0" smtClean="0">
                          <a:ln>
                            <a:noFill/>
                          </a:ln>
                          <a:solidFill>
                            <a:schemeClr val="tx1"/>
                          </a:solidFill>
                          <a:effectLst/>
                          <a:latin typeface="宋体" pitchFamily="2" charset="-122"/>
                          <a:ea typeface="楷体_GB2312"/>
                          <a:cs typeface="楷体_GB2312"/>
                        </a:rPr>
                        <a:t>亿元</a:t>
                      </a:r>
                      <a:endParaRPr kumimoji="0" lang="zh-CN" altLang="en-US" sz="2200" b="0" i="0" u="none" strike="noStrike" cap="none" normalizeH="0" baseline="0" smtClean="0">
                        <a:ln>
                          <a:noFill/>
                        </a:ln>
                        <a:solidFill>
                          <a:schemeClr val="tx1"/>
                        </a:solidFill>
                        <a:effectLst/>
                        <a:latin typeface="Arial" pitchFamily="34" charset="0"/>
                        <a:ea typeface="楷体_GB2312"/>
                        <a:cs typeface="楷体_GB231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00CC"/>
                    </a:solidFill>
                  </a:tcPr>
                </a:tc>
              </a:tr>
              <a:tr h="806450">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zh-CN" altLang="en-US" sz="2200" b="0" i="0" u="none" strike="noStrike" cap="none" normalizeH="0" baseline="0" smtClean="0">
                          <a:ln>
                            <a:noFill/>
                          </a:ln>
                          <a:solidFill>
                            <a:schemeClr val="tx1"/>
                          </a:solidFill>
                          <a:effectLst/>
                          <a:latin typeface="宋体" pitchFamily="2" charset="-122"/>
                          <a:ea typeface="楷体_GB2312"/>
                          <a:cs typeface="楷体_GB2312"/>
                        </a:rPr>
                        <a:t>可买飞机</a:t>
                      </a:r>
                      <a:endParaRPr kumimoji="0" lang="zh-CN" altLang="en-US" sz="2200" b="0" i="0" u="none" strike="noStrike" cap="none" normalizeH="0" baseline="0" smtClean="0">
                        <a:ln>
                          <a:noFill/>
                        </a:ln>
                        <a:solidFill>
                          <a:schemeClr val="tx1"/>
                        </a:solidFill>
                        <a:effectLst/>
                        <a:latin typeface="Arial" pitchFamily="34" charset="0"/>
                        <a:ea typeface="楷体_GB2312"/>
                        <a:cs typeface="楷体_GB231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00CC"/>
                    </a:solidFill>
                  </a:tcPr>
                </a:tc>
                <a:tc>
                  <a:txBody>
                    <a:bodyPr/>
                    <a:lstStyle/>
                    <a:p>
                      <a:pPr marL="0" marR="0" lvl="0" indent="0" algn="l" defTabSz="914400" rtl="0" eaLnBrk="1" fontAlgn="ctr" latinLnBrk="0" hangingPunct="1">
                        <a:lnSpc>
                          <a:spcPct val="100000"/>
                        </a:lnSpc>
                        <a:spcBef>
                          <a:spcPct val="0"/>
                        </a:spcBef>
                        <a:spcAft>
                          <a:spcPct val="0"/>
                        </a:spcAft>
                        <a:buClrTx/>
                        <a:buSzTx/>
                        <a:buFontTx/>
                        <a:buNone/>
                        <a:tabLst/>
                      </a:pPr>
                      <a:r>
                        <a:rPr kumimoji="0" lang="en-US" altLang="zh-CN" sz="2200" b="0" i="0" u="none" strike="noStrike" cap="none" normalizeH="0" baseline="0" smtClean="0">
                          <a:ln>
                            <a:noFill/>
                          </a:ln>
                          <a:solidFill>
                            <a:schemeClr val="tx1"/>
                          </a:solidFill>
                          <a:effectLst/>
                          <a:latin typeface="宋体" pitchFamily="2" charset="-122"/>
                          <a:ea typeface="楷体_GB2312"/>
                          <a:cs typeface="楷体_GB2312"/>
                        </a:rPr>
                        <a:t>3710</a:t>
                      </a:r>
                      <a:r>
                        <a:rPr kumimoji="0" lang="zh-CN" altLang="en-US" sz="2200" b="0" i="0" u="none" strike="noStrike" cap="none" normalizeH="0" baseline="0" smtClean="0">
                          <a:ln>
                            <a:noFill/>
                          </a:ln>
                          <a:solidFill>
                            <a:schemeClr val="tx1"/>
                          </a:solidFill>
                          <a:effectLst/>
                          <a:latin typeface="宋体" pitchFamily="2" charset="-122"/>
                          <a:ea typeface="楷体_GB2312"/>
                          <a:cs typeface="楷体_GB2312"/>
                        </a:rPr>
                        <a:t>架</a:t>
                      </a:r>
                      <a:endParaRPr kumimoji="0" lang="zh-CN" altLang="en-US" sz="2200" b="0" i="0" u="none" strike="noStrike" cap="none" normalizeH="0" baseline="0" smtClean="0">
                        <a:ln>
                          <a:noFill/>
                        </a:ln>
                        <a:solidFill>
                          <a:schemeClr val="tx1"/>
                        </a:solidFill>
                        <a:effectLst/>
                        <a:latin typeface="Arial" pitchFamily="34" charset="0"/>
                        <a:ea typeface="楷体_GB2312"/>
                        <a:cs typeface="楷体_GB2312"/>
                      </a:endParaRPr>
                    </a:p>
                  </a:txBody>
                  <a:tcPr anchor="ct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6600CC"/>
                    </a:solidFill>
                  </a:tcPr>
                </a:tc>
              </a:tr>
            </a:tbl>
          </a:graphicData>
        </a:graphic>
      </p:graphicFrame>
      <p:sp>
        <p:nvSpPr>
          <p:cNvPr id="50193" name="Text Box 17"/>
          <p:cNvSpPr txBox="1">
            <a:spLocks noChangeArrowheads="1"/>
          </p:cNvSpPr>
          <p:nvPr/>
        </p:nvSpPr>
        <p:spPr bwMode="auto">
          <a:xfrm>
            <a:off x="8027988" y="1628775"/>
            <a:ext cx="854075" cy="1616075"/>
          </a:xfrm>
          <a:prstGeom prst="rect">
            <a:avLst/>
          </a:prstGeom>
          <a:noFill/>
          <a:ln w="9525">
            <a:noFill/>
            <a:miter lim="800000"/>
            <a:headEnd/>
            <a:tailEnd/>
          </a:ln>
          <a:effectLst/>
        </p:spPr>
        <p:txBody>
          <a:bodyPr vert="eaVert" wrap="none">
            <a:spAutoFit/>
          </a:bodyPr>
          <a:lstStyle/>
          <a:p>
            <a:r>
              <a:rPr lang="zh-CN" altLang="en-US" sz="2200" b="0">
                <a:solidFill>
                  <a:srgbClr val="000000"/>
                </a:solidFill>
                <a:latin typeface="Arial" pitchFamily="34" charset="0"/>
                <a:ea typeface="华文行楷" pitchFamily="2" charset="-122"/>
              </a:rPr>
              <a:t>踊跃报名</a:t>
            </a:r>
          </a:p>
          <a:p>
            <a:r>
              <a:rPr lang="zh-CN" altLang="en-US" sz="2200" b="0">
                <a:solidFill>
                  <a:srgbClr val="000000"/>
                </a:solidFill>
                <a:latin typeface="Arial" pitchFamily="34" charset="0"/>
                <a:ea typeface="华文行楷" pitchFamily="2" charset="-122"/>
              </a:rPr>
              <a:t>参加志愿军</a:t>
            </a:r>
          </a:p>
        </p:txBody>
      </p:sp>
      <p:sp>
        <p:nvSpPr>
          <p:cNvPr id="50194" name="Text Box 18"/>
          <p:cNvSpPr txBox="1">
            <a:spLocks noChangeArrowheads="1"/>
          </p:cNvSpPr>
          <p:nvPr/>
        </p:nvSpPr>
        <p:spPr bwMode="auto">
          <a:xfrm>
            <a:off x="5775325" y="6308725"/>
            <a:ext cx="1860550" cy="427038"/>
          </a:xfrm>
          <a:prstGeom prst="rect">
            <a:avLst/>
          </a:prstGeom>
          <a:noFill/>
          <a:ln w="9525">
            <a:noFill/>
            <a:miter lim="800000"/>
            <a:headEnd/>
            <a:tailEnd/>
          </a:ln>
          <a:effectLst/>
        </p:spPr>
        <p:txBody>
          <a:bodyPr wrap="none">
            <a:spAutoFit/>
          </a:bodyPr>
          <a:lstStyle/>
          <a:p>
            <a:r>
              <a:rPr lang="zh-CN" altLang="en-US" sz="2200" b="0">
                <a:solidFill>
                  <a:srgbClr val="000000"/>
                </a:solidFill>
                <a:latin typeface="Arial" pitchFamily="34" charset="0"/>
                <a:ea typeface="华文行楷" pitchFamily="2" charset="-122"/>
              </a:rPr>
              <a:t>人民支援前线</a:t>
            </a:r>
          </a:p>
        </p:txBody>
      </p:sp>
      <p:sp>
        <p:nvSpPr>
          <p:cNvPr id="50195" name="Text Box 19"/>
          <p:cNvSpPr txBox="1">
            <a:spLocks noChangeArrowheads="1"/>
          </p:cNvSpPr>
          <p:nvPr/>
        </p:nvSpPr>
        <p:spPr bwMode="auto">
          <a:xfrm>
            <a:off x="611188" y="4076700"/>
            <a:ext cx="519112" cy="1616075"/>
          </a:xfrm>
          <a:prstGeom prst="rect">
            <a:avLst/>
          </a:prstGeom>
          <a:solidFill>
            <a:srgbClr val="0000CC"/>
          </a:solidFill>
          <a:ln w="9525">
            <a:noFill/>
            <a:miter lim="800000"/>
            <a:headEnd/>
            <a:tailEnd/>
          </a:ln>
          <a:effectLst/>
        </p:spPr>
        <p:txBody>
          <a:bodyPr vert="eaVert" wrap="none">
            <a:spAutoFit/>
          </a:bodyPr>
          <a:lstStyle/>
          <a:p>
            <a:r>
              <a:rPr lang="zh-CN" altLang="en-US" sz="2200" b="0">
                <a:solidFill>
                  <a:srgbClr val="FFFFFF"/>
                </a:solidFill>
                <a:latin typeface="Arial" pitchFamily="34" charset="0"/>
                <a:ea typeface="华文行楷" pitchFamily="2" charset="-122"/>
              </a:rPr>
              <a:t>全国捐献款</a:t>
            </a:r>
          </a:p>
        </p:txBody>
      </p:sp>
      <p:sp>
        <p:nvSpPr>
          <p:cNvPr id="50196" name="Text Box 20"/>
          <p:cNvSpPr txBox="1">
            <a:spLocks noChangeArrowheads="1"/>
          </p:cNvSpPr>
          <p:nvPr/>
        </p:nvSpPr>
        <p:spPr bwMode="auto">
          <a:xfrm>
            <a:off x="468313" y="5705475"/>
            <a:ext cx="3841750" cy="915988"/>
          </a:xfrm>
          <a:prstGeom prst="rect">
            <a:avLst/>
          </a:prstGeom>
          <a:solidFill>
            <a:srgbClr val="0000CC"/>
          </a:solidFill>
          <a:ln w="9525">
            <a:noFill/>
            <a:miter lim="800000"/>
            <a:headEnd/>
            <a:tailEnd/>
          </a:ln>
          <a:effectLst/>
        </p:spPr>
        <p:txBody>
          <a:bodyPr wrap="none">
            <a:spAutoFit/>
          </a:bodyPr>
          <a:lstStyle/>
          <a:p>
            <a:r>
              <a:rPr lang="zh-CN" altLang="en-US" sz="1800" b="0">
                <a:solidFill>
                  <a:srgbClr val="FFFFFF"/>
                </a:solidFill>
                <a:latin typeface="宋体" pitchFamily="2" charset="-122"/>
              </a:rPr>
              <a:t>这是截至</a:t>
            </a:r>
            <a:r>
              <a:rPr lang="en-US" altLang="zh-CN" sz="1800" b="0">
                <a:solidFill>
                  <a:srgbClr val="FFFFFF"/>
                </a:solidFill>
                <a:latin typeface="宋体" pitchFamily="2" charset="-122"/>
              </a:rPr>
              <a:t>1952</a:t>
            </a:r>
            <a:r>
              <a:rPr lang="zh-CN" altLang="en-US" sz="1800" b="0">
                <a:solidFill>
                  <a:srgbClr val="FFFFFF"/>
                </a:solidFill>
                <a:latin typeface="宋体" pitchFamily="2" charset="-122"/>
              </a:rPr>
              <a:t>年</a:t>
            </a:r>
            <a:r>
              <a:rPr lang="en-US" altLang="zh-CN" sz="1800" b="0">
                <a:solidFill>
                  <a:srgbClr val="FFFFFF"/>
                </a:solidFill>
                <a:latin typeface="宋体" pitchFamily="2" charset="-122"/>
              </a:rPr>
              <a:t>5</a:t>
            </a:r>
            <a:r>
              <a:rPr lang="zh-CN" altLang="en-US" sz="1800" b="0">
                <a:solidFill>
                  <a:srgbClr val="FFFFFF"/>
                </a:solidFill>
                <a:latin typeface="宋体" pitchFamily="2" charset="-122"/>
              </a:rPr>
              <a:t>月全国人民捐献的</a:t>
            </a:r>
          </a:p>
          <a:p>
            <a:r>
              <a:rPr lang="zh-CN" altLang="en-US" sz="1800" b="0">
                <a:solidFill>
                  <a:srgbClr val="FFFFFF"/>
                </a:solidFill>
                <a:latin typeface="宋体" pitchFamily="2" charset="-122"/>
              </a:rPr>
              <a:t>款项，此数为旧人民币金额，折合新</a:t>
            </a:r>
          </a:p>
          <a:p>
            <a:r>
              <a:rPr lang="zh-CN" altLang="en-US" sz="1800" b="0">
                <a:solidFill>
                  <a:srgbClr val="FFFFFF"/>
                </a:solidFill>
                <a:latin typeface="宋体" pitchFamily="2" charset="-122"/>
              </a:rPr>
              <a:t>人民币为</a:t>
            </a:r>
            <a:r>
              <a:rPr lang="en-US" altLang="zh-CN" sz="1800" b="0">
                <a:solidFill>
                  <a:srgbClr val="FFFFFF"/>
                </a:solidFill>
                <a:latin typeface="宋体" pitchFamily="2" charset="-122"/>
              </a:rPr>
              <a:t>5.5650</a:t>
            </a:r>
            <a:r>
              <a:rPr lang="zh-CN" altLang="en-US" sz="1800" b="0">
                <a:solidFill>
                  <a:srgbClr val="FFFFFF"/>
                </a:solidFill>
                <a:latin typeface="宋体" pitchFamily="2" charset="-122"/>
              </a:rPr>
              <a:t>亿元。</a:t>
            </a:r>
          </a:p>
        </p:txBody>
      </p:sp>
    </p:spTree>
  </p:cSld>
  <p:clrMapOvr>
    <a:masterClrMapping/>
  </p:clrMapOvr>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zh-CN" altLang="en-US" sz="4800" smtClean="0">
                <a:solidFill>
                  <a:srgbClr val="0000FF"/>
                </a:solidFill>
                <a:ea typeface="华文新魏" pitchFamily="2" charset="-122"/>
              </a:rPr>
              <a:t>战争胜利之原因</a:t>
            </a:r>
          </a:p>
        </p:txBody>
      </p:sp>
      <p:sp>
        <p:nvSpPr>
          <p:cNvPr id="51203" name="Rectangle 3"/>
          <p:cNvSpPr>
            <a:spLocks noGrp="1" noChangeArrowheads="1"/>
          </p:cNvSpPr>
          <p:nvPr>
            <p:ph type="body" idx="1"/>
          </p:nvPr>
        </p:nvSpPr>
        <p:spPr>
          <a:xfrm>
            <a:off x="609600" y="1752600"/>
            <a:ext cx="8229600" cy="2819400"/>
          </a:xfrm>
        </p:spPr>
        <p:txBody>
          <a:bodyPr/>
          <a:lstStyle/>
          <a:p>
            <a:pPr eaLnBrk="1" hangingPunct="1">
              <a:buFontTx/>
              <a:buNone/>
            </a:pPr>
            <a:r>
              <a:rPr lang="en-US" altLang="zh-CN" b="1" smtClean="0">
                <a:latin typeface="华文新魏" pitchFamily="2" charset="-122"/>
                <a:ea typeface="华文新魏" pitchFamily="2" charset="-122"/>
              </a:rPr>
              <a:t>1</a:t>
            </a:r>
            <a:r>
              <a:rPr lang="zh-CN" altLang="en-US" b="1" smtClean="0">
                <a:latin typeface="华文新魏" pitchFamily="2" charset="-122"/>
                <a:ea typeface="华文新魏" pitchFamily="2" charset="-122"/>
              </a:rPr>
              <a:t>、国内人民的踊跃参军，国内人民的大支持；</a:t>
            </a:r>
          </a:p>
          <a:p>
            <a:pPr eaLnBrk="1" hangingPunct="1">
              <a:buFontTx/>
              <a:buNone/>
            </a:pPr>
            <a:r>
              <a:rPr lang="en-US" altLang="zh-CN" b="1" smtClean="0">
                <a:latin typeface="华文新魏" pitchFamily="2" charset="-122"/>
                <a:ea typeface="华文新魏" pitchFamily="2" charset="-122"/>
              </a:rPr>
              <a:t>2</a:t>
            </a:r>
            <a:r>
              <a:rPr lang="zh-CN" altLang="en-US" b="1" smtClean="0">
                <a:latin typeface="华文新魏" pitchFamily="2" charset="-122"/>
                <a:ea typeface="华文新魏" pitchFamily="2" charset="-122"/>
              </a:rPr>
              <a:t>、中朝人民并肩战斗及英勇善战；</a:t>
            </a:r>
          </a:p>
          <a:p>
            <a:pPr eaLnBrk="1" hangingPunct="1">
              <a:buFontTx/>
              <a:buNone/>
            </a:pPr>
            <a:r>
              <a:rPr lang="en-US" altLang="zh-CN" b="1" smtClean="0">
                <a:latin typeface="华文新魏" pitchFamily="2" charset="-122"/>
                <a:ea typeface="华文新魏" pitchFamily="2" charset="-122"/>
              </a:rPr>
              <a:t>3</a:t>
            </a:r>
            <a:r>
              <a:rPr lang="zh-CN" altLang="en-US" b="1" smtClean="0">
                <a:latin typeface="华文新魏" pitchFamily="2" charset="-122"/>
                <a:ea typeface="华文新魏" pitchFamily="2" charset="-122"/>
              </a:rPr>
              <a:t>、党的英明决策、彭德怀的正确指挥；</a:t>
            </a:r>
          </a:p>
          <a:p>
            <a:pPr eaLnBrk="1" hangingPunct="1">
              <a:buFontTx/>
              <a:buNone/>
            </a:pPr>
            <a:r>
              <a:rPr lang="en-US" altLang="zh-CN" b="1" smtClean="0">
                <a:latin typeface="华文新魏" pitchFamily="2" charset="-122"/>
                <a:ea typeface="华文新魏" pitchFamily="2" charset="-122"/>
              </a:rPr>
              <a:t>4</a:t>
            </a:r>
            <a:r>
              <a:rPr lang="zh-CN" altLang="en-US" b="1" smtClean="0">
                <a:latin typeface="华文新魏" pitchFamily="2" charset="-122"/>
                <a:ea typeface="华文新魏" pitchFamily="2" charset="-122"/>
              </a:rPr>
              <a:t>、抗美援朝的正义性。 </a:t>
            </a:r>
          </a:p>
        </p:txBody>
      </p:sp>
      <p:sp>
        <p:nvSpPr>
          <p:cNvPr id="2" name="矩形 1"/>
          <p:cNvSpPr/>
          <p:nvPr/>
        </p:nvSpPr>
        <p:spPr>
          <a:xfrm>
            <a:off x="573591" y="5181600"/>
            <a:ext cx="6670416" cy="535531"/>
          </a:xfrm>
          <a:prstGeom prst="rect">
            <a:avLst/>
          </a:prstGeom>
          <a:noFill/>
        </p:spPr>
        <p:txBody>
          <a:bodyPr wrap="none">
            <a:spAutoFit/>
          </a:bodyPr>
          <a:lstStyle/>
          <a:p>
            <a:pPr algn="ctr">
              <a:lnSpc>
                <a:spcPct val="80000"/>
              </a:lnSpc>
              <a:spcBef>
                <a:spcPct val="20000"/>
              </a:spcBef>
              <a:buClr>
                <a:schemeClr val="hlink"/>
              </a:buClr>
              <a:buFont typeface="Wingdings" pitchFamily="2" charset="2"/>
              <a:buNone/>
              <a:defRPr/>
            </a:pPr>
            <a:r>
              <a:rPr lang="zh-CN" altLang="en-US" sz="3600"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楷体_GB2312" pitchFamily="49" charset="-122"/>
                <a:ea typeface="楷体_GB2312" pitchFamily="49" charset="-122"/>
                <a:cs typeface="+mn-cs"/>
              </a:rPr>
              <a:t>战争性质：反对侵略的正义战争</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5"/>
          <p:cNvSpPr>
            <a:spLocks noGrp="1" noChangeArrowheads="1"/>
          </p:cNvSpPr>
          <p:nvPr>
            <p:ph type="title"/>
          </p:nvPr>
        </p:nvSpPr>
        <p:spPr>
          <a:xfrm>
            <a:off x="457200" y="152400"/>
            <a:ext cx="8229600" cy="1143000"/>
          </a:xfrm>
        </p:spPr>
        <p:txBody>
          <a:bodyPr/>
          <a:lstStyle/>
          <a:p>
            <a:pPr eaLnBrk="1" hangingPunct="1"/>
            <a:r>
              <a:rPr lang="zh-CN" altLang="en-US" sz="4800" smtClean="0">
                <a:solidFill>
                  <a:srgbClr val="0000FF"/>
                </a:solidFill>
                <a:ea typeface="华文新魏" pitchFamily="2" charset="-122"/>
              </a:rPr>
              <a:t>共探胜利的意义</a:t>
            </a:r>
          </a:p>
        </p:txBody>
      </p:sp>
      <p:sp>
        <p:nvSpPr>
          <p:cNvPr id="52227" name="Text Box 6"/>
          <p:cNvSpPr txBox="1">
            <a:spLocks noChangeArrowheads="1"/>
          </p:cNvSpPr>
          <p:nvPr/>
        </p:nvSpPr>
        <p:spPr bwMode="auto">
          <a:xfrm>
            <a:off x="304800" y="1371600"/>
            <a:ext cx="8534400" cy="4200525"/>
          </a:xfrm>
          <a:prstGeom prst="rect">
            <a:avLst/>
          </a:prstGeom>
          <a:noFill/>
          <a:ln w="9525">
            <a:noFill/>
            <a:miter lim="800000"/>
            <a:headEnd/>
            <a:tailEnd/>
          </a:ln>
          <a:effectLst/>
        </p:spPr>
        <p:txBody>
          <a:bodyPr>
            <a:spAutoFit/>
          </a:bodyPr>
          <a:lstStyle/>
          <a:p>
            <a:pPr>
              <a:spcBef>
                <a:spcPct val="50000"/>
              </a:spcBef>
            </a:pPr>
            <a:r>
              <a:rPr lang="en-US" altLang="zh-CN" sz="2000">
                <a:solidFill>
                  <a:srgbClr val="000000"/>
                </a:solidFill>
                <a:latin typeface="Arial" pitchFamily="34" charset="0"/>
                <a:ea typeface="楷体_GB2312"/>
              </a:rPr>
              <a:t>     </a:t>
            </a:r>
            <a:r>
              <a:rPr lang="en-US" altLang="zh-CN" sz="2400">
                <a:solidFill>
                  <a:srgbClr val="000000"/>
                </a:solidFill>
                <a:latin typeface="Arial" pitchFamily="34" charset="0"/>
                <a:ea typeface="楷体_GB2312"/>
              </a:rPr>
              <a:t>“</a:t>
            </a:r>
            <a:r>
              <a:rPr lang="zh-CN" altLang="en-US" sz="2400">
                <a:solidFill>
                  <a:srgbClr val="000000"/>
                </a:solidFill>
                <a:latin typeface="Arial" pitchFamily="34" charset="0"/>
                <a:ea typeface="楷体_GB2312"/>
              </a:rPr>
              <a:t>它雄辩地证明：西方侵略者几百年来只要在东方一个海岸上架起几尊大炮就可霸占一个国家的时代一去不复返了，今天的任何帝国主义的侵略都是可以依靠人民的力量击败的。它也雄辩地证明，一个觉醒了的，敢于为祖国光荣、独立和安全而奋起战斗的民族是不可战胜的。在第二次世界大战后，特别是中国革命胜利后起了深刻变化的亚洲历史的前进车轮，是侵略势力所绝对不能扭转的。毫无疑问，朝鲜的教训将鼓舞一切殖民地半殖民地人民为保卫祖国而抵抗帝国主义者的决心和信心，鼓舞他们加紧地展开争取本国的独立、和平、民主、统一的斗争。这对于保障远东和平，是一个重大的贡献。”</a:t>
            </a:r>
          </a:p>
          <a:p>
            <a:pPr algn="r">
              <a:spcBef>
                <a:spcPct val="50000"/>
              </a:spcBef>
            </a:pPr>
            <a:r>
              <a:rPr lang="en-US" altLang="zh-CN" sz="2000">
                <a:solidFill>
                  <a:srgbClr val="000000"/>
                </a:solidFill>
                <a:latin typeface="Arial" pitchFamily="34" charset="0"/>
                <a:ea typeface="楷体_GB2312"/>
              </a:rPr>
              <a:t>——</a:t>
            </a:r>
            <a:r>
              <a:rPr lang="zh-CN" altLang="en-US" sz="2000">
                <a:solidFill>
                  <a:srgbClr val="000000"/>
                </a:solidFill>
                <a:latin typeface="Arial" pitchFamily="34" charset="0"/>
                <a:ea typeface="楷体_GB2312"/>
              </a:rPr>
              <a:t>彭德怀，</a:t>
            </a:r>
            <a:r>
              <a:rPr lang="en-US" altLang="zh-CN" sz="2000">
                <a:solidFill>
                  <a:srgbClr val="000000"/>
                </a:solidFill>
                <a:latin typeface="Arial" pitchFamily="34" charset="0"/>
                <a:ea typeface="楷体_GB2312"/>
              </a:rPr>
              <a:t>《</a:t>
            </a:r>
            <a:r>
              <a:rPr lang="zh-CN" altLang="en-US" sz="2000">
                <a:solidFill>
                  <a:srgbClr val="000000"/>
                </a:solidFill>
                <a:latin typeface="Arial" pitchFamily="34" charset="0"/>
                <a:ea typeface="楷体_GB2312"/>
              </a:rPr>
              <a:t>关于中国人民志愿军抗美援朝工作的报告</a:t>
            </a:r>
            <a:r>
              <a:rPr lang="en-US" altLang="zh-CN" sz="2000">
                <a:solidFill>
                  <a:srgbClr val="000000"/>
                </a:solidFill>
                <a:latin typeface="Arial" pitchFamily="34" charset="0"/>
                <a:ea typeface="楷体_GB2312"/>
              </a:rPr>
              <a:t>》</a:t>
            </a:r>
            <a:r>
              <a:rPr lang="zh-CN" altLang="en-US" sz="2000">
                <a:solidFill>
                  <a:srgbClr val="000000"/>
                </a:solidFill>
                <a:latin typeface="Arial" pitchFamily="34" charset="0"/>
                <a:ea typeface="楷体_GB2312"/>
              </a:rPr>
              <a:t>。</a:t>
            </a: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2"/>
          <p:cNvSpPr>
            <a:spLocks noGrp="1" noChangeArrowheads="1"/>
          </p:cNvSpPr>
          <p:nvPr>
            <p:ph type="title"/>
          </p:nvPr>
        </p:nvSpPr>
        <p:spPr/>
        <p:txBody>
          <a:bodyPr/>
          <a:lstStyle/>
          <a:p>
            <a:pPr eaLnBrk="1" hangingPunct="1"/>
            <a:r>
              <a:rPr lang="zh-CN" altLang="en-US" sz="4800" b="1" dirty="0" smtClean="0">
                <a:solidFill>
                  <a:srgbClr val="0000FF"/>
                </a:solidFill>
                <a:ea typeface="华文新魏" pitchFamily="2" charset="-122"/>
              </a:rPr>
              <a:t>抗美援</a:t>
            </a:r>
            <a:r>
              <a:rPr lang="zh-CN" altLang="en-US" sz="4800" b="1" dirty="0" smtClean="0">
                <a:solidFill>
                  <a:srgbClr val="0000FF"/>
                </a:solidFill>
                <a:ea typeface="华文新魏" pitchFamily="2" charset="-122"/>
              </a:rPr>
              <a:t>朝的</a:t>
            </a:r>
            <a:r>
              <a:rPr lang="zh-CN" altLang="en-US" sz="4800" b="1" dirty="0" smtClean="0">
                <a:solidFill>
                  <a:srgbClr val="0000FF"/>
                </a:solidFill>
                <a:ea typeface="华文新魏" pitchFamily="2" charset="-122"/>
              </a:rPr>
              <a:t>伟大意义</a:t>
            </a:r>
          </a:p>
        </p:txBody>
      </p:sp>
      <p:sp>
        <p:nvSpPr>
          <p:cNvPr id="29699" name="Rectangle 3"/>
          <p:cNvSpPr>
            <a:spLocks noGrp="1" noChangeArrowheads="1"/>
          </p:cNvSpPr>
          <p:nvPr>
            <p:ph type="body" sz="half" idx="1"/>
          </p:nvPr>
        </p:nvSpPr>
        <p:spPr>
          <a:xfrm>
            <a:off x="152400" y="1570038"/>
            <a:ext cx="4191000" cy="4525962"/>
          </a:xfrm>
        </p:spPr>
        <p:txBody>
          <a:bodyPr/>
          <a:lstStyle/>
          <a:p>
            <a:pPr eaLnBrk="1" hangingPunct="1">
              <a:lnSpc>
                <a:spcPct val="80000"/>
              </a:lnSpc>
              <a:buFontTx/>
              <a:buNone/>
              <a:defRPr/>
            </a:pPr>
            <a:r>
              <a:rPr lang="en-US" altLang="zh-CN" sz="2800" b="1" dirty="0">
                <a:latin typeface="楷体_GB2312" pitchFamily="49" charset="-122"/>
                <a:ea typeface="楷体_GB2312" pitchFamily="49" charset="-122"/>
              </a:rPr>
              <a:t>1</a:t>
            </a:r>
            <a:r>
              <a:rPr lang="zh-CN" altLang="en-US" sz="2800" b="1" dirty="0">
                <a:latin typeface="楷体_GB2312" pitchFamily="49" charset="-122"/>
                <a:ea typeface="楷体_GB2312" pitchFamily="49" charset="-122"/>
              </a:rPr>
              <a:t>、 </a:t>
            </a:r>
            <a:r>
              <a:rPr lang="zh-CN" altLang="en-US" sz="2800" b="1" dirty="0" smtClean="0">
                <a:latin typeface="楷体_GB2312" pitchFamily="49" charset="-122"/>
                <a:ea typeface="楷体_GB2312" pitchFamily="49" charset="-122"/>
              </a:rPr>
              <a:t>维护了亚洲和世界和平。</a:t>
            </a:r>
            <a:endParaRPr lang="zh-CN" altLang="en-US" sz="2800" b="1" dirty="0">
              <a:latin typeface="楷体_GB2312" pitchFamily="49" charset="-122"/>
              <a:ea typeface="楷体_GB2312" pitchFamily="49" charset="-122"/>
            </a:endParaRPr>
          </a:p>
          <a:p>
            <a:pPr eaLnBrk="1" hangingPunct="1">
              <a:lnSpc>
                <a:spcPct val="80000"/>
              </a:lnSpc>
              <a:buFontTx/>
              <a:buNone/>
              <a:defRPr/>
            </a:pPr>
            <a:r>
              <a:rPr lang="en-US" altLang="zh-CN" sz="2800" b="1" dirty="0">
                <a:latin typeface="楷体_GB2312" pitchFamily="49" charset="-122"/>
                <a:ea typeface="楷体_GB2312" pitchFamily="49" charset="-122"/>
              </a:rPr>
              <a:t>2</a:t>
            </a:r>
            <a:r>
              <a:rPr lang="zh-CN" altLang="en-US" sz="2800" b="1" dirty="0" smtClean="0">
                <a:latin typeface="楷体_GB2312" pitchFamily="49" charset="-122"/>
                <a:ea typeface="楷体_GB2312" pitchFamily="49" charset="-122"/>
              </a:rPr>
              <a:t>、大大提高了新中国的国际威望。</a:t>
            </a:r>
            <a:endParaRPr lang="zh-CN" altLang="en-US" sz="2800" b="1" dirty="0">
              <a:latin typeface="楷体_GB2312" pitchFamily="49" charset="-122"/>
              <a:ea typeface="楷体_GB2312" pitchFamily="49" charset="-122"/>
            </a:endParaRPr>
          </a:p>
          <a:p>
            <a:pPr eaLnBrk="1" hangingPunct="1">
              <a:lnSpc>
                <a:spcPct val="80000"/>
              </a:lnSpc>
              <a:buFontTx/>
              <a:buNone/>
              <a:defRPr/>
            </a:pPr>
            <a:r>
              <a:rPr lang="en-US" altLang="zh-CN" sz="2800" b="1" dirty="0" smtClean="0">
                <a:latin typeface="楷体_GB2312" pitchFamily="49" charset="-122"/>
                <a:ea typeface="楷体_GB2312" pitchFamily="49" charset="-122"/>
              </a:rPr>
              <a:t>3</a:t>
            </a:r>
            <a:r>
              <a:rPr lang="zh-CN" altLang="en-US" sz="2800" b="1" dirty="0" smtClean="0">
                <a:latin typeface="楷体_GB2312" pitchFamily="49" charset="-122"/>
                <a:ea typeface="楷体_GB2312" pitchFamily="49" charset="-122"/>
              </a:rPr>
              <a:t>、为新中国的经济建设赢得了一个相对稳定的和平环境。</a:t>
            </a:r>
            <a:endParaRPr lang="zh-CN" altLang="en-US" sz="2800" b="1" dirty="0">
              <a:latin typeface="楷体_GB2312" pitchFamily="49" charset="-122"/>
              <a:ea typeface="楷体_GB2312" pitchFamily="49" charset="-122"/>
            </a:endParaRPr>
          </a:p>
        </p:txBody>
      </p:sp>
      <p:pic>
        <p:nvPicPr>
          <p:cNvPr id="53252" name="Picture 4" descr="JS040157"/>
          <p:cNvPicPr>
            <a:picLocks noGrp="1" noChangeAspect="1" noChangeArrowheads="1"/>
          </p:cNvPicPr>
          <p:nvPr>
            <p:ph sz="half" idx="2"/>
          </p:nvPr>
        </p:nvPicPr>
        <p:blipFill>
          <a:blip r:embed="rId2" cstate="print"/>
          <a:srcRect/>
          <a:stretch>
            <a:fillRect/>
          </a:stretch>
        </p:blipFill>
        <p:spPr>
          <a:xfrm>
            <a:off x="4419600" y="1905000"/>
            <a:ext cx="4557713" cy="3733800"/>
          </a:xfrm>
          <a:noFill/>
        </p:spPr>
      </p:pic>
      <p:sp>
        <p:nvSpPr>
          <p:cNvPr id="53253" name="Text Box 5"/>
          <p:cNvSpPr txBox="1">
            <a:spLocks noChangeArrowheads="1"/>
          </p:cNvSpPr>
          <p:nvPr/>
        </p:nvSpPr>
        <p:spPr bwMode="auto">
          <a:xfrm>
            <a:off x="5257800" y="5715000"/>
            <a:ext cx="2684463" cy="519113"/>
          </a:xfrm>
          <a:prstGeom prst="rect">
            <a:avLst/>
          </a:prstGeom>
          <a:solidFill>
            <a:srgbClr val="0000CC"/>
          </a:solidFill>
          <a:ln w="9525">
            <a:noFill/>
            <a:miter lim="800000"/>
            <a:headEnd/>
            <a:tailEnd/>
          </a:ln>
          <a:effectLst/>
        </p:spPr>
        <p:txBody>
          <a:bodyPr wrap="none">
            <a:spAutoFit/>
          </a:bodyPr>
          <a:lstStyle/>
          <a:p>
            <a:r>
              <a:rPr lang="zh-CN" altLang="en-US">
                <a:solidFill>
                  <a:srgbClr val="FFFFFF"/>
                </a:solidFill>
                <a:latin typeface="Arial" pitchFamily="34" charset="0"/>
              </a:rPr>
              <a:t>志愿军凯旋回国</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 calcmode="lin" valueType="num">
                                      <p:cBhvr>
                                        <p:cTn id="7" dur="1000" fill="hold"/>
                                        <p:tgtEl>
                                          <p:spTgt spid="29699">
                                            <p:txEl>
                                              <p:pRg st="0" end="0"/>
                                            </p:txEl>
                                          </p:spTgt>
                                        </p:tgtEl>
                                        <p:attrNameLst>
                                          <p:attrName>ppt_w</p:attrName>
                                        </p:attrNameLst>
                                      </p:cBhvr>
                                      <p:tavLst>
                                        <p:tav tm="0">
                                          <p:val>
                                            <p:strVal val="#ppt_w*0.70"/>
                                          </p:val>
                                        </p:tav>
                                        <p:tav tm="100000">
                                          <p:val>
                                            <p:strVal val="#ppt_w"/>
                                          </p:val>
                                        </p:tav>
                                      </p:tavLst>
                                    </p:anim>
                                    <p:anim calcmode="lin" valueType="num">
                                      <p:cBhvr>
                                        <p:cTn id="8" dur="1000" fill="hold"/>
                                        <p:tgtEl>
                                          <p:spTgt spid="29699">
                                            <p:txEl>
                                              <p:pRg st="0" end="0"/>
                                            </p:txEl>
                                          </p:spTgt>
                                        </p:tgtEl>
                                        <p:attrNameLst>
                                          <p:attrName>ppt_h</p:attrName>
                                        </p:attrNameLst>
                                      </p:cBhvr>
                                      <p:tavLst>
                                        <p:tav tm="0">
                                          <p:val>
                                            <p:strVal val="#ppt_h"/>
                                          </p:val>
                                        </p:tav>
                                        <p:tav tm="100000">
                                          <p:val>
                                            <p:strVal val="#ppt_h"/>
                                          </p:val>
                                        </p:tav>
                                      </p:tavLst>
                                    </p:anim>
                                    <p:animEffect transition="in" filter="fade">
                                      <p:cBhvr>
                                        <p:cTn id="9" dur="1000"/>
                                        <p:tgtEl>
                                          <p:spTgt spid="29699">
                                            <p:txEl>
                                              <p:pRg st="0" end="0"/>
                                            </p:txEl>
                                          </p:spTgt>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nodeType="clickEffect">
                                  <p:stCondLst>
                                    <p:cond delay="0"/>
                                  </p:stCondLst>
                                  <p:childTnLst>
                                    <p:set>
                                      <p:cBhvr>
                                        <p:cTn id="13" dur="1" fill="hold">
                                          <p:stCondLst>
                                            <p:cond delay="0"/>
                                          </p:stCondLst>
                                        </p:cTn>
                                        <p:tgtEl>
                                          <p:spTgt spid="29699">
                                            <p:txEl>
                                              <p:pRg st="1" end="1"/>
                                            </p:txEl>
                                          </p:spTgt>
                                        </p:tgtEl>
                                        <p:attrNameLst>
                                          <p:attrName>style.visibility</p:attrName>
                                        </p:attrNameLst>
                                      </p:cBhvr>
                                      <p:to>
                                        <p:strVal val="visible"/>
                                      </p:to>
                                    </p:set>
                                    <p:anim calcmode="lin" valueType="num">
                                      <p:cBhvr>
                                        <p:cTn id="14" dur="1000" fill="hold"/>
                                        <p:tgtEl>
                                          <p:spTgt spid="29699">
                                            <p:txEl>
                                              <p:pRg st="1" end="1"/>
                                            </p:txEl>
                                          </p:spTgt>
                                        </p:tgtEl>
                                        <p:attrNameLst>
                                          <p:attrName>ppt_w</p:attrName>
                                        </p:attrNameLst>
                                      </p:cBhvr>
                                      <p:tavLst>
                                        <p:tav tm="0">
                                          <p:val>
                                            <p:strVal val="#ppt_w*0.70"/>
                                          </p:val>
                                        </p:tav>
                                        <p:tav tm="100000">
                                          <p:val>
                                            <p:strVal val="#ppt_w"/>
                                          </p:val>
                                        </p:tav>
                                      </p:tavLst>
                                    </p:anim>
                                    <p:anim calcmode="lin" valueType="num">
                                      <p:cBhvr>
                                        <p:cTn id="15" dur="1000" fill="hold"/>
                                        <p:tgtEl>
                                          <p:spTgt spid="29699">
                                            <p:txEl>
                                              <p:pRg st="1" end="1"/>
                                            </p:txEl>
                                          </p:spTgt>
                                        </p:tgtEl>
                                        <p:attrNameLst>
                                          <p:attrName>ppt_h</p:attrName>
                                        </p:attrNameLst>
                                      </p:cBhvr>
                                      <p:tavLst>
                                        <p:tav tm="0">
                                          <p:val>
                                            <p:strVal val="#ppt_h"/>
                                          </p:val>
                                        </p:tav>
                                        <p:tav tm="100000">
                                          <p:val>
                                            <p:strVal val="#ppt_h"/>
                                          </p:val>
                                        </p:tav>
                                      </p:tavLst>
                                    </p:anim>
                                    <p:animEffect transition="in" filter="fade">
                                      <p:cBhvr>
                                        <p:cTn id="16" dur="1000"/>
                                        <p:tgtEl>
                                          <p:spTgt spid="29699">
                                            <p:txEl>
                                              <p:pRg st="1" end="1"/>
                                            </p:txEl>
                                          </p:spTgt>
                                        </p:tgtEl>
                                      </p:cBhvr>
                                    </p:animEffect>
                                  </p:childTnLst>
                                </p:cTn>
                              </p:par>
                            </p:childTnLst>
                          </p:cTn>
                        </p:par>
                      </p:childTnLst>
                    </p:cTn>
                  </p:par>
                  <p:par>
                    <p:cTn id="17" fill="hold" nodeType="clickPar">
                      <p:stCondLst>
                        <p:cond delay="indefinite"/>
                      </p:stCondLst>
                      <p:childTnLst>
                        <p:par>
                          <p:cTn id="18" fill="hold" nodeType="withGroup">
                            <p:stCondLst>
                              <p:cond delay="0"/>
                            </p:stCondLst>
                            <p:childTnLst>
                              <p:par>
                                <p:cTn id="19" presetID="55" presetClass="entr" presetSubtype="0" fill="hold" nodeType="clickEffect">
                                  <p:stCondLst>
                                    <p:cond delay="0"/>
                                  </p:stCondLst>
                                  <p:childTnLst>
                                    <p:set>
                                      <p:cBhvr>
                                        <p:cTn id="20" dur="1" fill="hold">
                                          <p:stCondLst>
                                            <p:cond delay="0"/>
                                          </p:stCondLst>
                                        </p:cTn>
                                        <p:tgtEl>
                                          <p:spTgt spid="29699">
                                            <p:txEl>
                                              <p:pRg st="2" end="2"/>
                                            </p:txEl>
                                          </p:spTgt>
                                        </p:tgtEl>
                                        <p:attrNameLst>
                                          <p:attrName>style.visibility</p:attrName>
                                        </p:attrNameLst>
                                      </p:cBhvr>
                                      <p:to>
                                        <p:strVal val="visible"/>
                                      </p:to>
                                    </p:set>
                                    <p:anim calcmode="lin" valueType="num">
                                      <p:cBhvr>
                                        <p:cTn id="21" dur="1000" fill="hold"/>
                                        <p:tgtEl>
                                          <p:spTgt spid="29699">
                                            <p:txEl>
                                              <p:pRg st="2" end="2"/>
                                            </p:txEl>
                                          </p:spTgt>
                                        </p:tgtEl>
                                        <p:attrNameLst>
                                          <p:attrName>ppt_w</p:attrName>
                                        </p:attrNameLst>
                                      </p:cBhvr>
                                      <p:tavLst>
                                        <p:tav tm="0">
                                          <p:val>
                                            <p:strVal val="#ppt_w*0.70"/>
                                          </p:val>
                                        </p:tav>
                                        <p:tav tm="100000">
                                          <p:val>
                                            <p:strVal val="#ppt_w"/>
                                          </p:val>
                                        </p:tav>
                                      </p:tavLst>
                                    </p:anim>
                                    <p:anim calcmode="lin" valueType="num">
                                      <p:cBhvr>
                                        <p:cTn id="22" dur="1000" fill="hold"/>
                                        <p:tgtEl>
                                          <p:spTgt spid="29699">
                                            <p:txEl>
                                              <p:pRg st="2" end="2"/>
                                            </p:txEl>
                                          </p:spTgt>
                                        </p:tgtEl>
                                        <p:attrNameLst>
                                          <p:attrName>ppt_h</p:attrName>
                                        </p:attrNameLst>
                                      </p:cBhvr>
                                      <p:tavLst>
                                        <p:tav tm="0">
                                          <p:val>
                                            <p:strVal val="#ppt_h"/>
                                          </p:val>
                                        </p:tav>
                                        <p:tav tm="100000">
                                          <p:val>
                                            <p:strVal val="#ppt_h"/>
                                          </p:val>
                                        </p:tav>
                                      </p:tavLst>
                                    </p:anim>
                                    <p:animEffect transition="in" filter="fade">
                                      <p:cBhvr>
                                        <p:cTn id="23" dur="1000"/>
                                        <p:tgtEl>
                                          <p:spTgt spid="29699">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p:cNvSpPr txBox="1">
            <a:spLocks noChangeArrowheads="1"/>
          </p:cNvSpPr>
          <p:nvPr/>
        </p:nvSpPr>
        <p:spPr bwMode="auto">
          <a:xfrm>
            <a:off x="0" y="428625"/>
            <a:ext cx="9144000" cy="762000"/>
          </a:xfrm>
          <a:prstGeom prst="rect">
            <a:avLst/>
          </a:prstGeom>
          <a:noFill/>
          <a:ln w="9525">
            <a:noFill/>
            <a:miter lim="800000"/>
            <a:headEnd/>
            <a:tailEnd/>
          </a:ln>
        </p:spPr>
        <p:txBody>
          <a:bodyPr/>
          <a:lstStyle/>
          <a:p>
            <a:pPr algn="ctr"/>
            <a:r>
              <a:rPr lang="zh-CN" altLang="en-US" sz="4400">
                <a:solidFill>
                  <a:srgbClr val="0000FF"/>
                </a:solidFill>
                <a:latin typeface="Arial" pitchFamily="34" charset="0"/>
              </a:rPr>
              <a:t>课堂练习</a:t>
            </a:r>
          </a:p>
        </p:txBody>
      </p:sp>
      <p:sp>
        <p:nvSpPr>
          <p:cNvPr id="56323" name="矩形 4"/>
          <p:cNvSpPr>
            <a:spLocks noChangeArrowheads="1"/>
          </p:cNvSpPr>
          <p:nvPr/>
        </p:nvSpPr>
        <p:spPr bwMode="auto">
          <a:xfrm>
            <a:off x="838200" y="1600200"/>
            <a:ext cx="7905750" cy="2227263"/>
          </a:xfrm>
          <a:prstGeom prst="rect">
            <a:avLst/>
          </a:prstGeom>
          <a:noFill/>
          <a:ln w="9525">
            <a:noFill/>
            <a:miter lim="800000"/>
            <a:headEnd/>
            <a:tailEnd/>
          </a:ln>
        </p:spPr>
        <p:txBody>
          <a:bodyPr>
            <a:spAutoFit/>
          </a:bodyPr>
          <a:lstStyle/>
          <a:p>
            <a:r>
              <a:rPr lang="en-US" altLang="zh-CN">
                <a:solidFill>
                  <a:srgbClr val="000000"/>
                </a:solidFill>
                <a:ea typeface="楷体_GB2312"/>
              </a:rPr>
              <a:t>1.</a:t>
            </a:r>
            <a:r>
              <a:rPr lang="en-US" altLang="zh-CN">
                <a:solidFill>
                  <a:srgbClr val="000000"/>
                </a:solidFill>
                <a:latin typeface="Arial" pitchFamily="34" charset="0"/>
                <a:ea typeface="楷体_GB2312"/>
              </a:rPr>
              <a:t>“</a:t>
            </a:r>
            <a:r>
              <a:rPr lang="zh-CN" altLang="en-US">
                <a:solidFill>
                  <a:srgbClr val="000000"/>
                </a:solidFill>
                <a:ea typeface="楷体_GB2312"/>
              </a:rPr>
              <a:t>危难时刻，他受命出任中国人民志愿军司令员兼政治委员，率领中国人民志愿军赴朝作战</a:t>
            </a:r>
            <a:r>
              <a:rPr lang="zh-CN" altLang="en-US">
                <a:solidFill>
                  <a:srgbClr val="000000"/>
                </a:solidFill>
                <a:latin typeface="Arial" pitchFamily="34" charset="0"/>
                <a:ea typeface="楷体_GB2312"/>
              </a:rPr>
              <a:t>”</a:t>
            </a:r>
            <a:r>
              <a:rPr lang="zh-CN" altLang="en-US">
                <a:solidFill>
                  <a:srgbClr val="000000"/>
                </a:solidFill>
                <a:ea typeface="楷体_GB2312"/>
              </a:rPr>
              <a:t>。该句中的</a:t>
            </a:r>
            <a:r>
              <a:rPr lang="zh-CN" altLang="en-US">
                <a:solidFill>
                  <a:srgbClr val="000000"/>
                </a:solidFill>
                <a:latin typeface="Arial" pitchFamily="34" charset="0"/>
                <a:ea typeface="楷体_GB2312"/>
              </a:rPr>
              <a:t>“</a:t>
            </a:r>
            <a:r>
              <a:rPr lang="zh-CN" altLang="en-US">
                <a:solidFill>
                  <a:srgbClr val="000000"/>
                </a:solidFill>
                <a:ea typeface="楷体_GB2312"/>
              </a:rPr>
              <a:t>他</a:t>
            </a:r>
            <a:r>
              <a:rPr lang="zh-CN" altLang="en-US">
                <a:solidFill>
                  <a:srgbClr val="000000"/>
                </a:solidFill>
                <a:latin typeface="Arial" pitchFamily="34" charset="0"/>
                <a:ea typeface="楷体_GB2312"/>
              </a:rPr>
              <a:t>”</a:t>
            </a:r>
            <a:r>
              <a:rPr lang="zh-CN" altLang="en-US">
                <a:solidFill>
                  <a:srgbClr val="000000"/>
                </a:solidFill>
                <a:ea typeface="楷体_GB2312"/>
              </a:rPr>
              <a:t>是（　　）</a:t>
            </a:r>
          </a:p>
          <a:p>
            <a:r>
              <a:rPr lang="zh-CN" altLang="en-US">
                <a:solidFill>
                  <a:srgbClr val="000000"/>
                </a:solidFill>
                <a:latin typeface="Arial" pitchFamily="34" charset="0"/>
                <a:ea typeface="楷体_GB2312"/>
              </a:rPr>
              <a:t> </a:t>
            </a:r>
            <a:endParaRPr lang="zh-CN" altLang="en-US">
              <a:solidFill>
                <a:srgbClr val="000000"/>
              </a:solidFill>
              <a:ea typeface="楷体_GB2312"/>
            </a:endParaRPr>
          </a:p>
          <a:p>
            <a:r>
              <a:rPr lang="en-US" altLang="zh-CN">
                <a:solidFill>
                  <a:srgbClr val="000000"/>
                </a:solidFill>
                <a:ea typeface="楷体_GB2312"/>
              </a:rPr>
              <a:t>A</a:t>
            </a:r>
            <a:r>
              <a:rPr lang="zh-CN" altLang="en-US">
                <a:solidFill>
                  <a:srgbClr val="000000"/>
                </a:solidFill>
                <a:ea typeface="楷体_GB2312"/>
              </a:rPr>
              <a:t>．林彪　　</a:t>
            </a:r>
            <a:r>
              <a:rPr lang="en-US" altLang="zh-CN">
                <a:solidFill>
                  <a:srgbClr val="000000"/>
                </a:solidFill>
                <a:ea typeface="楷体_GB2312"/>
              </a:rPr>
              <a:t>B</a:t>
            </a:r>
            <a:r>
              <a:rPr lang="zh-CN" altLang="en-US">
                <a:solidFill>
                  <a:srgbClr val="000000"/>
                </a:solidFill>
                <a:ea typeface="楷体_GB2312"/>
              </a:rPr>
              <a:t>．贺龙　　</a:t>
            </a:r>
            <a:r>
              <a:rPr lang="en-US" altLang="zh-CN">
                <a:solidFill>
                  <a:srgbClr val="000000"/>
                </a:solidFill>
                <a:ea typeface="楷体_GB2312"/>
              </a:rPr>
              <a:t>C</a:t>
            </a:r>
            <a:r>
              <a:rPr lang="zh-CN" altLang="en-US">
                <a:solidFill>
                  <a:srgbClr val="000000"/>
                </a:solidFill>
                <a:ea typeface="楷体_GB2312"/>
              </a:rPr>
              <a:t>．彭德怀　　</a:t>
            </a:r>
            <a:r>
              <a:rPr lang="en-US" altLang="zh-CN">
                <a:solidFill>
                  <a:srgbClr val="000000"/>
                </a:solidFill>
                <a:ea typeface="楷体_GB2312"/>
              </a:rPr>
              <a:t>D</a:t>
            </a:r>
            <a:r>
              <a:rPr lang="zh-CN" altLang="en-US">
                <a:solidFill>
                  <a:srgbClr val="000000"/>
                </a:solidFill>
                <a:ea typeface="楷体_GB2312"/>
              </a:rPr>
              <a:t>．朱德</a:t>
            </a:r>
          </a:p>
        </p:txBody>
      </p:sp>
      <p:sp>
        <p:nvSpPr>
          <p:cNvPr id="34820" name="WordArt 4"/>
          <p:cNvSpPr>
            <a:spLocks noChangeArrowheads="1" noChangeShapeType="1" noTextEdit="1"/>
          </p:cNvSpPr>
          <p:nvPr/>
        </p:nvSpPr>
        <p:spPr bwMode="auto">
          <a:xfrm>
            <a:off x="3657600" y="2438400"/>
            <a:ext cx="266700" cy="504825"/>
          </a:xfrm>
          <a:prstGeom prst="rect">
            <a:avLst/>
          </a:prstGeom>
        </p:spPr>
        <p:txBody>
          <a:bodyPr wrap="none" fromWordArt="1">
            <a:prstTxWarp prst="textPlain">
              <a:avLst>
                <a:gd name="adj" fmla="val 50000"/>
              </a:avLst>
            </a:prstTxWarp>
          </a:bodyPr>
          <a:lstStyle/>
          <a:p>
            <a:pPr algn="ctr"/>
            <a:r>
              <a:rPr lang="en-US" altLang="zh-CN"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C</a:t>
            </a:r>
            <a:endParaRPr lang="zh-CN" altLang="en-US"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4820"/>
                                        </p:tgtEl>
                                        <p:attrNameLst>
                                          <p:attrName>style.visibility</p:attrName>
                                        </p:attrNameLst>
                                      </p:cBhvr>
                                      <p:to>
                                        <p:strVal val="visible"/>
                                      </p:to>
                                    </p:set>
                                    <p:anim calcmode="lin" valueType="num">
                                      <p:cBhvr>
                                        <p:cTn id="7" dur="1000" fill="hold"/>
                                        <p:tgtEl>
                                          <p:spTgt spid="34820"/>
                                        </p:tgtEl>
                                        <p:attrNameLst>
                                          <p:attrName>ppt_w</p:attrName>
                                        </p:attrNameLst>
                                      </p:cBhvr>
                                      <p:tavLst>
                                        <p:tav tm="0">
                                          <p:val>
                                            <p:strVal val="#ppt_w*0.70"/>
                                          </p:val>
                                        </p:tav>
                                        <p:tav tm="100000">
                                          <p:val>
                                            <p:strVal val="#ppt_w"/>
                                          </p:val>
                                        </p:tav>
                                      </p:tavLst>
                                    </p:anim>
                                    <p:anim calcmode="lin" valueType="num">
                                      <p:cBhvr>
                                        <p:cTn id="8" dur="1000" fill="hold"/>
                                        <p:tgtEl>
                                          <p:spTgt spid="34820"/>
                                        </p:tgtEl>
                                        <p:attrNameLst>
                                          <p:attrName>ppt_h</p:attrName>
                                        </p:attrNameLst>
                                      </p:cBhvr>
                                      <p:tavLst>
                                        <p:tav tm="0">
                                          <p:val>
                                            <p:strVal val="#ppt_h"/>
                                          </p:val>
                                        </p:tav>
                                        <p:tav tm="100000">
                                          <p:val>
                                            <p:strVal val="#ppt_h"/>
                                          </p:val>
                                        </p:tav>
                                      </p:tavLst>
                                    </p:anim>
                                    <p:animEffect transition="in" filter="fade">
                                      <p:cBhvr>
                                        <p:cTn id="9" dur="1000"/>
                                        <p:tgtEl>
                                          <p:spTgt spid="348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0"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txBox="1">
            <a:spLocks noChangeArrowheads="1"/>
          </p:cNvSpPr>
          <p:nvPr/>
        </p:nvSpPr>
        <p:spPr bwMode="auto">
          <a:xfrm>
            <a:off x="0" y="428625"/>
            <a:ext cx="9144000" cy="762000"/>
          </a:xfrm>
          <a:prstGeom prst="rect">
            <a:avLst/>
          </a:prstGeom>
          <a:noFill/>
          <a:ln w="9525">
            <a:noFill/>
            <a:miter lim="800000"/>
            <a:headEnd/>
            <a:tailEnd/>
          </a:ln>
        </p:spPr>
        <p:txBody>
          <a:bodyPr/>
          <a:lstStyle/>
          <a:p>
            <a:pPr algn="ctr"/>
            <a:r>
              <a:rPr lang="zh-CN" altLang="en-US" sz="4400">
                <a:solidFill>
                  <a:srgbClr val="0000FF"/>
                </a:solidFill>
                <a:latin typeface="Arial" pitchFamily="34" charset="0"/>
              </a:rPr>
              <a:t>课堂练习</a:t>
            </a:r>
          </a:p>
        </p:txBody>
      </p:sp>
      <p:sp>
        <p:nvSpPr>
          <p:cNvPr id="57347" name="矩形 4"/>
          <p:cNvSpPr>
            <a:spLocks noChangeArrowheads="1"/>
          </p:cNvSpPr>
          <p:nvPr/>
        </p:nvSpPr>
        <p:spPr bwMode="auto">
          <a:xfrm>
            <a:off x="857250" y="1928813"/>
            <a:ext cx="7905750" cy="2654300"/>
          </a:xfrm>
          <a:prstGeom prst="rect">
            <a:avLst/>
          </a:prstGeom>
          <a:noFill/>
          <a:ln w="9525">
            <a:noFill/>
            <a:miter lim="800000"/>
            <a:headEnd/>
            <a:tailEnd/>
          </a:ln>
        </p:spPr>
        <p:txBody>
          <a:bodyPr>
            <a:spAutoFit/>
          </a:bodyPr>
          <a:lstStyle/>
          <a:p>
            <a:r>
              <a:rPr lang="en-US" altLang="zh-CN">
                <a:solidFill>
                  <a:srgbClr val="000000"/>
                </a:solidFill>
                <a:ea typeface="楷体_GB2312"/>
              </a:rPr>
              <a:t>2. </a:t>
            </a:r>
            <a:r>
              <a:rPr lang="en-US" altLang="zh-CN">
                <a:solidFill>
                  <a:srgbClr val="000000"/>
                </a:solidFill>
                <a:latin typeface="Arial" pitchFamily="34" charset="0"/>
                <a:ea typeface="楷体_GB2312"/>
              </a:rPr>
              <a:t>“</a:t>
            </a:r>
            <a:r>
              <a:rPr lang="zh-CN" altLang="en-US">
                <a:solidFill>
                  <a:srgbClr val="000000"/>
                </a:solidFill>
                <a:ea typeface="楷体_GB2312"/>
              </a:rPr>
              <a:t>在那千钧一发的时刻，</a:t>
            </a:r>
            <a:r>
              <a:rPr lang="en-US" altLang="zh-CN">
                <a:solidFill>
                  <a:srgbClr val="000000"/>
                </a:solidFill>
                <a:ea typeface="楷体_GB2312"/>
              </a:rPr>
              <a:t>/</a:t>
            </a:r>
            <a:r>
              <a:rPr lang="zh-CN" altLang="en-US">
                <a:solidFill>
                  <a:srgbClr val="000000"/>
                </a:solidFill>
                <a:ea typeface="楷体_GB2312"/>
              </a:rPr>
              <a:t>你的胸膛是一道胜利的高墙。</a:t>
            </a:r>
            <a:r>
              <a:rPr lang="en-US" altLang="zh-CN">
                <a:solidFill>
                  <a:srgbClr val="000000"/>
                </a:solidFill>
                <a:ea typeface="楷体_GB2312"/>
              </a:rPr>
              <a:t>/</a:t>
            </a:r>
            <a:r>
              <a:rPr lang="zh-CN" altLang="en-US">
                <a:solidFill>
                  <a:srgbClr val="000000"/>
                </a:solidFill>
                <a:ea typeface="楷体_GB2312"/>
              </a:rPr>
              <a:t>敌人的罪恶的枪口被堵住了，</a:t>
            </a:r>
            <a:r>
              <a:rPr lang="en-US" altLang="zh-CN">
                <a:solidFill>
                  <a:srgbClr val="000000"/>
                </a:solidFill>
                <a:ea typeface="楷体_GB2312"/>
              </a:rPr>
              <a:t>/</a:t>
            </a:r>
            <a:r>
              <a:rPr lang="zh-CN" altLang="en-US">
                <a:solidFill>
                  <a:srgbClr val="000000"/>
                </a:solidFill>
                <a:ea typeface="楷体_GB2312"/>
              </a:rPr>
              <a:t>你生命的火花像长虹一样闪耀</a:t>
            </a:r>
            <a:r>
              <a:rPr lang="en-US" altLang="zh-CN">
                <a:solidFill>
                  <a:srgbClr val="000000"/>
                </a:solidFill>
                <a:latin typeface="Arial" pitchFamily="34" charset="0"/>
                <a:ea typeface="楷体_GB2312"/>
              </a:rPr>
              <a:t>……”</a:t>
            </a:r>
            <a:r>
              <a:rPr lang="zh-CN" altLang="en-US">
                <a:solidFill>
                  <a:srgbClr val="000000"/>
                </a:solidFill>
                <a:ea typeface="楷体_GB2312"/>
              </a:rPr>
              <a:t>这首名为</a:t>
            </a:r>
            <a:r>
              <a:rPr lang="en-US" altLang="zh-CN">
                <a:solidFill>
                  <a:srgbClr val="000000"/>
                </a:solidFill>
                <a:ea typeface="楷体_GB2312"/>
              </a:rPr>
              <a:t>《</a:t>
            </a:r>
            <a:r>
              <a:rPr lang="zh-CN" altLang="en-US">
                <a:solidFill>
                  <a:srgbClr val="000000"/>
                </a:solidFill>
                <a:ea typeface="楷体_GB2312"/>
              </a:rPr>
              <a:t>永恒</a:t>
            </a:r>
            <a:r>
              <a:rPr lang="en-US" altLang="zh-CN">
                <a:solidFill>
                  <a:srgbClr val="000000"/>
                </a:solidFill>
                <a:ea typeface="楷体_GB2312"/>
              </a:rPr>
              <a:t>》</a:t>
            </a:r>
            <a:r>
              <a:rPr lang="zh-CN" altLang="en-US">
                <a:solidFill>
                  <a:srgbClr val="000000"/>
                </a:solidFill>
                <a:ea typeface="楷体_GB2312"/>
              </a:rPr>
              <a:t>的诗，是写给谁的？ （　　）　</a:t>
            </a:r>
          </a:p>
          <a:p>
            <a:r>
              <a:rPr lang="zh-CN" altLang="en-US">
                <a:solidFill>
                  <a:srgbClr val="000000"/>
                </a:solidFill>
                <a:latin typeface="Arial" pitchFamily="34" charset="0"/>
                <a:ea typeface="楷体_GB2312"/>
              </a:rPr>
              <a:t> </a:t>
            </a:r>
            <a:endParaRPr lang="zh-CN" altLang="en-US">
              <a:solidFill>
                <a:srgbClr val="000000"/>
              </a:solidFill>
              <a:ea typeface="楷体_GB2312"/>
            </a:endParaRPr>
          </a:p>
          <a:p>
            <a:r>
              <a:rPr lang="en-US" altLang="zh-CN">
                <a:solidFill>
                  <a:srgbClr val="000000"/>
                </a:solidFill>
                <a:ea typeface="楷体_GB2312"/>
              </a:rPr>
              <a:t>A.</a:t>
            </a:r>
            <a:r>
              <a:rPr lang="zh-CN" altLang="en-US">
                <a:solidFill>
                  <a:srgbClr val="000000"/>
                </a:solidFill>
                <a:ea typeface="楷体_GB2312"/>
              </a:rPr>
              <a:t>张思德　</a:t>
            </a:r>
            <a:r>
              <a:rPr lang="en-US" altLang="zh-CN">
                <a:solidFill>
                  <a:srgbClr val="000000"/>
                </a:solidFill>
                <a:ea typeface="楷体_GB2312"/>
              </a:rPr>
              <a:t>B.</a:t>
            </a:r>
            <a:r>
              <a:rPr lang="zh-CN" altLang="en-US">
                <a:solidFill>
                  <a:srgbClr val="000000"/>
                </a:solidFill>
                <a:ea typeface="楷体_GB2312"/>
              </a:rPr>
              <a:t>董存瑞　</a:t>
            </a:r>
            <a:r>
              <a:rPr lang="en-US" altLang="zh-CN">
                <a:solidFill>
                  <a:srgbClr val="000000"/>
                </a:solidFill>
                <a:ea typeface="楷体_GB2312"/>
              </a:rPr>
              <a:t>C.</a:t>
            </a:r>
            <a:r>
              <a:rPr lang="zh-CN" altLang="en-US">
                <a:solidFill>
                  <a:srgbClr val="000000"/>
                </a:solidFill>
                <a:ea typeface="楷体_GB2312"/>
              </a:rPr>
              <a:t>黄继光　</a:t>
            </a:r>
            <a:r>
              <a:rPr lang="en-US" altLang="zh-CN">
                <a:solidFill>
                  <a:srgbClr val="000000"/>
                </a:solidFill>
                <a:ea typeface="楷体_GB2312"/>
              </a:rPr>
              <a:t>D.</a:t>
            </a:r>
            <a:r>
              <a:rPr lang="zh-CN" altLang="en-US">
                <a:solidFill>
                  <a:srgbClr val="000000"/>
                </a:solidFill>
                <a:ea typeface="楷体_GB2312"/>
              </a:rPr>
              <a:t>邱少云</a:t>
            </a:r>
          </a:p>
        </p:txBody>
      </p:sp>
      <p:sp>
        <p:nvSpPr>
          <p:cNvPr id="32772" name="WordArt 4"/>
          <p:cNvSpPr>
            <a:spLocks noChangeArrowheads="1" noChangeShapeType="1" noTextEdit="1"/>
          </p:cNvSpPr>
          <p:nvPr/>
        </p:nvSpPr>
        <p:spPr bwMode="auto">
          <a:xfrm>
            <a:off x="4572000" y="3276600"/>
            <a:ext cx="266700" cy="504825"/>
          </a:xfrm>
          <a:prstGeom prst="rect">
            <a:avLst/>
          </a:prstGeom>
        </p:spPr>
        <p:txBody>
          <a:bodyPr wrap="none" fromWordArt="1">
            <a:prstTxWarp prst="textPlain">
              <a:avLst>
                <a:gd name="adj" fmla="val 50000"/>
              </a:avLst>
            </a:prstTxWarp>
          </a:bodyPr>
          <a:lstStyle/>
          <a:p>
            <a:pPr algn="ctr"/>
            <a:r>
              <a:rPr lang="en-US" altLang="zh-CN"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C</a:t>
            </a:r>
            <a:endParaRPr lang="zh-CN" altLang="en-US"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2772"/>
                                        </p:tgtEl>
                                        <p:attrNameLst>
                                          <p:attrName>style.visibility</p:attrName>
                                        </p:attrNameLst>
                                      </p:cBhvr>
                                      <p:to>
                                        <p:strVal val="visible"/>
                                      </p:to>
                                    </p:set>
                                    <p:anim calcmode="lin" valueType="num">
                                      <p:cBhvr>
                                        <p:cTn id="7" dur="1000" fill="hold"/>
                                        <p:tgtEl>
                                          <p:spTgt spid="32772"/>
                                        </p:tgtEl>
                                        <p:attrNameLst>
                                          <p:attrName>ppt_w</p:attrName>
                                        </p:attrNameLst>
                                      </p:cBhvr>
                                      <p:tavLst>
                                        <p:tav tm="0">
                                          <p:val>
                                            <p:strVal val="#ppt_w*0.70"/>
                                          </p:val>
                                        </p:tav>
                                        <p:tav tm="100000">
                                          <p:val>
                                            <p:strVal val="#ppt_w"/>
                                          </p:val>
                                        </p:tav>
                                      </p:tavLst>
                                    </p:anim>
                                    <p:anim calcmode="lin" valueType="num">
                                      <p:cBhvr>
                                        <p:cTn id="8" dur="1000" fill="hold"/>
                                        <p:tgtEl>
                                          <p:spTgt spid="32772"/>
                                        </p:tgtEl>
                                        <p:attrNameLst>
                                          <p:attrName>ppt_h</p:attrName>
                                        </p:attrNameLst>
                                      </p:cBhvr>
                                      <p:tavLst>
                                        <p:tav tm="0">
                                          <p:val>
                                            <p:strVal val="#ppt_h"/>
                                          </p:val>
                                        </p:tav>
                                        <p:tav tm="100000">
                                          <p:val>
                                            <p:strVal val="#ppt_h"/>
                                          </p:val>
                                        </p:tav>
                                      </p:tavLst>
                                    </p:anim>
                                    <p:animEffect transition="in" filter="fade">
                                      <p:cBhvr>
                                        <p:cTn id="9" dur="1000"/>
                                        <p:tgtEl>
                                          <p:spTgt spid="3277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txBox="1">
            <a:spLocks noChangeArrowheads="1"/>
          </p:cNvSpPr>
          <p:nvPr/>
        </p:nvSpPr>
        <p:spPr bwMode="auto">
          <a:xfrm>
            <a:off x="0" y="428625"/>
            <a:ext cx="9144000" cy="762000"/>
          </a:xfrm>
          <a:prstGeom prst="rect">
            <a:avLst/>
          </a:prstGeom>
          <a:noFill/>
          <a:ln w="9525">
            <a:noFill/>
            <a:miter lim="800000"/>
            <a:headEnd/>
            <a:tailEnd/>
          </a:ln>
        </p:spPr>
        <p:txBody>
          <a:bodyPr/>
          <a:lstStyle/>
          <a:p>
            <a:pPr algn="ctr"/>
            <a:r>
              <a:rPr lang="zh-CN" altLang="en-US" sz="4400">
                <a:solidFill>
                  <a:srgbClr val="0000FF"/>
                </a:solidFill>
                <a:latin typeface="Arial" pitchFamily="34" charset="0"/>
              </a:rPr>
              <a:t>课堂练习</a:t>
            </a:r>
          </a:p>
        </p:txBody>
      </p:sp>
      <p:sp>
        <p:nvSpPr>
          <p:cNvPr id="58371" name="矩形 4"/>
          <p:cNvSpPr>
            <a:spLocks noChangeArrowheads="1"/>
          </p:cNvSpPr>
          <p:nvPr/>
        </p:nvSpPr>
        <p:spPr bwMode="auto">
          <a:xfrm>
            <a:off x="914400" y="1905000"/>
            <a:ext cx="7572375" cy="2654300"/>
          </a:xfrm>
          <a:prstGeom prst="rect">
            <a:avLst/>
          </a:prstGeom>
          <a:noFill/>
          <a:ln w="9525">
            <a:noFill/>
            <a:miter lim="800000"/>
            <a:headEnd/>
            <a:tailEnd/>
          </a:ln>
        </p:spPr>
        <p:txBody>
          <a:bodyPr>
            <a:spAutoFit/>
          </a:bodyPr>
          <a:lstStyle/>
          <a:p>
            <a:r>
              <a:rPr lang="en-US" altLang="zh-CN">
                <a:solidFill>
                  <a:srgbClr val="000000"/>
                </a:solidFill>
                <a:ea typeface="楷体_GB2312"/>
              </a:rPr>
              <a:t>3</a:t>
            </a:r>
            <a:r>
              <a:rPr lang="zh-CN" altLang="en-US">
                <a:solidFill>
                  <a:srgbClr val="000000"/>
                </a:solidFill>
                <a:ea typeface="楷体_GB2312"/>
              </a:rPr>
              <a:t>．抗美援朝战争的时间是（　　）</a:t>
            </a:r>
          </a:p>
          <a:p>
            <a:r>
              <a:rPr lang="zh-CN" altLang="en-US">
                <a:solidFill>
                  <a:srgbClr val="000000"/>
                </a:solidFill>
                <a:latin typeface="Arial" pitchFamily="34" charset="0"/>
                <a:ea typeface="楷体_GB2312"/>
              </a:rPr>
              <a:t> </a:t>
            </a:r>
            <a:endParaRPr lang="zh-CN" altLang="en-US">
              <a:solidFill>
                <a:srgbClr val="000000"/>
              </a:solidFill>
              <a:ea typeface="楷体_GB2312"/>
            </a:endParaRPr>
          </a:p>
          <a:p>
            <a:r>
              <a:rPr lang="en-US" altLang="zh-CN">
                <a:solidFill>
                  <a:srgbClr val="000000"/>
                </a:solidFill>
                <a:ea typeface="楷体_GB2312"/>
              </a:rPr>
              <a:t>A</a:t>
            </a:r>
            <a:r>
              <a:rPr lang="zh-CN" altLang="en-US">
                <a:solidFill>
                  <a:srgbClr val="000000"/>
                </a:solidFill>
                <a:ea typeface="楷体_GB2312"/>
              </a:rPr>
              <a:t>．</a:t>
            </a:r>
            <a:r>
              <a:rPr lang="en-US" altLang="zh-CN">
                <a:solidFill>
                  <a:srgbClr val="000000"/>
                </a:solidFill>
                <a:ea typeface="楷体_GB2312"/>
              </a:rPr>
              <a:t>1949</a:t>
            </a:r>
            <a:r>
              <a:rPr lang="zh-CN" altLang="en-US">
                <a:solidFill>
                  <a:srgbClr val="000000"/>
                </a:solidFill>
                <a:ea typeface="楷体_GB2312"/>
              </a:rPr>
              <a:t>年</a:t>
            </a:r>
            <a:r>
              <a:rPr lang="en-US" altLang="zh-CN">
                <a:solidFill>
                  <a:srgbClr val="000000"/>
                </a:solidFill>
                <a:ea typeface="楷体_GB2312"/>
              </a:rPr>
              <a:t>9</a:t>
            </a:r>
            <a:r>
              <a:rPr lang="zh-CN" altLang="en-US">
                <a:solidFill>
                  <a:srgbClr val="000000"/>
                </a:solidFill>
                <a:ea typeface="楷体_GB2312"/>
              </a:rPr>
              <a:t>月～</a:t>
            </a:r>
            <a:r>
              <a:rPr lang="en-US" altLang="zh-CN">
                <a:solidFill>
                  <a:srgbClr val="000000"/>
                </a:solidFill>
                <a:ea typeface="楷体_GB2312"/>
              </a:rPr>
              <a:t>1953</a:t>
            </a:r>
            <a:r>
              <a:rPr lang="zh-CN" altLang="en-US">
                <a:solidFill>
                  <a:srgbClr val="000000"/>
                </a:solidFill>
                <a:ea typeface="楷体_GB2312"/>
              </a:rPr>
              <a:t>年</a:t>
            </a:r>
            <a:r>
              <a:rPr lang="en-US" altLang="zh-CN">
                <a:solidFill>
                  <a:srgbClr val="000000"/>
                </a:solidFill>
                <a:ea typeface="楷体_GB2312"/>
              </a:rPr>
              <a:t>6</a:t>
            </a:r>
            <a:r>
              <a:rPr lang="zh-CN" altLang="en-US">
                <a:solidFill>
                  <a:srgbClr val="000000"/>
                </a:solidFill>
                <a:ea typeface="楷体_GB2312"/>
              </a:rPr>
              <a:t>月　　</a:t>
            </a:r>
          </a:p>
          <a:p>
            <a:r>
              <a:rPr lang="en-US" altLang="zh-CN">
                <a:solidFill>
                  <a:srgbClr val="000000"/>
                </a:solidFill>
                <a:ea typeface="楷体_GB2312"/>
              </a:rPr>
              <a:t>B</a:t>
            </a:r>
            <a:r>
              <a:rPr lang="zh-CN" altLang="en-US">
                <a:solidFill>
                  <a:srgbClr val="000000"/>
                </a:solidFill>
                <a:ea typeface="楷体_GB2312"/>
              </a:rPr>
              <a:t>．</a:t>
            </a:r>
            <a:r>
              <a:rPr lang="en-US" altLang="zh-CN">
                <a:solidFill>
                  <a:srgbClr val="000000"/>
                </a:solidFill>
                <a:ea typeface="楷体_GB2312"/>
              </a:rPr>
              <a:t>1953</a:t>
            </a:r>
            <a:r>
              <a:rPr lang="zh-CN" altLang="en-US">
                <a:solidFill>
                  <a:srgbClr val="000000"/>
                </a:solidFill>
                <a:ea typeface="楷体_GB2312"/>
              </a:rPr>
              <a:t>年</a:t>
            </a:r>
            <a:r>
              <a:rPr lang="en-US" altLang="zh-CN">
                <a:solidFill>
                  <a:srgbClr val="000000"/>
                </a:solidFill>
                <a:ea typeface="楷体_GB2312"/>
              </a:rPr>
              <a:t>10</a:t>
            </a:r>
            <a:r>
              <a:rPr lang="zh-CN" altLang="en-US">
                <a:solidFill>
                  <a:srgbClr val="000000"/>
                </a:solidFill>
                <a:ea typeface="楷体_GB2312"/>
              </a:rPr>
              <a:t>月～</a:t>
            </a:r>
            <a:r>
              <a:rPr lang="en-US" altLang="zh-CN">
                <a:solidFill>
                  <a:srgbClr val="000000"/>
                </a:solidFill>
                <a:ea typeface="楷体_GB2312"/>
              </a:rPr>
              <a:t>1957</a:t>
            </a:r>
            <a:r>
              <a:rPr lang="zh-CN" altLang="en-US">
                <a:solidFill>
                  <a:srgbClr val="000000"/>
                </a:solidFill>
                <a:ea typeface="楷体_GB2312"/>
              </a:rPr>
              <a:t>年</a:t>
            </a:r>
            <a:r>
              <a:rPr lang="en-US" altLang="zh-CN">
                <a:solidFill>
                  <a:srgbClr val="000000"/>
                </a:solidFill>
                <a:ea typeface="楷体_GB2312"/>
              </a:rPr>
              <a:t>7</a:t>
            </a:r>
            <a:r>
              <a:rPr lang="zh-CN" altLang="en-US">
                <a:solidFill>
                  <a:srgbClr val="000000"/>
                </a:solidFill>
                <a:ea typeface="楷体_GB2312"/>
              </a:rPr>
              <a:t>月</a:t>
            </a:r>
          </a:p>
          <a:p>
            <a:r>
              <a:rPr lang="en-US" altLang="zh-CN">
                <a:solidFill>
                  <a:srgbClr val="000000"/>
                </a:solidFill>
                <a:ea typeface="楷体_GB2312"/>
              </a:rPr>
              <a:t>C</a:t>
            </a:r>
            <a:r>
              <a:rPr lang="zh-CN" altLang="en-US">
                <a:solidFill>
                  <a:srgbClr val="000000"/>
                </a:solidFill>
                <a:ea typeface="楷体_GB2312"/>
              </a:rPr>
              <a:t>．</a:t>
            </a:r>
            <a:r>
              <a:rPr lang="en-US" altLang="zh-CN">
                <a:solidFill>
                  <a:srgbClr val="000000"/>
                </a:solidFill>
                <a:ea typeface="楷体_GB2312"/>
              </a:rPr>
              <a:t>1954</a:t>
            </a:r>
            <a:r>
              <a:rPr lang="zh-CN" altLang="en-US">
                <a:solidFill>
                  <a:srgbClr val="000000"/>
                </a:solidFill>
                <a:ea typeface="楷体_GB2312"/>
              </a:rPr>
              <a:t>年</a:t>
            </a:r>
            <a:r>
              <a:rPr lang="en-US" altLang="zh-CN">
                <a:solidFill>
                  <a:srgbClr val="000000"/>
                </a:solidFill>
                <a:ea typeface="楷体_GB2312"/>
              </a:rPr>
              <a:t>9</a:t>
            </a:r>
            <a:r>
              <a:rPr lang="zh-CN" altLang="en-US">
                <a:solidFill>
                  <a:srgbClr val="000000"/>
                </a:solidFill>
                <a:ea typeface="楷体_GB2312"/>
              </a:rPr>
              <a:t>月～</a:t>
            </a:r>
            <a:r>
              <a:rPr lang="en-US" altLang="zh-CN">
                <a:solidFill>
                  <a:srgbClr val="000000"/>
                </a:solidFill>
                <a:ea typeface="楷体_GB2312"/>
              </a:rPr>
              <a:t>1959</a:t>
            </a:r>
            <a:r>
              <a:rPr lang="zh-CN" altLang="en-US">
                <a:solidFill>
                  <a:srgbClr val="000000"/>
                </a:solidFill>
                <a:ea typeface="楷体_GB2312"/>
              </a:rPr>
              <a:t>年</a:t>
            </a:r>
            <a:r>
              <a:rPr lang="en-US" altLang="zh-CN">
                <a:solidFill>
                  <a:srgbClr val="000000"/>
                </a:solidFill>
                <a:ea typeface="楷体_GB2312"/>
              </a:rPr>
              <a:t>6</a:t>
            </a:r>
            <a:r>
              <a:rPr lang="zh-CN" altLang="en-US">
                <a:solidFill>
                  <a:srgbClr val="000000"/>
                </a:solidFill>
                <a:ea typeface="楷体_GB2312"/>
              </a:rPr>
              <a:t>月　　</a:t>
            </a:r>
          </a:p>
          <a:p>
            <a:r>
              <a:rPr lang="en-US" altLang="zh-CN">
                <a:solidFill>
                  <a:srgbClr val="000000"/>
                </a:solidFill>
                <a:ea typeface="楷体_GB2312"/>
              </a:rPr>
              <a:t>D</a:t>
            </a:r>
            <a:r>
              <a:rPr lang="zh-CN" altLang="en-US">
                <a:solidFill>
                  <a:srgbClr val="000000"/>
                </a:solidFill>
                <a:ea typeface="楷体_GB2312"/>
              </a:rPr>
              <a:t>．</a:t>
            </a:r>
            <a:r>
              <a:rPr lang="en-US" altLang="zh-CN">
                <a:solidFill>
                  <a:srgbClr val="000000"/>
                </a:solidFill>
                <a:ea typeface="楷体_GB2312"/>
              </a:rPr>
              <a:t>1950</a:t>
            </a:r>
            <a:r>
              <a:rPr lang="zh-CN" altLang="en-US">
                <a:solidFill>
                  <a:srgbClr val="000000"/>
                </a:solidFill>
                <a:ea typeface="楷体_GB2312"/>
              </a:rPr>
              <a:t>年</a:t>
            </a:r>
            <a:r>
              <a:rPr lang="en-US" altLang="zh-CN">
                <a:solidFill>
                  <a:srgbClr val="000000"/>
                </a:solidFill>
                <a:ea typeface="楷体_GB2312"/>
              </a:rPr>
              <a:t>10</a:t>
            </a:r>
            <a:r>
              <a:rPr lang="zh-CN" altLang="en-US">
                <a:solidFill>
                  <a:srgbClr val="000000"/>
                </a:solidFill>
                <a:ea typeface="楷体_GB2312"/>
              </a:rPr>
              <a:t>月～</a:t>
            </a:r>
            <a:r>
              <a:rPr lang="en-US" altLang="zh-CN">
                <a:solidFill>
                  <a:srgbClr val="000000"/>
                </a:solidFill>
                <a:ea typeface="楷体_GB2312"/>
              </a:rPr>
              <a:t>1953</a:t>
            </a:r>
            <a:r>
              <a:rPr lang="zh-CN" altLang="en-US">
                <a:solidFill>
                  <a:srgbClr val="000000"/>
                </a:solidFill>
                <a:ea typeface="楷体_GB2312"/>
              </a:rPr>
              <a:t>年</a:t>
            </a:r>
            <a:r>
              <a:rPr lang="en-US" altLang="zh-CN">
                <a:solidFill>
                  <a:srgbClr val="000000"/>
                </a:solidFill>
                <a:ea typeface="楷体_GB2312"/>
              </a:rPr>
              <a:t>7</a:t>
            </a:r>
            <a:r>
              <a:rPr lang="zh-CN" altLang="en-US">
                <a:solidFill>
                  <a:srgbClr val="000000"/>
                </a:solidFill>
                <a:ea typeface="楷体_GB2312"/>
              </a:rPr>
              <a:t>月</a:t>
            </a:r>
          </a:p>
        </p:txBody>
      </p:sp>
      <p:sp>
        <p:nvSpPr>
          <p:cNvPr id="33796" name="WordArt 4"/>
          <p:cNvSpPr>
            <a:spLocks noChangeArrowheads="1" noChangeShapeType="1" noTextEdit="1"/>
          </p:cNvSpPr>
          <p:nvPr/>
        </p:nvSpPr>
        <p:spPr bwMode="auto">
          <a:xfrm>
            <a:off x="5715000" y="1981200"/>
            <a:ext cx="266700" cy="504825"/>
          </a:xfrm>
          <a:prstGeom prst="rect">
            <a:avLst/>
          </a:prstGeom>
        </p:spPr>
        <p:txBody>
          <a:bodyPr wrap="none" fromWordArt="1">
            <a:prstTxWarp prst="textPlain">
              <a:avLst>
                <a:gd name="adj" fmla="val 50000"/>
              </a:avLst>
            </a:prstTxWarp>
          </a:bodyPr>
          <a:lstStyle/>
          <a:p>
            <a:pPr algn="ctr"/>
            <a:r>
              <a:rPr lang="en-US" altLang="zh-CN"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D</a:t>
            </a:r>
            <a:endParaRPr lang="zh-CN" altLang="en-US"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3796"/>
                                        </p:tgtEl>
                                        <p:attrNameLst>
                                          <p:attrName>style.visibility</p:attrName>
                                        </p:attrNameLst>
                                      </p:cBhvr>
                                      <p:to>
                                        <p:strVal val="visible"/>
                                      </p:to>
                                    </p:set>
                                    <p:anim calcmode="lin" valueType="num">
                                      <p:cBhvr>
                                        <p:cTn id="7" dur="1000" fill="hold"/>
                                        <p:tgtEl>
                                          <p:spTgt spid="33796"/>
                                        </p:tgtEl>
                                        <p:attrNameLst>
                                          <p:attrName>ppt_w</p:attrName>
                                        </p:attrNameLst>
                                      </p:cBhvr>
                                      <p:tavLst>
                                        <p:tav tm="0">
                                          <p:val>
                                            <p:strVal val="#ppt_w*0.70"/>
                                          </p:val>
                                        </p:tav>
                                        <p:tav tm="100000">
                                          <p:val>
                                            <p:strVal val="#ppt_w"/>
                                          </p:val>
                                        </p:tav>
                                      </p:tavLst>
                                    </p:anim>
                                    <p:anim calcmode="lin" valueType="num">
                                      <p:cBhvr>
                                        <p:cTn id="8" dur="1000" fill="hold"/>
                                        <p:tgtEl>
                                          <p:spTgt spid="33796"/>
                                        </p:tgtEl>
                                        <p:attrNameLst>
                                          <p:attrName>ppt_h</p:attrName>
                                        </p:attrNameLst>
                                      </p:cBhvr>
                                      <p:tavLst>
                                        <p:tav tm="0">
                                          <p:val>
                                            <p:strVal val="#ppt_h"/>
                                          </p:val>
                                        </p:tav>
                                        <p:tav tm="100000">
                                          <p:val>
                                            <p:strVal val="#ppt_h"/>
                                          </p:val>
                                        </p:tav>
                                      </p:tavLst>
                                    </p:anim>
                                    <p:animEffect transition="in" filter="fade">
                                      <p:cBhvr>
                                        <p:cTn id="9" dur="10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ext Box 3"/>
          <p:cNvSpPr txBox="1">
            <a:spLocks noChangeArrowheads="1"/>
          </p:cNvSpPr>
          <p:nvPr/>
        </p:nvSpPr>
        <p:spPr bwMode="auto">
          <a:xfrm>
            <a:off x="5715000" y="914400"/>
            <a:ext cx="3429000" cy="5632311"/>
          </a:xfrm>
          <a:prstGeom prst="rect">
            <a:avLst/>
          </a:prstGeom>
          <a:noFill/>
          <a:ln w="9525">
            <a:noFill/>
            <a:miter lim="800000"/>
            <a:headEnd/>
            <a:tailEnd/>
          </a:ln>
        </p:spPr>
        <p:txBody>
          <a:bodyPr wrap="square">
            <a:spAutoFit/>
          </a:bodyPr>
          <a:lstStyle/>
          <a:p>
            <a:pPr eaLnBrk="0" hangingPunct="0"/>
            <a:r>
              <a:rPr kumimoji="1" lang="zh-CN" altLang="en-US" sz="3600" b="1" dirty="0">
                <a:solidFill>
                  <a:srgbClr val="080808"/>
                </a:solidFill>
                <a:latin typeface="+mn-ea"/>
                <a:ea typeface="+mn-ea"/>
              </a:rPr>
              <a:t>二战结束后，苏美以北纬</a:t>
            </a:r>
            <a:r>
              <a:rPr kumimoji="1" lang="en-US" altLang="zh-CN" sz="3600" b="1" dirty="0">
                <a:solidFill>
                  <a:srgbClr val="080808"/>
                </a:solidFill>
                <a:latin typeface="+mn-ea"/>
                <a:ea typeface="+mn-ea"/>
              </a:rPr>
              <a:t>38</a:t>
            </a:r>
            <a:r>
              <a:rPr kumimoji="1" lang="zh-CN" altLang="en-US" sz="3600" b="1" dirty="0">
                <a:solidFill>
                  <a:srgbClr val="080808"/>
                </a:solidFill>
                <a:latin typeface="+mn-ea"/>
                <a:ea typeface="+mn-ea"/>
              </a:rPr>
              <a:t>度线为界，分区占领朝鲜</a:t>
            </a:r>
            <a:r>
              <a:rPr kumimoji="1" lang="zh-CN" altLang="en-US" sz="3600" b="1" dirty="0" smtClean="0">
                <a:solidFill>
                  <a:srgbClr val="080808"/>
                </a:solidFill>
                <a:latin typeface="+mn-ea"/>
                <a:ea typeface="+mn-ea"/>
              </a:rPr>
              <a:t>。朝鲜被一分为二</a:t>
            </a:r>
            <a:r>
              <a:rPr kumimoji="1" lang="zh-CN" altLang="en-US" sz="3600" dirty="0">
                <a:latin typeface="+mn-ea"/>
              </a:rPr>
              <a:t>。</a:t>
            </a:r>
            <a:r>
              <a:rPr kumimoji="1" lang="zh-CN" altLang="en-US" sz="3600" dirty="0" smtClean="0">
                <a:solidFill>
                  <a:srgbClr val="FF3300"/>
                </a:solidFill>
                <a:latin typeface="+mn-ea"/>
                <a:ea typeface="+mn-ea"/>
              </a:rPr>
              <a:t>朝鲜民主主义人民共和国</a:t>
            </a:r>
            <a:r>
              <a:rPr kumimoji="1" lang="zh-CN" altLang="en-US" sz="3600" dirty="0" smtClean="0">
                <a:solidFill>
                  <a:srgbClr val="080808"/>
                </a:solidFill>
                <a:latin typeface="+mn-ea"/>
                <a:ea typeface="+mn-ea"/>
              </a:rPr>
              <a:t>在</a:t>
            </a:r>
            <a:r>
              <a:rPr kumimoji="1" lang="zh-CN" altLang="en-US" sz="3600" dirty="0">
                <a:solidFill>
                  <a:srgbClr val="080808"/>
                </a:solidFill>
                <a:latin typeface="+mn-ea"/>
                <a:ea typeface="+mn-ea"/>
              </a:rPr>
              <a:t>北</a:t>
            </a:r>
            <a:r>
              <a:rPr kumimoji="1" lang="zh-CN" altLang="en-US" sz="3600" dirty="0" smtClean="0">
                <a:solidFill>
                  <a:srgbClr val="080808"/>
                </a:solidFill>
                <a:latin typeface="+mn-ea"/>
                <a:ea typeface="+mn-ea"/>
              </a:rPr>
              <a:t>方的苏战区成立</a:t>
            </a:r>
            <a:r>
              <a:rPr kumimoji="1" lang="zh-CN" altLang="en-US" sz="3600" dirty="0" smtClean="0">
                <a:latin typeface="+mn-ea"/>
                <a:ea typeface="+mn-ea"/>
              </a:rPr>
              <a:t>。</a:t>
            </a:r>
            <a:r>
              <a:rPr kumimoji="1" lang="zh-CN" altLang="en-US" sz="3600" dirty="0" smtClean="0">
                <a:solidFill>
                  <a:srgbClr val="0000FF"/>
                </a:solidFill>
                <a:latin typeface="+mn-ea"/>
                <a:ea typeface="+mn-ea"/>
              </a:rPr>
              <a:t>大</a:t>
            </a:r>
            <a:r>
              <a:rPr kumimoji="1" lang="zh-CN" altLang="en-US" sz="3600" dirty="0">
                <a:solidFill>
                  <a:srgbClr val="0000FF"/>
                </a:solidFill>
                <a:latin typeface="+mn-ea"/>
                <a:ea typeface="+mn-ea"/>
              </a:rPr>
              <a:t>韩民国</a:t>
            </a:r>
            <a:r>
              <a:rPr kumimoji="1" lang="zh-CN" altLang="en-US" sz="3600" dirty="0" smtClean="0">
                <a:solidFill>
                  <a:srgbClr val="080808"/>
                </a:solidFill>
                <a:latin typeface="+mn-ea"/>
                <a:ea typeface="+mn-ea"/>
              </a:rPr>
              <a:t>在南方的美</a:t>
            </a:r>
            <a:r>
              <a:rPr kumimoji="1" lang="zh-CN" altLang="en-US" sz="3600" dirty="0">
                <a:solidFill>
                  <a:srgbClr val="080808"/>
                </a:solidFill>
                <a:latin typeface="+mn-ea"/>
                <a:ea typeface="+mn-ea"/>
              </a:rPr>
              <a:t>战区成</a:t>
            </a:r>
            <a:r>
              <a:rPr kumimoji="1" lang="zh-CN" altLang="en-US" sz="3600" dirty="0" smtClean="0">
                <a:solidFill>
                  <a:srgbClr val="080808"/>
                </a:solidFill>
                <a:latin typeface="+mn-ea"/>
                <a:ea typeface="+mn-ea"/>
              </a:rPr>
              <a:t>立</a:t>
            </a:r>
            <a:r>
              <a:rPr kumimoji="1" lang="zh-CN" altLang="en-US" sz="3600" dirty="0">
                <a:latin typeface="+mn-ea"/>
              </a:rPr>
              <a:t>。</a:t>
            </a:r>
            <a:endParaRPr kumimoji="1" lang="zh-CN" altLang="en-US" sz="3600" b="1" dirty="0">
              <a:solidFill>
                <a:srgbClr val="080808"/>
              </a:solidFill>
              <a:latin typeface="+mn-ea"/>
              <a:ea typeface="+mn-ea"/>
            </a:endParaRPr>
          </a:p>
        </p:txBody>
      </p:sp>
      <p:grpSp>
        <p:nvGrpSpPr>
          <p:cNvPr id="2" name="Group 4"/>
          <p:cNvGrpSpPr>
            <a:grpSpLocks/>
          </p:cNvGrpSpPr>
          <p:nvPr/>
        </p:nvGrpSpPr>
        <p:grpSpPr bwMode="auto">
          <a:xfrm>
            <a:off x="533400" y="881062"/>
            <a:ext cx="5091112" cy="5976938"/>
            <a:chOff x="9" y="192"/>
            <a:chExt cx="3207" cy="3792"/>
          </a:xfrm>
        </p:grpSpPr>
        <p:grpSp>
          <p:nvGrpSpPr>
            <p:cNvPr id="3" name="Group 5"/>
            <p:cNvGrpSpPr>
              <a:grpSpLocks/>
            </p:cNvGrpSpPr>
            <p:nvPr/>
          </p:nvGrpSpPr>
          <p:grpSpPr bwMode="auto">
            <a:xfrm>
              <a:off x="9" y="192"/>
              <a:ext cx="3207" cy="3792"/>
              <a:chOff x="9" y="192"/>
              <a:chExt cx="3207" cy="3792"/>
            </a:xfrm>
          </p:grpSpPr>
          <p:grpSp>
            <p:nvGrpSpPr>
              <p:cNvPr id="4" name="Group 6"/>
              <p:cNvGrpSpPr>
                <a:grpSpLocks/>
              </p:cNvGrpSpPr>
              <p:nvPr/>
            </p:nvGrpSpPr>
            <p:grpSpPr bwMode="auto">
              <a:xfrm>
                <a:off x="9" y="192"/>
                <a:ext cx="3207" cy="3792"/>
                <a:chOff x="0" y="288"/>
                <a:chExt cx="2871" cy="3456"/>
              </a:xfrm>
            </p:grpSpPr>
            <p:pic>
              <p:nvPicPr>
                <p:cNvPr id="7178" name="Picture 7" descr="朝鲜全图（小）"/>
                <p:cNvPicPr>
                  <a:picLocks noChangeAspect="1" noChangeArrowheads="1"/>
                </p:cNvPicPr>
                <p:nvPr/>
              </p:nvPicPr>
              <p:blipFill>
                <a:blip r:embed="rId2" cstate="print"/>
                <a:srcRect/>
                <a:stretch>
                  <a:fillRect/>
                </a:stretch>
              </p:blipFill>
              <p:spPr bwMode="auto">
                <a:xfrm>
                  <a:off x="0" y="288"/>
                  <a:ext cx="2871" cy="3456"/>
                </a:xfrm>
                <a:prstGeom prst="rect">
                  <a:avLst/>
                </a:prstGeom>
                <a:noFill/>
                <a:ln w="9525">
                  <a:noFill/>
                  <a:miter lim="800000"/>
                  <a:headEnd/>
                  <a:tailEnd/>
                </a:ln>
              </p:spPr>
            </p:pic>
            <p:sp>
              <p:nvSpPr>
                <p:cNvPr id="7179" name="Text Box 8"/>
                <p:cNvSpPr txBox="1">
                  <a:spLocks noChangeArrowheads="1"/>
                </p:cNvSpPr>
                <p:nvPr/>
              </p:nvSpPr>
              <p:spPr bwMode="auto">
                <a:xfrm>
                  <a:off x="614" y="846"/>
                  <a:ext cx="714" cy="303"/>
                </a:xfrm>
                <a:prstGeom prst="rect">
                  <a:avLst/>
                </a:prstGeom>
                <a:noFill/>
                <a:ln w="9525">
                  <a:noFill/>
                  <a:miter lim="800000"/>
                  <a:headEnd/>
                  <a:tailEnd/>
                </a:ln>
              </p:spPr>
              <p:txBody>
                <a:bodyPr wrap="none">
                  <a:spAutoFit/>
                </a:bodyPr>
                <a:lstStyle/>
                <a:p>
                  <a:pPr eaLnBrk="0" hangingPunct="0"/>
                  <a:r>
                    <a:rPr kumimoji="1" lang="zh-CN" altLang="en-US" sz="2800" b="1" dirty="0" smtClean="0">
                      <a:solidFill>
                        <a:srgbClr val="CC0000"/>
                      </a:solidFill>
                      <a:latin typeface="Times New Roman" pitchFamily="18" charset="0"/>
                    </a:rPr>
                    <a:t>北朝</a:t>
                  </a:r>
                  <a:r>
                    <a:rPr kumimoji="1" lang="zh-CN" altLang="en-US" sz="2800" b="1" dirty="0">
                      <a:solidFill>
                        <a:srgbClr val="CC0000"/>
                      </a:solidFill>
                      <a:latin typeface="Times New Roman" pitchFamily="18" charset="0"/>
                    </a:rPr>
                    <a:t>鲜</a:t>
                  </a:r>
                </a:p>
              </p:txBody>
            </p:sp>
            <p:sp>
              <p:nvSpPr>
                <p:cNvPr id="7180" name="Text Box 9"/>
                <p:cNvSpPr txBox="1">
                  <a:spLocks noChangeArrowheads="1"/>
                </p:cNvSpPr>
                <p:nvPr/>
              </p:nvSpPr>
              <p:spPr bwMode="auto">
                <a:xfrm>
                  <a:off x="1031" y="1849"/>
                  <a:ext cx="347" cy="668"/>
                </a:xfrm>
                <a:prstGeom prst="rect">
                  <a:avLst/>
                </a:prstGeom>
                <a:noFill/>
                <a:ln w="9525">
                  <a:noFill/>
                  <a:miter lim="800000"/>
                  <a:headEnd/>
                  <a:tailEnd/>
                </a:ln>
              </p:spPr>
              <p:txBody>
                <a:bodyPr vert="eaVert" wrap="square">
                  <a:spAutoFit/>
                </a:bodyPr>
                <a:lstStyle/>
                <a:p>
                  <a:pPr eaLnBrk="0" hangingPunct="0"/>
                  <a:r>
                    <a:rPr kumimoji="1" lang="zh-CN" altLang="en-US" sz="2800" b="1" dirty="0" smtClean="0">
                      <a:solidFill>
                        <a:srgbClr val="CC0000"/>
                      </a:solidFill>
                      <a:latin typeface="Times New Roman" pitchFamily="18" charset="0"/>
                    </a:rPr>
                    <a:t>南朝鲜</a:t>
                  </a:r>
                  <a:endParaRPr kumimoji="1" lang="zh-CN" altLang="en-US" sz="2800" b="1" dirty="0">
                    <a:solidFill>
                      <a:srgbClr val="CC0000"/>
                    </a:solidFill>
                    <a:latin typeface="Times New Roman" pitchFamily="18" charset="0"/>
                  </a:endParaRPr>
                </a:p>
              </p:txBody>
            </p:sp>
            <p:sp>
              <p:nvSpPr>
                <p:cNvPr id="7181" name="Text Box 10"/>
                <p:cNvSpPr txBox="1">
                  <a:spLocks noChangeArrowheads="1"/>
                </p:cNvSpPr>
                <p:nvPr/>
              </p:nvSpPr>
              <p:spPr bwMode="auto">
                <a:xfrm>
                  <a:off x="1814" y="2864"/>
                  <a:ext cx="506" cy="300"/>
                </a:xfrm>
                <a:prstGeom prst="rect">
                  <a:avLst/>
                </a:prstGeom>
                <a:noFill/>
                <a:ln w="9525">
                  <a:noFill/>
                  <a:miter lim="800000"/>
                  <a:headEnd/>
                  <a:tailEnd/>
                </a:ln>
              </p:spPr>
              <p:txBody>
                <a:bodyPr wrap="none">
                  <a:spAutoFit/>
                </a:bodyPr>
                <a:lstStyle/>
                <a:p>
                  <a:pPr eaLnBrk="0" hangingPunct="0"/>
                  <a:r>
                    <a:rPr kumimoji="1" lang="zh-CN" altLang="en-US" sz="2800" b="1">
                      <a:latin typeface="Times New Roman" pitchFamily="18" charset="0"/>
                    </a:rPr>
                    <a:t>日本</a:t>
                  </a:r>
                </a:p>
              </p:txBody>
            </p:sp>
          </p:grpSp>
          <p:sp>
            <p:nvSpPr>
              <p:cNvPr id="7177" name="Text Box 11"/>
              <p:cNvSpPr txBox="1">
                <a:spLocks noChangeArrowheads="1"/>
              </p:cNvSpPr>
              <p:nvPr/>
            </p:nvSpPr>
            <p:spPr bwMode="auto">
              <a:xfrm>
                <a:off x="2580" y="678"/>
                <a:ext cx="462" cy="1199"/>
              </a:xfrm>
              <a:prstGeom prst="rect">
                <a:avLst/>
              </a:prstGeom>
              <a:noFill/>
              <a:ln w="9525">
                <a:noFill/>
                <a:miter lim="800000"/>
                <a:headEnd/>
                <a:tailEnd/>
              </a:ln>
            </p:spPr>
            <p:txBody>
              <a:bodyPr vert="eaVert" wrap="none">
                <a:spAutoFit/>
              </a:bodyPr>
              <a:lstStyle/>
              <a:p>
                <a:pPr eaLnBrk="0" hangingPunct="0"/>
                <a:r>
                  <a:rPr kumimoji="1" lang="zh-CN" altLang="en-US" sz="3600" b="1">
                    <a:latin typeface="Times New Roman" pitchFamily="18" charset="0"/>
                    <a:ea typeface="隶书" pitchFamily="49" charset="-122"/>
                  </a:rPr>
                  <a:t>朝鲜全图</a:t>
                </a:r>
              </a:p>
            </p:txBody>
          </p:sp>
        </p:grpSp>
        <p:sp>
          <p:nvSpPr>
            <p:cNvPr id="7175" name="Text Box 12"/>
            <p:cNvSpPr txBox="1">
              <a:spLocks noChangeArrowheads="1"/>
            </p:cNvSpPr>
            <p:nvPr/>
          </p:nvSpPr>
          <p:spPr bwMode="auto">
            <a:xfrm>
              <a:off x="86" y="364"/>
              <a:ext cx="566" cy="330"/>
            </a:xfrm>
            <a:prstGeom prst="rect">
              <a:avLst/>
            </a:prstGeom>
            <a:noFill/>
            <a:ln w="9525">
              <a:noFill/>
              <a:miter lim="800000"/>
              <a:headEnd/>
              <a:tailEnd/>
            </a:ln>
          </p:spPr>
          <p:txBody>
            <a:bodyPr wrap="none">
              <a:spAutoFit/>
            </a:bodyPr>
            <a:lstStyle/>
            <a:p>
              <a:pPr eaLnBrk="0" hangingPunct="0"/>
              <a:r>
                <a:rPr kumimoji="1" lang="zh-CN" altLang="en-US" sz="2800" b="1">
                  <a:latin typeface="Times New Roman" pitchFamily="18" charset="0"/>
                </a:rPr>
                <a:t>中国</a:t>
              </a:r>
            </a:p>
          </p:txBody>
        </p:sp>
      </p:grpSp>
      <p:sp>
        <p:nvSpPr>
          <p:cNvPr id="7172" name="Line 13"/>
          <p:cNvSpPr>
            <a:spLocks noChangeShapeType="1"/>
          </p:cNvSpPr>
          <p:nvPr/>
        </p:nvSpPr>
        <p:spPr bwMode="auto">
          <a:xfrm flipH="1" flipV="1">
            <a:off x="2438400" y="3200400"/>
            <a:ext cx="565150" cy="76200"/>
          </a:xfrm>
          <a:prstGeom prst="line">
            <a:avLst/>
          </a:prstGeom>
          <a:noFill/>
          <a:ln w="11430">
            <a:solidFill>
              <a:schemeClr val="tx1"/>
            </a:solidFill>
            <a:round/>
            <a:headEnd/>
            <a:tailEnd type="triangle" w="med" len="med"/>
          </a:ln>
        </p:spPr>
        <p:txBody>
          <a:bodyPr/>
          <a:lstStyle/>
          <a:p>
            <a:endParaRPr lang="zh-CN" altLang="en-US"/>
          </a:p>
        </p:txBody>
      </p:sp>
      <p:sp>
        <p:nvSpPr>
          <p:cNvPr id="7173" name="Text Box 14"/>
          <p:cNvSpPr txBox="1">
            <a:spLocks noChangeArrowheads="1"/>
          </p:cNvSpPr>
          <p:nvPr/>
        </p:nvSpPr>
        <p:spPr bwMode="auto">
          <a:xfrm>
            <a:off x="3048000" y="3048000"/>
            <a:ext cx="1255712" cy="519112"/>
          </a:xfrm>
          <a:prstGeom prst="rect">
            <a:avLst/>
          </a:prstGeom>
          <a:noFill/>
          <a:ln w="9525">
            <a:noFill/>
            <a:miter lim="800000"/>
            <a:headEnd/>
            <a:tailEnd/>
          </a:ln>
        </p:spPr>
        <p:txBody>
          <a:bodyPr wrap="none">
            <a:spAutoFit/>
          </a:bodyPr>
          <a:lstStyle/>
          <a:p>
            <a:pPr eaLnBrk="0" hangingPunct="0"/>
            <a:r>
              <a:rPr kumimoji="1" lang="zh-CN" altLang="en-US" sz="2800" b="1" dirty="0">
                <a:solidFill>
                  <a:srgbClr val="CC0000"/>
                </a:solidFill>
                <a:latin typeface="Times New Roman" pitchFamily="18" charset="0"/>
                <a:ea typeface="黑体" pitchFamily="49" charset="-122"/>
              </a:rPr>
              <a:t>三八线</a:t>
            </a:r>
          </a:p>
        </p:txBody>
      </p:sp>
      <p:pic>
        <p:nvPicPr>
          <p:cNvPr id="14" name="Picture 12" descr="06bt-032"/>
          <p:cNvPicPr>
            <a:picLocks noChangeAspect="1"/>
          </p:cNvPicPr>
          <p:nvPr/>
        </p:nvPicPr>
        <p:blipFill>
          <a:blip r:embed="rId3" cstate="print"/>
          <a:stretch>
            <a:fillRect/>
          </a:stretch>
        </p:blipFill>
        <p:spPr>
          <a:xfrm>
            <a:off x="0" y="0"/>
            <a:ext cx="4648200" cy="914400"/>
          </a:xfrm>
          <a:prstGeom prst="rect">
            <a:avLst/>
          </a:prstGeom>
          <a:noFill/>
          <a:ln w="9525">
            <a:noFill/>
          </a:ln>
        </p:spPr>
      </p:pic>
      <p:sp>
        <p:nvSpPr>
          <p:cNvPr id="15"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
        <p:nvSpPr>
          <p:cNvPr id="16" name="TextBox 15"/>
          <p:cNvSpPr txBox="1"/>
          <p:nvPr/>
        </p:nvSpPr>
        <p:spPr>
          <a:xfrm>
            <a:off x="6553200" y="381000"/>
            <a:ext cx="1295400" cy="584775"/>
          </a:xfrm>
          <a:prstGeom prst="rect">
            <a:avLst/>
          </a:prstGeom>
          <a:noFill/>
        </p:spPr>
        <p:txBody>
          <a:bodyPr wrap="square" rtlCol="0">
            <a:spAutoFit/>
          </a:bodyPr>
          <a:lstStyle/>
          <a:p>
            <a:r>
              <a:rPr lang="zh-CN" altLang="en-US" sz="3200" dirty="0" smtClean="0">
                <a:solidFill>
                  <a:srgbClr val="FF0000"/>
                </a:solidFill>
              </a:rPr>
              <a:t>背景</a:t>
            </a:r>
            <a:endParaRPr lang="zh-CN" altLang="en-US" sz="3200" dirty="0">
              <a:solidFill>
                <a:srgbClr val="FF0000"/>
              </a:solidFill>
            </a:endParaRPr>
          </a:p>
        </p:txBody>
      </p:sp>
      <p:sp>
        <p:nvSpPr>
          <p:cNvPr id="18" name="矩形 17"/>
          <p:cNvSpPr/>
          <p:nvPr/>
        </p:nvSpPr>
        <p:spPr>
          <a:xfrm>
            <a:off x="2743200" y="1219200"/>
            <a:ext cx="1295400" cy="523220"/>
          </a:xfrm>
          <a:prstGeom prst="rect">
            <a:avLst/>
          </a:prstGeom>
        </p:spPr>
        <p:txBody>
          <a:bodyPr wrap="square">
            <a:spAutoFit/>
          </a:bodyPr>
          <a:lstStyle/>
          <a:p>
            <a:r>
              <a:rPr lang="zh-CN" altLang="en-US" dirty="0">
                <a:solidFill>
                  <a:prstClr val="black"/>
                </a:solidFill>
                <a:latin typeface="Rockwell"/>
                <a:cs typeface="+mn-cs"/>
              </a:rPr>
              <a:t>金日</a:t>
            </a:r>
            <a:r>
              <a:rPr lang="zh-CN" altLang="en-US" dirty="0" smtClean="0">
                <a:solidFill>
                  <a:prstClr val="black"/>
                </a:solidFill>
                <a:latin typeface="Rockwell"/>
                <a:cs typeface="+mn-cs"/>
              </a:rPr>
              <a:t>成</a:t>
            </a:r>
            <a:endParaRPr lang="zh-CN" altLang="en-US" dirty="0"/>
          </a:p>
        </p:txBody>
      </p:sp>
      <p:sp>
        <p:nvSpPr>
          <p:cNvPr id="19" name="矩形 18"/>
          <p:cNvSpPr/>
          <p:nvPr/>
        </p:nvSpPr>
        <p:spPr>
          <a:xfrm>
            <a:off x="1066800" y="4953000"/>
            <a:ext cx="1261884" cy="523220"/>
          </a:xfrm>
          <a:prstGeom prst="rect">
            <a:avLst/>
          </a:prstGeom>
        </p:spPr>
        <p:txBody>
          <a:bodyPr wrap="none">
            <a:spAutoFit/>
          </a:bodyPr>
          <a:lstStyle/>
          <a:p>
            <a:r>
              <a:rPr lang="zh-CN" altLang="en-US" dirty="0" smtClean="0">
                <a:solidFill>
                  <a:prstClr val="black"/>
                </a:solidFill>
                <a:latin typeface="Rockwell"/>
              </a:rPr>
              <a:t>李</a:t>
            </a:r>
            <a:r>
              <a:rPr lang="zh-CN" altLang="en-US" dirty="0">
                <a:solidFill>
                  <a:prstClr val="black"/>
                </a:solidFill>
                <a:latin typeface="Rockwell"/>
              </a:rPr>
              <a:t>承晚</a:t>
            </a:r>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172"/>
                                        </p:tgtEl>
                                        <p:attrNameLst>
                                          <p:attrName>style.visibility</p:attrName>
                                        </p:attrNameLst>
                                      </p:cBhvr>
                                      <p:to>
                                        <p:strVal val="visible"/>
                                      </p:to>
                                    </p:set>
                                    <p:anim calcmode="lin" valueType="num">
                                      <p:cBhvr additive="base">
                                        <p:cTn id="13" dur="500" fill="hold"/>
                                        <p:tgtEl>
                                          <p:spTgt spid="7172"/>
                                        </p:tgtEl>
                                        <p:attrNameLst>
                                          <p:attrName>ppt_x</p:attrName>
                                        </p:attrNameLst>
                                      </p:cBhvr>
                                      <p:tavLst>
                                        <p:tav tm="0">
                                          <p:val>
                                            <p:strVal val="#ppt_x"/>
                                          </p:val>
                                        </p:tav>
                                        <p:tav tm="100000">
                                          <p:val>
                                            <p:strVal val="#ppt_x"/>
                                          </p:val>
                                        </p:tav>
                                      </p:tavLst>
                                    </p:anim>
                                    <p:anim calcmode="lin" valueType="num">
                                      <p:cBhvr additive="base">
                                        <p:cTn id="14" dur="500" fill="hold"/>
                                        <p:tgtEl>
                                          <p:spTgt spid="7172"/>
                                        </p:tgtEl>
                                        <p:attrNameLst>
                                          <p:attrName>ppt_y</p:attrName>
                                        </p:attrNameLst>
                                      </p:cBhvr>
                                      <p:tavLst>
                                        <p:tav tm="0">
                                          <p:val>
                                            <p:strVal val="1+#ppt_h/2"/>
                                          </p:val>
                                        </p:tav>
                                        <p:tav tm="100000">
                                          <p:val>
                                            <p:strVal val="#ppt_y"/>
                                          </p:val>
                                        </p:tav>
                                      </p:tavLst>
                                    </p:anim>
                                  </p:childTnLst>
                                </p:cTn>
                              </p:par>
                              <p:par>
                                <p:cTn id="15" presetID="2" presetClass="entr" presetSubtype="4" fill="hold" grpId="0" nodeType="withEffect">
                                  <p:stCondLst>
                                    <p:cond delay="0"/>
                                  </p:stCondLst>
                                  <p:childTnLst>
                                    <p:set>
                                      <p:cBhvr>
                                        <p:cTn id="16" dur="1" fill="hold">
                                          <p:stCondLst>
                                            <p:cond delay="0"/>
                                          </p:stCondLst>
                                        </p:cTn>
                                        <p:tgtEl>
                                          <p:spTgt spid="7173"/>
                                        </p:tgtEl>
                                        <p:attrNameLst>
                                          <p:attrName>style.visibility</p:attrName>
                                        </p:attrNameLst>
                                      </p:cBhvr>
                                      <p:to>
                                        <p:strVal val="visible"/>
                                      </p:to>
                                    </p:set>
                                    <p:anim calcmode="lin" valueType="num">
                                      <p:cBhvr additive="base">
                                        <p:cTn id="17" dur="500" fill="hold"/>
                                        <p:tgtEl>
                                          <p:spTgt spid="7173"/>
                                        </p:tgtEl>
                                        <p:attrNameLst>
                                          <p:attrName>ppt_x</p:attrName>
                                        </p:attrNameLst>
                                      </p:cBhvr>
                                      <p:tavLst>
                                        <p:tav tm="0">
                                          <p:val>
                                            <p:strVal val="#ppt_x"/>
                                          </p:val>
                                        </p:tav>
                                        <p:tav tm="100000">
                                          <p:val>
                                            <p:strVal val="#ppt_x"/>
                                          </p:val>
                                        </p:tav>
                                      </p:tavLst>
                                    </p:anim>
                                    <p:anim calcmode="lin" valueType="num">
                                      <p:cBhvr additive="base">
                                        <p:cTn id="18" dur="500" fill="hold"/>
                                        <p:tgtEl>
                                          <p:spTgt spid="7173"/>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6"/>
                                        </p:tgtEl>
                                        <p:attrNameLst>
                                          <p:attrName>style.visibility</p:attrName>
                                        </p:attrNameLst>
                                      </p:cBhvr>
                                      <p:to>
                                        <p:strVal val="visible"/>
                                      </p:to>
                                    </p:set>
                                    <p:anim calcmode="lin" valueType="num">
                                      <p:cBhvr additive="base">
                                        <p:cTn id="23" dur="500" fill="hold"/>
                                        <p:tgtEl>
                                          <p:spTgt spid="16"/>
                                        </p:tgtEl>
                                        <p:attrNameLst>
                                          <p:attrName>ppt_x</p:attrName>
                                        </p:attrNameLst>
                                      </p:cBhvr>
                                      <p:tavLst>
                                        <p:tav tm="0">
                                          <p:val>
                                            <p:strVal val="#ppt_x"/>
                                          </p:val>
                                        </p:tav>
                                        <p:tav tm="100000">
                                          <p:val>
                                            <p:strVal val="#ppt_x"/>
                                          </p:val>
                                        </p:tav>
                                      </p:tavLst>
                                    </p:anim>
                                    <p:anim calcmode="lin" valueType="num">
                                      <p:cBhvr additive="base">
                                        <p:cTn id="24" dur="500" fill="hold"/>
                                        <p:tgtEl>
                                          <p:spTgt spid="16"/>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7170"/>
                                        </p:tgtEl>
                                        <p:attrNameLst>
                                          <p:attrName>style.visibility</p:attrName>
                                        </p:attrNameLst>
                                      </p:cBhvr>
                                      <p:to>
                                        <p:strVal val="visible"/>
                                      </p:to>
                                    </p:set>
                                    <p:anim calcmode="lin" valueType="num">
                                      <p:cBhvr additive="base">
                                        <p:cTn id="27" dur="500" fill="hold"/>
                                        <p:tgtEl>
                                          <p:spTgt spid="7170"/>
                                        </p:tgtEl>
                                        <p:attrNameLst>
                                          <p:attrName>ppt_x</p:attrName>
                                        </p:attrNameLst>
                                      </p:cBhvr>
                                      <p:tavLst>
                                        <p:tav tm="0">
                                          <p:val>
                                            <p:strVal val="#ppt_x"/>
                                          </p:val>
                                        </p:tav>
                                        <p:tav tm="100000">
                                          <p:val>
                                            <p:strVal val="#ppt_x"/>
                                          </p:val>
                                        </p:tav>
                                      </p:tavLst>
                                    </p:anim>
                                    <p:anim calcmode="lin" valueType="num">
                                      <p:cBhvr additive="base">
                                        <p:cTn id="28" dur="500" fill="hold"/>
                                        <p:tgtEl>
                                          <p:spTgt spid="7170"/>
                                        </p:tgtEl>
                                        <p:attrNameLst>
                                          <p:attrName>ppt_y</p:attrName>
                                        </p:attrNameLst>
                                      </p:cBhvr>
                                      <p:tavLst>
                                        <p:tav tm="0">
                                          <p:val>
                                            <p:strVal val="1+#ppt_h/2"/>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2" presetClass="entr" presetSubtype="1" fill="hold" grpId="0" nodeType="clickEffect">
                                  <p:stCondLst>
                                    <p:cond delay="0"/>
                                  </p:stCondLst>
                                  <p:childTnLst>
                                    <p:set>
                                      <p:cBhvr>
                                        <p:cTn id="32" dur="1" fill="hold">
                                          <p:stCondLst>
                                            <p:cond delay="0"/>
                                          </p:stCondLst>
                                        </p:cTn>
                                        <p:tgtEl>
                                          <p:spTgt spid="18"/>
                                        </p:tgtEl>
                                        <p:attrNameLst>
                                          <p:attrName>style.visibility</p:attrName>
                                        </p:attrNameLst>
                                      </p:cBhvr>
                                      <p:to>
                                        <p:strVal val="visible"/>
                                      </p:to>
                                    </p:set>
                                    <p:anim calcmode="lin" valueType="num">
                                      <p:cBhvr additive="base">
                                        <p:cTn id="33" dur="500" fill="hold"/>
                                        <p:tgtEl>
                                          <p:spTgt spid="18"/>
                                        </p:tgtEl>
                                        <p:attrNameLst>
                                          <p:attrName>ppt_x</p:attrName>
                                        </p:attrNameLst>
                                      </p:cBhvr>
                                      <p:tavLst>
                                        <p:tav tm="0">
                                          <p:val>
                                            <p:strVal val="#ppt_x"/>
                                          </p:val>
                                        </p:tav>
                                        <p:tav tm="100000">
                                          <p:val>
                                            <p:strVal val="#ppt_x"/>
                                          </p:val>
                                        </p:tav>
                                      </p:tavLst>
                                    </p:anim>
                                    <p:anim calcmode="lin" valueType="num">
                                      <p:cBhvr additive="base">
                                        <p:cTn id="34" dur="500" fill="hold"/>
                                        <p:tgtEl>
                                          <p:spTgt spid="18"/>
                                        </p:tgtEl>
                                        <p:attrNameLst>
                                          <p:attrName>ppt_y</p:attrName>
                                        </p:attrNameLst>
                                      </p:cBhvr>
                                      <p:tavLst>
                                        <p:tav tm="0">
                                          <p:val>
                                            <p:strVal val="0-#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grpId="0" nodeType="clickEffect">
                                  <p:stCondLst>
                                    <p:cond delay="0"/>
                                  </p:stCondLst>
                                  <p:childTnLst>
                                    <p:set>
                                      <p:cBhvr>
                                        <p:cTn id="38" dur="1" fill="hold">
                                          <p:stCondLst>
                                            <p:cond delay="0"/>
                                          </p:stCondLst>
                                        </p:cTn>
                                        <p:tgtEl>
                                          <p:spTgt spid="19"/>
                                        </p:tgtEl>
                                        <p:attrNameLst>
                                          <p:attrName>style.visibility</p:attrName>
                                        </p:attrNameLst>
                                      </p:cBhvr>
                                      <p:to>
                                        <p:strVal val="visible"/>
                                      </p:to>
                                    </p:set>
                                    <p:anim calcmode="lin" valueType="num">
                                      <p:cBhvr additive="base">
                                        <p:cTn id="39" dur="500" fill="hold"/>
                                        <p:tgtEl>
                                          <p:spTgt spid="19"/>
                                        </p:tgtEl>
                                        <p:attrNameLst>
                                          <p:attrName>ppt_x</p:attrName>
                                        </p:attrNameLst>
                                      </p:cBhvr>
                                      <p:tavLst>
                                        <p:tav tm="0">
                                          <p:val>
                                            <p:strVal val="#ppt_x"/>
                                          </p:val>
                                        </p:tav>
                                        <p:tav tm="100000">
                                          <p:val>
                                            <p:strVal val="#ppt_x"/>
                                          </p:val>
                                        </p:tav>
                                      </p:tavLst>
                                    </p:anim>
                                    <p:anim calcmode="lin" valueType="num">
                                      <p:cBhvr additive="base">
                                        <p:cTn id="40"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p:bldP spid="7172" grpId="0" animBg="1"/>
      <p:bldP spid="7173" grpId="0"/>
      <p:bldP spid="16" grpId="0"/>
      <p:bldP spid="18" grpId="0"/>
      <p:bldP spid="1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3"/>
          <p:cNvSpPr>
            <a:spLocks noGrp="1" noChangeArrowheads="1"/>
          </p:cNvSpPr>
          <p:nvPr>
            <p:ph type="body" idx="1"/>
          </p:nvPr>
        </p:nvSpPr>
        <p:spPr/>
        <p:txBody>
          <a:bodyPr/>
          <a:lstStyle/>
          <a:p>
            <a:pPr eaLnBrk="1" hangingPunct="1">
              <a:buFontTx/>
              <a:buNone/>
            </a:pPr>
            <a:r>
              <a:rPr lang="en-US" altLang="zh-CN" sz="2800" b="1" smtClean="0">
                <a:latin typeface="楷体_GB2312"/>
                <a:ea typeface="楷体_GB2312"/>
                <a:cs typeface="楷体_GB2312"/>
              </a:rPr>
              <a:t>4.</a:t>
            </a:r>
            <a:r>
              <a:rPr lang="zh-CN" altLang="en-US" sz="2800" b="1" smtClean="0">
                <a:latin typeface="楷体_GB2312"/>
                <a:ea typeface="楷体_GB2312"/>
                <a:cs typeface="楷体_GB2312"/>
              </a:rPr>
              <a:t>毛泽东曾写诗赞扬一位将军：</a:t>
            </a:r>
            <a:r>
              <a:rPr lang="zh-CN" altLang="en-US" sz="2800" b="1" smtClean="0">
                <a:ea typeface="楷体_GB2312"/>
                <a:cs typeface="楷体_GB2312"/>
              </a:rPr>
              <a:t>“</a:t>
            </a:r>
            <a:r>
              <a:rPr lang="zh-CN" altLang="en-US" sz="2800" b="1" smtClean="0">
                <a:latin typeface="楷体_GB2312"/>
                <a:ea typeface="楷体_GB2312"/>
                <a:cs typeface="楷体_GB2312"/>
              </a:rPr>
              <a:t>山高路远坑深，大军纵横驰奔。谁敢横刀立马？唯我彭大将军！</a:t>
            </a:r>
            <a:r>
              <a:rPr lang="zh-CN" altLang="en-US" sz="2800" b="1" smtClean="0">
                <a:ea typeface="楷体_GB2312"/>
                <a:cs typeface="楷体_GB2312"/>
              </a:rPr>
              <a:t>”</a:t>
            </a:r>
            <a:r>
              <a:rPr lang="zh-CN" altLang="en-US" sz="2800" b="1" smtClean="0">
                <a:latin typeface="楷体_GB2312"/>
                <a:ea typeface="楷体_GB2312"/>
                <a:cs typeface="楷体_GB2312"/>
              </a:rPr>
              <a:t>建国初期，</a:t>
            </a:r>
            <a:r>
              <a:rPr lang="zh-CN" altLang="en-US" sz="2800" b="1" smtClean="0">
                <a:ea typeface="楷体_GB2312"/>
                <a:cs typeface="楷体_GB2312"/>
              </a:rPr>
              <a:t>“</a:t>
            </a:r>
            <a:r>
              <a:rPr lang="zh-CN" altLang="en-US" sz="2800" b="1" smtClean="0">
                <a:latin typeface="楷体_GB2312"/>
                <a:ea typeface="楷体_GB2312"/>
                <a:cs typeface="楷体_GB2312"/>
              </a:rPr>
              <a:t>彭大将军</a:t>
            </a:r>
            <a:r>
              <a:rPr lang="zh-CN" altLang="en-US" sz="2800" b="1" smtClean="0">
                <a:ea typeface="楷体_GB2312"/>
                <a:cs typeface="楷体_GB2312"/>
              </a:rPr>
              <a:t>”</a:t>
            </a:r>
            <a:r>
              <a:rPr lang="zh-CN" altLang="en-US" sz="2800" b="1" smtClean="0">
                <a:latin typeface="楷体_GB2312"/>
                <a:ea typeface="楷体_GB2312"/>
                <a:cs typeface="楷体_GB2312"/>
              </a:rPr>
              <a:t>指挥并取得胜利的对外战争是（    ）</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A.</a:t>
            </a:r>
            <a:r>
              <a:rPr lang="zh-CN" altLang="en-US" sz="2800" b="1" smtClean="0">
                <a:latin typeface="楷体_GB2312"/>
                <a:ea typeface="楷体_GB2312"/>
                <a:cs typeface="楷体_GB2312"/>
              </a:rPr>
              <a:t>雅克萨之战       </a:t>
            </a:r>
            <a:r>
              <a:rPr lang="en-US" altLang="zh-CN" sz="2800" b="1" smtClean="0">
                <a:latin typeface="楷体_GB2312"/>
                <a:ea typeface="楷体_GB2312"/>
                <a:cs typeface="楷体_GB2312"/>
              </a:rPr>
              <a:t>B.</a:t>
            </a:r>
            <a:r>
              <a:rPr lang="zh-CN" altLang="en-US" sz="2800" b="1" smtClean="0">
                <a:latin typeface="楷体_GB2312"/>
                <a:ea typeface="楷体_GB2312"/>
                <a:cs typeface="楷体_GB2312"/>
              </a:rPr>
              <a:t>渡江战役</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C.</a:t>
            </a:r>
            <a:r>
              <a:rPr lang="zh-CN" altLang="en-US" sz="2800" b="1" smtClean="0">
                <a:latin typeface="楷体_GB2312"/>
                <a:ea typeface="楷体_GB2312"/>
                <a:cs typeface="楷体_GB2312"/>
              </a:rPr>
              <a:t>百团大战         </a:t>
            </a:r>
            <a:r>
              <a:rPr lang="en-US" altLang="zh-CN" sz="2800" b="1" smtClean="0">
                <a:latin typeface="楷体_GB2312"/>
                <a:ea typeface="楷体_GB2312"/>
                <a:cs typeface="楷体_GB2312"/>
              </a:rPr>
              <a:t>D.</a:t>
            </a:r>
            <a:r>
              <a:rPr lang="zh-CN" altLang="en-US" sz="2800" b="1" smtClean="0">
                <a:latin typeface="楷体_GB2312"/>
                <a:ea typeface="楷体_GB2312"/>
                <a:cs typeface="楷体_GB2312"/>
              </a:rPr>
              <a:t>抗美援朝战争</a:t>
            </a:r>
          </a:p>
        </p:txBody>
      </p:sp>
      <p:sp>
        <p:nvSpPr>
          <p:cNvPr id="4" name="Rectangle 2"/>
          <p:cNvSpPr txBox="1">
            <a:spLocks noGrp="1" noChangeArrowheads="1"/>
          </p:cNvSpPr>
          <p:nvPr>
            <p:ph type="title"/>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eaLnBrk="1" fontAlgn="auto" hangingPunct="1">
              <a:spcAft>
                <a:spcPts val="0"/>
              </a:spcAft>
              <a:defRPr/>
            </a:pPr>
            <a:r>
              <a:rPr lang="zh-CN" altLang="en-US" b="1" kern="1200" dirty="0">
                <a:solidFill>
                  <a:srgbClr val="0000FF"/>
                </a:solidFill>
              </a:rPr>
              <a:t>课堂练习</a:t>
            </a:r>
          </a:p>
        </p:txBody>
      </p:sp>
      <p:sp>
        <p:nvSpPr>
          <p:cNvPr id="35846" name="WordArt 6"/>
          <p:cNvSpPr>
            <a:spLocks noChangeArrowheads="1" noChangeShapeType="1" noTextEdit="1"/>
          </p:cNvSpPr>
          <p:nvPr/>
        </p:nvSpPr>
        <p:spPr bwMode="auto">
          <a:xfrm>
            <a:off x="1676400" y="2971800"/>
            <a:ext cx="266700" cy="504825"/>
          </a:xfrm>
          <a:prstGeom prst="rect">
            <a:avLst/>
          </a:prstGeom>
        </p:spPr>
        <p:txBody>
          <a:bodyPr wrap="none" fromWordArt="1">
            <a:prstTxWarp prst="textPlain">
              <a:avLst>
                <a:gd name="adj" fmla="val 50000"/>
              </a:avLst>
            </a:prstTxWarp>
          </a:bodyPr>
          <a:lstStyle/>
          <a:p>
            <a:pPr algn="ctr"/>
            <a:r>
              <a:rPr lang="en-US" altLang="zh-CN"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D</a:t>
            </a:r>
            <a:endParaRPr lang="zh-CN" altLang="en-US"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5846"/>
                                        </p:tgtEl>
                                        <p:attrNameLst>
                                          <p:attrName>style.visibility</p:attrName>
                                        </p:attrNameLst>
                                      </p:cBhvr>
                                      <p:to>
                                        <p:strVal val="visible"/>
                                      </p:to>
                                    </p:set>
                                    <p:anim calcmode="lin" valueType="num">
                                      <p:cBhvr>
                                        <p:cTn id="7" dur="1000" fill="hold"/>
                                        <p:tgtEl>
                                          <p:spTgt spid="35846"/>
                                        </p:tgtEl>
                                        <p:attrNameLst>
                                          <p:attrName>ppt_w</p:attrName>
                                        </p:attrNameLst>
                                      </p:cBhvr>
                                      <p:tavLst>
                                        <p:tav tm="0">
                                          <p:val>
                                            <p:strVal val="#ppt_w*0.70"/>
                                          </p:val>
                                        </p:tav>
                                        <p:tav tm="100000">
                                          <p:val>
                                            <p:strVal val="#ppt_w"/>
                                          </p:val>
                                        </p:tav>
                                      </p:tavLst>
                                    </p:anim>
                                    <p:anim calcmode="lin" valueType="num">
                                      <p:cBhvr>
                                        <p:cTn id="8" dur="1000" fill="hold"/>
                                        <p:tgtEl>
                                          <p:spTgt spid="35846"/>
                                        </p:tgtEl>
                                        <p:attrNameLst>
                                          <p:attrName>ppt_h</p:attrName>
                                        </p:attrNameLst>
                                      </p:cBhvr>
                                      <p:tavLst>
                                        <p:tav tm="0">
                                          <p:val>
                                            <p:strVal val="#ppt_h"/>
                                          </p:val>
                                        </p:tav>
                                        <p:tav tm="100000">
                                          <p:val>
                                            <p:strVal val="#ppt_h"/>
                                          </p:val>
                                        </p:tav>
                                      </p:tavLst>
                                    </p:anim>
                                    <p:animEffect transition="in" filter="fade">
                                      <p:cBhvr>
                                        <p:cTn id="9" dur="1000"/>
                                        <p:tgtEl>
                                          <p:spTgt spid="358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3"/>
          <p:cNvSpPr>
            <a:spLocks noGrp="1" noChangeArrowheads="1"/>
          </p:cNvSpPr>
          <p:nvPr>
            <p:ph type="body" idx="1"/>
          </p:nvPr>
        </p:nvSpPr>
        <p:spPr/>
        <p:txBody>
          <a:bodyPr/>
          <a:lstStyle/>
          <a:p>
            <a:pPr eaLnBrk="1" hangingPunct="1">
              <a:buFontTx/>
              <a:buNone/>
            </a:pPr>
            <a:r>
              <a:rPr lang="en-US" altLang="zh-CN" sz="2800" b="1" smtClean="0">
                <a:latin typeface="楷体_GB2312"/>
                <a:ea typeface="楷体_GB2312"/>
                <a:cs typeface="楷体_GB2312"/>
              </a:rPr>
              <a:t>5.</a:t>
            </a:r>
            <a:r>
              <a:rPr lang="zh-CN" altLang="en-US" sz="2800" b="1" smtClean="0">
                <a:latin typeface="楷体_GB2312"/>
                <a:ea typeface="楷体_GB2312"/>
                <a:cs typeface="楷体_GB2312"/>
              </a:rPr>
              <a:t>好的歌曲，能够唱响时代的主旋律。</a:t>
            </a:r>
            <a:r>
              <a:rPr lang="zh-CN" altLang="en-US" sz="2800" b="1" smtClean="0">
                <a:ea typeface="楷体_GB2312"/>
                <a:cs typeface="楷体_GB2312"/>
              </a:rPr>
              <a:t>“</a:t>
            </a:r>
            <a:r>
              <a:rPr lang="zh-CN" altLang="en-US" sz="2800" b="1" smtClean="0">
                <a:latin typeface="楷体_GB2312"/>
                <a:ea typeface="楷体_GB2312"/>
                <a:cs typeface="楷体_GB2312"/>
              </a:rPr>
              <a:t>雄赳赳，气昂昂，跨过鸭绿江</a:t>
            </a:r>
            <a:r>
              <a:rPr lang="zh-CN" altLang="en-US" sz="2800" b="1" smtClean="0">
                <a:ea typeface="楷体_GB2312"/>
                <a:cs typeface="楷体_GB2312"/>
              </a:rPr>
              <a:t>”</a:t>
            </a:r>
            <a:r>
              <a:rPr lang="zh-CN" altLang="en-US" sz="2800" b="1" smtClean="0">
                <a:latin typeface="楷体_GB2312"/>
                <a:ea typeface="楷体_GB2312"/>
                <a:cs typeface="楷体_GB2312"/>
              </a:rPr>
              <a:t>唱出的时代主旋律是（    ）</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A.</a:t>
            </a:r>
            <a:r>
              <a:rPr lang="zh-CN" altLang="en-US" sz="2800" b="1" smtClean="0">
                <a:latin typeface="楷体_GB2312"/>
                <a:ea typeface="楷体_GB2312"/>
                <a:cs typeface="楷体_GB2312"/>
              </a:rPr>
              <a:t>抗美援朝，保家卫国</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B.</a:t>
            </a:r>
            <a:r>
              <a:rPr lang="zh-CN" altLang="en-US" sz="2800" b="1" smtClean="0">
                <a:latin typeface="楷体_GB2312"/>
                <a:ea typeface="楷体_GB2312"/>
                <a:cs typeface="楷体_GB2312"/>
              </a:rPr>
              <a:t>转战陕北，斗智斗勇</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C.</a:t>
            </a:r>
            <a:r>
              <a:rPr lang="zh-CN" altLang="en-US" sz="2800" b="1" smtClean="0">
                <a:latin typeface="楷体_GB2312"/>
                <a:ea typeface="楷体_GB2312"/>
                <a:cs typeface="楷体_GB2312"/>
              </a:rPr>
              <a:t>决战平津，瓮中捉鳖</a:t>
            </a:r>
          </a:p>
          <a:p>
            <a:pPr eaLnBrk="1" hangingPunct="1">
              <a:buFontTx/>
              <a:buNone/>
            </a:pPr>
            <a:r>
              <a:rPr lang="zh-CN" altLang="en-US" sz="2800" b="1" smtClean="0">
                <a:latin typeface="楷体_GB2312"/>
                <a:ea typeface="楷体_GB2312"/>
                <a:cs typeface="楷体_GB2312"/>
              </a:rPr>
              <a:t>         </a:t>
            </a:r>
            <a:r>
              <a:rPr lang="en-US" altLang="zh-CN" sz="2800" b="1" smtClean="0">
                <a:latin typeface="楷体_GB2312"/>
                <a:ea typeface="楷体_GB2312"/>
                <a:cs typeface="楷体_GB2312"/>
              </a:rPr>
              <a:t>D.</a:t>
            </a:r>
            <a:r>
              <a:rPr lang="zh-CN" altLang="en-US" sz="2800" b="1" smtClean="0">
                <a:latin typeface="楷体_GB2312"/>
                <a:ea typeface="楷体_GB2312"/>
                <a:cs typeface="楷体_GB2312"/>
              </a:rPr>
              <a:t>渡江战役，一往无前</a:t>
            </a:r>
          </a:p>
        </p:txBody>
      </p:sp>
      <p:sp>
        <p:nvSpPr>
          <p:cNvPr id="4" name="Rectangle 2"/>
          <p:cNvSpPr txBox="1">
            <a:spLocks noGrp="1" noChangeArrowheads="1"/>
          </p:cNvSpPr>
          <p:nvPr>
            <p:ph type="title"/>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eaLnBrk="1" fontAlgn="auto" hangingPunct="1">
              <a:spcAft>
                <a:spcPts val="0"/>
              </a:spcAft>
              <a:defRPr/>
            </a:pPr>
            <a:r>
              <a:rPr lang="zh-CN" altLang="en-US" b="1" kern="1200" dirty="0">
                <a:solidFill>
                  <a:srgbClr val="0000FF"/>
                </a:solidFill>
              </a:rPr>
              <a:t>课堂练习</a:t>
            </a:r>
          </a:p>
        </p:txBody>
      </p:sp>
      <p:sp>
        <p:nvSpPr>
          <p:cNvPr id="37894" name="WordArt 6"/>
          <p:cNvSpPr>
            <a:spLocks noChangeArrowheads="1" noChangeShapeType="1" noTextEdit="1"/>
          </p:cNvSpPr>
          <p:nvPr/>
        </p:nvSpPr>
        <p:spPr bwMode="auto">
          <a:xfrm>
            <a:off x="7467600" y="2057400"/>
            <a:ext cx="266700" cy="504825"/>
          </a:xfrm>
          <a:prstGeom prst="rect">
            <a:avLst/>
          </a:prstGeom>
        </p:spPr>
        <p:txBody>
          <a:bodyPr wrap="none" fromWordArt="1">
            <a:prstTxWarp prst="textPlain">
              <a:avLst>
                <a:gd name="adj" fmla="val 50000"/>
              </a:avLst>
            </a:prstTxWarp>
          </a:bodyPr>
          <a:lstStyle/>
          <a:p>
            <a:pPr algn="ctr"/>
            <a:r>
              <a:rPr lang="en-US" altLang="zh-CN"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A</a:t>
            </a:r>
            <a:endParaRPr lang="zh-CN" altLang="en-US" sz="40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7894"/>
                                        </p:tgtEl>
                                        <p:attrNameLst>
                                          <p:attrName>style.visibility</p:attrName>
                                        </p:attrNameLst>
                                      </p:cBhvr>
                                      <p:to>
                                        <p:strVal val="visible"/>
                                      </p:to>
                                    </p:set>
                                    <p:anim calcmode="lin" valueType="num">
                                      <p:cBhvr>
                                        <p:cTn id="7" dur="1000" fill="hold"/>
                                        <p:tgtEl>
                                          <p:spTgt spid="37894"/>
                                        </p:tgtEl>
                                        <p:attrNameLst>
                                          <p:attrName>ppt_w</p:attrName>
                                        </p:attrNameLst>
                                      </p:cBhvr>
                                      <p:tavLst>
                                        <p:tav tm="0">
                                          <p:val>
                                            <p:strVal val="#ppt_w*0.70"/>
                                          </p:val>
                                        </p:tav>
                                        <p:tav tm="100000">
                                          <p:val>
                                            <p:strVal val="#ppt_w"/>
                                          </p:val>
                                        </p:tav>
                                      </p:tavLst>
                                    </p:anim>
                                    <p:anim calcmode="lin" valueType="num">
                                      <p:cBhvr>
                                        <p:cTn id="8" dur="1000" fill="hold"/>
                                        <p:tgtEl>
                                          <p:spTgt spid="37894"/>
                                        </p:tgtEl>
                                        <p:attrNameLst>
                                          <p:attrName>ppt_h</p:attrName>
                                        </p:attrNameLst>
                                      </p:cBhvr>
                                      <p:tavLst>
                                        <p:tav tm="0">
                                          <p:val>
                                            <p:strVal val="#ppt_h"/>
                                          </p:val>
                                        </p:tav>
                                        <p:tav tm="100000">
                                          <p:val>
                                            <p:strVal val="#ppt_h"/>
                                          </p:val>
                                        </p:tav>
                                      </p:tavLst>
                                    </p:anim>
                                    <p:animEffect transition="in" filter="fade">
                                      <p:cBhvr>
                                        <p:cTn id="9" dur="1000"/>
                                        <p:tgtEl>
                                          <p:spTgt spid="378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428625"/>
            <a:ext cx="9144000" cy="762000"/>
          </a:xfrm>
          <a:prstGeom prst="rect">
            <a:avLst/>
          </a:prstGeom>
        </p:spPr>
        <p:txBody>
          <a:bodyPr/>
          <a:lstStyle/>
          <a:p>
            <a:pPr algn="ctr" fontAlgn="auto">
              <a:spcAft>
                <a:spcPts val="0"/>
              </a:spcAft>
              <a:defRPr/>
            </a:pPr>
            <a:r>
              <a:rPr lang="zh-CN" altLang="en-US" sz="4400" dirty="0">
                <a:solidFill>
                  <a:srgbClr val="0000FF"/>
                </a:solidFill>
                <a:latin typeface="+mj-lt"/>
                <a:ea typeface="+mj-ea"/>
                <a:cs typeface="+mj-cs"/>
              </a:rPr>
              <a:t>课堂练习</a:t>
            </a:r>
          </a:p>
        </p:txBody>
      </p:sp>
      <p:sp>
        <p:nvSpPr>
          <p:cNvPr id="61443" name="Text Box 5"/>
          <p:cNvSpPr txBox="1">
            <a:spLocks noChangeArrowheads="1"/>
          </p:cNvSpPr>
          <p:nvPr/>
        </p:nvSpPr>
        <p:spPr bwMode="auto">
          <a:xfrm>
            <a:off x="381000" y="1828800"/>
            <a:ext cx="8534400" cy="3113088"/>
          </a:xfrm>
          <a:prstGeom prst="rect">
            <a:avLst/>
          </a:prstGeom>
          <a:noFill/>
          <a:ln w="9525">
            <a:noFill/>
            <a:miter lim="800000"/>
            <a:headEnd/>
            <a:tailEnd/>
          </a:ln>
          <a:effectLst/>
        </p:spPr>
        <p:txBody>
          <a:bodyPr>
            <a:spAutoFit/>
          </a:bodyPr>
          <a:lstStyle/>
          <a:p>
            <a:pPr>
              <a:spcBef>
                <a:spcPct val="20000"/>
              </a:spcBef>
              <a:buClr>
                <a:schemeClr val="folHlink"/>
              </a:buClr>
              <a:buSzPct val="95000"/>
              <a:buFont typeface="Wingdings" pitchFamily="2" charset="2"/>
              <a:buNone/>
            </a:pPr>
            <a:r>
              <a:rPr kumimoji="1" lang="en-US" altLang="zh-CN" sz="3200" b="0">
                <a:latin typeface="Arial" pitchFamily="34" charset="0"/>
              </a:rPr>
              <a:t> </a:t>
            </a:r>
            <a:r>
              <a:rPr kumimoji="1" lang="en-US" altLang="zh-CN" sz="3200">
                <a:ea typeface="楷体_GB2312"/>
              </a:rPr>
              <a:t>  </a:t>
            </a:r>
            <a:r>
              <a:rPr kumimoji="1" lang="zh-CN" altLang="en-US" sz="3200">
                <a:ea typeface="楷体_GB2312"/>
              </a:rPr>
              <a:t>建国后保证农民在政治、经济上翻身得解放，成为土地主人的法律法规是（   ）</a:t>
            </a:r>
          </a:p>
          <a:p>
            <a:pPr>
              <a:spcBef>
                <a:spcPct val="20000"/>
              </a:spcBef>
              <a:buClr>
                <a:schemeClr val="folHlink"/>
              </a:buClr>
              <a:buSzPct val="95000"/>
              <a:buFont typeface="Wingdings" pitchFamily="2" charset="2"/>
              <a:buNone/>
            </a:pPr>
            <a:r>
              <a:rPr kumimoji="1" lang="en-US" altLang="zh-CN" sz="3200">
                <a:ea typeface="楷体_GB2312"/>
              </a:rPr>
              <a:t>A.《</a:t>
            </a:r>
            <a:r>
              <a:rPr kumimoji="1" lang="zh-CN" altLang="en-US" sz="3200">
                <a:ea typeface="楷体_GB2312"/>
              </a:rPr>
              <a:t>中华人民共和国宪法</a:t>
            </a:r>
            <a:r>
              <a:rPr kumimoji="1" lang="en-US" altLang="zh-CN" sz="3200">
                <a:ea typeface="楷体_GB2312"/>
              </a:rPr>
              <a:t>》</a:t>
            </a:r>
            <a:br>
              <a:rPr kumimoji="1" lang="en-US" altLang="zh-CN" sz="3200">
                <a:ea typeface="楷体_GB2312"/>
              </a:rPr>
            </a:br>
            <a:r>
              <a:rPr kumimoji="1" lang="en-US" altLang="zh-CN" sz="3200">
                <a:ea typeface="楷体_GB2312"/>
              </a:rPr>
              <a:t>B.《</a:t>
            </a:r>
            <a:r>
              <a:rPr kumimoji="1" lang="zh-CN" altLang="en-US" sz="3200">
                <a:ea typeface="楷体_GB2312"/>
              </a:rPr>
              <a:t>中华人民共和国土地法</a:t>
            </a:r>
            <a:r>
              <a:rPr kumimoji="1" lang="en-US" altLang="zh-CN" sz="3200">
                <a:ea typeface="楷体_GB2312"/>
              </a:rPr>
              <a:t>》</a:t>
            </a:r>
            <a:br>
              <a:rPr kumimoji="1" lang="en-US" altLang="zh-CN" sz="3200">
                <a:ea typeface="楷体_GB2312"/>
              </a:rPr>
            </a:br>
            <a:r>
              <a:rPr kumimoji="1" lang="en-US" altLang="zh-CN" sz="3200">
                <a:ea typeface="楷体_GB2312"/>
              </a:rPr>
              <a:t>C.《</a:t>
            </a:r>
            <a:r>
              <a:rPr kumimoji="1" lang="zh-CN" altLang="en-US" sz="3200">
                <a:ea typeface="楷体_GB2312"/>
              </a:rPr>
              <a:t>中国人民政治协商会议共同纲领</a:t>
            </a:r>
            <a:r>
              <a:rPr kumimoji="1" lang="en-US" altLang="zh-CN" sz="3200">
                <a:ea typeface="楷体_GB2312"/>
              </a:rPr>
              <a:t>》</a:t>
            </a:r>
            <a:br>
              <a:rPr kumimoji="1" lang="en-US" altLang="zh-CN" sz="3200">
                <a:ea typeface="楷体_GB2312"/>
              </a:rPr>
            </a:br>
            <a:r>
              <a:rPr kumimoji="1" lang="en-US" altLang="zh-CN" sz="3200">
                <a:ea typeface="楷体_GB2312"/>
              </a:rPr>
              <a:t>D.《</a:t>
            </a:r>
            <a:r>
              <a:rPr kumimoji="1" lang="zh-CN" altLang="en-US" sz="3200">
                <a:ea typeface="楷体_GB2312"/>
              </a:rPr>
              <a:t>中华人民共和国土地改革法</a:t>
            </a:r>
            <a:r>
              <a:rPr kumimoji="1" lang="en-US" altLang="zh-CN" sz="3200">
                <a:ea typeface="楷体_GB2312"/>
              </a:rPr>
              <a:t>》</a:t>
            </a:r>
          </a:p>
        </p:txBody>
      </p:sp>
      <p:sp>
        <p:nvSpPr>
          <p:cNvPr id="34822" name="WordArt 6"/>
          <p:cNvSpPr>
            <a:spLocks noChangeArrowheads="1" noChangeShapeType="1" noTextEdit="1"/>
          </p:cNvSpPr>
          <p:nvPr/>
        </p:nvSpPr>
        <p:spPr bwMode="auto">
          <a:xfrm>
            <a:off x="6400800" y="2362200"/>
            <a:ext cx="533400" cy="533400"/>
          </a:xfrm>
          <a:prstGeom prst="rect">
            <a:avLst/>
          </a:prstGeom>
        </p:spPr>
        <p:txBody>
          <a:bodyPr wrap="none" fromWordArt="1">
            <a:prstTxWarp prst="textPlain">
              <a:avLst>
                <a:gd name="adj" fmla="val 50000"/>
              </a:avLst>
            </a:prstTxWarp>
          </a:bodyPr>
          <a:lstStyle/>
          <a:p>
            <a:pPr algn="ctr"/>
            <a:r>
              <a:rPr lang="en-US" altLang="zh-CN"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D</a:t>
            </a:r>
            <a:endParaRPr lang="zh-CN" altLang="en-US"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4822"/>
                                        </p:tgtEl>
                                        <p:attrNameLst>
                                          <p:attrName>style.visibility</p:attrName>
                                        </p:attrNameLst>
                                      </p:cBhvr>
                                      <p:to>
                                        <p:strVal val="visible"/>
                                      </p:to>
                                    </p:set>
                                    <p:anim calcmode="lin" valueType="num">
                                      <p:cBhvr>
                                        <p:cTn id="7" dur="2000" fill="hold"/>
                                        <p:tgtEl>
                                          <p:spTgt spid="34822"/>
                                        </p:tgtEl>
                                        <p:attrNameLst>
                                          <p:attrName>ppt_w</p:attrName>
                                        </p:attrNameLst>
                                      </p:cBhvr>
                                      <p:tavLst>
                                        <p:tav tm="0">
                                          <p:val>
                                            <p:strVal val="#ppt_w*0.70"/>
                                          </p:val>
                                        </p:tav>
                                        <p:tav tm="100000">
                                          <p:val>
                                            <p:strVal val="#ppt_w"/>
                                          </p:val>
                                        </p:tav>
                                      </p:tavLst>
                                    </p:anim>
                                    <p:anim calcmode="lin" valueType="num">
                                      <p:cBhvr>
                                        <p:cTn id="8" dur="2000" fill="hold"/>
                                        <p:tgtEl>
                                          <p:spTgt spid="34822"/>
                                        </p:tgtEl>
                                        <p:attrNameLst>
                                          <p:attrName>ppt_h</p:attrName>
                                        </p:attrNameLst>
                                      </p:cBhvr>
                                      <p:tavLst>
                                        <p:tav tm="0">
                                          <p:val>
                                            <p:strVal val="#ppt_h"/>
                                          </p:val>
                                        </p:tav>
                                        <p:tav tm="100000">
                                          <p:val>
                                            <p:strVal val="#ppt_h"/>
                                          </p:val>
                                        </p:tav>
                                      </p:tavLst>
                                    </p:anim>
                                    <p:animEffect transition="in" filter="fade">
                                      <p:cBhvr>
                                        <p:cTn id="9" dur="2000"/>
                                        <p:tgtEl>
                                          <p:spTgt spid="348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22"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152400"/>
            <a:ext cx="9144000" cy="762000"/>
          </a:xfrm>
          <a:prstGeom prst="rect">
            <a:avLst/>
          </a:prstGeom>
        </p:spPr>
        <p:txBody>
          <a:bodyPr/>
          <a:lstStyle/>
          <a:p>
            <a:pPr algn="ctr" fontAlgn="auto">
              <a:spcAft>
                <a:spcPts val="0"/>
              </a:spcAft>
              <a:defRPr/>
            </a:pPr>
            <a:r>
              <a:rPr lang="zh-CN" altLang="en-US" sz="4400" dirty="0">
                <a:solidFill>
                  <a:srgbClr val="0000FF"/>
                </a:solidFill>
                <a:latin typeface="+mj-lt"/>
                <a:ea typeface="+mj-ea"/>
                <a:cs typeface="+mj-cs"/>
              </a:rPr>
              <a:t>课堂练习</a:t>
            </a:r>
          </a:p>
        </p:txBody>
      </p:sp>
      <p:sp>
        <p:nvSpPr>
          <p:cNvPr id="62467" name="Text Box 5"/>
          <p:cNvSpPr txBox="1">
            <a:spLocks noChangeArrowheads="1"/>
          </p:cNvSpPr>
          <p:nvPr/>
        </p:nvSpPr>
        <p:spPr bwMode="auto">
          <a:xfrm>
            <a:off x="381000" y="914400"/>
            <a:ext cx="8305800" cy="3794125"/>
          </a:xfrm>
          <a:prstGeom prst="rect">
            <a:avLst/>
          </a:prstGeom>
          <a:noFill/>
          <a:ln w="9525">
            <a:noFill/>
            <a:miter lim="800000"/>
            <a:headEnd/>
            <a:tailEnd/>
          </a:ln>
          <a:effectLst/>
        </p:spPr>
        <p:txBody>
          <a:bodyPr>
            <a:spAutoFit/>
          </a:bodyPr>
          <a:lstStyle/>
          <a:p>
            <a:pPr>
              <a:spcBef>
                <a:spcPct val="20000"/>
              </a:spcBef>
              <a:buClr>
                <a:schemeClr val="folHlink"/>
              </a:buClr>
              <a:buSzPct val="95000"/>
              <a:buFont typeface="Wingdings" pitchFamily="2" charset="2"/>
              <a:buNone/>
            </a:pPr>
            <a:r>
              <a:rPr kumimoji="1" lang="zh-CN" altLang="en-US" sz="3200">
                <a:ea typeface="楷体_GB2312"/>
              </a:rPr>
              <a:t>下列选项中，属于土地改革意义的是（   </a:t>
            </a:r>
            <a:r>
              <a:rPr kumimoji="1" lang="en-US" altLang="zh-CN" sz="3200">
                <a:ea typeface="楷体_GB2312"/>
              </a:rPr>
              <a:t>)</a:t>
            </a:r>
          </a:p>
          <a:p>
            <a:pPr>
              <a:spcBef>
                <a:spcPct val="20000"/>
              </a:spcBef>
              <a:buClr>
                <a:schemeClr val="folHlink"/>
              </a:buClr>
              <a:buSzPct val="95000"/>
              <a:buFont typeface="Wingdings" pitchFamily="2" charset="2"/>
              <a:buNone/>
            </a:pPr>
            <a:r>
              <a:rPr kumimoji="1" lang="en-US" altLang="zh-CN" sz="3200">
                <a:ea typeface="楷体_GB2312"/>
              </a:rPr>
              <a:t>①</a:t>
            </a:r>
            <a:r>
              <a:rPr kumimoji="1" lang="zh-CN" altLang="en-US" sz="3200">
                <a:ea typeface="楷体_GB2312"/>
              </a:rPr>
              <a:t>废除了两千多年的封建土地制度②解放农村生产力，使农业生产迅速发展，改善农民生活③建立了土地公有制④农民翻了身，成为土地主人</a:t>
            </a:r>
          </a:p>
          <a:p>
            <a:pPr>
              <a:spcBef>
                <a:spcPct val="20000"/>
              </a:spcBef>
              <a:buClr>
                <a:schemeClr val="folHlink"/>
              </a:buClr>
              <a:buSzPct val="95000"/>
              <a:buFont typeface="Wingdings" pitchFamily="2" charset="2"/>
              <a:buNone/>
            </a:pPr>
            <a:r>
              <a:rPr kumimoji="1" lang="en-US" altLang="zh-CN" sz="3200">
                <a:ea typeface="楷体_GB2312"/>
              </a:rPr>
              <a:t>A</a:t>
            </a:r>
            <a:r>
              <a:rPr kumimoji="1" lang="zh-CN" altLang="en-US" sz="3200">
                <a:ea typeface="楷体_GB2312"/>
              </a:rPr>
              <a:t>、①②③  </a:t>
            </a:r>
            <a:r>
              <a:rPr kumimoji="1" lang="en-US" altLang="zh-CN" sz="3200">
                <a:ea typeface="楷体_GB2312"/>
              </a:rPr>
              <a:t>B</a:t>
            </a:r>
            <a:r>
              <a:rPr kumimoji="1" lang="zh-CN" altLang="en-US" sz="3200">
                <a:ea typeface="楷体_GB2312"/>
              </a:rPr>
              <a:t>、②③④   </a:t>
            </a:r>
          </a:p>
          <a:p>
            <a:pPr>
              <a:spcBef>
                <a:spcPct val="20000"/>
              </a:spcBef>
              <a:buClr>
                <a:schemeClr val="folHlink"/>
              </a:buClr>
              <a:buSzPct val="95000"/>
              <a:buFont typeface="Wingdings" pitchFamily="2" charset="2"/>
              <a:buNone/>
            </a:pPr>
            <a:r>
              <a:rPr kumimoji="1" lang="en-US" altLang="zh-CN" sz="3200">
                <a:ea typeface="楷体_GB2312"/>
              </a:rPr>
              <a:t>C</a:t>
            </a:r>
            <a:r>
              <a:rPr kumimoji="1" lang="zh-CN" altLang="en-US" sz="3200">
                <a:ea typeface="楷体_GB2312"/>
              </a:rPr>
              <a:t>、①③④  </a:t>
            </a:r>
            <a:r>
              <a:rPr kumimoji="1" lang="en-US" altLang="zh-CN" sz="3200">
                <a:ea typeface="楷体_GB2312"/>
              </a:rPr>
              <a:t>D</a:t>
            </a:r>
            <a:r>
              <a:rPr kumimoji="1" lang="zh-CN" altLang="en-US" sz="3200">
                <a:ea typeface="楷体_GB2312"/>
              </a:rPr>
              <a:t>、①②④</a:t>
            </a:r>
          </a:p>
        </p:txBody>
      </p:sp>
      <p:sp>
        <p:nvSpPr>
          <p:cNvPr id="32774" name="WordArt 6"/>
          <p:cNvSpPr>
            <a:spLocks noChangeArrowheads="1" noChangeShapeType="1" noTextEdit="1"/>
          </p:cNvSpPr>
          <p:nvPr/>
        </p:nvSpPr>
        <p:spPr bwMode="auto">
          <a:xfrm>
            <a:off x="7315200" y="990600"/>
            <a:ext cx="757238" cy="561975"/>
          </a:xfrm>
          <a:prstGeom prst="rect">
            <a:avLst/>
          </a:prstGeom>
        </p:spPr>
        <p:txBody>
          <a:bodyPr wrap="none" fromWordArt="1">
            <a:prstTxWarp prst="textPlain">
              <a:avLst>
                <a:gd name="adj" fmla="val 50000"/>
              </a:avLst>
            </a:prstTxWarp>
          </a:bodyPr>
          <a:lstStyle/>
          <a:p>
            <a:pPr algn="ctr"/>
            <a:r>
              <a:rPr lang="en-US" altLang="zh-CN"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D</a:t>
            </a:r>
            <a:endParaRPr lang="zh-CN" altLang="en-US"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
        <p:nvSpPr>
          <p:cNvPr id="32775" name="Text Box 7"/>
          <p:cNvSpPr txBox="1">
            <a:spLocks noChangeArrowheads="1"/>
          </p:cNvSpPr>
          <p:nvPr/>
        </p:nvSpPr>
        <p:spPr bwMode="auto">
          <a:xfrm>
            <a:off x="381000" y="4876800"/>
            <a:ext cx="8610600" cy="1260475"/>
          </a:xfrm>
          <a:prstGeom prst="rect">
            <a:avLst/>
          </a:prstGeom>
          <a:noFill/>
          <a:ln w="9525" algn="ctr">
            <a:noFill/>
            <a:miter lim="800000"/>
            <a:headEnd/>
            <a:tailEnd/>
          </a:ln>
          <a:effectLst/>
        </p:spPr>
        <p:txBody>
          <a:bodyPr>
            <a:spAutoFit/>
          </a:bodyPr>
          <a:lstStyle/>
          <a:p>
            <a:pPr marL="342900" indent="-342900">
              <a:lnSpc>
                <a:spcPct val="80000"/>
              </a:lnSpc>
              <a:spcBef>
                <a:spcPct val="50000"/>
              </a:spcBef>
              <a:buClr>
                <a:schemeClr val="hlink"/>
              </a:buClr>
              <a:buFont typeface="Wingdings" pitchFamily="2" charset="2"/>
              <a:buNone/>
            </a:pPr>
            <a:r>
              <a:rPr lang="zh-CN" altLang="en-US" sz="2400">
                <a:solidFill>
                  <a:srgbClr val="CC0000"/>
                </a:solidFill>
                <a:ea typeface="楷体_GB2312"/>
              </a:rPr>
              <a:t>注释：土地改革后地主土地所有制转变为农民土地所制，即土地的所有权和使用权都属于农民，土地私有制并没变，不过是由过去地主私有变为农民私有。当</a:t>
            </a:r>
            <a:r>
              <a:rPr lang="en-US" altLang="zh-CN" sz="2400">
                <a:solidFill>
                  <a:srgbClr val="CC0000"/>
                </a:solidFill>
                <a:ea typeface="楷体_GB2312"/>
              </a:rPr>
              <a:t>1953</a:t>
            </a:r>
            <a:r>
              <a:rPr lang="zh-CN" altLang="en-US" sz="2400">
                <a:solidFill>
                  <a:srgbClr val="CC0000"/>
                </a:solidFill>
                <a:ea typeface="楷体_GB2312"/>
              </a:rPr>
              <a:t>～</a:t>
            </a:r>
            <a:r>
              <a:rPr lang="en-US" altLang="zh-CN" sz="2400">
                <a:solidFill>
                  <a:srgbClr val="CC0000"/>
                </a:solidFill>
                <a:ea typeface="楷体_GB2312"/>
              </a:rPr>
              <a:t>1956</a:t>
            </a:r>
            <a:r>
              <a:rPr lang="zh-CN" altLang="en-US" sz="2400">
                <a:solidFill>
                  <a:srgbClr val="CC0000"/>
                </a:solidFill>
                <a:ea typeface="楷体_GB2312"/>
              </a:rPr>
              <a:t>年农业改造时，土地才公有制化。</a:t>
            </a:r>
            <a:r>
              <a:rPr lang="zh-CN" altLang="en-US" sz="2400">
                <a:ea typeface="楷体_GB2312"/>
              </a:rPr>
              <a:t>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2774"/>
                                        </p:tgtEl>
                                        <p:attrNameLst>
                                          <p:attrName>style.visibility</p:attrName>
                                        </p:attrNameLst>
                                      </p:cBhvr>
                                      <p:to>
                                        <p:strVal val="visible"/>
                                      </p:to>
                                    </p:set>
                                    <p:anim calcmode="lin" valueType="num">
                                      <p:cBhvr>
                                        <p:cTn id="7" dur="2000" fill="hold"/>
                                        <p:tgtEl>
                                          <p:spTgt spid="32774"/>
                                        </p:tgtEl>
                                        <p:attrNameLst>
                                          <p:attrName>ppt_w</p:attrName>
                                        </p:attrNameLst>
                                      </p:cBhvr>
                                      <p:tavLst>
                                        <p:tav tm="0">
                                          <p:val>
                                            <p:strVal val="#ppt_w*0.70"/>
                                          </p:val>
                                        </p:tav>
                                        <p:tav tm="100000">
                                          <p:val>
                                            <p:strVal val="#ppt_w"/>
                                          </p:val>
                                        </p:tav>
                                      </p:tavLst>
                                    </p:anim>
                                    <p:anim calcmode="lin" valueType="num">
                                      <p:cBhvr>
                                        <p:cTn id="8" dur="2000" fill="hold"/>
                                        <p:tgtEl>
                                          <p:spTgt spid="32774"/>
                                        </p:tgtEl>
                                        <p:attrNameLst>
                                          <p:attrName>ppt_h</p:attrName>
                                        </p:attrNameLst>
                                      </p:cBhvr>
                                      <p:tavLst>
                                        <p:tav tm="0">
                                          <p:val>
                                            <p:strVal val="#ppt_h"/>
                                          </p:val>
                                        </p:tav>
                                        <p:tav tm="100000">
                                          <p:val>
                                            <p:strVal val="#ppt_h"/>
                                          </p:val>
                                        </p:tav>
                                      </p:tavLst>
                                    </p:anim>
                                    <p:animEffect transition="in" filter="fade">
                                      <p:cBhvr>
                                        <p:cTn id="9" dur="2000"/>
                                        <p:tgtEl>
                                          <p:spTgt spid="32774"/>
                                        </p:tgtEl>
                                      </p:cBhvr>
                                    </p:animEffect>
                                  </p:childTnLst>
                                </p:cTn>
                              </p:par>
                            </p:childTnLst>
                          </p:cTn>
                        </p:par>
                      </p:childTnLst>
                    </p:cTn>
                  </p:par>
                  <p:par>
                    <p:cTn id="10" fill="hold" nodeType="clickPar">
                      <p:stCondLst>
                        <p:cond delay="indefinite"/>
                      </p:stCondLst>
                      <p:childTnLst>
                        <p:par>
                          <p:cTn id="11" fill="hold" nodeType="withGroup">
                            <p:stCondLst>
                              <p:cond delay="0"/>
                            </p:stCondLst>
                            <p:childTnLst>
                              <p:par>
                                <p:cTn id="12" presetID="55" presetClass="entr" presetSubtype="0" fill="hold" grpId="0" nodeType="clickEffect">
                                  <p:stCondLst>
                                    <p:cond delay="0"/>
                                  </p:stCondLst>
                                  <p:childTnLst>
                                    <p:set>
                                      <p:cBhvr>
                                        <p:cTn id="13" dur="1" fill="hold">
                                          <p:stCondLst>
                                            <p:cond delay="0"/>
                                          </p:stCondLst>
                                        </p:cTn>
                                        <p:tgtEl>
                                          <p:spTgt spid="32775"/>
                                        </p:tgtEl>
                                        <p:attrNameLst>
                                          <p:attrName>style.visibility</p:attrName>
                                        </p:attrNameLst>
                                      </p:cBhvr>
                                      <p:to>
                                        <p:strVal val="visible"/>
                                      </p:to>
                                    </p:set>
                                    <p:anim calcmode="lin" valueType="num">
                                      <p:cBhvr>
                                        <p:cTn id="14" dur="1000" fill="hold"/>
                                        <p:tgtEl>
                                          <p:spTgt spid="32775"/>
                                        </p:tgtEl>
                                        <p:attrNameLst>
                                          <p:attrName>ppt_w</p:attrName>
                                        </p:attrNameLst>
                                      </p:cBhvr>
                                      <p:tavLst>
                                        <p:tav tm="0">
                                          <p:val>
                                            <p:strVal val="#ppt_w*0.70"/>
                                          </p:val>
                                        </p:tav>
                                        <p:tav tm="100000">
                                          <p:val>
                                            <p:strVal val="#ppt_w"/>
                                          </p:val>
                                        </p:tav>
                                      </p:tavLst>
                                    </p:anim>
                                    <p:anim calcmode="lin" valueType="num">
                                      <p:cBhvr>
                                        <p:cTn id="15" dur="1000" fill="hold"/>
                                        <p:tgtEl>
                                          <p:spTgt spid="32775"/>
                                        </p:tgtEl>
                                        <p:attrNameLst>
                                          <p:attrName>ppt_h</p:attrName>
                                        </p:attrNameLst>
                                      </p:cBhvr>
                                      <p:tavLst>
                                        <p:tav tm="0">
                                          <p:val>
                                            <p:strVal val="#ppt_h"/>
                                          </p:val>
                                        </p:tav>
                                        <p:tav tm="100000">
                                          <p:val>
                                            <p:strVal val="#ppt_h"/>
                                          </p:val>
                                        </p:tav>
                                      </p:tavLst>
                                    </p:anim>
                                    <p:animEffect transition="in" filter="fade">
                                      <p:cBhvr>
                                        <p:cTn id="16" dur="1000"/>
                                        <p:tgtEl>
                                          <p:spTgt spid="327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4" grpId="0" animBg="1"/>
      <p:bldP spid="3277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ChangeArrowheads="1"/>
          </p:cNvSpPr>
          <p:nvPr/>
        </p:nvSpPr>
        <p:spPr>
          <a:xfrm>
            <a:off x="0" y="428625"/>
            <a:ext cx="9144000" cy="762000"/>
          </a:xfrm>
          <a:prstGeom prst="rect">
            <a:avLst/>
          </a:prstGeom>
        </p:spPr>
        <p:txBody>
          <a:bodyPr/>
          <a:lstStyle/>
          <a:p>
            <a:pPr algn="ctr" fontAlgn="auto">
              <a:spcAft>
                <a:spcPts val="0"/>
              </a:spcAft>
              <a:defRPr/>
            </a:pPr>
            <a:r>
              <a:rPr lang="zh-CN" altLang="en-US" sz="4400" dirty="0">
                <a:solidFill>
                  <a:srgbClr val="0000FF"/>
                </a:solidFill>
                <a:latin typeface="+mj-lt"/>
                <a:ea typeface="+mj-ea"/>
                <a:cs typeface="+mj-cs"/>
              </a:rPr>
              <a:t>课堂练习</a:t>
            </a:r>
          </a:p>
        </p:txBody>
      </p:sp>
      <p:sp>
        <p:nvSpPr>
          <p:cNvPr id="63491" name="Rectangle 5"/>
          <p:cNvSpPr>
            <a:spLocks noRot="1" noChangeArrowheads="1"/>
          </p:cNvSpPr>
          <p:nvPr/>
        </p:nvSpPr>
        <p:spPr bwMode="auto">
          <a:xfrm>
            <a:off x="395288" y="1268413"/>
            <a:ext cx="8540750" cy="4498975"/>
          </a:xfrm>
          <a:prstGeom prst="rect">
            <a:avLst/>
          </a:prstGeom>
          <a:noFill/>
          <a:ln w="9525">
            <a:noFill/>
            <a:miter lim="800000"/>
            <a:headEnd/>
            <a:tailEnd/>
          </a:ln>
          <a:effectLst/>
        </p:spPr>
        <p:txBody>
          <a:bodyPr/>
          <a:lstStyle/>
          <a:p>
            <a:pPr marL="342900" indent="-342900">
              <a:spcBef>
                <a:spcPct val="20000"/>
              </a:spcBef>
              <a:buClr>
                <a:schemeClr val="hlink"/>
              </a:buClr>
              <a:buFont typeface="Wingdings" pitchFamily="2" charset="2"/>
              <a:buNone/>
            </a:pPr>
            <a:r>
              <a:rPr lang="en-US" altLang="zh-CN" sz="3200">
                <a:ea typeface="楷体_GB2312"/>
              </a:rPr>
              <a:t>    </a:t>
            </a:r>
            <a:r>
              <a:rPr lang="zh-CN" altLang="en-US" sz="3200">
                <a:ea typeface="楷体_GB2312"/>
              </a:rPr>
              <a:t>关于</a:t>
            </a:r>
            <a:r>
              <a:rPr lang="en-US" altLang="zh-CN" sz="3200">
                <a:ea typeface="楷体_GB2312"/>
              </a:rPr>
              <a:t>1950</a:t>
            </a:r>
            <a:r>
              <a:rPr lang="zh-CN" altLang="en-US" sz="3200">
                <a:ea typeface="楷体_GB2312"/>
              </a:rPr>
              <a:t>～</a:t>
            </a:r>
            <a:r>
              <a:rPr lang="en-US" altLang="zh-CN" sz="3200">
                <a:ea typeface="楷体_GB2312"/>
              </a:rPr>
              <a:t>1952</a:t>
            </a:r>
            <a:r>
              <a:rPr lang="zh-CN" altLang="en-US" sz="3200">
                <a:ea typeface="楷体_GB2312"/>
              </a:rPr>
              <a:t>年土地改革的有关叙述，正确的是（    ）</a:t>
            </a:r>
          </a:p>
          <a:p>
            <a:pPr marL="342900" indent="-342900">
              <a:spcBef>
                <a:spcPct val="20000"/>
              </a:spcBef>
              <a:buClr>
                <a:schemeClr val="hlink"/>
              </a:buClr>
              <a:buFont typeface="Wingdings" pitchFamily="2" charset="2"/>
              <a:buNone/>
            </a:pPr>
            <a:r>
              <a:rPr lang="en-US" altLang="zh-CN" sz="3200">
                <a:ea typeface="楷体_GB2312"/>
              </a:rPr>
              <a:t>A.</a:t>
            </a:r>
            <a:r>
              <a:rPr lang="zh-CN" altLang="en-US" sz="3200">
                <a:ea typeface="楷体_GB2312"/>
              </a:rPr>
              <a:t>改革前我国农村均是维持封建剥削的土地制度</a:t>
            </a:r>
          </a:p>
          <a:p>
            <a:pPr marL="342900" indent="-342900">
              <a:spcBef>
                <a:spcPct val="20000"/>
              </a:spcBef>
              <a:buClr>
                <a:schemeClr val="hlink"/>
              </a:buClr>
              <a:buFont typeface="Wingdings" pitchFamily="2" charset="2"/>
              <a:buNone/>
            </a:pPr>
            <a:r>
              <a:rPr lang="en-US" altLang="zh-CN" sz="3200">
                <a:ea typeface="楷体_GB2312"/>
              </a:rPr>
              <a:t>B.《</a:t>
            </a:r>
            <a:r>
              <a:rPr lang="zh-CN" altLang="en-US" sz="3200">
                <a:ea typeface="楷体_GB2312"/>
              </a:rPr>
              <a:t>中国土地法大纲</a:t>
            </a:r>
            <a:r>
              <a:rPr lang="en-US" altLang="zh-CN" sz="3200">
                <a:ea typeface="楷体_GB2312"/>
              </a:rPr>
              <a:t>》</a:t>
            </a:r>
            <a:r>
              <a:rPr lang="zh-CN" altLang="en-US" sz="3200">
                <a:ea typeface="楷体_GB2312"/>
              </a:rPr>
              <a:t>是这次土改的指导文件</a:t>
            </a:r>
          </a:p>
          <a:p>
            <a:pPr marL="342900" indent="-342900">
              <a:spcBef>
                <a:spcPct val="20000"/>
              </a:spcBef>
              <a:buClr>
                <a:schemeClr val="hlink"/>
              </a:buClr>
              <a:buFont typeface="Wingdings" pitchFamily="2" charset="2"/>
              <a:buNone/>
            </a:pPr>
            <a:r>
              <a:rPr lang="en-US" altLang="zh-CN" sz="3200">
                <a:ea typeface="楷体_GB2312"/>
              </a:rPr>
              <a:t>C.《</a:t>
            </a:r>
            <a:r>
              <a:rPr lang="zh-CN" altLang="en-US" sz="3200">
                <a:ea typeface="楷体_GB2312"/>
              </a:rPr>
              <a:t>中华人民共和国土地改革法</a:t>
            </a:r>
            <a:r>
              <a:rPr lang="en-US" altLang="zh-CN" sz="3200">
                <a:ea typeface="楷体_GB2312"/>
              </a:rPr>
              <a:t>》</a:t>
            </a:r>
            <a:r>
              <a:rPr lang="zh-CN" altLang="en-US" sz="3200">
                <a:ea typeface="楷体_GB2312"/>
              </a:rPr>
              <a:t>是指导土改的文件之一</a:t>
            </a:r>
          </a:p>
          <a:p>
            <a:pPr marL="342900" indent="-342900">
              <a:spcBef>
                <a:spcPct val="20000"/>
              </a:spcBef>
              <a:buClr>
                <a:schemeClr val="hlink"/>
              </a:buClr>
              <a:buFont typeface="Wingdings" pitchFamily="2" charset="2"/>
              <a:buNone/>
            </a:pPr>
            <a:r>
              <a:rPr lang="en-US" altLang="zh-CN" sz="3200">
                <a:ea typeface="楷体_GB2312"/>
              </a:rPr>
              <a:t>D.</a:t>
            </a:r>
            <a:r>
              <a:rPr lang="zh-CN" altLang="en-US" sz="3200">
                <a:ea typeface="楷体_GB2312"/>
              </a:rPr>
              <a:t>这一时期西藏等少数民族地区也进行了土改</a:t>
            </a:r>
          </a:p>
        </p:txBody>
      </p:sp>
      <p:sp>
        <p:nvSpPr>
          <p:cNvPr id="33798" name="WordArt 6"/>
          <p:cNvSpPr>
            <a:spLocks noChangeArrowheads="1" noChangeShapeType="1" noTextEdit="1"/>
          </p:cNvSpPr>
          <p:nvPr/>
        </p:nvSpPr>
        <p:spPr bwMode="auto">
          <a:xfrm>
            <a:off x="2438400" y="1752600"/>
            <a:ext cx="447675" cy="561975"/>
          </a:xfrm>
          <a:prstGeom prst="rect">
            <a:avLst/>
          </a:prstGeom>
        </p:spPr>
        <p:txBody>
          <a:bodyPr wrap="none" fromWordArt="1">
            <a:prstTxWarp prst="textPlain">
              <a:avLst>
                <a:gd name="adj" fmla="val 50000"/>
              </a:avLst>
            </a:prstTxWarp>
          </a:bodyPr>
          <a:lstStyle/>
          <a:p>
            <a:pPr algn="ctr"/>
            <a:r>
              <a:rPr lang="en-US" altLang="zh-CN"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C</a:t>
            </a:r>
            <a:endParaRPr lang="zh-CN" altLang="en-US"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3798"/>
                                        </p:tgtEl>
                                        <p:attrNameLst>
                                          <p:attrName>style.visibility</p:attrName>
                                        </p:attrNameLst>
                                      </p:cBhvr>
                                      <p:to>
                                        <p:strVal val="visible"/>
                                      </p:to>
                                    </p:set>
                                    <p:anim calcmode="lin" valueType="num">
                                      <p:cBhvr>
                                        <p:cTn id="7" dur="2000" fill="hold"/>
                                        <p:tgtEl>
                                          <p:spTgt spid="33798"/>
                                        </p:tgtEl>
                                        <p:attrNameLst>
                                          <p:attrName>ppt_w</p:attrName>
                                        </p:attrNameLst>
                                      </p:cBhvr>
                                      <p:tavLst>
                                        <p:tav tm="0">
                                          <p:val>
                                            <p:strVal val="#ppt_w*0.70"/>
                                          </p:val>
                                        </p:tav>
                                        <p:tav tm="100000">
                                          <p:val>
                                            <p:strVal val="#ppt_w"/>
                                          </p:val>
                                        </p:tav>
                                      </p:tavLst>
                                    </p:anim>
                                    <p:anim calcmode="lin" valueType="num">
                                      <p:cBhvr>
                                        <p:cTn id="8" dur="2000" fill="hold"/>
                                        <p:tgtEl>
                                          <p:spTgt spid="33798"/>
                                        </p:tgtEl>
                                        <p:attrNameLst>
                                          <p:attrName>ppt_h</p:attrName>
                                        </p:attrNameLst>
                                      </p:cBhvr>
                                      <p:tavLst>
                                        <p:tav tm="0">
                                          <p:val>
                                            <p:strVal val="#ppt_h"/>
                                          </p:val>
                                        </p:tav>
                                        <p:tav tm="100000">
                                          <p:val>
                                            <p:strVal val="#ppt_h"/>
                                          </p:val>
                                        </p:tav>
                                      </p:tavLst>
                                    </p:anim>
                                    <p:animEffect transition="in" filter="fade">
                                      <p:cBhvr>
                                        <p:cTn id="9" dur="2000"/>
                                        <p:tgtEl>
                                          <p:spTgt spid="337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8"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title"/>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eaLnBrk="1" fontAlgn="auto" hangingPunct="1">
              <a:spcAft>
                <a:spcPts val="0"/>
              </a:spcAft>
              <a:defRPr/>
            </a:pPr>
            <a:r>
              <a:rPr lang="zh-CN" altLang="en-US" b="1" kern="1200" dirty="0">
                <a:solidFill>
                  <a:srgbClr val="0000FF"/>
                </a:solidFill>
              </a:rPr>
              <a:t>课堂练习</a:t>
            </a:r>
          </a:p>
        </p:txBody>
      </p:sp>
      <p:sp>
        <p:nvSpPr>
          <p:cNvPr id="64515" name="Text Box 8"/>
          <p:cNvSpPr txBox="1">
            <a:spLocks noChangeArrowheads="1"/>
          </p:cNvSpPr>
          <p:nvPr/>
        </p:nvSpPr>
        <p:spPr bwMode="auto">
          <a:xfrm>
            <a:off x="381000" y="1676400"/>
            <a:ext cx="8382000" cy="2822575"/>
          </a:xfrm>
          <a:prstGeom prst="rect">
            <a:avLst/>
          </a:prstGeom>
          <a:noFill/>
          <a:ln w="9525" algn="ctr">
            <a:noFill/>
            <a:miter lim="800000"/>
            <a:headEnd/>
            <a:tailEnd/>
          </a:ln>
          <a:effectLst/>
        </p:spPr>
        <p:txBody>
          <a:bodyPr>
            <a:spAutoFit/>
          </a:bodyPr>
          <a:lstStyle/>
          <a:p>
            <a:pPr marL="342900" indent="-342900">
              <a:lnSpc>
                <a:spcPct val="80000"/>
              </a:lnSpc>
              <a:spcBef>
                <a:spcPct val="20000"/>
              </a:spcBef>
              <a:buClr>
                <a:schemeClr val="hlink"/>
              </a:buClr>
              <a:buFont typeface="Wingdings" pitchFamily="2" charset="2"/>
              <a:buNone/>
            </a:pPr>
            <a:r>
              <a:rPr lang="en-US" altLang="zh-CN" sz="3200">
                <a:ea typeface="楷体_GB2312"/>
              </a:rPr>
              <a:t>    </a:t>
            </a:r>
            <a:r>
              <a:rPr lang="zh-CN" altLang="en-US" sz="3200">
                <a:ea typeface="楷体_GB2312"/>
              </a:rPr>
              <a:t>在土地改革中，政府对地主所占土地采取的政策是（　）。</a:t>
            </a:r>
          </a:p>
          <a:p>
            <a:pPr marL="342900" indent="-342900">
              <a:lnSpc>
                <a:spcPct val="80000"/>
              </a:lnSpc>
              <a:spcBef>
                <a:spcPct val="20000"/>
              </a:spcBef>
              <a:buClr>
                <a:schemeClr val="hlink"/>
              </a:buClr>
              <a:buFont typeface="Wingdings" pitchFamily="2" charset="2"/>
              <a:buNone/>
            </a:pPr>
            <a:r>
              <a:rPr lang="zh-CN" altLang="en-US" sz="3200">
                <a:latin typeface="Arial" pitchFamily="34" charset="0"/>
                <a:ea typeface="楷体_GB2312"/>
              </a:rPr>
              <a:t> </a:t>
            </a:r>
            <a:endParaRPr lang="zh-CN" altLang="en-US" sz="3200">
              <a:ea typeface="楷体_GB2312"/>
            </a:endParaRPr>
          </a:p>
          <a:p>
            <a:pPr marL="342900" indent="-342900">
              <a:lnSpc>
                <a:spcPct val="80000"/>
              </a:lnSpc>
              <a:spcBef>
                <a:spcPct val="20000"/>
              </a:spcBef>
              <a:buClr>
                <a:schemeClr val="hlink"/>
              </a:buClr>
              <a:buFont typeface="Wingdings" pitchFamily="2" charset="2"/>
              <a:buNone/>
            </a:pPr>
            <a:r>
              <a:rPr lang="zh-CN" altLang="en-US" sz="3200">
                <a:ea typeface="楷体_GB2312"/>
              </a:rPr>
              <a:t>      </a:t>
            </a:r>
            <a:r>
              <a:rPr lang="en-US" altLang="zh-CN" sz="3200">
                <a:ea typeface="楷体_GB2312"/>
              </a:rPr>
              <a:t>A.</a:t>
            </a:r>
            <a:r>
              <a:rPr lang="zh-CN" altLang="en-US" sz="3200">
                <a:ea typeface="楷体_GB2312"/>
              </a:rPr>
              <a:t>没收　     </a:t>
            </a:r>
            <a:r>
              <a:rPr lang="en-US" altLang="zh-CN" sz="3200">
                <a:ea typeface="楷体_GB2312"/>
              </a:rPr>
              <a:t>B.</a:t>
            </a:r>
            <a:r>
              <a:rPr lang="zh-CN" altLang="en-US" sz="3200">
                <a:ea typeface="楷体_GB2312"/>
              </a:rPr>
              <a:t>赎买 　</a:t>
            </a:r>
          </a:p>
          <a:p>
            <a:pPr marL="342900" indent="-342900">
              <a:lnSpc>
                <a:spcPct val="80000"/>
              </a:lnSpc>
              <a:spcBef>
                <a:spcPct val="20000"/>
              </a:spcBef>
              <a:buClr>
                <a:schemeClr val="hlink"/>
              </a:buClr>
              <a:buFont typeface="Wingdings" pitchFamily="2" charset="2"/>
              <a:buNone/>
            </a:pPr>
            <a:r>
              <a:rPr lang="zh-CN" altLang="en-US" sz="3200">
                <a:ea typeface="楷体_GB2312"/>
              </a:rPr>
              <a:t>      </a:t>
            </a:r>
            <a:r>
              <a:rPr lang="en-US" altLang="zh-CN" sz="3200">
                <a:ea typeface="楷体_GB2312"/>
              </a:rPr>
              <a:t>C.</a:t>
            </a:r>
            <a:r>
              <a:rPr lang="zh-CN" altLang="en-US" sz="3200">
                <a:ea typeface="楷体_GB2312"/>
              </a:rPr>
              <a:t>予以保留 　</a:t>
            </a:r>
            <a:r>
              <a:rPr lang="en-US" altLang="zh-CN" sz="3200">
                <a:ea typeface="楷体_GB2312"/>
              </a:rPr>
              <a:t>D.</a:t>
            </a:r>
            <a:r>
              <a:rPr lang="zh-CN" altLang="en-US" sz="3200">
                <a:ea typeface="楷体_GB2312"/>
              </a:rPr>
              <a:t>合作经营</a:t>
            </a:r>
          </a:p>
          <a:p>
            <a:pPr marL="342900" indent="-342900">
              <a:lnSpc>
                <a:spcPct val="80000"/>
              </a:lnSpc>
              <a:spcBef>
                <a:spcPct val="20000"/>
              </a:spcBef>
              <a:buClr>
                <a:schemeClr val="hlink"/>
              </a:buClr>
              <a:buFont typeface="Wingdings" pitchFamily="2" charset="2"/>
              <a:buNone/>
            </a:pPr>
            <a:r>
              <a:rPr lang="zh-CN" altLang="en-US" sz="3200">
                <a:latin typeface="Arial" pitchFamily="34" charset="0"/>
                <a:ea typeface="楷体_GB2312"/>
              </a:rPr>
              <a:t> </a:t>
            </a:r>
            <a:endParaRPr lang="zh-CN" altLang="en-US" sz="3200">
              <a:ea typeface="楷体_GB2312"/>
            </a:endParaRPr>
          </a:p>
        </p:txBody>
      </p:sp>
      <p:sp>
        <p:nvSpPr>
          <p:cNvPr id="35849" name="WordArt 9"/>
          <p:cNvSpPr>
            <a:spLocks noChangeArrowheads="1" noChangeShapeType="1" noTextEdit="1"/>
          </p:cNvSpPr>
          <p:nvPr/>
        </p:nvSpPr>
        <p:spPr bwMode="auto">
          <a:xfrm>
            <a:off x="2514600" y="2057400"/>
            <a:ext cx="376238" cy="561975"/>
          </a:xfrm>
          <a:prstGeom prst="rect">
            <a:avLst/>
          </a:prstGeom>
        </p:spPr>
        <p:txBody>
          <a:bodyPr wrap="none" fromWordArt="1">
            <a:prstTxWarp prst="textPlain">
              <a:avLst>
                <a:gd name="adj" fmla="val 50000"/>
              </a:avLst>
            </a:prstTxWarp>
          </a:bodyPr>
          <a:lstStyle/>
          <a:p>
            <a:pPr algn="ctr"/>
            <a:r>
              <a:rPr lang="en-US" altLang="zh-CN"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A</a:t>
            </a:r>
            <a:endParaRPr lang="zh-CN" altLang="en-US"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5849"/>
                                        </p:tgtEl>
                                        <p:attrNameLst>
                                          <p:attrName>style.visibility</p:attrName>
                                        </p:attrNameLst>
                                      </p:cBhvr>
                                      <p:to>
                                        <p:strVal val="visible"/>
                                      </p:to>
                                    </p:set>
                                    <p:anim calcmode="lin" valueType="num">
                                      <p:cBhvr>
                                        <p:cTn id="7" dur="2000" fill="hold"/>
                                        <p:tgtEl>
                                          <p:spTgt spid="35849"/>
                                        </p:tgtEl>
                                        <p:attrNameLst>
                                          <p:attrName>ppt_w</p:attrName>
                                        </p:attrNameLst>
                                      </p:cBhvr>
                                      <p:tavLst>
                                        <p:tav tm="0">
                                          <p:val>
                                            <p:strVal val="#ppt_w*0.70"/>
                                          </p:val>
                                        </p:tav>
                                        <p:tav tm="100000">
                                          <p:val>
                                            <p:strVal val="#ppt_w"/>
                                          </p:val>
                                        </p:tav>
                                      </p:tavLst>
                                    </p:anim>
                                    <p:anim calcmode="lin" valueType="num">
                                      <p:cBhvr>
                                        <p:cTn id="8" dur="2000" fill="hold"/>
                                        <p:tgtEl>
                                          <p:spTgt spid="35849"/>
                                        </p:tgtEl>
                                        <p:attrNameLst>
                                          <p:attrName>ppt_h</p:attrName>
                                        </p:attrNameLst>
                                      </p:cBhvr>
                                      <p:tavLst>
                                        <p:tav tm="0">
                                          <p:val>
                                            <p:strVal val="#ppt_h"/>
                                          </p:val>
                                        </p:tav>
                                        <p:tav tm="100000">
                                          <p:val>
                                            <p:strVal val="#ppt_h"/>
                                          </p:val>
                                        </p:tav>
                                      </p:tavLst>
                                    </p:anim>
                                    <p:animEffect transition="in" filter="fade">
                                      <p:cBhvr>
                                        <p:cTn id="9" dur="2000"/>
                                        <p:tgtEl>
                                          <p:spTgt spid="358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9"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txBox="1">
            <a:spLocks noGrp="1" noChangeArrowheads="1"/>
          </p:cNvSpPr>
          <p:nvPr>
            <p:ph type="title"/>
          </p:nvPr>
        </p:nvSpPr>
        <p:spPr>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 uri="{AF507438-7753-43E0-B8FC-AC1667EBCBE1}">
              <a14:hiddenEffects xmlns="" xmlns:a14="http://schemas.microsoft.com/office/drawing/2010/main">
                <a:effectLst>
                  <a:outerShdw dist="35921" dir="2700000" algn="ctr" rotWithShape="0">
                    <a:srgbClr val="808080"/>
                  </a:outerShdw>
                </a:effectLst>
              </a14:hiddenEffects>
            </a:ext>
          </a:extLst>
        </p:spPr>
        <p:txBody>
          <a:bodyPr/>
          <a:lstStyle/>
          <a:p>
            <a:pPr eaLnBrk="1" fontAlgn="auto" hangingPunct="1">
              <a:spcAft>
                <a:spcPts val="0"/>
              </a:spcAft>
              <a:defRPr/>
            </a:pPr>
            <a:r>
              <a:rPr lang="zh-CN" altLang="en-US" b="1" kern="1200" dirty="0">
                <a:solidFill>
                  <a:srgbClr val="0000FF"/>
                </a:solidFill>
              </a:rPr>
              <a:t>课堂练习</a:t>
            </a:r>
          </a:p>
        </p:txBody>
      </p:sp>
      <p:sp>
        <p:nvSpPr>
          <p:cNvPr id="65539" name="Text Box 8"/>
          <p:cNvSpPr txBox="1">
            <a:spLocks noChangeArrowheads="1"/>
          </p:cNvSpPr>
          <p:nvPr/>
        </p:nvSpPr>
        <p:spPr bwMode="auto">
          <a:xfrm>
            <a:off x="304800" y="1447800"/>
            <a:ext cx="8839200" cy="3251200"/>
          </a:xfrm>
          <a:prstGeom prst="rect">
            <a:avLst/>
          </a:prstGeom>
          <a:noFill/>
          <a:ln w="9525" algn="ctr">
            <a:noFill/>
            <a:miter lim="800000"/>
            <a:headEnd/>
            <a:tailEnd/>
          </a:ln>
          <a:effectLst/>
        </p:spPr>
        <p:txBody>
          <a:bodyPr>
            <a:spAutoFit/>
          </a:bodyPr>
          <a:lstStyle/>
          <a:p>
            <a:pPr marL="342900" indent="-342900">
              <a:lnSpc>
                <a:spcPct val="80000"/>
              </a:lnSpc>
              <a:spcBef>
                <a:spcPct val="20000"/>
              </a:spcBef>
              <a:buClr>
                <a:schemeClr val="hlink"/>
              </a:buClr>
              <a:buFont typeface="Wingdings" pitchFamily="2" charset="2"/>
              <a:buNone/>
            </a:pPr>
            <a:r>
              <a:rPr lang="en-US" altLang="zh-CN">
                <a:ea typeface="楷体_GB2312"/>
              </a:rPr>
              <a:t>    </a:t>
            </a:r>
            <a:r>
              <a:rPr lang="zh-CN" altLang="en-US">
                <a:ea typeface="楷体_GB2312"/>
              </a:rPr>
              <a:t>据统计：</a:t>
            </a:r>
            <a:r>
              <a:rPr lang="en-US" altLang="zh-CN">
                <a:ea typeface="楷体_GB2312"/>
              </a:rPr>
              <a:t>1951</a:t>
            </a:r>
            <a:r>
              <a:rPr lang="zh-CN" altLang="en-US">
                <a:ea typeface="楷体_GB2312"/>
              </a:rPr>
              <a:t>年，全国粮食产量比</a:t>
            </a:r>
            <a:r>
              <a:rPr lang="en-US" altLang="zh-CN">
                <a:ea typeface="楷体_GB2312"/>
              </a:rPr>
              <a:t>1949</a:t>
            </a:r>
            <a:r>
              <a:rPr lang="zh-CN" altLang="en-US">
                <a:ea typeface="楷体_GB2312"/>
              </a:rPr>
              <a:t>年增加</a:t>
            </a:r>
            <a:r>
              <a:rPr lang="en-US" altLang="zh-CN">
                <a:ea typeface="楷体_GB2312"/>
              </a:rPr>
              <a:t>26.9%</a:t>
            </a:r>
            <a:r>
              <a:rPr lang="zh-CN" altLang="en-US">
                <a:ea typeface="楷体_GB2312"/>
              </a:rPr>
              <a:t>；</a:t>
            </a:r>
            <a:r>
              <a:rPr lang="en-US" altLang="zh-CN">
                <a:ea typeface="楷体_GB2312"/>
              </a:rPr>
              <a:t>1952</a:t>
            </a:r>
            <a:r>
              <a:rPr lang="zh-CN" altLang="en-US">
                <a:ea typeface="楷体_GB2312"/>
              </a:rPr>
              <a:t>年，全国粮食产量比</a:t>
            </a:r>
            <a:r>
              <a:rPr lang="en-US" altLang="zh-CN">
                <a:ea typeface="楷体_GB2312"/>
              </a:rPr>
              <a:t>1949</a:t>
            </a:r>
            <a:r>
              <a:rPr lang="zh-CN" altLang="en-US">
                <a:ea typeface="楷体_GB2312"/>
              </a:rPr>
              <a:t>年增加</a:t>
            </a:r>
            <a:r>
              <a:rPr lang="en-US" altLang="zh-CN">
                <a:ea typeface="楷体_GB2312"/>
              </a:rPr>
              <a:t>40%</a:t>
            </a:r>
            <a:r>
              <a:rPr lang="zh-CN" altLang="en-US">
                <a:ea typeface="楷体_GB2312"/>
              </a:rPr>
              <a:t>。下列关于这种变化原因的论述，错误的一项是（　）。</a:t>
            </a:r>
          </a:p>
          <a:p>
            <a:pPr marL="342900" indent="-342900">
              <a:lnSpc>
                <a:spcPct val="80000"/>
              </a:lnSpc>
              <a:spcBef>
                <a:spcPct val="20000"/>
              </a:spcBef>
              <a:buClr>
                <a:schemeClr val="hlink"/>
              </a:buClr>
              <a:buFont typeface="Wingdings" pitchFamily="2" charset="2"/>
              <a:buNone/>
            </a:pPr>
            <a:endParaRPr lang="zh-CN" altLang="en-US">
              <a:ea typeface="楷体_GB2312"/>
            </a:endParaRPr>
          </a:p>
          <a:p>
            <a:pPr marL="342900" indent="-342900">
              <a:lnSpc>
                <a:spcPct val="80000"/>
              </a:lnSpc>
              <a:spcBef>
                <a:spcPct val="20000"/>
              </a:spcBef>
              <a:buClr>
                <a:schemeClr val="hlink"/>
              </a:buClr>
              <a:buFont typeface="Wingdings" pitchFamily="2" charset="2"/>
              <a:buNone/>
            </a:pPr>
            <a:r>
              <a:rPr lang="zh-CN" altLang="en-US">
                <a:ea typeface="楷体_GB2312"/>
              </a:rPr>
              <a:t>  </a:t>
            </a:r>
            <a:r>
              <a:rPr lang="en-US" altLang="zh-CN">
                <a:ea typeface="楷体_GB2312"/>
              </a:rPr>
              <a:t>A.</a:t>
            </a:r>
            <a:r>
              <a:rPr lang="zh-CN" altLang="en-US">
                <a:ea typeface="楷体_GB2312"/>
              </a:rPr>
              <a:t>土地改革提高了农民的生产积极性　　 </a:t>
            </a:r>
          </a:p>
          <a:p>
            <a:pPr marL="342900" indent="-342900">
              <a:lnSpc>
                <a:spcPct val="80000"/>
              </a:lnSpc>
              <a:spcBef>
                <a:spcPct val="20000"/>
              </a:spcBef>
              <a:buClr>
                <a:schemeClr val="hlink"/>
              </a:buClr>
              <a:buFont typeface="Wingdings" pitchFamily="2" charset="2"/>
              <a:buNone/>
            </a:pPr>
            <a:r>
              <a:rPr lang="zh-CN" altLang="en-US">
                <a:ea typeface="楷体_GB2312"/>
              </a:rPr>
              <a:t>  </a:t>
            </a:r>
            <a:r>
              <a:rPr lang="en-US" altLang="zh-CN">
                <a:ea typeface="楷体_GB2312"/>
              </a:rPr>
              <a:t>B.</a:t>
            </a:r>
            <a:r>
              <a:rPr lang="zh-CN" altLang="en-US">
                <a:ea typeface="楷体_GB2312"/>
              </a:rPr>
              <a:t>土地改革使农业走上社会主义道路</a:t>
            </a:r>
          </a:p>
          <a:p>
            <a:pPr marL="342900" indent="-342900">
              <a:lnSpc>
                <a:spcPct val="80000"/>
              </a:lnSpc>
              <a:spcBef>
                <a:spcPct val="20000"/>
              </a:spcBef>
              <a:buClr>
                <a:schemeClr val="hlink"/>
              </a:buClr>
              <a:buFont typeface="Wingdings" pitchFamily="2" charset="2"/>
              <a:buNone/>
            </a:pPr>
            <a:r>
              <a:rPr lang="zh-CN" altLang="en-US">
                <a:ea typeface="楷体_GB2312"/>
              </a:rPr>
              <a:t>  </a:t>
            </a:r>
            <a:r>
              <a:rPr lang="en-US" altLang="zh-CN">
                <a:ea typeface="楷体_GB2312"/>
              </a:rPr>
              <a:t>C.</a:t>
            </a:r>
            <a:r>
              <a:rPr lang="zh-CN" altLang="en-US">
                <a:ea typeface="楷体_GB2312"/>
              </a:rPr>
              <a:t>土地改革加速了国民经济的恢复　　　 </a:t>
            </a:r>
          </a:p>
          <a:p>
            <a:pPr marL="342900" indent="-342900">
              <a:lnSpc>
                <a:spcPct val="80000"/>
              </a:lnSpc>
              <a:spcBef>
                <a:spcPct val="20000"/>
              </a:spcBef>
              <a:buClr>
                <a:schemeClr val="hlink"/>
              </a:buClr>
              <a:buFont typeface="Wingdings" pitchFamily="2" charset="2"/>
              <a:buNone/>
            </a:pPr>
            <a:r>
              <a:rPr lang="zh-CN" altLang="en-US">
                <a:ea typeface="楷体_GB2312"/>
              </a:rPr>
              <a:t>  </a:t>
            </a:r>
            <a:r>
              <a:rPr lang="en-US" altLang="zh-CN">
                <a:ea typeface="楷体_GB2312"/>
              </a:rPr>
              <a:t>D.</a:t>
            </a:r>
            <a:r>
              <a:rPr lang="zh-CN" altLang="en-US">
                <a:ea typeface="楷体_GB2312"/>
              </a:rPr>
              <a:t>土地改革解放了农村生产力</a:t>
            </a:r>
          </a:p>
        </p:txBody>
      </p:sp>
      <p:sp>
        <p:nvSpPr>
          <p:cNvPr id="37897" name="WordArt 9"/>
          <p:cNvSpPr>
            <a:spLocks noChangeArrowheads="1" noChangeShapeType="1" noTextEdit="1"/>
          </p:cNvSpPr>
          <p:nvPr/>
        </p:nvSpPr>
        <p:spPr bwMode="auto">
          <a:xfrm>
            <a:off x="8229600" y="2133600"/>
            <a:ext cx="376238" cy="561975"/>
          </a:xfrm>
          <a:prstGeom prst="rect">
            <a:avLst/>
          </a:prstGeom>
        </p:spPr>
        <p:txBody>
          <a:bodyPr wrap="none" fromWordArt="1">
            <a:prstTxWarp prst="textPlain">
              <a:avLst>
                <a:gd name="adj" fmla="val 50000"/>
              </a:avLst>
            </a:prstTxWarp>
          </a:bodyPr>
          <a:lstStyle/>
          <a:p>
            <a:pPr algn="ctr"/>
            <a:r>
              <a:rPr lang="en-US" altLang="zh-CN"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rPr>
              <a:t>B</a:t>
            </a:r>
            <a:endParaRPr lang="zh-CN" altLang="en-US" sz="4400" kern="10">
              <a:ln w="19050">
                <a:solidFill>
                  <a:srgbClr val="99CCFF"/>
                </a:solidFill>
                <a:round/>
                <a:headEnd/>
                <a:tailEnd/>
              </a:ln>
              <a:solidFill>
                <a:srgbClr val="0066CC"/>
              </a:solidFill>
              <a:effectLst>
                <a:outerShdw dist="35921" dir="2700000" algn="ctr" rotWithShape="0">
                  <a:srgbClr val="990000"/>
                </a:outerShdw>
              </a:effectLst>
              <a:latin typeface="宋体"/>
              <a:ea typeface="宋体"/>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5" presetClass="entr" presetSubtype="0" fill="hold" grpId="0" nodeType="clickEffect">
                                  <p:stCondLst>
                                    <p:cond delay="0"/>
                                  </p:stCondLst>
                                  <p:childTnLst>
                                    <p:set>
                                      <p:cBhvr>
                                        <p:cTn id="6" dur="1" fill="hold">
                                          <p:stCondLst>
                                            <p:cond delay="0"/>
                                          </p:stCondLst>
                                        </p:cTn>
                                        <p:tgtEl>
                                          <p:spTgt spid="37897"/>
                                        </p:tgtEl>
                                        <p:attrNameLst>
                                          <p:attrName>style.visibility</p:attrName>
                                        </p:attrNameLst>
                                      </p:cBhvr>
                                      <p:to>
                                        <p:strVal val="visible"/>
                                      </p:to>
                                    </p:set>
                                    <p:anim calcmode="lin" valueType="num">
                                      <p:cBhvr>
                                        <p:cTn id="7" dur="1000" fill="hold"/>
                                        <p:tgtEl>
                                          <p:spTgt spid="37897"/>
                                        </p:tgtEl>
                                        <p:attrNameLst>
                                          <p:attrName>ppt_w</p:attrName>
                                        </p:attrNameLst>
                                      </p:cBhvr>
                                      <p:tavLst>
                                        <p:tav tm="0">
                                          <p:val>
                                            <p:strVal val="#ppt_w*0.70"/>
                                          </p:val>
                                        </p:tav>
                                        <p:tav tm="100000">
                                          <p:val>
                                            <p:strVal val="#ppt_w"/>
                                          </p:val>
                                        </p:tav>
                                      </p:tavLst>
                                    </p:anim>
                                    <p:anim calcmode="lin" valueType="num">
                                      <p:cBhvr>
                                        <p:cTn id="8" dur="1000" fill="hold"/>
                                        <p:tgtEl>
                                          <p:spTgt spid="37897"/>
                                        </p:tgtEl>
                                        <p:attrNameLst>
                                          <p:attrName>ppt_h</p:attrName>
                                        </p:attrNameLst>
                                      </p:cBhvr>
                                      <p:tavLst>
                                        <p:tav tm="0">
                                          <p:val>
                                            <p:strVal val="#ppt_h"/>
                                          </p:val>
                                        </p:tav>
                                        <p:tav tm="100000">
                                          <p:val>
                                            <p:strVal val="#ppt_h"/>
                                          </p:val>
                                        </p:tav>
                                      </p:tavLst>
                                    </p:anim>
                                    <p:animEffect transition="in" filter="fade">
                                      <p:cBhvr>
                                        <p:cTn id="9" dur="1000"/>
                                        <p:tgtEl>
                                          <p:spTgt spid="378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7"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12" descr="06bt-032"/>
          <p:cNvPicPr>
            <a:picLocks noChangeAspect="1"/>
          </p:cNvPicPr>
          <p:nvPr/>
        </p:nvPicPr>
        <p:blipFill>
          <a:blip r:embed="rId2" cstate="print"/>
          <a:stretch>
            <a:fillRect/>
          </a:stretch>
        </p:blipFill>
        <p:spPr>
          <a:xfrm>
            <a:off x="0" y="0"/>
            <a:ext cx="4648200" cy="914400"/>
          </a:xfrm>
          <a:prstGeom prst="rect">
            <a:avLst/>
          </a:prstGeom>
          <a:noFill/>
          <a:ln w="9525">
            <a:noFill/>
          </a:ln>
        </p:spPr>
      </p:pic>
      <p:sp>
        <p:nvSpPr>
          <p:cNvPr id="5"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pic>
        <p:nvPicPr>
          <p:cNvPr id="6" name="图片 5"/>
          <p:cNvPicPr>
            <a:picLocks noChangeAspect="1"/>
          </p:cNvPicPr>
          <p:nvPr/>
        </p:nvPicPr>
        <p:blipFill>
          <a:blip r:embed="rId3" cstate="print">
            <a:extLst>
              <a:ext uri="{28A0092B-C50C-407E-A947-70E740481C1C}">
                <a14:useLocalDpi xmlns="" xmlns:a14="http://schemas.microsoft.com/office/drawing/2010/main" val="0"/>
              </a:ext>
            </a:extLst>
          </a:blip>
          <a:stretch>
            <a:fillRect/>
          </a:stretch>
        </p:blipFill>
        <p:spPr>
          <a:xfrm>
            <a:off x="685800" y="990600"/>
            <a:ext cx="3505200" cy="5621181"/>
          </a:xfrm>
          <a:prstGeom prst="rect">
            <a:avLst/>
          </a:prstGeom>
        </p:spPr>
      </p:pic>
      <p:sp>
        <p:nvSpPr>
          <p:cNvPr id="7" name="TextBox 6"/>
          <p:cNvSpPr txBox="1"/>
          <p:nvPr/>
        </p:nvSpPr>
        <p:spPr>
          <a:xfrm>
            <a:off x="5562600" y="1447800"/>
            <a:ext cx="2057400" cy="4524315"/>
          </a:xfrm>
          <a:prstGeom prst="rect">
            <a:avLst/>
          </a:prstGeom>
          <a:noFill/>
        </p:spPr>
        <p:txBody>
          <a:bodyPr wrap="square" rtlCol="0">
            <a:spAutoFit/>
          </a:bodyPr>
          <a:lstStyle/>
          <a:p>
            <a:r>
              <a:rPr lang="zh-CN" altLang="en-US" dirty="0" smtClean="0"/>
              <a:t>为了统一朝鲜全国，</a:t>
            </a:r>
            <a:r>
              <a:rPr lang="en-US" altLang="zh-CN" dirty="0" smtClean="0"/>
              <a:t>1956</a:t>
            </a:r>
            <a:r>
              <a:rPr lang="zh-CN" altLang="en-US" dirty="0" smtClean="0"/>
              <a:t>年</a:t>
            </a:r>
            <a:r>
              <a:rPr lang="en-US" altLang="zh-CN" dirty="0" smtClean="0"/>
              <a:t>6</a:t>
            </a:r>
            <a:r>
              <a:rPr lang="zh-CN" altLang="en-US" dirty="0" smtClean="0"/>
              <a:t>月</a:t>
            </a:r>
            <a:r>
              <a:rPr lang="en-US" altLang="zh-CN" dirty="0" smtClean="0"/>
              <a:t>25</a:t>
            </a:r>
            <a:r>
              <a:rPr lang="zh-CN" altLang="en-US" dirty="0" smtClean="0"/>
              <a:t>日，</a:t>
            </a:r>
            <a:r>
              <a:rPr kumimoji="1" lang="zh-CN" altLang="en-US" dirty="0">
                <a:solidFill>
                  <a:srgbClr val="FF3300"/>
                </a:solidFill>
                <a:latin typeface="+mn-ea"/>
              </a:rPr>
              <a:t>朝鲜民主主义人民共和国</a:t>
            </a:r>
            <a:r>
              <a:rPr lang="zh-CN" altLang="en-US" dirty="0" smtClean="0"/>
              <a:t>对</a:t>
            </a:r>
            <a:r>
              <a:rPr kumimoji="1" lang="zh-CN" altLang="en-US" dirty="0">
                <a:solidFill>
                  <a:srgbClr val="0000FF"/>
                </a:solidFill>
                <a:latin typeface="+mn-ea"/>
              </a:rPr>
              <a:t>大韩民</a:t>
            </a:r>
            <a:r>
              <a:rPr kumimoji="1" lang="zh-CN" altLang="en-US" dirty="0" smtClean="0">
                <a:solidFill>
                  <a:srgbClr val="0000FF"/>
                </a:solidFill>
                <a:latin typeface="+mn-ea"/>
              </a:rPr>
              <a:t>国</a:t>
            </a:r>
            <a:r>
              <a:rPr lang="zh-CN" altLang="en-US" dirty="0" smtClean="0"/>
              <a:t>展开军事行动，朝鲜内战爆发。</a:t>
            </a:r>
            <a:endParaRPr lang="zh-CN" alt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9-28-01"/>
          <p:cNvPicPr>
            <a:picLocks noChangeAspect="1" noChangeArrowheads="1"/>
          </p:cNvPicPr>
          <p:nvPr/>
        </p:nvPicPr>
        <p:blipFill>
          <a:blip r:embed="rId2" cstate="print">
            <a:grayscl/>
          </a:blip>
          <a:srcRect/>
          <a:stretch>
            <a:fillRect/>
          </a:stretch>
        </p:blipFill>
        <p:spPr bwMode="auto">
          <a:xfrm>
            <a:off x="755650" y="981075"/>
            <a:ext cx="7848600" cy="4721225"/>
          </a:xfrm>
          <a:prstGeom prst="rect">
            <a:avLst/>
          </a:prstGeom>
          <a:noFill/>
          <a:ln w="38100">
            <a:solidFill>
              <a:srgbClr val="333300"/>
            </a:solidFill>
            <a:miter lim="800000"/>
            <a:headEnd/>
            <a:tailEnd/>
          </a:ln>
        </p:spPr>
      </p:pic>
      <p:sp>
        <p:nvSpPr>
          <p:cNvPr id="9220" name="Text Box 4"/>
          <p:cNvSpPr txBox="1">
            <a:spLocks noChangeArrowheads="1"/>
          </p:cNvSpPr>
          <p:nvPr/>
        </p:nvSpPr>
        <p:spPr bwMode="auto">
          <a:xfrm>
            <a:off x="2411413" y="5805488"/>
            <a:ext cx="5040312" cy="579437"/>
          </a:xfrm>
          <a:prstGeom prst="rect">
            <a:avLst/>
          </a:prstGeom>
          <a:noFill/>
          <a:ln w="9525">
            <a:noFill/>
            <a:miter lim="800000"/>
            <a:headEnd/>
            <a:tailEnd/>
          </a:ln>
        </p:spPr>
        <p:txBody>
          <a:bodyPr>
            <a:spAutoFit/>
          </a:bodyPr>
          <a:lstStyle/>
          <a:p>
            <a:pPr eaLnBrk="0" hangingPunct="0"/>
            <a:r>
              <a:rPr kumimoji="1" lang="zh-CN" altLang="en-US" sz="3200" b="1">
                <a:latin typeface="Times New Roman" pitchFamily="18" charset="0"/>
                <a:ea typeface="黑体" pitchFamily="49" charset="-122"/>
              </a:rPr>
              <a:t>图为朝鲜人民军攻占汉城</a:t>
            </a:r>
          </a:p>
        </p:txBody>
      </p:sp>
      <p:pic>
        <p:nvPicPr>
          <p:cNvPr id="5" name="Picture 12" descr="06bt-032"/>
          <p:cNvPicPr>
            <a:picLocks noChangeAspect="1"/>
          </p:cNvPicPr>
          <p:nvPr/>
        </p:nvPicPr>
        <p:blipFill>
          <a:blip r:embed="rId3" cstate="print"/>
          <a:stretch>
            <a:fillRect/>
          </a:stretch>
        </p:blipFill>
        <p:spPr>
          <a:xfrm>
            <a:off x="0" y="0"/>
            <a:ext cx="4648200" cy="914400"/>
          </a:xfrm>
          <a:prstGeom prst="rect">
            <a:avLst/>
          </a:prstGeom>
          <a:noFill/>
          <a:ln w="9525">
            <a:noFill/>
          </a:ln>
        </p:spPr>
      </p:pic>
      <p:sp>
        <p:nvSpPr>
          <p:cNvPr id="6"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Tree>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4" descr="ditu"/>
          <p:cNvPicPr>
            <a:picLocks noChangeAspect="1" noChangeArrowheads="1"/>
          </p:cNvPicPr>
          <p:nvPr/>
        </p:nvPicPr>
        <p:blipFill>
          <a:blip r:embed="rId3" cstate="print"/>
          <a:srcRect/>
          <a:stretch>
            <a:fillRect/>
          </a:stretch>
        </p:blipFill>
        <p:spPr bwMode="auto">
          <a:xfrm>
            <a:off x="0" y="692150"/>
            <a:ext cx="3581400" cy="4648200"/>
          </a:xfrm>
          <a:prstGeom prst="rect">
            <a:avLst/>
          </a:prstGeom>
          <a:noFill/>
          <a:ln w="9525">
            <a:solidFill>
              <a:schemeClr val="tx1"/>
            </a:solidFill>
            <a:miter lim="800000"/>
            <a:headEnd/>
            <a:tailEnd/>
          </a:ln>
        </p:spPr>
      </p:pic>
      <p:sp>
        <p:nvSpPr>
          <p:cNvPr id="10243" name="Rectangle 5" descr="纸莎草纸"/>
          <p:cNvSpPr>
            <a:spLocks noChangeArrowheads="1"/>
          </p:cNvSpPr>
          <p:nvPr/>
        </p:nvSpPr>
        <p:spPr bwMode="auto">
          <a:xfrm>
            <a:off x="0" y="990600"/>
            <a:ext cx="533400" cy="1809750"/>
          </a:xfrm>
          <a:prstGeom prst="rect">
            <a:avLst/>
          </a:prstGeom>
          <a:blipFill dpi="0" rotWithShape="1">
            <a:blip r:embed="rId4" cstate="print"/>
            <a:srcRect/>
            <a:tile tx="0" ty="0" sx="100000" sy="100000" flip="none" algn="tl"/>
          </a:blipFill>
          <a:ln w="9525">
            <a:solidFill>
              <a:schemeClr val="accent1"/>
            </a:solidFill>
            <a:miter lim="800000"/>
            <a:headEnd/>
            <a:tailEnd/>
          </a:ln>
        </p:spPr>
        <p:txBody>
          <a:bodyPr>
            <a:spAutoFit/>
          </a:bodyPr>
          <a:lstStyle/>
          <a:p>
            <a:pPr eaLnBrk="0" hangingPunct="0"/>
            <a:r>
              <a:rPr kumimoji="1" lang="zh-CN" altLang="en-US" sz="2800" b="1">
                <a:latin typeface="Times New Roman" pitchFamily="18" charset="0"/>
              </a:rPr>
              <a:t>仁川登陆</a:t>
            </a:r>
          </a:p>
        </p:txBody>
      </p:sp>
      <p:sp>
        <p:nvSpPr>
          <p:cNvPr id="10244" name="Rectangle 6"/>
          <p:cNvSpPr>
            <a:spLocks noChangeArrowheads="1"/>
          </p:cNvSpPr>
          <p:nvPr/>
        </p:nvSpPr>
        <p:spPr bwMode="auto">
          <a:xfrm>
            <a:off x="838200" y="5715000"/>
            <a:ext cx="8305800" cy="641350"/>
          </a:xfrm>
          <a:prstGeom prst="rect">
            <a:avLst/>
          </a:prstGeom>
          <a:noFill/>
          <a:ln w="9525">
            <a:noFill/>
            <a:miter lim="800000"/>
            <a:headEnd/>
            <a:tailEnd/>
          </a:ln>
        </p:spPr>
        <p:txBody>
          <a:bodyPr>
            <a:spAutoFit/>
          </a:bodyPr>
          <a:lstStyle/>
          <a:p>
            <a:pPr eaLnBrk="0" hangingPunct="0"/>
            <a:r>
              <a:rPr lang="zh-CN" altLang="en-US" sz="3600" b="1" dirty="0">
                <a:latin typeface="黑体" pitchFamily="49" charset="-122"/>
                <a:ea typeface="黑体" pitchFamily="49" charset="-122"/>
              </a:rPr>
              <a:t>美国总统杜鲁门宣布武装干涉朝鲜。</a:t>
            </a:r>
          </a:p>
        </p:txBody>
      </p:sp>
      <p:pic>
        <p:nvPicPr>
          <p:cNvPr id="26631" name="美国干涉.MPG">
            <a:hlinkClick r:id="" action="ppaction://media"/>
          </p:cNvPr>
          <p:cNvPicPr>
            <a:picLocks noRot="1" noChangeAspect="1" noChangeArrowheads="1"/>
          </p:cNvPicPr>
          <p:nvPr>
            <a:videoFile r:link="rId1"/>
          </p:nvPr>
        </p:nvPicPr>
        <p:blipFill>
          <a:blip r:embed="rId5" cstate="print"/>
          <a:srcRect/>
          <a:stretch>
            <a:fillRect/>
          </a:stretch>
        </p:blipFill>
        <p:spPr bwMode="auto">
          <a:xfrm>
            <a:off x="3657600" y="914400"/>
            <a:ext cx="5257800" cy="4697413"/>
          </a:xfrm>
          <a:prstGeom prst="rect">
            <a:avLst/>
          </a:prstGeom>
          <a:noFill/>
          <a:ln w="9525">
            <a:noFill/>
            <a:miter lim="800000"/>
            <a:headEnd/>
            <a:tailEnd/>
          </a:ln>
        </p:spPr>
      </p:pic>
      <p:pic>
        <p:nvPicPr>
          <p:cNvPr id="26632" name="Picture 8" descr="20070125200149887"/>
          <p:cNvPicPr>
            <a:picLocks noChangeAspect="1" noChangeArrowheads="1"/>
          </p:cNvPicPr>
          <p:nvPr/>
        </p:nvPicPr>
        <p:blipFill>
          <a:blip r:embed="rId6" cstate="print"/>
          <a:srcRect/>
          <a:stretch>
            <a:fillRect/>
          </a:stretch>
        </p:blipFill>
        <p:spPr bwMode="auto">
          <a:xfrm>
            <a:off x="0" y="914400"/>
            <a:ext cx="3581400" cy="4648200"/>
          </a:xfrm>
          <a:prstGeom prst="rect">
            <a:avLst/>
          </a:prstGeom>
          <a:noFill/>
          <a:ln w="9525">
            <a:noFill/>
            <a:miter lim="800000"/>
            <a:headEnd/>
            <a:tailEnd/>
          </a:ln>
        </p:spPr>
      </p:pic>
      <p:pic>
        <p:nvPicPr>
          <p:cNvPr id="7" name="Picture 12" descr="06bt-032"/>
          <p:cNvPicPr>
            <a:picLocks noChangeAspect="1"/>
          </p:cNvPicPr>
          <p:nvPr/>
        </p:nvPicPr>
        <p:blipFill>
          <a:blip r:embed="rId7" cstate="print"/>
          <a:stretch>
            <a:fillRect/>
          </a:stretch>
        </p:blipFill>
        <p:spPr>
          <a:xfrm>
            <a:off x="0" y="0"/>
            <a:ext cx="4648200" cy="914400"/>
          </a:xfrm>
          <a:prstGeom prst="rect">
            <a:avLst/>
          </a:prstGeom>
          <a:noFill/>
          <a:ln w="9525">
            <a:noFill/>
          </a:ln>
        </p:spPr>
      </p:pic>
      <p:sp>
        <p:nvSpPr>
          <p:cNvPr id="8"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53" presetClass="entr" presetSubtype="0" fill="hold" nodeType="clickEffect">
                                  <p:stCondLst>
                                    <p:cond delay="0"/>
                                  </p:stCondLst>
                                  <p:childTnLst>
                                    <p:set>
                                      <p:cBhvr>
                                        <p:cTn id="6" dur="1" fill="hold">
                                          <p:stCondLst>
                                            <p:cond delay="0"/>
                                          </p:stCondLst>
                                        </p:cTn>
                                        <p:tgtEl>
                                          <p:spTgt spid="26632"/>
                                        </p:tgtEl>
                                        <p:attrNameLst>
                                          <p:attrName>style.visibility</p:attrName>
                                        </p:attrNameLst>
                                      </p:cBhvr>
                                      <p:to>
                                        <p:strVal val="visible"/>
                                      </p:to>
                                    </p:set>
                                    <p:anim calcmode="lin" valueType="num">
                                      <p:cBhvr>
                                        <p:cTn id="7" dur="500" fill="hold"/>
                                        <p:tgtEl>
                                          <p:spTgt spid="26632"/>
                                        </p:tgtEl>
                                        <p:attrNameLst>
                                          <p:attrName>ppt_w</p:attrName>
                                        </p:attrNameLst>
                                      </p:cBhvr>
                                      <p:tavLst>
                                        <p:tav tm="0">
                                          <p:val>
                                            <p:fltVal val="0"/>
                                          </p:val>
                                        </p:tav>
                                        <p:tav tm="100000">
                                          <p:val>
                                            <p:strVal val="#ppt_w"/>
                                          </p:val>
                                        </p:tav>
                                      </p:tavLst>
                                    </p:anim>
                                    <p:anim calcmode="lin" valueType="num">
                                      <p:cBhvr>
                                        <p:cTn id="8" dur="500" fill="hold"/>
                                        <p:tgtEl>
                                          <p:spTgt spid="26632"/>
                                        </p:tgtEl>
                                        <p:attrNameLst>
                                          <p:attrName>ppt_h</p:attrName>
                                        </p:attrNameLst>
                                      </p:cBhvr>
                                      <p:tavLst>
                                        <p:tav tm="0">
                                          <p:val>
                                            <p:fltVal val="0"/>
                                          </p:val>
                                        </p:tav>
                                        <p:tav tm="100000">
                                          <p:val>
                                            <p:strVal val="#ppt_h"/>
                                          </p:val>
                                        </p:tav>
                                      </p:tavLst>
                                    </p:anim>
                                    <p:animEffect transition="in" filter="fade">
                                      <p:cBhvr>
                                        <p:cTn id="9" dur="500"/>
                                        <p:tgtEl>
                                          <p:spTgt spid="26632"/>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10" restart="whenNotActive" fill="hold" evtFilter="cancelBubble" nodeType="interactiveSeq">
                <p:stCondLst>
                  <p:cond evt="onClick" delay="0">
                    <p:tgtEl>
                      <p:spTgt spid="26631"/>
                    </p:tgtEl>
                  </p:cond>
                </p:stCondLst>
                <p:endSync evt="end" delay="0">
                  <p:rtn val="all"/>
                </p:endSync>
                <p:childTnLst>
                  <p:par>
                    <p:cTn id="11" fill="hold" nodeType="clickPar">
                      <p:stCondLst>
                        <p:cond delay="0"/>
                      </p:stCondLst>
                      <p:childTnLst>
                        <p:par>
                          <p:cTn id="12" fill="hold" nodeType="withGroup">
                            <p:stCondLst>
                              <p:cond delay="0"/>
                            </p:stCondLst>
                            <p:childTnLst>
                              <p:par>
                                <p:cTn id="13" presetID="2" presetClass="mediacall" presetSubtype="0" fill="hold" nodeType="clickEffect">
                                  <p:stCondLst>
                                    <p:cond delay="0"/>
                                  </p:stCondLst>
                                  <p:childTnLst>
                                    <p:cmd type="call" cmd="togglePause">
                                      <p:cBhvr>
                                        <p:cTn id="14" dur="1" fill="hold"/>
                                        <p:tgtEl>
                                          <p:spTgt spid="26631"/>
                                        </p:tgtEl>
                                      </p:cBhvr>
                                    </p:cmd>
                                  </p:childTnLst>
                                </p:cTn>
                              </p:par>
                            </p:childTnLst>
                          </p:cTn>
                        </p:par>
                      </p:childTnLst>
                    </p:cTn>
                  </p:par>
                </p:childTnLst>
              </p:cTn>
              <p:nextCondLst>
                <p:cond evt="onClick" delay="0">
                  <p:tgtEl>
                    <p:spTgt spid="26631"/>
                  </p:tgtEl>
                </p:cond>
              </p:nextCondLst>
            </p:seq>
            <p:video>
              <p:cMediaNode>
                <p:cTn id="15" fill="hold" display="0">
                  <p:stCondLst>
                    <p:cond delay="indefinite"/>
                  </p:stCondLst>
                  <p:endCondLst>
                    <p:cond evt="onNext" delay="0">
                      <p:tgtEl>
                        <p:sldTgt/>
                      </p:tgtEl>
                    </p:cond>
                    <p:cond evt="onPrev" delay="0">
                      <p:tgtEl>
                        <p:sldTgt/>
                      </p:tgtEl>
                    </p:cond>
                  </p:endCondLst>
                </p:cTn>
                <p:tgtEl>
                  <p:spTgt spid="26631"/>
                </p:tgtEl>
              </p:cMediaNode>
            </p:vide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a:xfrm>
            <a:off x="152400" y="914400"/>
            <a:ext cx="8540750" cy="1143000"/>
          </a:xfrm>
        </p:spPr>
        <p:txBody>
          <a:bodyPr/>
          <a:lstStyle/>
          <a:p>
            <a:pPr algn="l"/>
            <a:r>
              <a:rPr lang="zh-CN" altLang="en-US" dirty="0" smtClean="0"/>
              <a:t>转折</a:t>
            </a:r>
            <a:endParaRPr lang="zh-CN" altLang="en-US" dirty="0"/>
          </a:p>
        </p:txBody>
      </p:sp>
      <p:sp>
        <p:nvSpPr>
          <p:cNvPr id="7" name="内容占位符 6"/>
          <p:cNvSpPr>
            <a:spLocks noGrp="1"/>
          </p:cNvSpPr>
          <p:nvPr>
            <p:ph idx="1"/>
          </p:nvPr>
        </p:nvSpPr>
        <p:spPr/>
        <p:txBody>
          <a:bodyPr>
            <a:normAutofit/>
          </a:bodyPr>
          <a:lstStyle/>
          <a:p>
            <a:pPr marL="0" indent="0">
              <a:buNone/>
            </a:pPr>
            <a:endParaRPr lang="en-US" altLang="zh-CN" sz="2800" b="1" dirty="0"/>
          </a:p>
          <a:p>
            <a:r>
              <a:rPr lang="zh-CN" altLang="en-US" sz="2800" b="1" dirty="0" smtClean="0"/>
              <a:t>联合国军队介入</a:t>
            </a:r>
            <a:r>
              <a:rPr lang="en-US" altLang="zh-CN" sz="2800" b="1" dirty="0" smtClean="0"/>
              <a:t>(1950.9)</a:t>
            </a:r>
          </a:p>
          <a:p>
            <a:pPr marL="0" indent="0">
              <a:buNone/>
            </a:pPr>
            <a:endParaRPr lang="en-US" altLang="zh-CN" sz="2800" b="1" dirty="0"/>
          </a:p>
          <a:p>
            <a:r>
              <a:rPr lang="zh-CN" altLang="en-US" sz="2800" b="1" dirty="0" smtClean="0"/>
              <a:t>朝鲜败退</a:t>
            </a:r>
            <a:endParaRPr lang="en-US" altLang="zh-CN" sz="2800" b="1" dirty="0" smtClean="0"/>
          </a:p>
          <a:p>
            <a:endParaRPr lang="en-US" altLang="zh-CN" sz="2800" b="1" dirty="0"/>
          </a:p>
          <a:p>
            <a:pPr marL="0" indent="0">
              <a:buNone/>
            </a:pPr>
            <a:endParaRPr lang="en-US" altLang="zh-CN" sz="2800" b="1" dirty="0" smtClean="0"/>
          </a:p>
          <a:p>
            <a:endParaRPr lang="en-US" altLang="zh-CN" sz="2800" b="1" dirty="0" smtClean="0"/>
          </a:p>
          <a:p>
            <a:endParaRPr lang="en-US" altLang="zh-CN" sz="2800" b="1" dirty="0" smtClean="0"/>
          </a:p>
          <a:p>
            <a:pPr marL="0" indent="0">
              <a:buNone/>
            </a:pPr>
            <a:endParaRPr lang="en-US" altLang="zh-CN" sz="2800" b="1" dirty="0" smtClean="0"/>
          </a:p>
          <a:p>
            <a:pPr marL="0" indent="0">
              <a:buNone/>
            </a:pPr>
            <a:endParaRPr lang="en-US" altLang="zh-CN" sz="2800" b="1" dirty="0"/>
          </a:p>
          <a:p>
            <a:endParaRPr lang="en-US" altLang="zh-CN" sz="2800" b="1" dirty="0" smtClean="0"/>
          </a:p>
          <a:p>
            <a:endParaRPr lang="en-US" altLang="zh-CN" sz="2800" b="1" dirty="0"/>
          </a:p>
          <a:p>
            <a:endParaRPr lang="en-US" altLang="zh-CN" sz="2800" b="1" dirty="0" smtClean="0"/>
          </a:p>
          <a:p>
            <a:endParaRPr lang="en-US" altLang="zh-CN" sz="2800" b="1" dirty="0" smtClean="0"/>
          </a:p>
          <a:p>
            <a:endParaRPr lang="en-US" altLang="zh-CN" sz="2800" b="1" dirty="0" smtClean="0"/>
          </a:p>
          <a:p>
            <a:endParaRPr lang="en-US" altLang="zh-CN" sz="2800" b="1" dirty="0"/>
          </a:p>
          <a:p>
            <a:endParaRPr lang="en-US" altLang="zh-CN" sz="2800" b="1" dirty="0" smtClean="0"/>
          </a:p>
          <a:p>
            <a:endParaRPr lang="en-US" altLang="zh-CN" sz="2800" b="1" dirty="0"/>
          </a:p>
          <a:p>
            <a:endParaRPr lang="zh-CN" altLang="en-US" sz="2800" b="1" dirty="0"/>
          </a:p>
        </p:txBody>
      </p:sp>
      <p:pic>
        <p:nvPicPr>
          <p:cNvPr id="2" name="图片 1"/>
          <p:cNvPicPr>
            <a:picLocks noChangeAspect="1"/>
          </p:cNvPicPr>
          <p:nvPr/>
        </p:nvPicPr>
        <p:blipFill>
          <a:blip r:embed="rId2" cstate="print">
            <a:extLst>
              <a:ext uri="{28A0092B-C50C-407E-A947-70E740481C1C}">
                <a14:useLocalDpi xmlns="" xmlns:a14="http://schemas.microsoft.com/office/drawing/2010/main" val="0"/>
              </a:ext>
            </a:extLst>
          </a:blip>
          <a:stretch>
            <a:fillRect/>
          </a:stretch>
        </p:blipFill>
        <p:spPr>
          <a:xfrm>
            <a:off x="4953000" y="228600"/>
            <a:ext cx="3733800" cy="6210300"/>
          </a:xfrm>
          <a:prstGeom prst="rect">
            <a:avLst/>
          </a:prstGeom>
        </p:spPr>
      </p:pic>
      <p:pic>
        <p:nvPicPr>
          <p:cNvPr id="5" name="Picture 12" descr="06bt-032"/>
          <p:cNvPicPr>
            <a:picLocks noChangeAspect="1"/>
          </p:cNvPicPr>
          <p:nvPr/>
        </p:nvPicPr>
        <p:blipFill>
          <a:blip r:embed="rId3" cstate="print"/>
          <a:stretch>
            <a:fillRect/>
          </a:stretch>
        </p:blipFill>
        <p:spPr>
          <a:xfrm>
            <a:off x="0" y="0"/>
            <a:ext cx="4648200" cy="914400"/>
          </a:xfrm>
          <a:prstGeom prst="rect">
            <a:avLst/>
          </a:prstGeom>
          <a:noFill/>
          <a:ln w="9525">
            <a:noFill/>
          </a:ln>
        </p:spPr>
      </p:pic>
      <p:sp>
        <p:nvSpPr>
          <p:cNvPr id="8"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Tree>
    <p:extLst>
      <p:ext uri="{BB962C8B-B14F-4D97-AF65-F5344CB8AC3E}">
        <p14:creationId xmlns="" xmlns:p14="http://schemas.microsoft.com/office/powerpoint/2010/main" val="180634976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美军把战火烧到鸭绿江边"/>
          <p:cNvPicPr>
            <a:picLocks noChangeAspect="1" noChangeArrowheads="1"/>
          </p:cNvPicPr>
          <p:nvPr/>
        </p:nvPicPr>
        <p:blipFill>
          <a:blip r:embed="rId2" cstate="print"/>
          <a:srcRect/>
          <a:stretch>
            <a:fillRect/>
          </a:stretch>
        </p:blipFill>
        <p:spPr bwMode="auto">
          <a:xfrm>
            <a:off x="1066800" y="762000"/>
            <a:ext cx="6997700" cy="5486400"/>
          </a:xfrm>
          <a:prstGeom prst="rect">
            <a:avLst/>
          </a:prstGeom>
          <a:noFill/>
          <a:ln w="9525">
            <a:solidFill>
              <a:srgbClr val="FFCC00"/>
            </a:solidFill>
            <a:miter lim="800000"/>
            <a:headEnd/>
            <a:tailEnd/>
          </a:ln>
        </p:spPr>
      </p:pic>
      <p:sp>
        <p:nvSpPr>
          <p:cNvPr id="11267" name="Rectangle 3"/>
          <p:cNvSpPr>
            <a:spLocks noChangeArrowheads="1"/>
          </p:cNvSpPr>
          <p:nvPr/>
        </p:nvSpPr>
        <p:spPr bwMode="auto">
          <a:xfrm>
            <a:off x="1828800" y="6216650"/>
            <a:ext cx="5905500" cy="641350"/>
          </a:xfrm>
          <a:prstGeom prst="rect">
            <a:avLst/>
          </a:prstGeom>
          <a:noFill/>
          <a:ln w="9525">
            <a:noFill/>
            <a:miter lim="800000"/>
            <a:headEnd/>
            <a:tailEnd/>
          </a:ln>
        </p:spPr>
        <p:txBody>
          <a:bodyPr>
            <a:spAutoFit/>
          </a:bodyPr>
          <a:lstStyle/>
          <a:p>
            <a:pPr eaLnBrk="0" hangingPunct="0"/>
            <a:r>
              <a:rPr lang="zh-CN" altLang="en-US" sz="3600" b="1" dirty="0">
                <a:latin typeface="Verdana" pitchFamily="34" charset="0"/>
                <a:ea typeface="黑体" pitchFamily="49" charset="-122"/>
              </a:rPr>
              <a:t>美军把战火烧到鸭绿江边</a:t>
            </a:r>
          </a:p>
        </p:txBody>
      </p:sp>
      <p:pic>
        <p:nvPicPr>
          <p:cNvPr id="4" name="Picture 12" descr="06bt-032"/>
          <p:cNvPicPr>
            <a:picLocks noChangeAspect="1"/>
          </p:cNvPicPr>
          <p:nvPr/>
        </p:nvPicPr>
        <p:blipFill>
          <a:blip r:embed="rId3" cstate="print"/>
          <a:stretch>
            <a:fillRect/>
          </a:stretch>
        </p:blipFill>
        <p:spPr>
          <a:xfrm>
            <a:off x="0" y="0"/>
            <a:ext cx="4648200" cy="914400"/>
          </a:xfrm>
          <a:prstGeom prst="rect">
            <a:avLst/>
          </a:prstGeom>
          <a:noFill/>
          <a:ln w="9525">
            <a:noFill/>
          </a:ln>
        </p:spPr>
      </p:pic>
      <p:sp>
        <p:nvSpPr>
          <p:cNvPr id="5"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Tree>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9-28-04"/>
          <p:cNvPicPr>
            <a:picLocks noChangeAspect="1" noChangeArrowheads="1"/>
          </p:cNvPicPr>
          <p:nvPr/>
        </p:nvPicPr>
        <p:blipFill>
          <a:blip r:embed="rId2" cstate="print"/>
          <a:srcRect/>
          <a:stretch>
            <a:fillRect/>
          </a:stretch>
        </p:blipFill>
        <p:spPr bwMode="auto">
          <a:xfrm>
            <a:off x="1066800" y="685800"/>
            <a:ext cx="6913562" cy="4779962"/>
          </a:xfrm>
          <a:prstGeom prst="rect">
            <a:avLst/>
          </a:prstGeom>
          <a:noFill/>
          <a:ln w="76200">
            <a:solidFill>
              <a:srgbClr val="000000"/>
            </a:solidFill>
            <a:miter lim="800000"/>
            <a:headEnd/>
            <a:tailEnd/>
          </a:ln>
        </p:spPr>
      </p:pic>
      <p:sp>
        <p:nvSpPr>
          <p:cNvPr id="12291" name="Rectangle 3"/>
          <p:cNvSpPr>
            <a:spLocks noChangeArrowheads="1"/>
          </p:cNvSpPr>
          <p:nvPr/>
        </p:nvSpPr>
        <p:spPr bwMode="auto">
          <a:xfrm>
            <a:off x="142875" y="5486400"/>
            <a:ext cx="9001125" cy="1190625"/>
          </a:xfrm>
          <a:prstGeom prst="rect">
            <a:avLst/>
          </a:prstGeom>
          <a:noFill/>
          <a:ln w="9525">
            <a:noFill/>
            <a:miter lim="800000"/>
            <a:headEnd/>
            <a:tailEnd/>
          </a:ln>
        </p:spPr>
        <p:txBody>
          <a:bodyPr>
            <a:spAutoFit/>
          </a:bodyPr>
          <a:lstStyle/>
          <a:p>
            <a:pPr eaLnBrk="0" hangingPunct="0"/>
            <a:r>
              <a:rPr lang="en-US" altLang="zh-CN" sz="2800" b="1" dirty="0">
                <a:latin typeface="黑体" pitchFamily="49" charset="-122"/>
                <a:ea typeface="黑体" pitchFamily="49" charset="-122"/>
              </a:rPr>
              <a:t>  </a:t>
            </a:r>
            <a:r>
              <a:rPr lang="zh-CN" altLang="en-US" sz="3600" b="1" dirty="0">
                <a:latin typeface="黑体" pitchFamily="49" charset="-122"/>
                <a:ea typeface="黑体" pitchFamily="49" charset="-122"/>
              </a:rPr>
              <a:t>美国空军飞机对中国东北边境地区进行</a:t>
            </a:r>
          </a:p>
          <a:p>
            <a:pPr eaLnBrk="0" hangingPunct="0"/>
            <a:r>
              <a:rPr lang="zh-CN" altLang="en-US" sz="3600" b="1" dirty="0">
                <a:latin typeface="黑体" pitchFamily="49" charset="-122"/>
                <a:ea typeface="黑体" pitchFamily="49" charset="-122"/>
              </a:rPr>
              <a:t>轰炸扫射。图为安东（今丹东）被炸一景</a:t>
            </a:r>
          </a:p>
        </p:txBody>
      </p:sp>
      <p:pic>
        <p:nvPicPr>
          <p:cNvPr id="4" name="Picture 12" descr="06bt-032"/>
          <p:cNvPicPr>
            <a:picLocks noChangeAspect="1"/>
          </p:cNvPicPr>
          <p:nvPr/>
        </p:nvPicPr>
        <p:blipFill>
          <a:blip r:embed="rId3" cstate="print"/>
          <a:stretch>
            <a:fillRect/>
          </a:stretch>
        </p:blipFill>
        <p:spPr>
          <a:xfrm>
            <a:off x="0" y="0"/>
            <a:ext cx="4648200" cy="914400"/>
          </a:xfrm>
          <a:prstGeom prst="rect">
            <a:avLst/>
          </a:prstGeom>
          <a:noFill/>
          <a:ln w="9525">
            <a:noFill/>
          </a:ln>
        </p:spPr>
      </p:pic>
      <p:sp>
        <p:nvSpPr>
          <p:cNvPr id="5" name="Text Box 13"/>
          <p:cNvSpPr txBox="1">
            <a:spLocks noChangeArrowheads="1"/>
          </p:cNvSpPr>
          <p:nvPr/>
        </p:nvSpPr>
        <p:spPr bwMode="auto">
          <a:xfrm>
            <a:off x="228600" y="120650"/>
            <a:ext cx="3886200" cy="646331"/>
          </a:xfrm>
          <a:prstGeom prst="rect">
            <a:avLst/>
          </a:prstGeom>
          <a:noFill/>
          <a:ln w="9525">
            <a:noFill/>
            <a:miter lim="800000"/>
          </a:ln>
        </p:spPr>
        <p:txBody>
          <a:bodyPr>
            <a:spAutoFit/>
          </a:bodyPr>
          <a:lstStyle/>
          <a:p>
            <a:pPr marR="0" defTabSz="914400">
              <a:spcBef>
                <a:spcPct val="50000"/>
              </a:spcBef>
              <a:buClr>
                <a:schemeClr val="hlink"/>
              </a:buClr>
              <a:buSzTx/>
              <a:buFont typeface="Wingdings" panose="05000000000000000000" pitchFamily="2" charset="2"/>
              <a:buNone/>
              <a:defRPr/>
            </a:pPr>
            <a:r>
              <a:rPr kumimoji="0" lang="zh-CN" altLang="en-US" sz="3600" kern="1200" cap="none" spc="0" normalizeH="0" baseline="0" noProof="0" dirty="0" smtClean="0">
                <a:solidFill>
                  <a:schemeClr val="bg1"/>
                </a:solidFill>
                <a:effectLst>
                  <a:outerShdw blurRad="38100" dist="38100" dir="2700000" algn="tl">
                    <a:srgbClr val="C0C0C0"/>
                  </a:outerShdw>
                </a:effectLst>
                <a:latin typeface="楷体_GB2312" pitchFamily="49" charset="-122"/>
                <a:ea typeface="华文楷体" pitchFamily="2" charset="-122"/>
                <a:cs typeface="+mn-cs"/>
              </a:rPr>
              <a:t>一、朝鲜战争爆发</a:t>
            </a:r>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吉祥如意">
  <a:themeElements>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fontScheme name="吉祥如意">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
            <a:schemeClr val="hlink"/>
          </a:buClr>
          <a:buSzTx/>
          <a:buFont typeface="Wingdings" pitchFamily="2" charset="2"/>
          <a:buNone/>
          <a:tabLst/>
          <a:defRPr kumimoji="0" lang="zh-CN" altLang="en-US" sz="2800" b="1" i="0" u="none" strike="noStrike" cap="none" normalizeH="0" baseline="0" smtClean="0">
            <a:ln>
              <a:noFill/>
            </a:ln>
            <a:solidFill>
              <a:schemeClr val="tx1"/>
            </a:solidFill>
            <a:effectLst/>
            <a:latin typeface="楷体_GB2312" pitchFamily="49" charset="-122"/>
            <a:ea typeface="楷体_GB2312" pitchFamily="49" charset="-122"/>
          </a:defRPr>
        </a:defPPr>
      </a:lstStyle>
    </a:spDef>
    <a:lnDef>
      <a:spPr bwMode="auto">
        <a:xfrm>
          <a:off x="0" y="0"/>
          <a:ext cx="1" cy="1"/>
        </a:xfrm>
        <a:custGeom>
          <a:avLst/>
          <a:gdLst/>
          <a:ahLst/>
          <a:cxnLst/>
          <a:rect l="0" t="0" r="0" b="0"/>
          <a:pathLst/>
        </a:cu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342900" marR="0" indent="-342900" algn="l" defTabSz="914400" rtl="0" eaLnBrk="1" fontAlgn="base" latinLnBrk="0" hangingPunct="1">
          <a:lnSpc>
            <a:spcPct val="80000"/>
          </a:lnSpc>
          <a:spcBef>
            <a:spcPct val="20000"/>
          </a:spcBef>
          <a:spcAft>
            <a:spcPct val="0"/>
          </a:spcAft>
          <a:buClr>
            <a:schemeClr val="hlink"/>
          </a:buClr>
          <a:buSzTx/>
          <a:buFont typeface="Wingdings" pitchFamily="2" charset="2"/>
          <a:buNone/>
          <a:tabLst/>
          <a:defRPr kumimoji="0" lang="zh-CN" altLang="en-US" sz="2800" b="1" i="0" u="none" strike="noStrike" cap="none" normalizeH="0" baseline="0" smtClean="0">
            <a:ln>
              <a:noFill/>
            </a:ln>
            <a:solidFill>
              <a:schemeClr val="tx1"/>
            </a:solidFill>
            <a:effectLst/>
            <a:latin typeface="楷体_GB2312" pitchFamily="49" charset="-122"/>
            <a:ea typeface="楷体_GB2312" pitchFamily="49" charset="-122"/>
          </a:defRPr>
        </a:defPPr>
      </a:lstStyle>
    </a:lnDef>
  </a:objectDefaults>
  <a:extraClrSchemeLst>
    <a:extraClrScheme>
      <a:clrScheme name="吉祥如意 1">
        <a:dk1>
          <a:srgbClr val="000000"/>
        </a:dk1>
        <a:lt1>
          <a:srgbClr val="FFFFFF"/>
        </a:lt1>
        <a:dk2>
          <a:srgbClr val="E40000"/>
        </a:dk2>
        <a:lt2>
          <a:srgbClr val="DDDDDD"/>
        </a:lt2>
        <a:accent1>
          <a:srgbClr val="E1F4FF"/>
        </a:accent1>
        <a:accent2>
          <a:srgbClr val="FFE2C5"/>
        </a:accent2>
        <a:accent3>
          <a:srgbClr val="FFFFFF"/>
        </a:accent3>
        <a:accent4>
          <a:srgbClr val="000000"/>
        </a:accent4>
        <a:accent5>
          <a:srgbClr val="EEF8FF"/>
        </a:accent5>
        <a:accent6>
          <a:srgbClr val="E7CDB2"/>
        </a:accent6>
        <a:hlink>
          <a:srgbClr val="0066CC"/>
        </a:hlink>
        <a:folHlink>
          <a:srgbClr val="9F9FBF"/>
        </a:folHlink>
      </a:clrScheme>
      <a:clrMap bg1="lt1" tx1="dk1" bg2="lt2" tx2="dk2" accent1="accent1" accent2="accent2" accent3="accent3" accent4="accent4" accent5="accent5" accent6="accent6" hlink="hlink" folHlink="folHlink"/>
    </a:extraClrScheme>
    <a:extraClrScheme>
      <a:clrScheme name="吉祥如意 2">
        <a:dk1>
          <a:srgbClr val="59582D"/>
        </a:dk1>
        <a:lt1>
          <a:srgbClr val="EAEAEA"/>
        </a:lt1>
        <a:dk2>
          <a:srgbClr val="666699"/>
        </a:dk2>
        <a:lt2>
          <a:srgbClr val="D9D9D9"/>
        </a:lt2>
        <a:accent1>
          <a:srgbClr val="CCECFF"/>
        </a:accent1>
        <a:accent2>
          <a:srgbClr val="B2D2C7"/>
        </a:accent2>
        <a:accent3>
          <a:srgbClr val="F3F3F3"/>
        </a:accent3>
        <a:accent4>
          <a:srgbClr val="4B4A25"/>
        </a:accent4>
        <a:accent5>
          <a:srgbClr val="E2F4FF"/>
        </a:accent5>
        <a:accent6>
          <a:srgbClr val="A1BEB4"/>
        </a:accent6>
        <a:hlink>
          <a:srgbClr val="993366"/>
        </a:hlink>
        <a:folHlink>
          <a:srgbClr val="92B9E0"/>
        </a:folHlink>
      </a:clrScheme>
      <a:clrMap bg1="lt1" tx1="dk1" bg2="lt2" tx2="dk2" accent1="accent1" accent2="accent2" accent3="accent3" accent4="accent4" accent5="accent5" accent6="accent6" hlink="hlink" folHlink="folHlink"/>
    </a:extraClrScheme>
    <a:extraClrScheme>
      <a:clrScheme name="吉祥如意 3">
        <a:dk1>
          <a:srgbClr val="000099"/>
        </a:dk1>
        <a:lt1>
          <a:srgbClr val="FFFFCC"/>
        </a:lt1>
        <a:dk2>
          <a:srgbClr val="004000"/>
        </a:dk2>
        <a:lt2>
          <a:srgbClr val="FFD9B3"/>
        </a:lt2>
        <a:accent1>
          <a:srgbClr val="FFD9D9"/>
        </a:accent1>
        <a:accent2>
          <a:srgbClr val="DDDDDD"/>
        </a:accent2>
        <a:accent3>
          <a:srgbClr val="FFFFE2"/>
        </a:accent3>
        <a:accent4>
          <a:srgbClr val="000082"/>
        </a:accent4>
        <a:accent5>
          <a:srgbClr val="FFE9E9"/>
        </a:accent5>
        <a:accent6>
          <a:srgbClr val="C8C8C8"/>
        </a:accent6>
        <a:hlink>
          <a:srgbClr val="FF0000"/>
        </a:hlink>
        <a:folHlink>
          <a:srgbClr val="FFAB57"/>
        </a:folHlink>
      </a:clrScheme>
      <a:clrMap bg1="lt1" tx1="dk1" bg2="lt2" tx2="dk2" accent1="accent1" accent2="accent2" accent3="accent3" accent4="accent4" accent5="accent5" accent6="accent6" hlink="hlink" folHlink="folHlink"/>
    </a:extraClrScheme>
    <a:extraClrScheme>
      <a:clrScheme name="吉祥如意 4">
        <a:dk1>
          <a:srgbClr val="000000"/>
        </a:dk1>
        <a:lt1>
          <a:srgbClr val="DCE8E2"/>
        </a:lt1>
        <a:dk2>
          <a:srgbClr val="0033CC"/>
        </a:dk2>
        <a:lt2>
          <a:srgbClr val="C4C4D8"/>
        </a:lt2>
        <a:accent1>
          <a:srgbClr val="FFFFFF"/>
        </a:accent1>
        <a:accent2>
          <a:srgbClr val="A9CFB1"/>
        </a:accent2>
        <a:accent3>
          <a:srgbClr val="EBF2EE"/>
        </a:accent3>
        <a:accent4>
          <a:srgbClr val="000000"/>
        </a:accent4>
        <a:accent5>
          <a:srgbClr val="FFFFFF"/>
        </a:accent5>
        <a:accent6>
          <a:srgbClr val="99BBA0"/>
        </a:accent6>
        <a:hlink>
          <a:srgbClr val="CC3300"/>
        </a:hlink>
        <a:folHlink>
          <a:srgbClr val="666699"/>
        </a:folHlink>
      </a:clrScheme>
      <a:clrMap bg1="lt1" tx1="dk1" bg2="lt2" tx2="dk2" accent1="accent1" accent2="accent2" accent3="accent3" accent4="accent4" accent5="accent5" accent6="accent6" hlink="hlink" folHlink="folHlink"/>
    </a:extraClrScheme>
    <a:extraClrScheme>
      <a:clrScheme name="吉祥如意 5">
        <a:dk1>
          <a:srgbClr val="606090"/>
        </a:dk1>
        <a:lt1>
          <a:srgbClr val="E5FFFF"/>
        </a:lt1>
        <a:dk2>
          <a:srgbClr val="0000CC"/>
        </a:dk2>
        <a:lt2>
          <a:srgbClr val="91DAFF"/>
        </a:lt2>
        <a:accent1>
          <a:srgbClr val="EAEAEA"/>
        </a:accent1>
        <a:accent2>
          <a:srgbClr val="FFE2C5"/>
        </a:accent2>
        <a:accent3>
          <a:srgbClr val="F0FFFF"/>
        </a:accent3>
        <a:accent4>
          <a:srgbClr val="51517A"/>
        </a:accent4>
        <a:accent5>
          <a:srgbClr val="F3F3F3"/>
        </a:accent5>
        <a:accent6>
          <a:srgbClr val="E7CDB2"/>
        </a:accent6>
        <a:hlink>
          <a:srgbClr val="000000"/>
        </a:hlink>
        <a:folHlink>
          <a:srgbClr val="3DB77A"/>
        </a:folHlink>
      </a:clrScheme>
      <a:clrMap bg1="lt1" tx1="dk1" bg2="lt2" tx2="dk2" accent1="accent1" accent2="accent2" accent3="accent3" accent4="accent4" accent5="accent5" accent6="accent6" hlink="hlink" folHlink="folHlink"/>
    </a:extraClrScheme>
    <a:extraClrScheme>
      <a:clrScheme name="吉祥如意 6">
        <a:dk1>
          <a:srgbClr val="CC0066"/>
        </a:dk1>
        <a:lt1>
          <a:srgbClr val="FFDDBB"/>
        </a:lt1>
        <a:dk2>
          <a:srgbClr val="000000"/>
        </a:dk2>
        <a:lt2>
          <a:srgbClr val="C0C0C0"/>
        </a:lt2>
        <a:accent1>
          <a:srgbClr val="FFFFCC"/>
        </a:accent1>
        <a:accent2>
          <a:srgbClr val="FFFFFF"/>
        </a:accent2>
        <a:accent3>
          <a:srgbClr val="FFEBDA"/>
        </a:accent3>
        <a:accent4>
          <a:srgbClr val="AE0056"/>
        </a:accent4>
        <a:accent5>
          <a:srgbClr val="FFFFE2"/>
        </a:accent5>
        <a:accent6>
          <a:srgbClr val="E7E7E7"/>
        </a:accent6>
        <a:hlink>
          <a:srgbClr val="0066CC"/>
        </a:hlink>
        <a:folHlink>
          <a:srgbClr val="8EB37D"/>
        </a:folHlink>
      </a:clrScheme>
      <a:clrMap bg1="lt1" tx1="dk1" bg2="lt2" tx2="dk2" accent1="accent1" accent2="accent2" accent3="accent3" accent4="accent4" accent5="accent5" accent6="accent6" hlink="hlink" folHlink="folHlink"/>
    </a:extraClrScheme>
    <a:extraClrScheme>
      <a:clrScheme name="吉祥如意 7">
        <a:dk1>
          <a:srgbClr val="B60000"/>
        </a:dk1>
        <a:lt1>
          <a:srgbClr val="FFFF99"/>
        </a:lt1>
        <a:dk2>
          <a:srgbClr val="800000"/>
        </a:dk2>
        <a:lt2>
          <a:srgbClr val="FFFFFF"/>
        </a:lt2>
        <a:accent1>
          <a:srgbClr val="9888A4"/>
        </a:accent1>
        <a:accent2>
          <a:srgbClr val="A9335D"/>
        </a:accent2>
        <a:accent3>
          <a:srgbClr val="C0AAAA"/>
        </a:accent3>
        <a:accent4>
          <a:srgbClr val="DADA82"/>
        </a:accent4>
        <a:accent5>
          <a:srgbClr val="CAC3CF"/>
        </a:accent5>
        <a:accent6>
          <a:srgbClr val="992D53"/>
        </a:accent6>
        <a:hlink>
          <a:srgbClr val="CCECFF"/>
        </a:hlink>
        <a:folHlink>
          <a:srgbClr val="FF6600"/>
        </a:folHlink>
      </a:clrScheme>
      <a:clrMap bg1="dk2" tx1="lt1" bg2="dk1" tx2="lt2" accent1="accent1" accent2="accent2" accent3="accent3" accent4="accent4" accent5="accent5" accent6="accent6" hlink="hlink" folHlink="folHlink"/>
    </a:extraClrScheme>
    <a:extraClrScheme>
      <a:clrScheme name="吉祥如意 8">
        <a:dk1>
          <a:srgbClr val="808080"/>
        </a:dk1>
        <a:lt1>
          <a:srgbClr val="FFFFFF"/>
        </a:lt1>
        <a:dk2>
          <a:srgbClr val="1C1C1C"/>
        </a:dk2>
        <a:lt2>
          <a:srgbClr val="FFFF66"/>
        </a:lt2>
        <a:accent1>
          <a:srgbClr val="9898BA"/>
        </a:accent1>
        <a:accent2>
          <a:srgbClr val="777777"/>
        </a:accent2>
        <a:accent3>
          <a:srgbClr val="ABABAB"/>
        </a:accent3>
        <a:accent4>
          <a:srgbClr val="DADADA"/>
        </a:accent4>
        <a:accent5>
          <a:srgbClr val="CACAD9"/>
        </a:accent5>
        <a:accent6>
          <a:srgbClr val="6B6B6B"/>
        </a:accent6>
        <a:hlink>
          <a:srgbClr val="CCFF99"/>
        </a:hlink>
        <a:folHlink>
          <a:srgbClr val="E4360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默认设计模板">
  <a:themeElements>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默认设计模板">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默认设计模板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docProps/app.xml><?xml version="1.0" encoding="utf-8"?>
<Properties xmlns="http://schemas.openxmlformats.org/officeDocument/2006/extended-properties" xmlns:vt="http://schemas.openxmlformats.org/officeDocument/2006/docPropsVTypes">
  <Template>CDESIGNN</Template>
  <TotalTime>1162</TotalTime>
  <Words>3357</Words>
  <Application>Microsoft Office PowerPoint</Application>
  <PresentationFormat>全屏显示(4:3)</PresentationFormat>
  <Paragraphs>181</Paragraphs>
  <Slides>36</Slides>
  <Notes>0</Notes>
  <HiddenSlides>0</HiddenSlides>
  <MMClips>2</MMClips>
  <ScaleCrop>false</ScaleCrop>
  <HeadingPairs>
    <vt:vector size="4" baseType="variant">
      <vt:variant>
        <vt:lpstr>主题</vt:lpstr>
      </vt:variant>
      <vt:variant>
        <vt:i4>2</vt:i4>
      </vt:variant>
      <vt:variant>
        <vt:lpstr>幻灯片标题</vt:lpstr>
      </vt:variant>
      <vt:variant>
        <vt:i4>36</vt:i4>
      </vt:variant>
    </vt:vector>
  </HeadingPairs>
  <TitlesOfParts>
    <vt:vector size="38" baseType="lpstr">
      <vt:lpstr>吉祥如意</vt:lpstr>
      <vt:lpstr>默认设计模板</vt:lpstr>
      <vt:lpstr>幻灯片 1</vt:lpstr>
      <vt:lpstr>第3课  抗美援朝战争</vt:lpstr>
      <vt:lpstr>幻灯片 3</vt:lpstr>
      <vt:lpstr>幻灯片 4</vt:lpstr>
      <vt:lpstr>幻灯片 5</vt:lpstr>
      <vt:lpstr>幻灯片 6</vt:lpstr>
      <vt:lpstr>转折</vt:lpstr>
      <vt:lpstr>幻灯片 8</vt:lpstr>
      <vt:lpstr>幻灯片 9</vt:lpstr>
      <vt:lpstr>幻灯片 10</vt:lpstr>
      <vt:lpstr>军事行动之我见</vt:lpstr>
      <vt:lpstr>幻灯片 12</vt:lpstr>
      <vt:lpstr>幻灯片 13</vt:lpstr>
      <vt:lpstr>抗美援朝保家卫国之背景（原因）</vt:lpstr>
      <vt:lpstr>抗美援朝保家卫国之过程</vt:lpstr>
      <vt:lpstr>抗美援朝保家卫国之过程</vt:lpstr>
      <vt:lpstr>签订《朝鲜停战协议》</vt:lpstr>
      <vt:lpstr>幻灯片 18</vt:lpstr>
      <vt:lpstr>最可爱的人</vt:lpstr>
      <vt:lpstr>最可爱的人</vt:lpstr>
      <vt:lpstr>最可爱的人</vt:lpstr>
      <vt:lpstr>幻灯片 22</vt:lpstr>
      <vt:lpstr>共探胜利的原因</vt:lpstr>
      <vt:lpstr>战争胜利之原因</vt:lpstr>
      <vt:lpstr>共探胜利的意义</vt:lpstr>
      <vt:lpstr>抗美援朝的伟大意义</vt:lpstr>
      <vt:lpstr>幻灯片 27</vt:lpstr>
      <vt:lpstr>幻灯片 28</vt:lpstr>
      <vt:lpstr>幻灯片 29</vt:lpstr>
      <vt:lpstr>课堂练习</vt:lpstr>
      <vt:lpstr>课堂练习</vt:lpstr>
      <vt:lpstr>幻灯片 32</vt:lpstr>
      <vt:lpstr>幻灯片 33</vt:lpstr>
      <vt:lpstr>幻灯片 34</vt:lpstr>
      <vt:lpstr>课堂练习</vt:lpstr>
      <vt:lpstr>课堂练习</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Administrator</cp:lastModifiedBy>
  <cp:revision>36</cp:revision>
  <cp:lastPrinted>1601-01-01T00:00:00Z</cp:lastPrinted>
  <dcterms:created xsi:type="dcterms:W3CDTF">1601-01-01T00:00:00Z</dcterms:created>
  <dcterms:modified xsi:type="dcterms:W3CDTF">2018-03-09T03:32:48Z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Version">
    <vt:i4>1</vt:i4>
  </property>
</Properties>
</file>