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Lst>
  <p:sldIdLst>
    <p:sldId id="256" r:id="rId13"/>
    <p:sldId id="257" r:id="rId14"/>
    <p:sldId id="258" r:id="rId15"/>
    <p:sldId id="259" r:id="rId16"/>
    <p:sldId id="260" r:id="rId17"/>
    <p:sldId id="283" r:id="rId18"/>
    <p:sldId id="261" r:id="rId19"/>
    <p:sldId id="262" r:id="rId20"/>
    <p:sldId id="276" r:id="rId21"/>
    <p:sldId id="263" r:id="rId22"/>
    <p:sldId id="264" r:id="rId23"/>
    <p:sldId id="265" r:id="rId24"/>
    <p:sldId id="277" r:id="rId25"/>
    <p:sldId id="266" r:id="rId26"/>
    <p:sldId id="267" r:id="rId27"/>
    <p:sldId id="268" r:id="rId28"/>
    <p:sldId id="269" r:id="rId29"/>
    <p:sldId id="270" r:id="rId30"/>
    <p:sldId id="271" r:id="rId31"/>
    <p:sldId id="278" r:id="rId32"/>
    <p:sldId id="272" r:id="rId33"/>
    <p:sldId id="284" r:id="rId34"/>
    <p:sldId id="279" r:id="rId35"/>
    <p:sldId id="281" r:id="rId36"/>
    <p:sldId id="285" r:id="rId37"/>
    <p:sldId id="286" r:id="rId38"/>
    <p:sldId id="282" r:id="rId39"/>
    <p:sldId id="280"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294" autoAdjust="0"/>
    <p:restoredTop sz="94660"/>
  </p:normalViewPr>
  <p:slideViewPr>
    <p:cSldViewPr>
      <p:cViewPr varScale="1">
        <p:scale>
          <a:sx n="66" d="100"/>
          <a:sy n="66" d="100"/>
        </p:scale>
        <p:origin x="-127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slide" Target="slides/slide1.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D7CB0A1-B7B7-4CE8-99DD-6C9F48E82D17}" type="doc">
      <dgm:prSet loTypeId="urn:microsoft.com/office/officeart/2005/8/layout/arrow2" loCatId="process" qsTypeId="urn:microsoft.com/office/officeart/2005/8/quickstyle/3d9" qsCatId="3D" csTypeId="urn:microsoft.com/office/officeart/2005/8/colors/accent1_4" csCatId="accent1" phldr="1"/>
      <dgm:spPr/>
    </dgm:pt>
    <dgm:pt modelId="{3F89364B-CD20-4A4E-B8C5-9A4AD5881074}">
      <dgm:prSet phldrT="[文本]"/>
      <dgm:spPr/>
      <dgm:t>
        <a:bodyPr/>
        <a:lstStyle/>
        <a:p>
          <a:r>
            <a:rPr lang="zh-CN" altLang="en-US" dirty="0" smtClean="0">
              <a:solidFill>
                <a:srgbClr val="0070C0"/>
              </a:solidFill>
              <a:latin typeface="华文行楷" panose="02010800040101010101" pitchFamily="2" charset="-122"/>
              <a:ea typeface="华文行楷" panose="02010800040101010101" pitchFamily="2" charset="-122"/>
            </a:rPr>
            <a:t>互助组</a:t>
          </a:r>
          <a:endParaRPr lang="zh-CN" altLang="en-US" dirty="0">
            <a:solidFill>
              <a:srgbClr val="0070C0"/>
            </a:solidFill>
            <a:latin typeface="华文行楷" panose="02010800040101010101" pitchFamily="2" charset="-122"/>
            <a:ea typeface="华文行楷" panose="02010800040101010101" pitchFamily="2" charset="-122"/>
          </a:endParaRPr>
        </a:p>
      </dgm:t>
    </dgm:pt>
    <dgm:pt modelId="{BB50FEE0-18CF-4CCD-B912-9A14DE1097AB}" cxnId="{A03AB536-AD9A-4000-A59D-0357628A6B3A}" type="parTrans">
      <dgm:prSet/>
      <dgm:spPr/>
      <dgm:t>
        <a:bodyPr/>
        <a:lstStyle/>
        <a:p>
          <a:endParaRPr lang="zh-CN" altLang="en-US"/>
        </a:p>
      </dgm:t>
    </dgm:pt>
    <dgm:pt modelId="{AD7E67A3-8225-4071-8B2C-4F544D229297}" cxnId="{A03AB536-AD9A-4000-A59D-0357628A6B3A}" type="sibTrans">
      <dgm:prSet/>
      <dgm:spPr/>
      <dgm:t>
        <a:bodyPr/>
        <a:lstStyle/>
        <a:p>
          <a:endParaRPr lang="zh-CN" altLang="en-US"/>
        </a:p>
      </dgm:t>
    </dgm:pt>
    <dgm:pt modelId="{F8569FB7-AAA5-4BD2-AFDE-96E6A7EB25D4}">
      <dgm:prSet phldrT="[文本]"/>
      <dgm:spPr/>
      <dgm:t>
        <a:bodyPr/>
        <a:lstStyle/>
        <a:p>
          <a:r>
            <a:rPr lang="zh-CN" altLang="en-US" dirty="0" smtClean="0">
              <a:solidFill>
                <a:srgbClr val="0070C0"/>
              </a:solidFill>
              <a:latin typeface="华文行楷" panose="02010800040101010101" pitchFamily="2" charset="-122"/>
              <a:ea typeface="华文行楷" panose="02010800040101010101" pitchFamily="2" charset="-122"/>
            </a:rPr>
            <a:t>初级组</a:t>
          </a:r>
          <a:endParaRPr lang="zh-CN" altLang="en-US" dirty="0">
            <a:solidFill>
              <a:srgbClr val="0070C0"/>
            </a:solidFill>
            <a:latin typeface="华文行楷" panose="02010800040101010101" pitchFamily="2" charset="-122"/>
            <a:ea typeface="华文行楷" panose="02010800040101010101" pitchFamily="2" charset="-122"/>
          </a:endParaRPr>
        </a:p>
      </dgm:t>
    </dgm:pt>
    <dgm:pt modelId="{902F3859-5981-4192-9A32-8DA56B5D459B}" cxnId="{E546C8C5-BCE8-4B84-BA6A-9A9E3C0AA75D}" type="parTrans">
      <dgm:prSet/>
      <dgm:spPr/>
      <dgm:t>
        <a:bodyPr/>
        <a:lstStyle/>
        <a:p>
          <a:endParaRPr lang="zh-CN" altLang="en-US"/>
        </a:p>
      </dgm:t>
    </dgm:pt>
    <dgm:pt modelId="{95C1E4E0-444C-45EF-B6C7-ADDE20775E25}" cxnId="{E546C8C5-BCE8-4B84-BA6A-9A9E3C0AA75D}" type="sibTrans">
      <dgm:prSet/>
      <dgm:spPr/>
      <dgm:t>
        <a:bodyPr/>
        <a:lstStyle/>
        <a:p>
          <a:endParaRPr lang="zh-CN" altLang="en-US"/>
        </a:p>
      </dgm:t>
    </dgm:pt>
    <dgm:pt modelId="{EB3E6494-037A-475C-8442-2E633646F35F}">
      <dgm:prSet phldrT="[文本]"/>
      <dgm:spPr/>
      <dgm:t>
        <a:bodyPr/>
        <a:lstStyle/>
        <a:p>
          <a:r>
            <a:rPr lang="zh-CN" altLang="en-US" b="0" dirty="0" smtClean="0">
              <a:solidFill>
                <a:srgbClr val="0070C0"/>
              </a:solidFill>
              <a:latin typeface="华文行楷" panose="02010800040101010101" pitchFamily="2" charset="-122"/>
              <a:ea typeface="华文行楷" panose="02010800040101010101" pitchFamily="2" charset="-122"/>
            </a:rPr>
            <a:t>高级组</a:t>
          </a:r>
          <a:endParaRPr lang="zh-CN" altLang="en-US" b="0" dirty="0">
            <a:solidFill>
              <a:srgbClr val="0070C0"/>
            </a:solidFill>
            <a:latin typeface="华文行楷" panose="02010800040101010101" pitchFamily="2" charset="-122"/>
            <a:ea typeface="华文行楷" panose="02010800040101010101" pitchFamily="2" charset="-122"/>
          </a:endParaRPr>
        </a:p>
      </dgm:t>
    </dgm:pt>
    <dgm:pt modelId="{99F8250D-9C27-4209-9E22-9DAF502377DB}" cxnId="{0351CA8D-F780-4D74-A7CF-E52A9EB69BEC}" type="parTrans">
      <dgm:prSet/>
      <dgm:spPr/>
      <dgm:t>
        <a:bodyPr/>
        <a:lstStyle/>
        <a:p>
          <a:endParaRPr lang="zh-CN" altLang="en-US"/>
        </a:p>
      </dgm:t>
    </dgm:pt>
    <dgm:pt modelId="{E0774DC8-6934-4810-AD9F-9DF9EF27963D}" cxnId="{0351CA8D-F780-4D74-A7CF-E52A9EB69BEC}" type="sibTrans">
      <dgm:prSet/>
      <dgm:spPr/>
      <dgm:t>
        <a:bodyPr/>
        <a:lstStyle/>
        <a:p>
          <a:endParaRPr lang="zh-CN" altLang="en-US"/>
        </a:p>
      </dgm:t>
    </dgm:pt>
    <dgm:pt modelId="{7EACF69B-22D0-4242-BFA4-677603818047}" type="pres">
      <dgm:prSet presAssocID="{DD7CB0A1-B7B7-4CE8-99DD-6C9F48E82D17}" presName="arrowDiagram" presStyleCnt="0">
        <dgm:presLayoutVars>
          <dgm:chMax val="5"/>
          <dgm:dir/>
          <dgm:resizeHandles val="exact"/>
        </dgm:presLayoutVars>
      </dgm:prSet>
      <dgm:spPr/>
    </dgm:pt>
    <dgm:pt modelId="{FD6DB0C4-EEAE-4259-91E3-637FC80C137D}" type="pres">
      <dgm:prSet presAssocID="{DD7CB0A1-B7B7-4CE8-99DD-6C9F48E82D17}" presName="arrow" presStyleLbl="bgShp" presStyleIdx="0" presStyleCnt="1" custScaleX="109119" custScaleY="100000">
        <dgm:style>
          <a:lnRef idx="2">
            <a:schemeClr val="accent1">
              <a:shade val="50000"/>
            </a:schemeClr>
          </a:lnRef>
          <a:fillRef idx="1">
            <a:schemeClr val="accent1"/>
          </a:fillRef>
          <a:effectRef idx="0">
            <a:schemeClr val="accent1"/>
          </a:effectRef>
          <a:fontRef idx="minor">
            <a:schemeClr val="lt1"/>
          </a:fontRef>
        </dgm:style>
      </dgm:prSet>
      <dgm:spPr/>
    </dgm:pt>
    <dgm:pt modelId="{C9B31E24-A0E9-48B5-A980-B35C7704094D}" type="pres">
      <dgm:prSet presAssocID="{DD7CB0A1-B7B7-4CE8-99DD-6C9F48E82D17}" presName="arrowDiagram3" presStyleCnt="0"/>
      <dgm:spPr/>
    </dgm:pt>
    <dgm:pt modelId="{13AB4677-D07F-4512-B711-9D347C776F05}" type="pres">
      <dgm:prSet presAssocID="{3F89364B-CD20-4A4E-B8C5-9A4AD5881074}" presName="bullet3a" presStyleLbl="node1" presStyleIdx="0" presStyleCnt="3"/>
      <dgm:spPr/>
    </dgm:pt>
    <dgm:pt modelId="{05B27AE3-5152-4A64-8759-CC86FDEE617E}" type="pres">
      <dgm:prSet presAssocID="{3F89364B-CD20-4A4E-B8C5-9A4AD5881074}" presName="textBox3a" presStyleLbl="revTx" presStyleIdx="0" presStyleCnt="3" custScaleX="147468" custLinFactNeighborX="-6689" custLinFactNeighborY="3353">
        <dgm:presLayoutVars>
          <dgm:bulletEnabled val="1"/>
        </dgm:presLayoutVars>
      </dgm:prSet>
      <dgm:spPr/>
      <dgm:t>
        <a:bodyPr/>
        <a:lstStyle/>
        <a:p>
          <a:endParaRPr lang="zh-CN" altLang="en-US"/>
        </a:p>
      </dgm:t>
    </dgm:pt>
    <dgm:pt modelId="{05F1552D-75D9-4301-B801-C1236AE8DE4F}" type="pres">
      <dgm:prSet presAssocID="{F8569FB7-AAA5-4BD2-AFDE-96E6A7EB25D4}" presName="bullet3b" presStyleLbl="node1" presStyleIdx="1" presStyleCnt="3"/>
      <dgm:spPr/>
    </dgm:pt>
    <dgm:pt modelId="{9F67A3F0-FB51-4FA2-9AC9-1ABB43055066}" type="pres">
      <dgm:prSet presAssocID="{F8569FB7-AAA5-4BD2-AFDE-96E6A7EB25D4}" presName="textBox3b" presStyleLbl="revTx" presStyleIdx="1" presStyleCnt="3" custScaleX="145106" custScaleY="38387" custLinFactNeighborX="5863" custLinFactNeighborY="-26085">
        <dgm:presLayoutVars>
          <dgm:bulletEnabled val="1"/>
        </dgm:presLayoutVars>
      </dgm:prSet>
      <dgm:spPr/>
      <dgm:t>
        <a:bodyPr/>
        <a:lstStyle/>
        <a:p>
          <a:endParaRPr lang="zh-CN" altLang="en-US"/>
        </a:p>
      </dgm:t>
    </dgm:pt>
    <dgm:pt modelId="{55F65E5F-89DF-40F2-BB9C-5C77C439F5D2}" type="pres">
      <dgm:prSet presAssocID="{EB3E6494-037A-475C-8442-2E633646F35F}" presName="bullet3c" presStyleLbl="node1" presStyleIdx="2" presStyleCnt="3"/>
      <dgm:spPr/>
    </dgm:pt>
    <dgm:pt modelId="{272E959A-8A73-4927-AD8D-BF7FCC65658F}" type="pres">
      <dgm:prSet presAssocID="{EB3E6494-037A-475C-8442-2E633646F35F}" presName="textBox3c" presStyleLbl="revTx" presStyleIdx="2" presStyleCnt="3" custScaleX="180746" custLinFactNeighborX="44176" custLinFactNeighborY="2344">
        <dgm:presLayoutVars>
          <dgm:bulletEnabled val="1"/>
        </dgm:presLayoutVars>
      </dgm:prSet>
      <dgm:spPr/>
      <dgm:t>
        <a:bodyPr/>
        <a:lstStyle/>
        <a:p>
          <a:endParaRPr lang="zh-CN" altLang="en-US"/>
        </a:p>
      </dgm:t>
    </dgm:pt>
  </dgm:ptLst>
  <dgm:cxnLst>
    <dgm:cxn modelId="{A03AB536-AD9A-4000-A59D-0357628A6B3A}" srcId="{DD7CB0A1-B7B7-4CE8-99DD-6C9F48E82D17}" destId="{3F89364B-CD20-4A4E-B8C5-9A4AD5881074}" srcOrd="0" destOrd="0" parTransId="{BB50FEE0-18CF-4CCD-B912-9A14DE1097AB}" sibTransId="{AD7E67A3-8225-4071-8B2C-4F544D229297}"/>
    <dgm:cxn modelId="{F603008F-C5A8-410C-BD4A-68E3630BBE80}" type="presOf" srcId="{3F89364B-CD20-4A4E-B8C5-9A4AD5881074}" destId="{05B27AE3-5152-4A64-8759-CC86FDEE617E}" srcOrd="0" destOrd="0" presId="urn:microsoft.com/office/officeart/2005/8/layout/arrow2"/>
    <dgm:cxn modelId="{E546C8C5-BCE8-4B84-BA6A-9A9E3C0AA75D}" srcId="{DD7CB0A1-B7B7-4CE8-99DD-6C9F48E82D17}" destId="{F8569FB7-AAA5-4BD2-AFDE-96E6A7EB25D4}" srcOrd="1" destOrd="0" parTransId="{902F3859-5981-4192-9A32-8DA56B5D459B}" sibTransId="{95C1E4E0-444C-45EF-B6C7-ADDE20775E25}"/>
    <dgm:cxn modelId="{B664817E-B64F-47E2-905D-32D7B2F22632}" type="presOf" srcId="{DD7CB0A1-B7B7-4CE8-99DD-6C9F48E82D17}" destId="{7EACF69B-22D0-4242-BFA4-677603818047}" srcOrd="0" destOrd="0" presId="urn:microsoft.com/office/officeart/2005/8/layout/arrow2"/>
    <dgm:cxn modelId="{52B759C8-D465-47AF-BE91-9B0F6229948C}" type="presOf" srcId="{F8569FB7-AAA5-4BD2-AFDE-96E6A7EB25D4}" destId="{9F67A3F0-FB51-4FA2-9AC9-1ABB43055066}" srcOrd="0" destOrd="0" presId="urn:microsoft.com/office/officeart/2005/8/layout/arrow2"/>
    <dgm:cxn modelId="{4B4BF1EA-5EEB-4B32-BBE2-13E55833B767}" type="presOf" srcId="{EB3E6494-037A-475C-8442-2E633646F35F}" destId="{272E959A-8A73-4927-AD8D-BF7FCC65658F}" srcOrd="0" destOrd="0" presId="urn:microsoft.com/office/officeart/2005/8/layout/arrow2"/>
    <dgm:cxn modelId="{0351CA8D-F780-4D74-A7CF-E52A9EB69BEC}" srcId="{DD7CB0A1-B7B7-4CE8-99DD-6C9F48E82D17}" destId="{EB3E6494-037A-475C-8442-2E633646F35F}" srcOrd="2" destOrd="0" parTransId="{99F8250D-9C27-4209-9E22-9DAF502377DB}" sibTransId="{E0774DC8-6934-4810-AD9F-9DF9EF27963D}"/>
    <dgm:cxn modelId="{A29900C3-58DC-4FC5-87D5-CDDC961BC8CF}" type="presParOf" srcId="{7EACF69B-22D0-4242-BFA4-677603818047}" destId="{FD6DB0C4-EEAE-4259-91E3-637FC80C137D}" srcOrd="0" destOrd="0" presId="urn:microsoft.com/office/officeart/2005/8/layout/arrow2"/>
    <dgm:cxn modelId="{DF80B52B-BC37-4B28-B9DE-226C14172920}" type="presParOf" srcId="{7EACF69B-22D0-4242-BFA4-677603818047}" destId="{C9B31E24-A0E9-48B5-A980-B35C7704094D}" srcOrd="1" destOrd="0" presId="urn:microsoft.com/office/officeart/2005/8/layout/arrow2"/>
    <dgm:cxn modelId="{A644F7CD-6421-4279-A707-2E8EA1892B2C}" type="presParOf" srcId="{C9B31E24-A0E9-48B5-A980-B35C7704094D}" destId="{13AB4677-D07F-4512-B711-9D347C776F05}" srcOrd="0" destOrd="0" presId="urn:microsoft.com/office/officeart/2005/8/layout/arrow2"/>
    <dgm:cxn modelId="{9007EC48-476E-4C1F-9E5C-99D476AEC826}" type="presParOf" srcId="{C9B31E24-A0E9-48B5-A980-B35C7704094D}" destId="{05B27AE3-5152-4A64-8759-CC86FDEE617E}" srcOrd="1" destOrd="0" presId="urn:microsoft.com/office/officeart/2005/8/layout/arrow2"/>
    <dgm:cxn modelId="{C9D40DE4-C49D-4BC3-A1D6-FE59627B656E}" type="presParOf" srcId="{C9B31E24-A0E9-48B5-A980-B35C7704094D}" destId="{05F1552D-75D9-4301-B801-C1236AE8DE4F}" srcOrd="2" destOrd="0" presId="urn:microsoft.com/office/officeart/2005/8/layout/arrow2"/>
    <dgm:cxn modelId="{8D4FCDAA-68A0-48F2-A50E-29F807EC2185}" type="presParOf" srcId="{C9B31E24-A0E9-48B5-A980-B35C7704094D}" destId="{9F67A3F0-FB51-4FA2-9AC9-1ABB43055066}" srcOrd="3" destOrd="0" presId="urn:microsoft.com/office/officeart/2005/8/layout/arrow2"/>
    <dgm:cxn modelId="{DBEA1590-9E79-4A1D-86E0-52AF87767464}" type="presParOf" srcId="{C9B31E24-A0E9-48B5-A980-B35C7704094D}" destId="{55F65E5F-89DF-40F2-BB9C-5C77C439F5D2}" srcOrd="4" destOrd="0" presId="urn:microsoft.com/office/officeart/2005/8/layout/arrow2"/>
    <dgm:cxn modelId="{0F02C751-8055-4673-801B-8579651508D6}" type="presParOf" srcId="{C9B31E24-A0E9-48B5-A980-B35C7704094D}" destId="{272E959A-8A73-4927-AD8D-BF7FCC65658F}" srcOrd="5" destOrd="0" presId="urn:microsoft.com/office/officeart/2005/8/layout/arrow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6DB0C4-EEAE-4259-91E3-637FC80C137D}">
      <dsp:nvSpPr>
        <dsp:cNvPr id="0" name=""/>
        <dsp:cNvSpPr/>
      </dsp:nvSpPr>
      <dsp:spPr>
        <a:xfrm>
          <a:off x="676112" y="0"/>
          <a:ext cx="4624438" cy="2648735"/>
        </a:xfrm>
        <a:prstGeom prst="swooshArrow">
          <a:avLst>
            <a:gd name="adj1" fmla="val 25000"/>
            <a:gd name="adj2" fmla="val 25000"/>
          </a:avLst>
        </a:prstGeom>
        <a:solidFill>
          <a:schemeClr val="accent1"/>
        </a:solidFill>
        <a:ln w="22225" cap="flat" cmpd="sng" algn="ctr">
          <a:solidFill>
            <a:schemeClr val="accent1">
              <a:shade val="50000"/>
            </a:schemeClr>
          </a:solidFill>
          <a:prstDash val="solid"/>
        </a:ln>
        <a:effectLst/>
        <a:sp3d z="-227350"/>
      </dsp:spPr>
      <dsp:style>
        <a:lnRef idx="2">
          <a:schemeClr val="accent1">
            <a:shade val="50000"/>
          </a:schemeClr>
        </a:lnRef>
        <a:fillRef idx="1">
          <a:schemeClr val="accent1"/>
        </a:fillRef>
        <a:effectRef idx="0">
          <a:schemeClr val="accent1"/>
        </a:effectRef>
        <a:fontRef idx="minor">
          <a:schemeClr val="lt1"/>
        </a:fontRef>
      </dsp:style>
    </dsp:sp>
    <dsp:sp modelId="{13AB4677-D07F-4512-B711-9D347C776F05}">
      <dsp:nvSpPr>
        <dsp:cNvPr id="0" name=""/>
        <dsp:cNvSpPr/>
      </dsp:nvSpPr>
      <dsp:spPr>
        <a:xfrm>
          <a:off x="1407566" y="1828157"/>
          <a:ext cx="110187" cy="110187"/>
        </a:xfrm>
        <a:prstGeom prst="ellipse">
          <a:avLst/>
        </a:prstGeom>
        <a:solidFill>
          <a:schemeClr val="accent1">
            <a:shade val="50000"/>
            <a:hueOff val="0"/>
            <a:satOff val="0"/>
            <a:lumOff val="0"/>
            <a:alphaOff val="0"/>
          </a:schemeClr>
        </a:solidFill>
        <a:ln>
          <a:noFill/>
        </a:ln>
        <a:effectLst>
          <a:outerShdw blurRad="38100" dist="381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05B27AE3-5152-4A64-8759-CC86FDEE617E}">
      <dsp:nvSpPr>
        <dsp:cNvPr id="0" name=""/>
        <dsp:cNvSpPr/>
      </dsp:nvSpPr>
      <dsp:spPr>
        <a:xfrm>
          <a:off x="1162248" y="1883251"/>
          <a:ext cx="1456170" cy="7654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386" tIns="0" rIns="0" bIns="0" numCol="1" spcCol="1270" anchor="t" anchorCtr="0">
          <a:noAutofit/>
          <a:sp3d extrusionH="28000" prstMaterial="matte"/>
        </a:bodyPr>
        <a:lstStyle/>
        <a:p>
          <a:pPr lvl="0" algn="l" defTabSz="1466850">
            <a:lnSpc>
              <a:spcPct val="90000"/>
            </a:lnSpc>
            <a:spcBef>
              <a:spcPct val="0"/>
            </a:spcBef>
            <a:spcAft>
              <a:spcPct val="35000"/>
            </a:spcAft>
          </a:pPr>
          <a:r>
            <a:rPr lang="zh-CN" altLang="en-US" sz="3300" kern="1200" dirty="0" smtClean="0">
              <a:solidFill>
                <a:srgbClr val="0070C0"/>
              </a:solidFill>
              <a:latin typeface="华文行楷" pitchFamily="2" charset="-122"/>
              <a:ea typeface="华文行楷" pitchFamily="2" charset="-122"/>
            </a:rPr>
            <a:t>互助组</a:t>
          </a:r>
          <a:endParaRPr lang="zh-CN" altLang="en-US" sz="3300" kern="1200" dirty="0">
            <a:solidFill>
              <a:srgbClr val="0070C0"/>
            </a:solidFill>
            <a:latin typeface="华文行楷" pitchFamily="2" charset="-122"/>
            <a:ea typeface="华文行楷" pitchFamily="2" charset="-122"/>
          </a:endParaRPr>
        </a:p>
      </dsp:txBody>
      <dsp:txXfrm>
        <a:off x="1162248" y="1883251"/>
        <a:ext cx="1456170" cy="765484"/>
      </dsp:txXfrm>
    </dsp:sp>
    <dsp:sp modelId="{05F1552D-75D9-4301-B801-C1236AE8DE4F}">
      <dsp:nvSpPr>
        <dsp:cNvPr id="0" name=""/>
        <dsp:cNvSpPr/>
      </dsp:nvSpPr>
      <dsp:spPr>
        <a:xfrm>
          <a:off x="2380182" y="1108231"/>
          <a:ext cx="199184" cy="199184"/>
        </a:xfrm>
        <a:prstGeom prst="ellipse">
          <a:avLst/>
        </a:prstGeom>
        <a:solidFill>
          <a:schemeClr val="accent1">
            <a:shade val="50000"/>
            <a:hueOff val="0"/>
            <a:satOff val="-45381"/>
            <a:lumOff val="34947"/>
            <a:alphaOff val="0"/>
          </a:schemeClr>
        </a:solidFill>
        <a:ln>
          <a:noFill/>
        </a:ln>
        <a:effectLst>
          <a:outerShdw blurRad="38100" dist="381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9F67A3F0-FB51-4FA2-9AC9-1ABB43055066}">
      <dsp:nvSpPr>
        <dsp:cNvPr id="0" name=""/>
        <dsp:cNvSpPr/>
      </dsp:nvSpPr>
      <dsp:spPr>
        <a:xfrm>
          <a:off x="2310018" y="1275856"/>
          <a:ext cx="1475894" cy="5531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544" tIns="0" rIns="0" bIns="0" numCol="1" spcCol="1270" anchor="t" anchorCtr="0">
          <a:noAutofit/>
          <a:sp3d extrusionH="28000" prstMaterial="matte"/>
        </a:bodyPr>
        <a:lstStyle/>
        <a:p>
          <a:pPr lvl="0" algn="l" defTabSz="1466850">
            <a:lnSpc>
              <a:spcPct val="90000"/>
            </a:lnSpc>
            <a:spcBef>
              <a:spcPct val="0"/>
            </a:spcBef>
            <a:spcAft>
              <a:spcPct val="35000"/>
            </a:spcAft>
          </a:pPr>
          <a:r>
            <a:rPr lang="zh-CN" altLang="en-US" sz="3300" kern="1200" dirty="0" smtClean="0">
              <a:solidFill>
                <a:srgbClr val="0070C0"/>
              </a:solidFill>
              <a:latin typeface="华文行楷" pitchFamily="2" charset="-122"/>
              <a:ea typeface="华文行楷" pitchFamily="2" charset="-122"/>
            </a:rPr>
            <a:t>初级组</a:t>
          </a:r>
          <a:endParaRPr lang="zh-CN" altLang="en-US" sz="3300" kern="1200" dirty="0">
            <a:solidFill>
              <a:srgbClr val="0070C0"/>
            </a:solidFill>
            <a:latin typeface="华文行楷" pitchFamily="2" charset="-122"/>
            <a:ea typeface="华文行楷" pitchFamily="2" charset="-122"/>
          </a:endParaRPr>
        </a:p>
      </dsp:txBody>
      <dsp:txXfrm>
        <a:off x="2310018" y="1275856"/>
        <a:ext cx="1475894" cy="553123"/>
      </dsp:txXfrm>
    </dsp:sp>
    <dsp:sp modelId="{55F65E5F-89DF-40F2-BB9C-5C77C439F5D2}">
      <dsp:nvSpPr>
        <dsp:cNvPr id="0" name=""/>
        <dsp:cNvSpPr/>
      </dsp:nvSpPr>
      <dsp:spPr>
        <a:xfrm>
          <a:off x="3549864" y="670130"/>
          <a:ext cx="275468" cy="275468"/>
        </a:xfrm>
        <a:prstGeom prst="ellipse">
          <a:avLst/>
        </a:prstGeom>
        <a:solidFill>
          <a:schemeClr val="accent1">
            <a:shade val="50000"/>
            <a:hueOff val="0"/>
            <a:satOff val="-45381"/>
            <a:lumOff val="34947"/>
            <a:alphaOff val="0"/>
          </a:schemeClr>
        </a:solidFill>
        <a:ln>
          <a:noFill/>
        </a:ln>
        <a:effectLst>
          <a:outerShdw blurRad="38100" dist="381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272E959A-8A73-4927-AD8D-BF7FCC65658F}">
      <dsp:nvSpPr>
        <dsp:cNvPr id="0" name=""/>
        <dsp:cNvSpPr/>
      </dsp:nvSpPr>
      <dsp:spPr>
        <a:xfrm>
          <a:off x="3726279" y="807864"/>
          <a:ext cx="1838393" cy="1840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965" tIns="0" rIns="0" bIns="0" numCol="1" spcCol="1270" anchor="t" anchorCtr="0">
          <a:noAutofit/>
          <a:sp3d extrusionH="28000" prstMaterial="matte"/>
        </a:bodyPr>
        <a:lstStyle/>
        <a:p>
          <a:pPr lvl="0" algn="l" defTabSz="1466850">
            <a:lnSpc>
              <a:spcPct val="90000"/>
            </a:lnSpc>
            <a:spcBef>
              <a:spcPct val="0"/>
            </a:spcBef>
            <a:spcAft>
              <a:spcPct val="35000"/>
            </a:spcAft>
          </a:pPr>
          <a:r>
            <a:rPr lang="zh-CN" altLang="en-US" sz="3300" b="0" kern="1200" dirty="0" smtClean="0">
              <a:solidFill>
                <a:srgbClr val="0070C0"/>
              </a:solidFill>
              <a:latin typeface="华文行楷" pitchFamily="2" charset="-122"/>
              <a:ea typeface="华文行楷" pitchFamily="2" charset="-122"/>
            </a:rPr>
            <a:t>高级组</a:t>
          </a:r>
          <a:endParaRPr lang="zh-CN" altLang="en-US" sz="3300" b="0" kern="1200" dirty="0">
            <a:solidFill>
              <a:srgbClr val="0070C0"/>
            </a:solidFill>
            <a:latin typeface="华文行楷" pitchFamily="2" charset="-122"/>
            <a:ea typeface="华文行楷" pitchFamily="2" charset="-122"/>
          </a:endParaRPr>
        </a:p>
      </dsp:txBody>
      <dsp:txXfrm>
        <a:off x="3726279" y="807864"/>
        <a:ext cx="1838393" cy="1840871"/>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parTxLTRAlign" val="r"/>
                    <dgm:param type="parTxRTLAlign" val="r"/>
                    <dgm:param type="txAnchorVert" val="t"/>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parTxLTRAlign" val="l"/>
                            <dgm:param type="parTxRTLAlign" val="r"/>
                            <dgm:param type="txAnchorVert" val="t"/>
                          </dgm:alg>
                        </dgm:if>
                        <dgm:else name="Name15">
                          <dgm:alg type="tx">
                            <dgm:param type="parTxLTRAlign" val="l"/>
                            <dgm:param type="parTxRTLAlign" val="l"/>
                            <dgm:param type="txAnchorVert" val="t"/>
                          </dgm:alg>
                        </dgm:else>
                      </dgm:choose>
                    </dgm:if>
                    <dgm:else name="Name16">
                      <dgm:choose name="Name17">
                        <dgm:if name="Name18" axis="root des" ptType="all node" func="maxDepth" op="gt" val="1">
                          <dgm:alg type="tx">
                            <dgm:param type="parTxLTRAlign" val="l"/>
                            <dgm:param type="parTxRTLAlign" val="r"/>
                            <dgm:param type="txAnchorVertCh" val="b"/>
                            <dgm:param type="txAnchorVert" val="b"/>
                          </dgm:alg>
                        </dgm:if>
                        <dgm:else name="Name19">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parTxLTRAlign" val="l"/>
                            <dgm:param type="parTxRTLAlign" val="r"/>
                            <dgm:param type="txAnchorVert" val="t"/>
                          </dgm:alg>
                        </dgm:if>
                        <dgm:else name="Name28">
                          <dgm:alg type="tx">
                            <dgm:param type="parTxLTRAlign" val="l"/>
                            <dgm:param type="parTxRTLAlign" val="l"/>
                            <dgm:param type="txAnchorVert" val="t"/>
                          </dgm:alg>
                        </dgm:else>
                      </dgm:choose>
                    </dgm:if>
                    <dgm:else name="Name29">
                      <dgm:choose name="Name30">
                        <dgm:if name="Name31" axis="root des" ptType="all node" func="maxDepth" op="gt" val="1">
                          <dgm:alg type="tx">
                            <dgm:param type="parTxLTRAlign" val="l"/>
                            <dgm:param type="parTxRTLAlign" val="r"/>
                            <dgm:param type="txAnchorVertCh" val="b"/>
                            <dgm:param type="txAnchorVert" val="b"/>
                          </dgm:alg>
                        </dgm:if>
                        <dgm:else name="Name3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parTxLTRAlign" val="l"/>
                            <dgm:param type="parTxRTLAlign" val="r"/>
                            <dgm:param type="txAnchorVert" val="t"/>
                          </dgm:alg>
                        </dgm:if>
                        <dgm:else name="Name45">
                          <dgm:alg type="tx">
                            <dgm:param type="parTxLTRAlign" val="l"/>
                            <dgm:param type="parTxRTLAlign" val="l"/>
                            <dgm:param type="txAnchorVert" val="t"/>
                          </dgm:alg>
                        </dgm:else>
                      </dgm:choose>
                    </dgm:if>
                    <dgm:else name="Name46">
                      <dgm:choose name="Name47">
                        <dgm:if name="Name48" axis="root des" ptType="all node" func="maxDepth" op="gt" val="1">
                          <dgm:alg type="tx">
                            <dgm:param type="parTxLTRAlign" val="l"/>
                            <dgm:param type="parTxRTLAlign" val="r"/>
                            <dgm:param type="txAnchorVertCh" val="b"/>
                            <dgm:param type="txAnchorVert" val="b"/>
                          </dgm:alg>
                        </dgm:if>
                        <dgm:else name="Name49">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parTxLTRAlign" val="l"/>
                            <dgm:param type="parTxRTLAlign" val="r"/>
                            <dgm:param type="txAnchorVert" val="t"/>
                          </dgm:alg>
                        </dgm:if>
                        <dgm:else name="Name58">
                          <dgm:alg type="tx">
                            <dgm:param type="parTxLTRAlign" val="l"/>
                            <dgm:param type="parTxRTLAlign" val="l"/>
                            <dgm:param type="txAnchorVert" val="t"/>
                          </dgm:alg>
                        </dgm:else>
                      </dgm:choose>
                    </dgm:if>
                    <dgm:else name="Name59">
                      <dgm:choose name="Name60">
                        <dgm:if name="Name61" axis="root des" ptType="all node" func="maxDepth" op="gt" val="1">
                          <dgm:alg type="tx">
                            <dgm:param type="parTxLTRAlign" val="l"/>
                            <dgm:param type="parTxRTLAlign" val="r"/>
                            <dgm:param type="txAnchorVertCh" val="b"/>
                            <dgm:param type="txAnchorVert" val="b"/>
                          </dgm:alg>
                        </dgm:if>
                        <dgm:else name="Name6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parTxLTRAlign" val="l"/>
                            <dgm:param type="parTxRTLAlign" val="r"/>
                            <dgm:param type="txAnchorVert" val="t"/>
                          </dgm:alg>
                        </dgm:if>
                        <dgm:else name="Name71">
                          <dgm:alg type="tx">
                            <dgm:param type="parTxLTRAlign" val="l"/>
                            <dgm:param type="parTxRTLAlign" val="l"/>
                            <dgm:param type="txAnchorVert" val="t"/>
                          </dgm:alg>
                        </dgm:else>
                      </dgm:choose>
                    </dgm:if>
                    <dgm:else name="Name72">
                      <dgm:choose name="Name73">
                        <dgm:if name="Name74" axis="root des" ptType="all node" func="maxDepth" op="gt" val="1">
                          <dgm:alg type="tx">
                            <dgm:param type="parTxLTRAlign" val="l"/>
                            <dgm:param type="parTxRTLAlign" val="r"/>
                            <dgm:param type="txAnchorVertCh" val="b"/>
                            <dgm:param type="txAnchorVert" val="b"/>
                          </dgm:alg>
                        </dgm:if>
                        <dgm:else name="Name75">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param type="txAnchorVert" val="t"/>
                          </dgm:alg>
                        </dgm:if>
                        <dgm:else name="Name88">
                          <dgm:alg type="tx">
                            <dgm:param type="parTxLTRAlign" val="l"/>
                            <dgm:param type="parTxRTLAlign" val="l"/>
                            <dgm:param type="txAnchorVert" val="t"/>
                          </dgm:alg>
                        </dgm:else>
                      </dgm:choose>
                    </dgm:if>
                    <dgm:else name="Name89">
                      <dgm:choose name="Name90">
                        <dgm:if name="Name91" axis="root des" ptType="all node" func="maxDepth" op="gt" val="1">
                          <dgm:alg type="tx">
                            <dgm:param type="parTxLTRAlign" val="l"/>
                            <dgm:param type="parTxRTLAlign" val="r"/>
                            <dgm:param type="txAnchorVertCh" val="b"/>
                            <dgm:param type="txAnchorVert" val="b"/>
                          </dgm:alg>
                        </dgm:if>
                        <dgm:else name="Name9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parTxLTRAlign" val="l"/>
                            <dgm:param type="parTxRTLAlign" val="r"/>
                            <dgm:param type="txAnchorVert" val="t"/>
                          </dgm:alg>
                        </dgm:if>
                        <dgm:else name="Name101">
                          <dgm:alg type="tx">
                            <dgm:param type="parTxLTRAlign" val="l"/>
                            <dgm:param type="parTxRTLAlign" val="l"/>
                            <dgm:param type="txAnchorVert" val="t"/>
                          </dgm:alg>
                        </dgm:else>
                      </dgm:choose>
                    </dgm:if>
                    <dgm:else name="Name102">
                      <dgm:choose name="Name103">
                        <dgm:if name="Name104" axis="root des" ptType="all node" func="maxDepth" op="gt" val="1">
                          <dgm:alg type="tx">
                            <dgm:param type="parTxLTRAlign" val="l"/>
                            <dgm:param type="parTxRTLAlign" val="r"/>
                            <dgm:param type="txAnchorVertCh" val="b"/>
                            <dgm:param type="txAnchorVert" val="b"/>
                          </dgm:alg>
                        </dgm:if>
                        <dgm:else name="Name105">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parTxLTRAlign" val="l"/>
                            <dgm:param type="parTxRTLAlign" val="r"/>
                            <dgm:param type="txAnchorVert" val="t"/>
                          </dgm:alg>
                        </dgm:if>
                        <dgm:else name="Name114">
                          <dgm:alg type="tx">
                            <dgm:param type="parTxLTRAlign" val="l"/>
                            <dgm:param type="parTxRTLAlign" val="l"/>
                            <dgm:param type="txAnchorVert" val="t"/>
                          </dgm:alg>
                        </dgm:else>
                      </dgm:choose>
                    </dgm:if>
                    <dgm:else name="Name115">
                      <dgm:choose name="Name116">
                        <dgm:if name="Name117" axis="root des" ptType="all node" func="maxDepth" op="gt" val="1">
                          <dgm:alg type="tx">
                            <dgm:param type="parTxLTRAlign" val="l"/>
                            <dgm:param type="parTxRTLAlign" val="r"/>
                            <dgm:param type="txAnchorVertCh" val="b"/>
                            <dgm:param type="txAnchorVert" val="b"/>
                          </dgm:alg>
                        </dgm:if>
                        <dgm:else name="Name118">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parTxLTRAlign" val="l"/>
                            <dgm:param type="parTxRTLAlign" val="r"/>
                            <dgm:param type="txAnchorVert" val="t"/>
                          </dgm:alg>
                        </dgm:if>
                        <dgm:else name="Name127">
                          <dgm:alg type="tx">
                            <dgm:param type="parTxLTRAlign" val="l"/>
                            <dgm:param type="parTxRTLAlign" val="l"/>
                            <dgm:param type="txAnchorVert" val="t"/>
                          </dgm:alg>
                        </dgm:else>
                      </dgm:choose>
                    </dgm:if>
                    <dgm:else name="Name128">
                      <dgm:choose name="Name129">
                        <dgm:if name="Name130" axis="root des" ptType="all node" func="maxDepth" op="gt" val="1">
                          <dgm:alg type="tx">
                            <dgm:param type="parTxLTRAlign" val="l"/>
                            <dgm:param type="parTxRTLAlign" val="r"/>
                            <dgm:param type="txAnchorVertCh" val="b"/>
                            <dgm:param type="txAnchorVert" val="b"/>
                          </dgm:alg>
                        </dgm:if>
                        <dgm:else name="Name131">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parTxLTRAlign" val="l"/>
                            <dgm:param type="parTxRTLAlign" val="r"/>
                            <dgm:param type="txAnchorVert" val="t"/>
                          </dgm:alg>
                        </dgm:if>
                        <dgm:else name="Name144">
                          <dgm:alg type="tx">
                            <dgm:param type="parTxLTRAlign" val="l"/>
                            <dgm:param type="parTxRTLAlign" val="l"/>
                            <dgm:param type="txAnchorVert" val="t"/>
                          </dgm:alg>
                        </dgm:else>
                      </dgm:choose>
                    </dgm:if>
                    <dgm:else name="Name145">
                      <dgm:choose name="Name146">
                        <dgm:if name="Name147" axis="root des" ptType="all node" func="maxDepth" op="gt" val="1">
                          <dgm:alg type="tx">
                            <dgm:param type="parTxLTRAlign" val="l"/>
                            <dgm:param type="parTxRTLAlign" val="r"/>
                            <dgm:param type="txAnchorVertCh" val="b"/>
                            <dgm:param type="txAnchorVert" val="b"/>
                          </dgm:alg>
                        </dgm:if>
                        <dgm:else name="Name148">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parTxLTRAlign" val="l"/>
                            <dgm:param type="parTxRTLAlign" val="r"/>
                            <dgm:param type="txAnchorVert" val="t"/>
                          </dgm:alg>
                        </dgm:if>
                        <dgm:else name="Name157">
                          <dgm:alg type="tx">
                            <dgm:param type="parTxLTRAlign" val="l"/>
                            <dgm:param type="parTxRTLAlign" val="l"/>
                            <dgm:param type="txAnchorVert" val="t"/>
                          </dgm:alg>
                        </dgm:else>
                      </dgm:choose>
                    </dgm:if>
                    <dgm:else name="Name158">
                      <dgm:choose name="Name159">
                        <dgm:if name="Name160" axis="root des" ptType="all node" func="maxDepth" op="gt" val="1">
                          <dgm:alg type="tx">
                            <dgm:param type="parTxLTRAlign" val="l"/>
                            <dgm:param type="parTxRTLAlign" val="r"/>
                            <dgm:param type="txAnchorVertCh" val="b"/>
                            <dgm:param type="txAnchorVert" val="b"/>
                          </dgm:alg>
                        </dgm:if>
                        <dgm:else name="Name161">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parTxLTRAlign" val="l"/>
                            <dgm:param type="parTxRTLAlign" val="r"/>
                            <dgm:param type="txAnchorVert" val="t"/>
                          </dgm:alg>
                        </dgm:if>
                        <dgm:else name="Name170">
                          <dgm:alg type="tx">
                            <dgm:param type="parTxLTRAlign" val="l"/>
                            <dgm:param type="parTxRTLAlign" val="l"/>
                            <dgm:param type="txAnchorVert" val="t"/>
                          </dgm:alg>
                        </dgm:else>
                      </dgm:choose>
                    </dgm:if>
                    <dgm:else name="Name171">
                      <dgm:choose name="Name172">
                        <dgm:if name="Name173" axis="root des" ptType="all node" func="maxDepth" op="gt" val="1">
                          <dgm:alg type="tx">
                            <dgm:param type="parTxLTRAlign" val="l"/>
                            <dgm:param type="parTxRTLAlign" val="r"/>
                            <dgm:param type="txAnchorVertCh" val="b"/>
                            <dgm:param type="txAnchorVert" val="b"/>
                          </dgm:alg>
                        </dgm:if>
                        <dgm:else name="Name174">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parTxLTRAlign" val="l"/>
                            <dgm:param type="parTxRTLAlign" val="r"/>
                            <dgm:param type="txAnchorVert" val="t"/>
                          </dgm:alg>
                        </dgm:if>
                        <dgm:else name="Name183">
                          <dgm:alg type="tx">
                            <dgm:param type="parTxLTRAlign" val="l"/>
                            <dgm:param type="parTxRTLAlign" val="l"/>
                            <dgm:param type="txAnchorVert" val="t"/>
                          </dgm:alg>
                        </dgm:else>
                      </dgm:choose>
                    </dgm:if>
                    <dgm:else name="Name184">
                      <dgm:choose name="Name185">
                        <dgm:if name="Name186" axis="root des" ptType="all node" func="maxDepth" op="gt" val="1">
                          <dgm:alg type="tx">
                            <dgm:param type="parTxLTRAlign" val="l"/>
                            <dgm:param type="parTxRTLAlign" val="r"/>
                            <dgm:param type="txAnchorVertCh" val="b"/>
                            <dgm:param type="txAnchorVert" val="b"/>
                          </dgm:alg>
                        </dgm:if>
                        <dgm:else name="Name187">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parTxLTRAlign" val="l"/>
                            <dgm:param type="parTxRTLAlign" val="r"/>
                            <dgm:param type="txAnchorVert" val="t"/>
                          </dgm:alg>
                        </dgm:if>
                        <dgm:else name="Name196">
                          <dgm:alg type="tx">
                            <dgm:param type="parTxLTRAlign" val="l"/>
                            <dgm:param type="parTxRTLAlign" val="l"/>
                            <dgm:param type="txAnchorVert" val="t"/>
                          </dgm:alg>
                        </dgm:else>
                      </dgm:choose>
                    </dgm:if>
                    <dgm:else name="Name197">
                      <dgm:choose name="Name198">
                        <dgm:if name="Name199" axis="root des" ptType="all node" func="maxDepth" op="gt" val="1">
                          <dgm:alg type="tx">
                            <dgm:param type="parTxLTRAlign" val="l"/>
                            <dgm:param type="parTxRTLAlign" val="r"/>
                            <dgm:param type="txAnchorVertCh" val="b"/>
                            <dgm:param type="txAnchorVert" val="b"/>
                          </dgm:alg>
                        </dgm:if>
                        <dgm:else name="Name200">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revTx">
    <dgm:scene3d>
      <a:camera prst="orthographicFront"/>
      <a:lightRig rig="threePt" dir="t"/>
    </dgm:scene3d>
    <dgm:txPr>
      <a:sp3d extrusionH="28000" prstMaterial="matte"/>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2"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3"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4"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5"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zh-CN" altLang="en-US" smtClean="0"/>
              <a:t>单击此处编辑母版标题样式</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Date Placeholder 6"/>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zh-CN" altLang="en-US" smtClean="0"/>
              <a:t>单击此处编辑母版标题样式</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zh-CN" altLang="en-US" smtClean="0"/>
              <a:t>单击此处编辑母版标题样式</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zh-CN" altLang="en-US" smtClean="0"/>
              <a:t>单击图标添加图片</a:t>
            </a:r>
            <a:endParaRPr 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7"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8"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9"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0" name="Freeform 19"/>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A10B0DB1-DC38-4218-A082-30B1F8AA7C4D}" type="datetimeFigureOut">
              <a:rPr lang="zh-CN" altLang="en-US" smtClean="0"/>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F13F3834-1C0D-4DB3-87B7-C4C69F6AF8E3}"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A10B0DB1-DC38-4218-A082-30B1F8AA7C4D}" type="datetimeFigureOut">
              <a:rPr lang="zh-CN" altLang="en-US" smtClean="0"/>
            </a:fld>
            <a:endParaRPr lang="zh-CN" altLang="en-US"/>
          </a:p>
        </p:txBody>
      </p:sp>
      <p:sp>
        <p:nvSpPr>
          <p:cNvPr id="9" name="灯片编号占位符 8"/>
          <p:cNvSpPr>
            <a:spLocks noGrp="1"/>
          </p:cNvSpPr>
          <p:nvPr>
            <p:ph type="sldNum" sz="quarter" idx="15"/>
          </p:nvPr>
        </p:nvSpPr>
        <p:spPr/>
        <p:txBody>
          <a:bodyPr rtlCol="0"/>
          <a:lstStyle/>
          <a:p>
            <a:fld id="{F13F3834-1C0D-4DB3-87B7-C4C69F6AF8E3}" type="slidenum">
              <a:rPr lang="zh-CN" altLang="en-US" smtClean="0"/>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bwMode="auto">
          <a:xfrm rot="5400000">
            <a:off x="7763256" y="1170432"/>
            <a:ext cx="2286000" cy="381000"/>
          </a:xfrm>
        </p:spPr>
        <p:txBody>
          <a:bodyPr/>
          <a:lstStyle/>
          <a:p>
            <a:fld id="{A10B0DB1-DC38-4218-A082-30B1F8AA7C4D}" type="datetimeFigureOut">
              <a:rPr lang="zh-CN" altLang="en-US" smtClean="0"/>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F13F3834-1C0D-4DB3-87B7-C4C69F6AF8E3}"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endParaRPr kumimoji="0" lang="zh-CN" altLang="en-US" smtClean="0"/>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endParaRPr kumimoji="0" lang="zh-CN" altLang="en-US" smtClean="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A10B0DB1-DC38-4218-A082-30B1F8AA7C4D}" type="datetimeFigureOut">
              <a:rPr lang="zh-CN" altLang="en-US" smtClean="0"/>
            </a:fld>
            <a:endParaRPr lang="zh-CN" altLang="en-US"/>
          </a:p>
        </p:txBody>
      </p:sp>
      <p:sp>
        <p:nvSpPr>
          <p:cNvPr id="7" name="灯片编号占位符 6"/>
          <p:cNvSpPr>
            <a:spLocks noGrp="1"/>
          </p:cNvSpPr>
          <p:nvPr>
            <p:ph type="sldNum" sz="quarter" idx="11"/>
          </p:nvPr>
        </p:nvSpPr>
        <p:spPr/>
        <p:txBody>
          <a:bodyPr rtlCol="0"/>
          <a:lstStyle/>
          <a:p>
            <a:fld id="{F13F3834-1C0D-4DB3-87B7-C4C69F6AF8E3}" type="slidenum">
              <a:rPr lang="zh-CN" altLang="en-US" smtClean="0"/>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A10B0DB1-DC38-4218-A082-30B1F8AA7C4D}" type="datetimeFigureOut">
              <a:rPr lang="zh-CN" altLang="en-US" smtClean="0"/>
            </a:fld>
            <a:endParaRPr lang="zh-CN" altLang="en-US"/>
          </a:p>
        </p:txBody>
      </p:sp>
      <p:sp>
        <p:nvSpPr>
          <p:cNvPr id="22" name="灯片编号占位符 21"/>
          <p:cNvSpPr>
            <a:spLocks noGrp="1"/>
          </p:cNvSpPr>
          <p:nvPr>
            <p:ph type="sldNum" sz="quarter" idx="15"/>
          </p:nvPr>
        </p:nvSpPr>
        <p:spPr/>
        <p:txBody>
          <a:bodyPr rtlCol="0"/>
          <a:lstStyle/>
          <a:p>
            <a:fld id="{F13F3834-1C0D-4DB3-87B7-C4C69F6AF8E3}" type="slidenum">
              <a:rPr lang="zh-CN" altLang="en-US" smtClean="0"/>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A10B0DB1-DC38-4218-A082-30B1F8AA7C4D}" type="datetimeFigureOut">
              <a:rPr lang="zh-CN" altLang="en-US" smtClean="0"/>
            </a:fld>
            <a:endParaRPr lang="zh-CN" altLang="en-US"/>
          </a:p>
        </p:txBody>
      </p:sp>
      <p:sp>
        <p:nvSpPr>
          <p:cNvPr id="18" name="灯片编号占位符 17"/>
          <p:cNvSpPr>
            <a:spLocks noGrp="1"/>
          </p:cNvSpPr>
          <p:nvPr>
            <p:ph type="sldNum" sz="quarter" idx="11"/>
          </p:nvPr>
        </p:nvSpPr>
        <p:spPr/>
        <p:txBody>
          <a:bodyPr rtlCol="0"/>
          <a:lstStyle/>
          <a:p>
            <a:fld id="{F13F3834-1C0D-4DB3-87B7-C4C69F6AF8E3}" type="slidenum">
              <a:rPr lang="zh-CN" altLang="en-US" smtClean="0"/>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95" name="Title 94"/>
          <p:cNvSpPr>
            <a:spLocks noGrp="1"/>
          </p:cNvSpPr>
          <p:nvPr>
            <p:ph type="title"/>
          </p:nvPr>
        </p:nvSpPr>
        <p:spPr>
          <a:xfrm>
            <a:off x="457200" y="4463568"/>
            <a:ext cx="8305800" cy="1143000"/>
          </a:xfrm>
        </p:spPr>
        <p:txBody>
          <a:bodyPr/>
          <a:lstStyle/>
          <a:p>
            <a:r>
              <a:rPr lang="zh-CN" altLang="en-US" smtClean="0"/>
              <a:t>单击此处编辑母版标题样式</a:t>
            </a:r>
            <a:endParaRPr lang="en-US"/>
          </a:p>
        </p:txBody>
      </p:sp>
      <p:sp>
        <p:nvSpPr>
          <p:cNvPr id="2" name="Date Placeholder 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91" name="Footer Placeholder 90"/>
          <p:cNvSpPr>
            <a:spLocks noGrp="1"/>
          </p:cNvSpPr>
          <p:nvPr>
            <p:ph type="ftr" sz="quarter" idx="11"/>
          </p:nvPr>
        </p:nvSpPr>
        <p:spPr/>
        <p:txBody>
          <a:bodyPr/>
          <a:lstStyle/>
          <a:p>
            <a:endParaRPr lang="zh-CN" altLang="en-US"/>
          </a:p>
        </p:txBody>
      </p:sp>
      <p:sp>
        <p:nvSpPr>
          <p:cNvPr id="92" name="Slide Number Placeholder 91"/>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Date Placeholder 6"/>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320"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Date Placeholder 6"/>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13F3834-1C0D-4DB3-87B7-C4C69F6AF8E3}" type="slidenum">
              <a:rPr lang="zh-CN" altLang="en-US" smtClean="0"/>
            </a:fld>
            <a:endParaRPr lang="zh-CN" alt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0" name="Freeform 18"/>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1" name="Freeform 22"/>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2" name="Freeform 26"/>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3" name="Freeform 10"/>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zh-CN" altLang="en-US" smtClean="0"/>
              <a:t>单击此处编辑母版标题样式</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Date Placeholder 6"/>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13F3834-1C0D-4DB3-87B7-C4C69F6AF8E3}" type="slidenum">
              <a:rPr lang="zh-CN" altLang="en-US" smtClean="0"/>
            </a:fld>
            <a:endParaRPr lang="zh-CN" alt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zh-CN" altLang="en-US" smtClean="0"/>
              <a:t>单击此处编辑母版标题样式</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15" name="Date Placeholder 1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16" name="Slide Number Placeholder 15"/>
          <p:cNvSpPr>
            <a:spLocks noGrp="1"/>
          </p:cNvSpPr>
          <p:nvPr>
            <p:ph type="sldNum" sz="quarter" idx="11"/>
          </p:nvPr>
        </p:nvSpPr>
        <p:spPr/>
        <p:txBody>
          <a:bodyPr/>
          <a:lstStyle/>
          <a:p>
            <a:fld id="{F13F3834-1C0D-4DB3-87B7-C4C69F6AF8E3}" type="slidenum">
              <a:rPr lang="zh-CN" altLang="en-US" smtClean="0"/>
            </a:fld>
            <a:endParaRPr lang="zh-CN" altLang="en-US"/>
          </a:p>
        </p:txBody>
      </p:sp>
      <p:sp>
        <p:nvSpPr>
          <p:cNvPr id="17" name="Footer Placeholder 16"/>
          <p:cNvSpPr>
            <a:spLocks noGrp="1"/>
          </p:cNvSpPr>
          <p:nvPr>
            <p:ph type="ftr" sz="quarter" idx="12"/>
          </p:nvPr>
        </p:nvSpPr>
        <p:spPr/>
        <p:txBody>
          <a:bodyPr/>
          <a:lstStyle/>
          <a:p>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Title 12"/>
          <p:cNvSpPr>
            <a:spLocks noGrp="1"/>
          </p:cNvSpPr>
          <p:nvPr>
            <p:ph type="title"/>
          </p:nvPr>
        </p:nvSpPr>
        <p:spPr/>
        <p:txBody>
          <a:bodyPr/>
          <a:lstStyle/>
          <a:p>
            <a:r>
              <a:rPr lang="zh-CN" altLang="en-US" smtClean="0"/>
              <a:t>单击此处编辑母版标题样式</a:t>
            </a:r>
            <a:endParaRPr lang="en-US"/>
          </a:p>
        </p:txBody>
      </p:sp>
      <p:sp>
        <p:nvSpPr>
          <p:cNvPr id="14" name="Date Placeholder 1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15" name="Slide Number Placeholder 14"/>
          <p:cNvSpPr>
            <a:spLocks noGrp="1"/>
          </p:cNvSpPr>
          <p:nvPr>
            <p:ph type="sldNum" sz="quarter" idx="11"/>
          </p:nvPr>
        </p:nvSpPr>
        <p:spPr/>
        <p:txBody>
          <a:bodyPr/>
          <a:lstStyle/>
          <a:p>
            <a:fld id="{F13F3834-1C0D-4DB3-87B7-C4C69F6AF8E3}" type="slidenum">
              <a:rPr lang="zh-CN" altLang="en-US" smtClean="0"/>
            </a:fld>
            <a:endParaRPr lang="zh-CN" altLang="en-US"/>
          </a:p>
        </p:txBody>
      </p:sp>
      <p:sp>
        <p:nvSpPr>
          <p:cNvPr id="16" name="Footer Placeholder 15"/>
          <p:cNvSpPr>
            <a:spLocks noGrp="1"/>
          </p:cNvSpPr>
          <p:nvPr>
            <p:ph type="ftr" sz="quarter" idx="12"/>
          </p:nvPr>
        </p:nvSpPr>
        <p:spPr/>
        <p:txBody>
          <a:bodyPr/>
          <a:lstStyle/>
          <a:p>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12" name="Date Placeholder 1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13" name="Slide Number Placeholder 12"/>
          <p:cNvSpPr>
            <a:spLocks noGrp="1"/>
          </p:cNvSpPr>
          <p:nvPr>
            <p:ph type="sldNum" sz="quarter" idx="11"/>
          </p:nvPr>
        </p:nvSpPr>
        <p:spPr/>
        <p:txBody>
          <a:bodyPr/>
          <a:lstStyle/>
          <a:p>
            <a:fld id="{F13F3834-1C0D-4DB3-87B7-C4C69F6AF8E3}" type="slidenum">
              <a:rPr lang="zh-CN" altLang="en-US" smtClean="0"/>
            </a:fld>
            <a:endParaRPr lang="zh-CN" altLang="en-US"/>
          </a:p>
        </p:txBody>
      </p:sp>
      <p:sp>
        <p:nvSpPr>
          <p:cNvPr id="14" name="Footer Placeholder 13"/>
          <p:cNvSpPr>
            <a:spLocks noGrp="1"/>
          </p:cNvSpPr>
          <p:nvPr>
            <p:ph type="ftr" sz="quarter" idx="12"/>
          </p:nvPr>
        </p:nvSpPr>
        <p:spPr/>
        <p:txBody>
          <a:bodyPr/>
          <a:lstStyle/>
          <a:p>
            <a:endParaRPr lang="zh-CN" altLang="en-US"/>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zh-CN" altLang="en-US" smtClean="0"/>
              <a:t>单击此处编辑母版标题样式</a:t>
            </a:r>
            <a:endParaRPr 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9" name="Slide Number Placeholder 8"/>
          <p:cNvSpPr>
            <a:spLocks noGrp="1"/>
          </p:cNvSpPr>
          <p:nvPr>
            <p:ph type="sldNum" sz="quarter" idx="11"/>
          </p:nvPr>
        </p:nvSpPr>
        <p:spPr/>
        <p:txBody>
          <a:bodyPr/>
          <a:lstStyle/>
          <a:p>
            <a:fld id="{F13F3834-1C0D-4DB3-87B7-C4C69F6AF8E3}" type="slidenum">
              <a:rPr lang="zh-CN" altLang="en-US" smtClean="0"/>
            </a:fld>
            <a:endParaRPr lang="zh-CN" altLang="en-US"/>
          </a:p>
        </p:txBody>
      </p:sp>
      <p:sp>
        <p:nvSpPr>
          <p:cNvPr id="10" name="Footer Placeholder 9"/>
          <p:cNvSpPr>
            <a:spLocks noGrp="1"/>
          </p:cNvSpPr>
          <p:nvPr>
            <p:ph type="ftr" sz="quarter" idx="12"/>
          </p:nvPr>
        </p:nvSpPr>
        <p:spPr/>
        <p:txBody>
          <a:bodyPr/>
          <a:lstStyle/>
          <a:p>
            <a:endParaRPr lang="zh-CN" altLang="en-US"/>
          </a:p>
        </p:txBody>
      </p:sp>
      <p:sp>
        <p:nvSpPr>
          <p:cNvPr id="11" name="Title 10"/>
          <p:cNvSpPr>
            <a:spLocks noGrp="1"/>
          </p:cNvSpPr>
          <p:nvPr>
            <p:ph type="title"/>
          </p:nvPr>
        </p:nvSpPr>
        <p:spPr/>
        <p:txBody>
          <a:bodyPr/>
          <a:lstStyle/>
          <a:p>
            <a:r>
              <a:rPr lang="zh-CN" altLang="en-US" smtClean="0"/>
              <a:t>单击此处编辑母版标题样式</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zh-CN" altLang="en-US" smtClean="0"/>
              <a:t>单击此处编辑母版标题样式</a:t>
            </a:r>
            <a:endParaRPr lang="en-US" dirty="0"/>
          </a:p>
        </p:txBody>
      </p:sp>
      <p:sp>
        <p:nvSpPr>
          <p:cNvPr id="14" name="Date Placeholder 1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15" name="Slide Number Placeholder 14"/>
          <p:cNvSpPr>
            <a:spLocks noGrp="1"/>
          </p:cNvSpPr>
          <p:nvPr>
            <p:ph type="sldNum" sz="quarter" idx="11"/>
          </p:nvPr>
        </p:nvSpPr>
        <p:spPr/>
        <p:txBody>
          <a:bodyPr/>
          <a:lstStyle/>
          <a:p>
            <a:fld id="{F13F3834-1C0D-4DB3-87B7-C4C69F6AF8E3}" type="slidenum">
              <a:rPr lang="zh-CN" altLang="en-US" smtClean="0"/>
            </a:fld>
            <a:endParaRPr lang="zh-CN" altLang="en-US"/>
          </a:p>
        </p:txBody>
      </p:sp>
      <p:sp>
        <p:nvSpPr>
          <p:cNvPr id="16" name="Footer Placeholder 15"/>
          <p:cNvSpPr>
            <a:spLocks noGrp="1"/>
          </p:cNvSpPr>
          <p:nvPr>
            <p:ph type="ftr" sz="quarter" idx="12"/>
          </p:nvPr>
        </p:nvSpPr>
        <p:spPr/>
        <p:txBody>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zh-CN" altLang="en-US" smtClean="0"/>
              <a:t>单击此处编辑母版标题样式</a:t>
            </a:r>
            <a:endParaRPr lang="en-US"/>
          </a:p>
        </p:txBody>
      </p:sp>
      <p:sp>
        <p:nvSpPr>
          <p:cNvPr id="7" name="Date Placeholder 6"/>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8" name="Slide Number Placeholder 7"/>
          <p:cNvSpPr>
            <a:spLocks noGrp="1"/>
          </p:cNvSpPr>
          <p:nvPr>
            <p:ph type="sldNum" sz="quarter" idx="11"/>
          </p:nvPr>
        </p:nvSpPr>
        <p:spPr/>
        <p:txBody>
          <a:bodyPr/>
          <a:lstStyle/>
          <a:p>
            <a:fld id="{F13F3834-1C0D-4DB3-87B7-C4C69F6AF8E3}" type="slidenum">
              <a:rPr lang="zh-CN" altLang="en-US" smtClean="0"/>
            </a:fld>
            <a:endParaRPr lang="zh-CN" altLang="en-US"/>
          </a:p>
        </p:txBody>
      </p:sp>
      <p:sp>
        <p:nvSpPr>
          <p:cNvPr id="9" name="Footer Placeholder 8"/>
          <p:cNvSpPr>
            <a:spLocks noGrp="1"/>
          </p:cNvSpPr>
          <p:nvPr>
            <p:ph type="ftr" sz="quarter" idx="12"/>
          </p:nvPr>
        </p:nvSpPr>
        <p:spPr/>
        <p:txBody>
          <a:bodyPr/>
          <a:lstStyle/>
          <a:p>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Slide Number Placeholder 5"/>
          <p:cNvSpPr>
            <a:spLocks noGrp="1"/>
          </p:cNvSpPr>
          <p:nvPr>
            <p:ph type="sldNum" sz="quarter" idx="11"/>
          </p:nvPr>
        </p:nvSpPr>
        <p:spPr/>
        <p:txBody>
          <a:bodyPr/>
          <a:lstStyle/>
          <a:p>
            <a:fld id="{F13F3834-1C0D-4DB3-87B7-C4C69F6AF8E3}" type="slidenum">
              <a:rPr lang="zh-CN" altLang="en-US" smtClean="0"/>
            </a:fld>
            <a:endParaRPr lang="zh-CN" altLang="en-US"/>
          </a:p>
        </p:txBody>
      </p:sp>
      <p:sp>
        <p:nvSpPr>
          <p:cNvPr id="7" name="Footer Placeholder 6"/>
          <p:cNvSpPr>
            <a:spLocks noGrp="1"/>
          </p:cNvSpPr>
          <p:nvPr>
            <p:ph type="ftr" sz="quarter" idx="12"/>
          </p:nvPr>
        </p:nvSpPr>
        <p:spPr/>
        <p:txBody>
          <a:bodyPr/>
          <a:lstStyle/>
          <a:p>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15" name="Date Placeholder 1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16" name="Slide Number Placeholder 15"/>
          <p:cNvSpPr>
            <a:spLocks noGrp="1"/>
          </p:cNvSpPr>
          <p:nvPr>
            <p:ph type="sldNum" sz="quarter" idx="11"/>
          </p:nvPr>
        </p:nvSpPr>
        <p:spPr/>
        <p:txBody>
          <a:bodyPr/>
          <a:lstStyle/>
          <a:p>
            <a:fld id="{F13F3834-1C0D-4DB3-87B7-C4C69F6AF8E3}" type="slidenum">
              <a:rPr lang="zh-CN" altLang="en-US" smtClean="0"/>
            </a:fld>
            <a:endParaRPr lang="zh-CN" altLang="en-US"/>
          </a:p>
        </p:txBody>
      </p:sp>
      <p:sp>
        <p:nvSpPr>
          <p:cNvPr id="17" name="Footer Placeholder 16"/>
          <p:cNvSpPr>
            <a:spLocks noGrp="1"/>
          </p:cNvSpPr>
          <p:nvPr>
            <p:ph type="ftr" sz="quarter" idx="12"/>
          </p:nvPr>
        </p:nvSpPr>
        <p:spPr/>
        <p:txBody>
          <a:bodyPr/>
          <a:lstStyle/>
          <a:p>
            <a:endParaRPr lang="zh-CN" altLang="en-US"/>
          </a:p>
        </p:txBody>
      </p:sp>
      <p:sp>
        <p:nvSpPr>
          <p:cNvPr id="18" name="Title 17"/>
          <p:cNvSpPr>
            <a:spLocks noGrp="1"/>
          </p:cNvSpPr>
          <p:nvPr>
            <p:ph type="title"/>
          </p:nvPr>
        </p:nvSpPr>
        <p:spPr/>
        <p:txBody>
          <a:bodyPr/>
          <a:lstStyle/>
          <a:p>
            <a:r>
              <a:rPr lang="zh-CN" altLang="en-US" smtClean="0"/>
              <a:t>单击此处编辑母版标题样式</a:t>
            </a:r>
            <a:endParaRPr 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zh-CN" altLang="en-US" smtClean="0"/>
              <a:t>单击此处编辑母版标题样式</a:t>
            </a:r>
            <a:endParaRPr lang="en-US"/>
          </a:p>
        </p:txBody>
      </p:sp>
      <p:sp>
        <p:nvSpPr>
          <p:cNvPr id="13" name="Date Placeholder 12"/>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14" name="Slide Number Placeholder 13"/>
          <p:cNvSpPr>
            <a:spLocks noGrp="1"/>
          </p:cNvSpPr>
          <p:nvPr>
            <p:ph type="sldNum" sz="quarter" idx="11"/>
          </p:nvPr>
        </p:nvSpPr>
        <p:spPr/>
        <p:txBody>
          <a:bodyPr/>
          <a:lstStyle/>
          <a:p>
            <a:fld id="{F13F3834-1C0D-4DB3-87B7-C4C69F6AF8E3}" type="slidenum">
              <a:rPr lang="zh-CN" altLang="en-US" smtClean="0"/>
            </a:fld>
            <a:endParaRPr lang="zh-CN" altLang="en-US"/>
          </a:p>
        </p:txBody>
      </p:sp>
      <p:sp>
        <p:nvSpPr>
          <p:cNvPr id="15" name="Footer Placeholder 14"/>
          <p:cNvSpPr>
            <a:spLocks noGrp="1"/>
          </p:cNvSpPr>
          <p:nvPr>
            <p:ph type="ftr" sz="quarter" idx="12"/>
          </p:nvPr>
        </p:nvSpPr>
        <p:spPr/>
        <p:txBody>
          <a:bodyPr/>
          <a:lstStyle/>
          <a:p>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13F3834-1C0D-4DB3-87B7-C4C69F6AF8E3}" type="slidenum">
              <a:rPr lang="zh-CN" altLang="en-US" smtClean="0"/>
            </a:fld>
            <a:endParaRPr lang="zh-CN" altLang="en-US"/>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zh-CN" altLang="en-US" smtClean="0"/>
              <a:t>单击此处编辑母版标题样式</a:t>
            </a:r>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zh-CN" altLang="en-US" smtClean="0"/>
              <a:t>单击此处编辑母版标题样式</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zh-CN" altLang="en-US" smtClean="0"/>
              <a:t>单击此处编辑母版标题样式</a:t>
            </a:r>
            <a:endParaRPr 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zh-CN" alt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zh-CN" altLang="en-US" smtClean="0"/>
              <a:t>单击此处编辑母版标题样式</a:t>
            </a:r>
            <a:endParaRPr 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1" fmla="*/ 0 w 7955280"/>
              <a:gd name="connsiteY0-2" fmla="*/ 495300 h 495300"/>
              <a:gd name="connsiteX1-3" fmla="*/ 169546 w 7955280"/>
              <a:gd name="connsiteY1-4" fmla="*/ 0 h 495300"/>
              <a:gd name="connsiteX2-5" fmla="*/ 3966210 w 7955280"/>
              <a:gd name="connsiteY2-6" fmla="*/ 95250 h 495300"/>
              <a:gd name="connsiteX3-7" fmla="*/ 7785734 w 7955280"/>
              <a:gd name="connsiteY3-8" fmla="*/ 0 h 495300"/>
              <a:gd name="connsiteX4-9" fmla="*/ 7955280 w 7955280"/>
              <a:gd name="connsiteY4-10" fmla="*/ 495300 h 495300"/>
              <a:gd name="connsiteX5" fmla="*/ 0 w 7955280"/>
              <a:gd name="connsiteY5" fmla="*/ 495300 h 495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zh-CN" altLang="en-US" smtClean="0"/>
              <a:t>单击此处编辑母版标题样式</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a:xfrm>
            <a:off x="1174044" y="5357592"/>
            <a:ext cx="5034845" cy="365125"/>
          </a:xfrm>
        </p:spPr>
        <p:txBody>
          <a:bodyPr/>
          <a:lstStyle/>
          <a:p>
            <a:endParaRPr lang="zh-CN" altLang="en-US"/>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F13F3834-1C0D-4DB3-87B7-C4C69F6AF8E3}"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Date Placeholder 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9" name="Content Placeholder 8"/>
          <p:cNvSpPr>
            <a:spLocks noGrp="1"/>
          </p:cNvSpPr>
          <p:nvPr>
            <p:ph sz="quarter" idx="13"/>
          </p:nvPr>
        </p:nvSpPr>
        <p:spPr>
          <a:xfrm>
            <a:off x="1298448" y="2121407"/>
            <a:ext cx="3200400" cy="360273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7" name="Date Placeholder 6"/>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11" name="Content Placeholder 10"/>
          <p:cNvSpPr>
            <a:spLocks noGrp="1"/>
          </p:cNvSpPr>
          <p:nvPr>
            <p:ph sz="quarter" idx="13"/>
          </p:nvPr>
        </p:nvSpPr>
        <p:spPr>
          <a:xfrm>
            <a:off x="1298448" y="2944368"/>
            <a:ext cx="3227832" cy="27797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1" fmla="*/ 0 w 7955280"/>
              <a:gd name="connsiteY0-2" fmla="*/ 495300 h 495300"/>
              <a:gd name="connsiteX1-3" fmla="*/ 169546 w 7955280"/>
              <a:gd name="connsiteY1-4" fmla="*/ 0 h 495300"/>
              <a:gd name="connsiteX2-5" fmla="*/ 3966210 w 7955280"/>
              <a:gd name="connsiteY2-6" fmla="*/ 95250 h 495300"/>
              <a:gd name="connsiteX3-7" fmla="*/ 7785734 w 7955280"/>
              <a:gd name="connsiteY3-8" fmla="*/ 0 h 495300"/>
              <a:gd name="connsiteX4-9" fmla="*/ 7955280 w 7955280"/>
              <a:gd name="connsiteY4-10" fmla="*/ 495300 h 495300"/>
              <a:gd name="connsiteX5" fmla="*/ 0 w 7955280"/>
              <a:gd name="connsiteY5" fmla="*/ 495300 h 495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zh-CN" altLang="en-US" smtClean="0"/>
              <a:t>单击此处编辑母版标题样式</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rot="60000">
            <a:off x="6341698" y="5885672"/>
            <a:ext cx="1213821" cy="365125"/>
          </a:xfrm>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a:xfrm rot="-60000">
            <a:off x="914554" y="5829261"/>
            <a:ext cx="3522607" cy="365125"/>
          </a:xfrm>
        </p:spPr>
        <p:txBody>
          <a:bodyPr/>
          <a:lstStyle/>
          <a:p>
            <a:endParaRPr lang="zh-CN" altLang="en-US"/>
          </a:p>
        </p:txBody>
      </p:sp>
      <p:sp>
        <p:nvSpPr>
          <p:cNvPr id="7" name="Slide Number Placeholder 6"/>
          <p:cNvSpPr>
            <a:spLocks noGrp="1"/>
          </p:cNvSpPr>
          <p:nvPr>
            <p:ph type="sldNum" sz="quarter" idx="12"/>
          </p:nvPr>
        </p:nvSpPr>
        <p:spPr>
          <a:xfrm rot="60000">
            <a:off x="7557313" y="5896961"/>
            <a:ext cx="554023" cy="365125"/>
          </a:xfrm>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1" fmla="*/ 0 w 7955280"/>
              <a:gd name="connsiteY0-2" fmla="*/ 495300 h 495300"/>
              <a:gd name="connsiteX1-3" fmla="*/ 169546 w 7955280"/>
              <a:gd name="connsiteY1-4" fmla="*/ 0 h 495300"/>
              <a:gd name="connsiteX2-5" fmla="*/ 3966210 w 7955280"/>
              <a:gd name="connsiteY2-6" fmla="*/ 95250 h 495300"/>
              <a:gd name="connsiteX3-7" fmla="*/ 7785734 w 7955280"/>
              <a:gd name="connsiteY3-8" fmla="*/ 0 h 495300"/>
              <a:gd name="connsiteX4-9" fmla="*/ 7955280 w 7955280"/>
              <a:gd name="connsiteY4-10" fmla="*/ 495300 h 495300"/>
              <a:gd name="connsiteX5" fmla="*/ 0 w 7955280"/>
              <a:gd name="connsiteY5" fmla="*/ 495300 h 495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rot="60000">
            <a:off x="6345936" y="5888737"/>
            <a:ext cx="1213821" cy="365125"/>
          </a:xfrm>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a:xfrm rot="-60000">
            <a:off x="914569" y="5831037"/>
            <a:ext cx="3319043" cy="365125"/>
          </a:xfrm>
        </p:spPr>
        <p:txBody>
          <a:bodyPr/>
          <a:lstStyle/>
          <a:p>
            <a:endParaRPr lang="zh-CN" altLang="en-US"/>
          </a:p>
        </p:txBody>
      </p:sp>
      <p:sp>
        <p:nvSpPr>
          <p:cNvPr id="7" name="Slide Number Placeholder 6"/>
          <p:cNvSpPr>
            <a:spLocks noGrp="1"/>
          </p:cNvSpPr>
          <p:nvPr>
            <p:ph type="sldNum" sz="quarter" idx="12"/>
          </p:nvPr>
        </p:nvSpPr>
        <p:spPr>
          <a:xfrm rot="60000">
            <a:off x="7562089" y="5900026"/>
            <a:ext cx="554023" cy="365125"/>
          </a:xfrm>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1" fmla="*/ 0 w 9144000"/>
                <a:gd name="connsiteY0-2" fmla="*/ 1270659 h 1330035"/>
                <a:gd name="connsiteX1-3" fmla="*/ 1674420 w 9144000"/>
                <a:gd name="connsiteY1-4" fmla="*/ 1318160 h 1330035"/>
                <a:gd name="connsiteX2-5" fmla="*/ 4120737 w 9144000"/>
                <a:gd name="connsiteY2-6" fmla="*/ 1199407 h 1330035"/>
                <a:gd name="connsiteX3-7" fmla="*/ 7172696 w 9144000"/>
                <a:gd name="connsiteY3-8" fmla="*/ 760020 h 1330035"/>
                <a:gd name="connsiteX4-9" fmla="*/ 9144000 w 9144000"/>
                <a:gd name="connsiteY4-10" fmla="*/ 0 h 1330035"/>
                <a:gd name="connsiteX0-11" fmla="*/ 0 w 9144000"/>
                <a:gd name="connsiteY0-12" fmla="*/ 1270659 h 1330035"/>
                <a:gd name="connsiteX1-13" fmla="*/ 1674420 w 9144000"/>
                <a:gd name="connsiteY1-14" fmla="*/ 1318160 h 1330035"/>
                <a:gd name="connsiteX2-15" fmla="*/ 4120737 w 9144000"/>
                <a:gd name="connsiteY2-16" fmla="*/ 1199407 h 1330035"/>
                <a:gd name="connsiteX3-17" fmla="*/ 7172696 w 9144000"/>
                <a:gd name="connsiteY3-18" fmla="*/ 760020 h 1330035"/>
                <a:gd name="connsiteX4-19" fmla="*/ 9144000 w 9144000"/>
                <a:gd name="connsiteY4-20" fmla="*/ 0 h 1330035"/>
                <a:gd name="connsiteX0-21" fmla="*/ 0 w 9144000"/>
                <a:gd name="connsiteY0-22" fmla="*/ 1270659 h 1330035"/>
                <a:gd name="connsiteX1-23" fmla="*/ 1674420 w 9144000"/>
                <a:gd name="connsiteY1-24" fmla="*/ 1318160 h 1330035"/>
                <a:gd name="connsiteX2-25" fmla="*/ 4120737 w 9144000"/>
                <a:gd name="connsiteY2-26" fmla="*/ 1199407 h 1330035"/>
                <a:gd name="connsiteX3-27" fmla="*/ 7172696 w 9144000"/>
                <a:gd name="connsiteY3-28" fmla="*/ 760020 h 1330035"/>
                <a:gd name="connsiteX4-29" fmla="*/ 9144000 w 9144000"/>
                <a:gd name="connsiteY4-30" fmla="*/ 0 h 1330035"/>
                <a:gd name="connsiteX0-31" fmla="*/ 0 w 9144000"/>
                <a:gd name="connsiteY0-32" fmla="*/ 1116279 h 1175655"/>
                <a:gd name="connsiteX1-33" fmla="*/ 1674420 w 9144000"/>
                <a:gd name="connsiteY1-34" fmla="*/ 1163780 h 1175655"/>
                <a:gd name="connsiteX2-35" fmla="*/ 4120737 w 9144000"/>
                <a:gd name="connsiteY2-36" fmla="*/ 1045027 h 1175655"/>
                <a:gd name="connsiteX3-37" fmla="*/ 7172696 w 9144000"/>
                <a:gd name="connsiteY3-38" fmla="*/ 605640 h 1175655"/>
                <a:gd name="connsiteX4-39" fmla="*/ 9144000 w 9144000"/>
                <a:gd name="connsiteY4-40" fmla="*/ 0 h 11756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261499"/>
                <a:gd name="connsiteY0-2" fmla="*/ 105098 h 1388236"/>
                <a:gd name="connsiteX1-3" fmla="*/ 56357 w 1261499"/>
                <a:gd name="connsiteY1-4" fmla="*/ 0 h 1388236"/>
                <a:gd name="connsiteX2-5" fmla="*/ 865241 w 1261499"/>
                <a:gd name="connsiteY2-6" fmla="*/ 0 h 1388236"/>
                <a:gd name="connsiteX3-7" fmla="*/ 1261499 w 1261499"/>
                <a:gd name="connsiteY3-8" fmla="*/ 694118 h 1388236"/>
                <a:gd name="connsiteX4-9" fmla="*/ 865241 w 1261499"/>
                <a:gd name="connsiteY4-10" fmla="*/ 1388236 h 1388236"/>
                <a:gd name="connsiteX5-11" fmla="*/ 56357 w 1261499"/>
                <a:gd name="connsiteY5-12" fmla="*/ 1388236 h 1388236"/>
                <a:gd name="connsiteX6-13" fmla="*/ 0 w 1261499"/>
                <a:gd name="connsiteY6-14" fmla="*/ 105098 h 1388236"/>
                <a:gd name="connsiteX0-15" fmla="*/ 0 w 1261499"/>
                <a:gd name="connsiteY0-16" fmla="*/ 105098 h 1388236"/>
                <a:gd name="connsiteX1-17" fmla="*/ 56357 w 1261499"/>
                <a:gd name="connsiteY1-18" fmla="*/ 0 h 1388236"/>
                <a:gd name="connsiteX2-19" fmla="*/ 865241 w 1261499"/>
                <a:gd name="connsiteY2-20" fmla="*/ 0 h 1388236"/>
                <a:gd name="connsiteX3-21" fmla="*/ 1261499 w 1261499"/>
                <a:gd name="connsiteY3-22" fmla="*/ 694118 h 1388236"/>
                <a:gd name="connsiteX4-23" fmla="*/ 865241 w 1261499"/>
                <a:gd name="connsiteY4-24" fmla="*/ 1388236 h 1388236"/>
                <a:gd name="connsiteX5-25" fmla="*/ 744578 w 1261499"/>
                <a:gd name="connsiteY5-26" fmla="*/ 1387893 h 1388236"/>
                <a:gd name="connsiteX6-27" fmla="*/ 0 w 1261499"/>
                <a:gd name="connsiteY6-28" fmla="*/ 10509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118 h 1388236"/>
                <a:gd name="connsiteX1-3" fmla="*/ 396258 w 1601400"/>
                <a:gd name="connsiteY1-4" fmla="*/ 0 h 1388236"/>
                <a:gd name="connsiteX2-5" fmla="*/ 474029 w 1601400"/>
                <a:gd name="connsiteY2-6" fmla="*/ 4016 h 1388236"/>
                <a:gd name="connsiteX3-7" fmla="*/ 1601400 w 1601400"/>
                <a:gd name="connsiteY3-8" fmla="*/ 694118 h 1388236"/>
                <a:gd name="connsiteX4-9" fmla="*/ 1205142 w 1601400"/>
                <a:gd name="connsiteY4-10" fmla="*/ 1388236 h 1388236"/>
                <a:gd name="connsiteX5-11" fmla="*/ 396258 w 1601400"/>
                <a:gd name="connsiteY5-12" fmla="*/ 1388236 h 1388236"/>
                <a:gd name="connsiteX6-13" fmla="*/ 0 w 1601400"/>
                <a:gd name="connsiteY6-14" fmla="*/ 694118 h 1388236"/>
                <a:gd name="connsiteX0-15" fmla="*/ 0 w 1243407"/>
                <a:gd name="connsiteY0-16" fmla="*/ 694118 h 1388236"/>
                <a:gd name="connsiteX1-17" fmla="*/ 396258 w 1243407"/>
                <a:gd name="connsiteY1-18" fmla="*/ 0 h 1388236"/>
                <a:gd name="connsiteX2-19" fmla="*/ 474029 w 1243407"/>
                <a:gd name="connsiteY2-20" fmla="*/ 4016 h 1388236"/>
                <a:gd name="connsiteX3-21" fmla="*/ 1243407 w 1243407"/>
                <a:gd name="connsiteY3-22" fmla="*/ 1325983 h 1388236"/>
                <a:gd name="connsiteX4-23" fmla="*/ 1205142 w 1243407"/>
                <a:gd name="connsiteY4-24" fmla="*/ 1388236 h 1388236"/>
                <a:gd name="connsiteX5-25" fmla="*/ 396258 w 1243407"/>
                <a:gd name="connsiteY5-26" fmla="*/ 1388236 h 1388236"/>
                <a:gd name="connsiteX6-27" fmla="*/ 0 w 1243407"/>
                <a:gd name="connsiteY6-28" fmla="*/ 69411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704 h 1388822"/>
                <a:gd name="connsiteX1-3" fmla="*/ 396258 w 1601400"/>
                <a:gd name="connsiteY1-4" fmla="*/ 586 h 1388822"/>
                <a:gd name="connsiteX2-5" fmla="*/ 482002 w 1601400"/>
                <a:gd name="connsiteY2-6" fmla="*/ 0 h 1388822"/>
                <a:gd name="connsiteX3-7" fmla="*/ 1601400 w 1601400"/>
                <a:gd name="connsiteY3-8" fmla="*/ 694704 h 1388822"/>
                <a:gd name="connsiteX4-9" fmla="*/ 1205142 w 1601400"/>
                <a:gd name="connsiteY4-10" fmla="*/ 1388822 h 1388822"/>
                <a:gd name="connsiteX5-11" fmla="*/ 396258 w 1601400"/>
                <a:gd name="connsiteY5-12" fmla="*/ 1388822 h 1388822"/>
                <a:gd name="connsiteX6-13" fmla="*/ 0 w 1601400"/>
                <a:gd name="connsiteY6-14" fmla="*/ 694704 h 1388822"/>
                <a:gd name="connsiteX0-15" fmla="*/ 0 w 1241871"/>
                <a:gd name="connsiteY0-16" fmla="*/ 694704 h 1388822"/>
                <a:gd name="connsiteX1-17" fmla="*/ 396258 w 1241871"/>
                <a:gd name="connsiteY1-18" fmla="*/ 586 h 1388822"/>
                <a:gd name="connsiteX2-19" fmla="*/ 482002 w 1241871"/>
                <a:gd name="connsiteY2-20" fmla="*/ 0 h 1388822"/>
                <a:gd name="connsiteX3-21" fmla="*/ 1241871 w 1241871"/>
                <a:gd name="connsiteY3-22" fmla="*/ 1323912 h 1388822"/>
                <a:gd name="connsiteX4-23" fmla="*/ 1205142 w 1241871"/>
                <a:gd name="connsiteY4-24" fmla="*/ 1388822 h 1388822"/>
                <a:gd name="connsiteX5-25" fmla="*/ 396258 w 1241871"/>
                <a:gd name="connsiteY5-26" fmla="*/ 1388822 h 1388822"/>
                <a:gd name="connsiteX6-27" fmla="*/ 0 w 1241871"/>
                <a:gd name="connsiteY6-28" fmla="*/ 694704 h 1388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A10B0DB1-DC38-4218-A082-30B1F8AA7C4D}" type="datetimeFigureOut">
              <a:rPr lang="zh-CN" altLang="en-US" smtClean="0"/>
            </a:fld>
            <a:endParaRPr lang="zh-CN" alt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zh-CN" alt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F13F3834-1C0D-4DB3-87B7-C4C69F6AF8E3}" type="slidenum">
              <a:rPr lang="zh-CN" altLang="en-US" smtClean="0"/>
            </a:fld>
            <a:endParaRPr lang="zh-CN" alt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26"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27"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28"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9" name="Freeform 28"/>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9" name="Content Placeholder 8"/>
          <p:cNvSpPr>
            <a:spLocks noGrp="1"/>
          </p:cNvSpPr>
          <p:nvPr>
            <p:ph sz="quarter" idx="13"/>
          </p:nvPr>
        </p:nvSpPr>
        <p:spPr>
          <a:xfrm>
            <a:off x="1042416" y="2313432"/>
            <a:ext cx="3419856" cy="349300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1" fmla="*/ 0 w 9144000"/>
                <a:gd name="connsiteY0-2" fmla="*/ 1270659 h 1330035"/>
                <a:gd name="connsiteX1-3" fmla="*/ 1674420 w 9144000"/>
                <a:gd name="connsiteY1-4" fmla="*/ 1318160 h 1330035"/>
                <a:gd name="connsiteX2-5" fmla="*/ 4120737 w 9144000"/>
                <a:gd name="connsiteY2-6" fmla="*/ 1199407 h 1330035"/>
                <a:gd name="connsiteX3-7" fmla="*/ 7172696 w 9144000"/>
                <a:gd name="connsiteY3-8" fmla="*/ 760020 h 1330035"/>
                <a:gd name="connsiteX4-9" fmla="*/ 9144000 w 9144000"/>
                <a:gd name="connsiteY4-10" fmla="*/ 0 h 1330035"/>
                <a:gd name="connsiteX0-11" fmla="*/ 0 w 9144000"/>
                <a:gd name="connsiteY0-12" fmla="*/ 1270659 h 1330035"/>
                <a:gd name="connsiteX1-13" fmla="*/ 1674420 w 9144000"/>
                <a:gd name="connsiteY1-14" fmla="*/ 1318160 h 1330035"/>
                <a:gd name="connsiteX2-15" fmla="*/ 4120737 w 9144000"/>
                <a:gd name="connsiteY2-16" fmla="*/ 1199407 h 1330035"/>
                <a:gd name="connsiteX3-17" fmla="*/ 7172696 w 9144000"/>
                <a:gd name="connsiteY3-18" fmla="*/ 760020 h 1330035"/>
                <a:gd name="connsiteX4-19" fmla="*/ 9144000 w 9144000"/>
                <a:gd name="connsiteY4-20" fmla="*/ 0 h 1330035"/>
                <a:gd name="connsiteX0-21" fmla="*/ 0 w 9144000"/>
                <a:gd name="connsiteY0-22" fmla="*/ 1270659 h 1330035"/>
                <a:gd name="connsiteX1-23" fmla="*/ 1674420 w 9144000"/>
                <a:gd name="connsiteY1-24" fmla="*/ 1318160 h 1330035"/>
                <a:gd name="connsiteX2-25" fmla="*/ 4120737 w 9144000"/>
                <a:gd name="connsiteY2-26" fmla="*/ 1199407 h 1330035"/>
                <a:gd name="connsiteX3-27" fmla="*/ 7172696 w 9144000"/>
                <a:gd name="connsiteY3-28" fmla="*/ 760020 h 1330035"/>
                <a:gd name="connsiteX4-29" fmla="*/ 9144000 w 9144000"/>
                <a:gd name="connsiteY4-30" fmla="*/ 0 h 1330035"/>
                <a:gd name="connsiteX0-31" fmla="*/ 0 w 9144000"/>
                <a:gd name="connsiteY0-32" fmla="*/ 1116279 h 1175655"/>
                <a:gd name="connsiteX1-33" fmla="*/ 1674420 w 9144000"/>
                <a:gd name="connsiteY1-34" fmla="*/ 1163780 h 1175655"/>
                <a:gd name="connsiteX2-35" fmla="*/ 4120737 w 9144000"/>
                <a:gd name="connsiteY2-36" fmla="*/ 1045027 h 1175655"/>
                <a:gd name="connsiteX3-37" fmla="*/ 7172696 w 9144000"/>
                <a:gd name="connsiteY3-38" fmla="*/ 605640 h 1175655"/>
                <a:gd name="connsiteX4-39" fmla="*/ 9144000 w 9144000"/>
                <a:gd name="connsiteY4-40" fmla="*/ 0 h 11756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261499"/>
                <a:gd name="connsiteY0-2" fmla="*/ 105098 h 1388236"/>
                <a:gd name="connsiteX1-3" fmla="*/ 56357 w 1261499"/>
                <a:gd name="connsiteY1-4" fmla="*/ 0 h 1388236"/>
                <a:gd name="connsiteX2-5" fmla="*/ 865241 w 1261499"/>
                <a:gd name="connsiteY2-6" fmla="*/ 0 h 1388236"/>
                <a:gd name="connsiteX3-7" fmla="*/ 1261499 w 1261499"/>
                <a:gd name="connsiteY3-8" fmla="*/ 694118 h 1388236"/>
                <a:gd name="connsiteX4-9" fmla="*/ 865241 w 1261499"/>
                <a:gd name="connsiteY4-10" fmla="*/ 1388236 h 1388236"/>
                <a:gd name="connsiteX5-11" fmla="*/ 56357 w 1261499"/>
                <a:gd name="connsiteY5-12" fmla="*/ 1388236 h 1388236"/>
                <a:gd name="connsiteX6-13" fmla="*/ 0 w 1261499"/>
                <a:gd name="connsiteY6-14" fmla="*/ 105098 h 1388236"/>
                <a:gd name="connsiteX0-15" fmla="*/ 0 w 1261499"/>
                <a:gd name="connsiteY0-16" fmla="*/ 105098 h 1388236"/>
                <a:gd name="connsiteX1-17" fmla="*/ 56357 w 1261499"/>
                <a:gd name="connsiteY1-18" fmla="*/ 0 h 1388236"/>
                <a:gd name="connsiteX2-19" fmla="*/ 865241 w 1261499"/>
                <a:gd name="connsiteY2-20" fmla="*/ 0 h 1388236"/>
                <a:gd name="connsiteX3-21" fmla="*/ 1261499 w 1261499"/>
                <a:gd name="connsiteY3-22" fmla="*/ 694118 h 1388236"/>
                <a:gd name="connsiteX4-23" fmla="*/ 865241 w 1261499"/>
                <a:gd name="connsiteY4-24" fmla="*/ 1388236 h 1388236"/>
                <a:gd name="connsiteX5-25" fmla="*/ 744578 w 1261499"/>
                <a:gd name="connsiteY5-26" fmla="*/ 1387893 h 1388236"/>
                <a:gd name="connsiteX6-27" fmla="*/ 0 w 1261499"/>
                <a:gd name="connsiteY6-28" fmla="*/ 10509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118 h 1388236"/>
                <a:gd name="connsiteX1-3" fmla="*/ 396258 w 1601400"/>
                <a:gd name="connsiteY1-4" fmla="*/ 0 h 1388236"/>
                <a:gd name="connsiteX2-5" fmla="*/ 474029 w 1601400"/>
                <a:gd name="connsiteY2-6" fmla="*/ 4016 h 1388236"/>
                <a:gd name="connsiteX3-7" fmla="*/ 1601400 w 1601400"/>
                <a:gd name="connsiteY3-8" fmla="*/ 694118 h 1388236"/>
                <a:gd name="connsiteX4-9" fmla="*/ 1205142 w 1601400"/>
                <a:gd name="connsiteY4-10" fmla="*/ 1388236 h 1388236"/>
                <a:gd name="connsiteX5-11" fmla="*/ 396258 w 1601400"/>
                <a:gd name="connsiteY5-12" fmla="*/ 1388236 h 1388236"/>
                <a:gd name="connsiteX6-13" fmla="*/ 0 w 1601400"/>
                <a:gd name="connsiteY6-14" fmla="*/ 694118 h 1388236"/>
                <a:gd name="connsiteX0-15" fmla="*/ 0 w 1243407"/>
                <a:gd name="connsiteY0-16" fmla="*/ 694118 h 1388236"/>
                <a:gd name="connsiteX1-17" fmla="*/ 396258 w 1243407"/>
                <a:gd name="connsiteY1-18" fmla="*/ 0 h 1388236"/>
                <a:gd name="connsiteX2-19" fmla="*/ 474029 w 1243407"/>
                <a:gd name="connsiteY2-20" fmla="*/ 4016 h 1388236"/>
                <a:gd name="connsiteX3-21" fmla="*/ 1243407 w 1243407"/>
                <a:gd name="connsiteY3-22" fmla="*/ 1325983 h 1388236"/>
                <a:gd name="connsiteX4-23" fmla="*/ 1205142 w 1243407"/>
                <a:gd name="connsiteY4-24" fmla="*/ 1388236 h 1388236"/>
                <a:gd name="connsiteX5-25" fmla="*/ 396258 w 1243407"/>
                <a:gd name="connsiteY5-26" fmla="*/ 1388236 h 1388236"/>
                <a:gd name="connsiteX6-27" fmla="*/ 0 w 1243407"/>
                <a:gd name="connsiteY6-28" fmla="*/ 69411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704 h 1388822"/>
                <a:gd name="connsiteX1-3" fmla="*/ 396258 w 1601400"/>
                <a:gd name="connsiteY1-4" fmla="*/ 586 h 1388822"/>
                <a:gd name="connsiteX2-5" fmla="*/ 482002 w 1601400"/>
                <a:gd name="connsiteY2-6" fmla="*/ 0 h 1388822"/>
                <a:gd name="connsiteX3-7" fmla="*/ 1601400 w 1601400"/>
                <a:gd name="connsiteY3-8" fmla="*/ 694704 h 1388822"/>
                <a:gd name="connsiteX4-9" fmla="*/ 1205142 w 1601400"/>
                <a:gd name="connsiteY4-10" fmla="*/ 1388822 h 1388822"/>
                <a:gd name="connsiteX5-11" fmla="*/ 396258 w 1601400"/>
                <a:gd name="connsiteY5-12" fmla="*/ 1388822 h 1388822"/>
                <a:gd name="connsiteX6-13" fmla="*/ 0 w 1601400"/>
                <a:gd name="connsiteY6-14" fmla="*/ 694704 h 1388822"/>
                <a:gd name="connsiteX0-15" fmla="*/ 0 w 1241871"/>
                <a:gd name="connsiteY0-16" fmla="*/ 694704 h 1388822"/>
                <a:gd name="connsiteX1-17" fmla="*/ 396258 w 1241871"/>
                <a:gd name="connsiteY1-18" fmla="*/ 586 h 1388822"/>
                <a:gd name="connsiteX2-19" fmla="*/ 482002 w 1241871"/>
                <a:gd name="connsiteY2-20" fmla="*/ 0 h 1388822"/>
                <a:gd name="connsiteX3-21" fmla="*/ 1241871 w 1241871"/>
                <a:gd name="connsiteY3-22" fmla="*/ 1323912 h 1388822"/>
                <a:gd name="connsiteX4-23" fmla="*/ 1205142 w 1241871"/>
                <a:gd name="connsiteY4-24" fmla="*/ 1388822 h 1388822"/>
                <a:gd name="connsiteX5-25" fmla="*/ 396258 w 1241871"/>
                <a:gd name="connsiteY5-26" fmla="*/ 1388822 h 1388822"/>
                <a:gd name="connsiteX6-27" fmla="*/ 0 w 1241871"/>
                <a:gd name="connsiteY6-28" fmla="*/ 694704 h 1388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zh-CN" alt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zh-CN" altLang="en-US" smtClean="0"/>
              <a:t>单击此处编辑母版标题样式</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1" fmla="*/ 0 w 9144000"/>
                <a:gd name="connsiteY0-2" fmla="*/ 1270659 h 1330035"/>
                <a:gd name="connsiteX1-3" fmla="*/ 1674420 w 9144000"/>
                <a:gd name="connsiteY1-4" fmla="*/ 1318160 h 1330035"/>
                <a:gd name="connsiteX2-5" fmla="*/ 4120737 w 9144000"/>
                <a:gd name="connsiteY2-6" fmla="*/ 1199407 h 1330035"/>
                <a:gd name="connsiteX3-7" fmla="*/ 7172696 w 9144000"/>
                <a:gd name="connsiteY3-8" fmla="*/ 760020 h 1330035"/>
                <a:gd name="connsiteX4-9" fmla="*/ 9144000 w 9144000"/>
                <a:gd name="connsiteY4-10" fmla="*/ 0 h 1330035"/>
                <a:gd name="connsiteX0-11" fmla="*/ 0 w 9144000"/>
                <a:gd name="connsiteY0-12" fmla="*/ 1270659 h 1330035"/>
                <a:gd name="connsiteX1-13" fmla="*/ 1674420 w 9144000"/>
                <a:gd name="connsiteY1-14" fmla="*/ 1318160 h 1330035"/>
                <a:gd name="connsiteX2-15" fmla="*/ 4120737 w 9144000"/>
                <a:gd name="connsiteY2-16" fmla="*/ 1199407 h 1330035"/>
                <a:gd name="connsiteX3-17" fmla="*/ 7172696 w 9144000"/>
                <a:gd name="connsiteY3-18" fmla="*/ 760020 h 1330035"/>
                <a:gd name="connsiteX4-19" fmla="*/ 9144000 w 9144000"/>
                <a:gd name="connsiteY4-20" fmla="*/ 0 h 1330035"/>
                <a:gd name="connsiteX0-21" fmla="*/ 0 w 9144000"/>
                <a:gd name="connsiteY0-22" fmla="*/ 1270659 h 1330035"/>
                <a:gd name="connsiteX1-23" fmla="*/ 1674420 w 9144000"/>
                <a:gd name="connsiteY1-24" fmla="*/ 1318160 h 1330035"/>
                <a:gd name="connsiteX2-25" fmla="*/ 4120737 w 9144000"/>
                <a:gd name="connsiteY2-26" fmla="*/ 1199407 h 1330035"/>
                <a:gd name="connsiteX3-27" fmla="*/ 7172696 w 9144000"/>
                <a:gd name="connsiteY3-28" fmla="*/ 760020 h 1330035"/>
                <a:gd name="connsiteX4-29" fmla="*/ 9144000 w 9144000"/>
                <a:gd name="connsiteY4-30" fmla="*/ 0 h 1330035"/>
                <a:gd name="connsiteX0-31" fmla="*/ 0 w 9144000"/>
                <a:gd name="connsiteY0-32" fmla="*/ 1116279 h 1175655"/>
                <a:gd name="connsiteX1-33" fmla="*/ 1674420 w 9144000"/>
                <a:gd name="connsiteY1-34" fmla="*/ 1163780 h 1175655"/>
                <a:gd name="connsiteX2-35" fmla="*/ 4120737 w 9144000"/>
                <a:gd name="connsiteY2-36" fmla="*/ 1045027 h 1175655"/>
                <a:gd name="connsiteX3-37" fmla="*/ 7172696 w 9144000"/>
                <a:gd name="connsiteY3-38" fmla="*/ 605640 h 1175655"/>
                <a:gd name="connsiteX4-39" fmla="*/ 9144000 w 9144000"/>
                <a:gd name="connsiteY4-40" fmla="*/ 0 h 11756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261499"/>
                <a:gd name="connsiteY0-2" fmla="*/ 105098 h 1388236"/>
                <a:gd name="connsiteX1-3" fmla="*/ 56357 w 1261499"/>
                <a:gd name="connsiteY1-4" fmla="*/ 0 h 1388236"/>
                <a:gd name="connsiteX2-5" fmla="*/ 865241 w 1261499"/>
                <a:gd name="connsiteY2-6" fmla="*/ 0 h 1388236"/>
                <a:gd name="connsiteX3-7" fmla="*/ 1261499 w 1261499"/>
                <a:gd name="connsiteY3-8" fmla="*/ 694118 h 1388236"/>
                <a:gd name="connsiteX4-9" fmla="*/ 865241 w 1261499"/>
                <a:gd name="connsiteY4-10" fmla="*/ 1388236 h 1388236"/>
                <a:gd name="connsiteX5-11" fmla="*/ 56357 w 1261499"/>
                <a:gd name="connsiteY5-12" fmla="*/ 1388236 h 1388236"/>
                <a:gd name="connsiteX6-13" fmla="*/ 0 w 1261499"/>
                <a:gd name="connsiteY6-14" fmla="*/ 105098 h 1388236"/>
                <a:gd name="connsiteX0-15" fmla="*/ 0 w 1261499"/>
                <a:gd name="connsiteY0-16" fmla="*/ 105098 h 1388236"/>
                <a:gd name="connsiteX1-17" fmla="*/ 56357 w 1261499"/>
                <a:gd name="connsiteY1-18" fmla="*/ 0 h 1388236"/>
                <a:gd name="connsiteX2-19" fmla="*/ 865241 w 1261499"/>
                <a:gd name="connsiteY2-20" fmla="*/ 0 h 1388236"/>
                <a:gd name="connsiteX3-21" fmla="*/ 1261499 w 1261499"/>
                <a:gd name="connsiteY3-22" fmla="*/ 694118 h 1388236"/>
                <a:gd name="connsiteX4-23" fmla="*/ 865241 w 1261499"/>
                <a:gd name="connsiteY4-24" fmla="*/ 1388236 h 1388236"/>
                <a:gd name="connsiteX5-25" fmla="*/ 744578 w 1261499"/>
                <a:gd name="connsiteY5-26" fmla="*/ 1387893 h 1388236"/>
                <a:gd name="connsiteX6-27" fmla="*/ 0 w 1261499"/>
                <a:gd name="connsiteY6-28" fmla="*/ 10509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118 h 1388236"/>
                <a:gd name="connsiteX1-3" fmla="*/ 396258 w 1601400"/>
                <a:gd name="connsiteY1-4" fmla="*/ 0 h 1388236"/>
                <a:gd name="connsiteX2-5" fmla="*/ 474029 w 1601400"/>
                <a:gd name="connsiteY2-6" fmla="*/ 4016 h 1388236"/>
                <a:gd name="connsiteX3-7" fmla="*/ 1601400 w 1601400"/>
                <a:gd name="connsiteY3-8" fmla="*/ 694118 h 1388236"/>
                <a:gd name="connsiteX4-9" fmla="*/ 1205142 w 1601400"/>
                <a:gd name="connsiteY4-10" fmla="*/ 1388236 h 1388236"/>
                <a:gd name="connsiteX5-11" fmla="*/ 396258 w 1601400"/>
                <a:gd name="connsiteY5-12" fmla="*/ 1388236 h 1388236"/>
                <a:gd name="connsiteX6-13" fmla="*/ 0 w 1601400"/>
                <a:gd name="connsiteY6-14" fmla="*/ 694118 h 1388236"/>
                <a:gd name="connsiteX0-15" fmla="*/ 0 w 1243407"/>
                <a:gd name="connsiteY0-16" fmla="*/ 694118 h 1388236"/>
                <a:gd name="connsiteX1-17" fmla="*/ 396258 w 1243407"/>
                <a:gd name="connsiteY1-18" fmla="*/ 0 h 1388236"/>
                <a:gd name="connsiteX2-19" fmla="*/ 474029 w 1243407"/>
                <a:gd name="connsiteY2-20" fmla="*/ 4016 h 1388236"/>
                <a:gd name="connsiteX3-21" fmla="*/ 1243407 w 1243407"/>
                <a:gd name="connsiteY3-22" fmla="*/ 1325983 h 1388236"/>
                <a:gd name="connsiteX4-23" fmla="*/ 1205142 w 1243407"/>
                <a:gd name="connsiteY4-24" fmla="*/ 1388236 h 1388236"/>
                <a:gd name="connsiteX5-25" fmla="*/ 396258 w 1243407"/>
                <a:gd name="connsiteY5-26" fmla="*/ 1388236 h 1388236"/>
                <a:gd name="connsiteX6-27" fmla="*/ 0 w 1243407"/>
                <a:gd name="connsiteY6-28" fmla="*/ 69411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704 h 1388822"/>
                <a:gd name="connsiteX1-3" fmla="*/ 396258 w 1601400"/>
                <a:gd name="connsiteY1-4" fmla="*/ 586 h 1388822"/>
                <a:gd name="connsiteX2-5" fmla="*/ 482002 w 1601400"/>
                <a:gd name="connsiteY2-6" fmla="*/ 0 h 1388822"/>
                <a:gd name="connsiteX3-7" fmla="*/ 1601400 w 1601400"/>
                <a:gd name="connsiteY3-8" fmla="*/ 694704 h 1388822"/>
                <a:gd name="connsiteX4-9" fmla="*/ 1205142 w 1601400"/>
                <a:gd name="connsiteY4-10" fmla="*/ 1388822 h 1388822"/>
                <a:gd name="connsiteX5-11" fmla="*/ 396258 w 1601400"/>
                <a:gd name="connsiteY5-12" fmla="*/ 1388822 h 1388822"/>
                <a:gd name="connsiteX6-13" fmla="*/ 0 w 1601400"/>
                <a:gd name="connsiteY6-14" fmla="*/ 694704 h 1388822"/>
                <a:gd name="connsiteX0-15" fmla="*/ 0 w 1241871"/>
                <a:gd name="connsiteY0-16" fmla="*/ 694704 h 1388822"/>
                <a:gd name="connsiteX1-17" fmla="*/ 396258 w 1241871"/>
                <a:gd name="connsiteY1-18" fmla="*/ 586 h 1388822"/>
                <a:gd name="connsiteX2-19" fmla="*/ 482002 w 1241871"/>
                <a:gd name="connsiteY2-20" fmla="*/ 0 h 1388822"/>
                <a:gd name="connsiteX3-21" fmla="*/ 1241871 w 1241871"/>
                <a:gd name="connsiteY3-22" fmla="*/ 1323912 h 1388822"/>
                <a:gd name="connsiteX4-23" fmla="*/ 1205142 w 1241871"/>
                <a:gd name="connsiteY4-24" fmla="*/ 1388822 h 1388822"/>
                <a:gd name="connsiteX5-25" fmla="*/ 396258 w 1241871"/>
                <a:gd name="connsiteY5-26" fmla="*/ 1388822 h 1388822"/>
                <a:gd name="connsiteX6-27" fmla="*/ 0 w 1241871"/>
                <a:gd name="connsiteY6-28" fmla="*/ 694704 h 1388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1"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2"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13"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14"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09442" y="1812927"/>
            <a:ext cx="347127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Text Placeholder 4"/>
          <p:cNvSpPr>
            <a:spLocks noGrp="1"/>
          </p:cNvSpPr>
          <p:nvPr>
            <p:ph type="body" sz="quarter" idx="3"/>
          </p:nvPr>
        </p:nvSpPr>
        <p:spPr>
          <a:xfrm>
            <a:off x="4663280" y="1812927"/>
            <a:ext cx="347127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Date Placeholder 6"/>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zh-CN" altLang="en-US" smtClean="0"/>
              <a:t>单击此处编辑母版标题样式</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3" y="1387058"/>
            <a:ext cx="3297953" cy="1113254"/>
          </a:xfrm>
        </p:spPr>
        <p:txBody>
          <a:bodyPr anchor="b">
            <a:normAutofit/>
          </a:bodyPr>
          <a:lstStyle>
            <a:lvl1pPr algn="l">
              <a:defRPr sz="2400" b="0"/>
            </a:lvl1pPr>
          </a:lstStyle>
          <a:p>
            <a:r>
              <a:rPr lang="zh-CN" altLang="en-US" smtClean="0"/>
              <a:t>单击此处编辑母版标题样式</a:t>
            </a:r>
            <a:endParaRPr lang="en-US"/>
          </a:p>
        </p:txBody>
      </p:sp>
      <p:sp>
        <p:nvSpPr>
          <p:cNvPr id="4" name="Text Placeholder 3"/>
          <p:cNvSpPr>
            <a:spLocks noGrp="1"/>
          </p:cNvSpPr>
          <p:nvPr>
            <p:ph type="body" sz="half" idx="2"/>
          </p:nvPr>
        </p:nvSpPr>
        <p:spPr>
          <a:xfrm>
            <a:off x="1009443" y="2500312"/>
            <a:ext cx="3297954"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13F3834-1C0D-4DB3-87B7-C4C69F6AF8E3}" type="slidenum">
              <a:rPr lang="zh-CN" altLang="en-US" smtClean="0"/>
            </a:fld>
            <a:endParaRPr lang="zh-CN" altLang="en-US"/>
          </a:p>
        </p:txBody>
      </p:sp>
      <p:grpSp>
        <p:nvGrpSpPr>
          <p:cNvPr id="16" name="Group 15"/>
          <p:cNvGrpSpPr/>
          <p:nvPr/>
        </p:nvGrpSpPr>
        <p:grpSpPr>
          <a:xfrm>
            <a:off x="4516154" y="994387"/>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674192" y="1601512"/>
            <a:ext cx="3429000" cy="3429000"/>
          </a:xfrm>
          <a:prstGeom prst="ellipse">
            <a:avLst/>
          </a:prstGeom>
          <a:ln w="76200">
            <a:solidFill>
              <a:schemeClr val="tx2">
                <a:lumMod val="75000"/>
              </a:schemeClr>
            </a:solidFill>
          </a:ln>
        </p:spPr>
        <p:txBody>
          <a:bodyPr/>
          <a:lstStyle/>
          <a:p>
            <a:r>
              <a:rPr lang="zh-CN" altLang="en-US" smtClean="0"/>
              <a:t>单击图标添加图片</a:t>
            </a:r>
            <a:endParaRPr lang="en-US"/>
          </a:p>
        </p:txBody>
      </p:sp>
    </p:spTree>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13F3834-1C0D-4DB3-87B7-C4C69F6AF8E3}"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2" Type="http://schemas.openxmlformats.org/officeDocument/2006/relationships/theme" Target="../theme/theme10.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2" Type="http://schemas.openxmlformats.org/officeDocument/2006/relationships/theme" Target="../theme/theme11.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4" Type="http://schemas.openxmlformats.org/officeDocument/2006/relationships/theme" Target="../theme/theme7.xml"/><Relationship Id="rId13" Type="http://schemas.openxmlformats.org/officeDocument/2006/relationships/image" Target="../media/image6.png"/><Relationship Id="rId12" Type="http://schemas.openxmlformats.org/officeDocument/2006/relationships/image" Target="../media/image5.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2" Type="http://schemas.openxmlformats.org/officeDocument/2006/relationships/theme" Target="../theme/theme9.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a:p>
          </p:txBody>
        </p:sp>
        <p:sp>
          <p:nvSpPr>
            <p:cNvPr id="1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a:p>
          </p:txBody>
        </p:sp>
        <p:sp>
          <p:nvSpPr>
            <p:cNvPr id="1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p:nvSpPr>
            <p:cNvPr id="2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a:p>
          </p:txBody>
        </p:sp>
        <p:sp useBgFill="1">
          <p:nvSpPr>
            <p:cNvPr id="2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13F3834-1C0D-4DB3-87B7-C4C69F6AF8E3}" type="slidenum">
              <a:rPr lang="zh-CN" altLang="en-US" smtClean="0"/>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ln>
              </p:spPr>
              <p:txBody>
                <a:bodyPr vert="horz" wrap="square" lIns="91440" tIns="45720" rIns="91440" bIns="45720" numCol="1" anchor="t" anchorCtr="0" compatLnSpc="1"/>
                <a:lstStyle/>
                <a:p>
                  <a:endParaRPr lang="en-US"/>
                </a:p>
              </p:txBody>
            </p:sp>
            <p:sp>
              <p:nvSpPr>
                <p:cNvPr id="251" name="Freeform 73"/>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252" name="Freeform 74"/>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ln>
              </p:spPr>
              <p:txBody>
                <a:bodyPr vert="horz" wrap="square" lIns="91440" tIns="45720" rIns="91440" bIns="45720" numCol="1" anchor="t" anchorCtr="0" compatLnSpc="1"/>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ln>
                <a:effectLst>
                  <a:glow rad="177800">
                    <a:schemeClr val="bg2">
                      <a:lumMod val="60000"/>
                      <a:lumOff val="40000"/>
                      <a:alpha val="11000"/>
                    </a:schemeClr>
                  </a:glow>
                  <a:softEdge rad="25400"/>
                </a:effectLst>
              </p:spPr>
              <p:txBody>
                <a:bodyPr vert="horz" wrap="square" lIns="91440" tIns="45720" rIns="91440" bIns="45720" numCol="1" anchor="t" anchorCtr="0" compatLnSpc="1"/>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ln>
              </p:spPr>
              <p:txBody>
                <a:bodyPr vert="horz" wrap="square" lIns="91440" tIns="45720" rIns="91440" bIns="45720" numCol="1" anchor="t" anchorCtr="0" compatLnSpc="1"/>
                <a:lstStyle/>
                <a:p>
                  <a:endParaRPr lang="en-US"/>
                </a:p>
              </p:txBody>
            </p:sp>
            <p:sp>
              <p:nvSpPr>
                <p:cNvPr id="247" name="Freeform 80"/>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248" name="Freeform 81"/>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ln>
              </p:spPr>
              <p:txBody>
                <a:bodyPr vert="horz" wrap="square" lIns="91440" tIns="45720" rIns="91440" bIns="45720" numCol="1" anchor="t" anchorCtr="0" compatLnSpc="1"/>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ln>
                <a:effectLst>
                  <a:glow rad="177800">
                    <a:schemeClr val="bg2">
                      <a:lumMod val="60000"/>
                      <a:lumOff val="40000"/>
                      <a:alpha val="11000"/>
                    </a:schemeClr>
                  </a:glow>
                  <a:softEdge rad="25400"/>
                </a:effectLst>
              </p:spPr>
              <p:txBody>
                <a:bodyPr vert="horz" wrap="square" lIns="91440" tIns="45720" rIns="91440" bIns="45720" numCol="1" anchor="t" anchorCtr="0" compatLnSpc="1"/>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ln>
              </p:spPr>
              <p:txBody>
                <a:bodyPr vert="horz" wrap="square" lIns="91440" tIns="45720" rIns="91440" bIns="45720" numCol="1" anchor="t" anchorCtr="0" compatLnSpc="1"/>
                <a:lstStyle/>
                <a:p>
                  <a:endParaRPr lang="en-US"/>
                </a:p>
              </p:txBody>
            </p:sp>
            <p:sp>
              <p:nvSpPr>
                <p:cNvPr id="243" name="Freeform 87"/>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244" name="Freeform 88"/>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ln>
              </p:spPr>
              <p:txBody>
                <a:bodyPr vert="horz" wrap="square" lIns="91440" tIns="45720" rIns="91440" bIns="45720" numCol="1" anchor="t" anchorCtr="0" compatLnSpc="1"/>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ln>
                <a:effectLst>
                  <a:glow rad="190500">
                    <a:schemeClr val="bg2">
                      <a:lumMod val="60000"/>
                      <a:lumOff val="40000"/>
                      <a:alpha val="11000"/>
                    </a:schemeClr>
                  </a:glow>
                  <a:softEdge rad="12700"/>
                </a:effectLst>
              </p:spPr>
              <p:txBody>
                <a:bodyPr vert="horz" wrap="square" lIns="91440" tIns="45720" rIns="91440" bIns="45720" numCol="1" anchor="t" anchorCtr="0" compatLnSpc="1"/>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ln>
              </p:spPr>
              <p:txBody>
                <a:bodyPr vert="horz" wrap="square" lIns="91440" tIns="45720" rIns="91440" bIns="45720" numCol="1" anchor="t" anchorCtr="0" compatLnSpc="1"/>
                <a:lstStyle/>
                <a:p>
                  <a:endParaRPr lang="en-US"/>
                </a:p>
              </p:txBody>
            </p:sp>
            <p:sp>
              <p:nvSpPr>
                <p:cNvPr id="239" name="Freeform 87"/>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240" name="Freeform 88"/>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ln>
              </p:spPr>
              <p:txBody>
                <a:bodyPr vert="horz" wrap="square" lIns="91440" tIns="45720" rIns="91440" bIns="45720" numCol="1" anchor="t" anchorCtr="0" compatLnSpc="1"/>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ln>
                <a:effectLst>
                  <a:glow rad="190500">
                    <a:schemeClr val="bg2">
                      <a:lumMod val="60000"/>
                      <a:lumOff val="40000"/>
                      <a:alpha val="11000"/>
                    </a:schemeClr>
                  </a:glow>
                  <a:softEdge rad="12700"/>
                </a:effectLst>
              </p:spPr>
              <p:txBody>
                <a:bodyPr vert="horz" wrap="square" lIns="91440" tIns="45720" rIns="91440" bIns="45720" numCol="1" anchor="t" anchorCtr="0" compatLnSpc="1"/>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ln>
              </p:spPr>
              <p:txBody>
                <a:bodyPr vert="horz" wrap="square" lIns="91440" tIns="45720" rIns="91440" bIns="45720" numCol="1" anchor="t" anchorCtr="0" compatLnSpc="1"/>
                <a:lstStyle/>
                <a:p>
                  <a:endParaRPr lang="en-US"/>
                </a:p>
              </p:txBody>
            </p:sp>
            <p:sp>
              <p:nvSpPr>
                <p:cNvPr id="235" name="Freeform 73"/>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236" name="Freeform 74"/>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ln>
              </p:spPr>
              <p:txBody>
                <a:bodyPr vert="horz" wrap="square" lIns="91440" tIns="45720" rIns="91440" bIns="45720" numCol="1" anchor="t" anchorCtr="0" compatLnSpc="1"/>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ln>
                <a:effectLst>
                  <a:glow rad="177800">
                    <a:schemeClr val="bg2">
                      <a:lumMod val="60000"/>
                      <a:lumOff val="40000"/>
                      <a:alpha val="11000"/>
                    </a:schemeClr>
                  </a:glow>
                  <a:softEdge rad="25400"/>
                </a:effectLst>
              </p:spPr>
              <p:txBody>
                <a:bodyPr vert="horz" wrap="square" lIns="91440" tIns="45720" rIns="91440" bIns="45720" numCol="1" anchor="t" anchorCtr="0" compatLnSpc="1"/>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ln>
              </p:spPr>
              <p:txBody>
                <a:bodyPr vert="horz" wrap="square" lIns="91440" tIns="45720" rIns="91440" bIns="45720" numCol="1" anchor="t" anchorCtr="0" compatLnSpc="1"/>
                <a:lstStyle/>
                <a:p>
                  <a:endParaRPr lang="en-US"/>
                </a:p>
              </p:txBody>
            </p:sp>
            <p:sp>
              <p:nvSpPr>
                <p:cNvPr id="231" name="Freeform 80"/>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232" name="Freeform 81"/>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ln>
              </p:spPr>
              <p:txBody>
                <a:bodyPr vert="horz" wrap="square" lIns="91440" tIns="45720" rIns="91440" bIns="45720" numCol="1" anchor="t" anchorCtr="0" compatLnSpc="1"/>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ln>
                <a:effectLst>
                  <a:glow rad="177800">
                    <a:schemeClr val="bg2">
                      <a:lumMod val="60000"/>
                      <a:lumOff val="40000"/>
                      <a:alpha val="11000"/>
                    </a:schemeClr>
                  </a:glow>
                  <a:softEdge rad="25400"/>
                </a:effectLst>
              </p:spPr>
              <p:txBody>
                <a:bodyPr vert="horz" wrap="square" lIns="91440" tIns="45720" rIns="91440" bIns="45720" numCol="1" anchor="t" anchorCtr="0" compatLnSpc="1"/>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ln>
              </p:spPr>
              <p:txBody>
                <a:bodyPr vert="horz" wrap="square" lIns="91440" tIns="45720" rIns="91440" bIns="45720" numCol="1" anchor="t" anchorCtr="0" compatLnSpc="1"/>
                <a:lstStyle/>
                <a:p>
                  <a:endParaRPr lang="en-US"/>
                </a:p>
              </p:txBody>
            </p:sp>
            <p:sp>
              <p:nvSpPr>
                <p:cNvPr id="221" name="Freeform 80"/>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222" name="Freeform 81"/>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ln>
              </p:spPr>
              <p:txBody>
                <a:bodyPr vert="horz" wrap="square" lIns="91440" tIns="45720" rIns="91440" bIns="45720" numCol="1" anchor="t" anchorCtr="0" compatLnSpc="1"/>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ln>
                <a:effectLst>
                  <a:glow rad="38100">
                    <a:schemeClr val="bg2">
                      <a:lumMod val="60000"/>
                      <a:lumOff val="40000"/>
                      <a:alpha val="19000"/>
                    </a:schemeClr>
                  </a:glow>
                  <a:softEdge rad="12700"/>
                </a:effectLst>
              </p:spPr>
              <p:txBody>
                <a:bodyPr vert="horz" wrap="square" lIns="91440" tIns="45720" rIns="91440" bIns="45720" numCol="1" anchor="t" anchorCtr="0" compatLnSpc="1"/>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ln>
              </p:spPr>
              <p:txBody>
                <a:bodyPr vert="horz" wrap="square" lIns="91440" tIns="45720" rIns="91440" bIns="45720" numCol="1" anchor="t" anchorCtr="0" compatLnSpc="1"/>
                <a:lstStyle/>
                <a:p>
                  <a:endParaRPr lang="en-US"/>
                </a:p>
              </p:txBody>
            </p:sp>
            <p:sp>
              <p:nvSpPr>
                <p:cNvPr id="217" name="Freeform 87"/>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218" name="Freeform 88"/>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ln>
              </p:spPr>
              <p:txBody>
                <a:bodyPr vert="horz" wrap="square" lIns="91440" tIns="45720" rIns="91440" bIns="45720" numCol="1" anchor="t" anchorCtr="0" compatLnSpc="1"/>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ln>
                <a:effectLst>
                  <a:glow rad="38100">
                    <a:schemeClr val="bg2">
                      <a:lumMod val="60000"/>
                      <a:lumOff val="40000"/>
                      <a:alpha val="19000"/>
                    </a:schemeClr>
                  </a:glow>
                  <a:softEdge rad="12700"/>
                </a:effectLst>
              </p:spPr>
              <p:txBody>
                <a:bodyPr vert="horz" wrap="square" lIns="91440" tIns="45720" rIns="91440" bIns="45720" numCol="1" anchor="t" anchorCtr="0" compatLnSpc="1"/>
                <a:lstStyle/>
                <a:p>
                  <a:endParaRPr lang="en-US"/>
                </a:p>
              </p:txBody>
            </p:sp>
          </p:grpSp>
          <p:sp>
            <p:nvSpPr>
              <p:cNvPr id="213" name="Freeform 73"/>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ln>
            </p:spPr>
            <p:txBody>
              <a:bodyPr vert="horz" wrap="square" lIns="91440" tIns="45720" rIns="91440" bIns="45720" numCol="1" anchor="t" anchorCtr="0" compatLnSpc="1"/>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ln>
              </p:spPr>
              <p:txBody>
                <a:bodyPr vert="horz" wrap="square" lIns="91440" tIns="45720" rIns="91440" bIns="45720" numCol="1" anchor="t" anchorCtr="0" compatLnSpc="1"/>
                <a:lstStyle/>
                <a:p>
                  <a:endParaRPr lang="en-US"/>
                </a:p>
              </p:txBody>
            </p:sp>
            <p:sp>
              <p:nvSpPr>
                <p:cNvPr id="209" name="Freeform 80"/>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210" name="Freeform 81"/>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ln>
              </p:spPr>
              <p:txBody>
                <a:bodyPr vert="horz" wrap="square" lIns="91440" tIns="45720" rIns="91440" bIns="45720" numCol="1" anchor="t" anchorCtr="0" compatLnSpc="1"/>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5" name="Freeform 22"/>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6" name="Freeform 23"/>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ln>
                <a:effectLst>
                  <a:glow rad="63500">
                    <a:schemeClr val="bg2">
                      <a:lumMod val="60000"/>
                      <a:lumOff val="40000"/>
                      <a:alpha val="11000"/>
                    </a:schemeClr>
                  </a:glow>
                  <a:softEdge rad="12700"/>
                </a:effectLst>
              </p:spPr>
              <p:txBody>
                <a:bodyPr vert="horz" wrap="square" lIns="91440" tIns="45720" rIns="91440" bIns="45720" numCol="1" anchor="t" anchorCtr="0" compatLnSpc="1"/>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1" name="Freeform 50"/>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2" name="Freeform 51"/>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ln>
                <a:effectLst>
                  <a:glow rad="63500">
                    <a:schemeClr val="bg2">
                      <a:lumMod val="60000"/>
                      <a:lumOff val="40000"/>
                      <a:alpha val="16000"/>
                    </a:schemeClr>
                  </a:glow>
                  <a:softEdge rad="12700"/>
                </a:effectLst>
              </p:spPr>
              <p:txBody>
                <a:bodyPr vert="horz" wrap="square" lIns="91440" tIns="45720" rIns="91440" bIns="45720" numCol="1" anchor="t" anchorCtr="0" compatLnSpc="1"/>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7" name="Freeform 29"/>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8" name="Freeform 30"/>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ln>
                <a:effectLst>
                  <a:glow rad="63500">
                    <a:schemeClr val="bg2">
                      <a:lumMod val="60000"/>
                      <a:lumOff val="40000"/>
                      <a:alpha val="11000"/>
                    </a:schemeClr>
                  </a:glow>
                  <a:softEdge rad="12700"/>
                </a:effectLst>
              </p:spPr>
              <p:txBody>
                <a:bodyPr vert="horz" wrap="square" lIns="91440" tIns="45720" rIns="91440" bIns="45720" numCol="1" anchor="t" anchorCtr="0" compatLnSpc="1"/>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3" name="Freeform 71"/>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4" name="Freeform 72"/>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9" name="Freeform 36"/>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0" name="Freeform 37"/>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ln>
              </p:spPr>
              <p:txBody>
                <a:bodyPr vert="horz" wrap="square" lIns="91440" tIns="45720" rIns="91440" bIns="45720" numCol="1" anchor="t" anchorCtr="0" compatLnSpc="1"/>
                <a:lstStyle/>
                <a:p>
                  <a:endParaRPr lang="en-US"/>
                </a:p>
              </p:txBody>
            </p:sp>
            <p:sp>
              <p:nvSpPr>
                <p:cNvPr id="176" name="Freeform 87"/>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177" name="Freeform 88"/>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ln>
              </p:spPr>
              <p:txBody>
                <a:bodyPr vert="horz" wrap="square" lIns="91440" tIns="45720" rIns="91440" bIns="45720" numCol="1" anchor="t" anchorCtr="0" compatLnSpc="1"/>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ln>
                <a:effectLst>
                  <a:glow rad="50800">
                    <a:schemeClr val="bg2">
                      <a:lumMod val="60000"/>
                      <a:lumOff val="40000"/>
                      <a:alpha val="33000"/>
                    </a:schemeClr>
                  </a:glow>
                  <a:softEdge rad="12700"/>
                </a:effectLst>
              </p:spPr>
              <p:txBody>
                <a:bodyPr vert="horz" wrap="square" lIns="91440" tIns="45720" rIns="91440" bIns="45720" numCol="1" anchor="t" anchorCtr="0" compatLnSpc="1"/>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ln>
                <a:effectLst>
                  <a:glow rad="63500">
                    <a:schemeClr val="tx2">
                      <a:lumMod val="60000"/>
                      <a:lumOff val="40000"/>
                      <a:alpha val="28000"/>
                    </a:schemeClr>
                  </a:glow>
                  <a:softEdge rad="12700"/>
                </a:effectLst>
              </p:spPr>
              <p:txBody>
                <a:bodyPr vert="horz" wrap="square" lIns="91440" tIns="45720" rIns="91440" bIns="45720" numCol="1" anchor="t" anchorCtr="0" compatLnSpc="1"/>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ln>
              </p:spPr>
              <p:txBody>
                <a:bodyPr vert="horz" wrap="square" lIns="91440" tIns="45720" rIns="91440" bIns="45720" numCol="1" anchor="t" anchorCtr="0" compatLnSpc="1"/>
                <a:lstStyle/>
                <a:p>
                  <a:endParaRPr lang="en-US"/>
                </a:p>
              </p:txBody>
            </p:sp>
            <p:sp>
              <p:nvSpPr>
                <p:cNvPr id="168" name="Freeform 73"/>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169" name="Freeform 74"/>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ln>
              </p:spPr>
              <p:txBody>
                <a:bodyPr vert="horz" wrap="square" lIns="91440" tIns="45720" rIns="91440" bIns="45720" numCol="1" anchor="t" anchorCtr="0" compatLnSpc="1"/>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ln>
                <a:effectLst>
                  <a:glow rad="63500">
                    <a:schemeClr val="bg2">
                      <a:lumMod val="60000"/>
                      <a:lumOff val="40000"/>
                      <a:alpha val="18000"/>
                    </a:schemeClr>
                  </a:glow>
                  <a:softEdge rad="12700"/>
                </a:effectLst>
              </p:spPr>
              <p:txBody>
                <a:bodyPr vert="horz" wrap="square" lIns="91440" tIns="45720" rIns="91440" bIns="45720" numCol="1" anchor="t" anchorCtr="0" compatLnSpc="1"/>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ln>
              </p:spPr>
              <p:txBody>
                <a:bodyPr vert="horz" wrap="square" lIns="91440" tIns="45720" rIns="91440" bIns="45720" numCol="1" anchor="t" anchorCtr="0" compatLnSpc="1"/>
                <a:lstStyle/>
                <a:p>
                  <a:endParaRPr lang="en-US"/>
                </a:p>
              </p:txBody>
            </p:sp>
            <p:sp>
              <p:nvSpPr>
                <p:cNvPr id="164" name="Freeform 73"/>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165" name="Freeform 74"/>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ln>
              </p:spPr>
              <p:txBody>
                <a:bodyPr vert="horz" wrap="square" lIns="91440" tIns="45720" rIns="91440" bIns="45720" numCol="1" anchor="t" anchorCtr="0" compatLnSpc="1"/>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0" name="Freeform 43"/>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1" name="Freeform 44"/>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6" name="Freeform 57"/>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7" name="Freeform 58"/>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2" name="Freeform 64"/>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3" name="Freeform 65"/>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8" name="Freeform 71"/>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9" name="Freeform 72"/>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zh-CN" alt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F13F3834-1C0D-4DB3-87B7-C4C69F6AF8E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panose="020B0603020202020204"/>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A10B0DB1-DC38-4218-A082-30B1F8AA7C4D}" type="datetimeFigureOut">
              <a:rPr lang="zh-CN" altLang="en-US" smtClean="0"/>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13F3834-1C0D-4DB3-87B7-C4C69F6AF8E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zh-CN" altLang="en-US"/>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F13F3834-1C0D-4DB3-87B7-C4C69F6AF8E3}" type="slidenum">
              <a:rPr lang="zh-CN" altLang="en-US" smtClean="0"/>
            </a:fld>
            <a:endParaRPr lang="zh-CN"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tabLst>
          <a:tab pos="3830320"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anose="020B0604020202020204"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anose="020B0604020202020204"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anose="020B0604020202020204"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anose="020B0604020202020204"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anose="020B0604020202020204"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anose="020B0604020202020204"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anose="020B0604020202020204"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zh-CN" alt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F13F3834-1C0D-4DB3-87B7-C4C69F6AF8E3}" type="slidenum">
              <a:rPr lang="zh-CN" altLang="en-US" smtClean="0"/>
            </a:fld>
            <a:endParaRPr lang="zh-CN" alt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anose="020B0604020202020204"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anose="020B0604020202020204"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anose="020B0604020202020204"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anose="020B0604020202020204"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6pPr>
      <a:lvl7pPr marL="1901825"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zh-CN" alt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F13F3834-1C0D-4DB3-87B7-C4C69F6AF8E3}" type="slidenum">
              <a:rPr lang="zh-CN" altLang="en-US" smtClean="0"/>
            </a:fld>
            <a:endParaRPr lang="zh-CN" alt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anose="020B0604020202020204"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anose="020B0604020202020204"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anose="020B0604020202020204"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anose="020B0604020202020204"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6pPr>
      <a:lvl7pPr marL="1901825"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zh-CN" altLang="en-US"/>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F13F3834-1C0D-4DB3-87B7-C4C69F6AF8E3}" type="slidenum">
              <a:rPr lang="zh-CN" altLang="en-US" smtClean="0"/>
            </a:fld>
            <a:endParaRPr lang="zh-CN" alt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5905" algn="l" defTabSz="914400" rtl="0" eaLnBrk="1" latinLnBrk="0" hangingPunct="1">
        <a:spcBef>
          <a:spcPct val="20000"/>
        </a:spcBef>
        <a:spcAft>
          <a:spcPts val="0"/>
        </a:spcAft>
        <a:buSzPct val="60000"/>
        <a:buFont typeface="Wingdings" panose="05000000000000000000"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5905" algn="l" defTabSz="914400" rtl="0" eaLnBrk="1" latinLnBrk="0" hangingPunct="1">
        <a:spcBef>
          <a:spcPct val="20000"/>
        </a:spcBef>
        <a:buSzPct val="60000"/>
        <a:buFont typeface="Wingdings" panose="05000000000000000000"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5905" algn="l" defTabSz="914400" rtl="0" eaLnBrk="1" latinLnBrk="0" hangingPunct="1">
        <a:spcBef>
          <a:spcPct val="20000"/>
        </a:spcBef>
        <a:buSzPct val="60000"/>
        <a:buFont typeface="Wingdings" panose="05000000000000000000"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5905" algn="l" defTabSz="914400" rtl="0" eaLnBrk="1" latinLnBrk="0" hangingPunct="1">
        <a:spcBef>
          <a:spcPct val="20000"/>
        </a:spcBef>
        <a:buSzPct val="60000"/>
        <a:buFont typeface="Wingdings" panose="05000000000000000000"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5905" algn="l" defTabSz="914400" rtl="0" eaLnBrk="1" latinLnBrk="0" hangingPunct="1">
        <a:spcBef>
          <a:spcPct val="20000"/>
        </a:spcBef>
        <a:buSzPct val="60000"/>
        <a:buFont typeface="Wingdings" panose="05000000000000000000"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5905" algn="l" defTabSz="914400" rtl="0" eaLnBrk="1" latinLnBrk="0" hangingPunct="1">
        <a:spcBef>
          <a:spcPct val="20000"/>
        </a:spcBef>
        <a:buSzPct val="60000"/>
        <a:buFont typeface="Wingdings" panose="05000000000000000000"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5905" algn="l" defTabSz="914400" rtl="0" eaLnBrk="1" latinLnBrk="0" hangingPunct="1">
        <a:spcBef>
          <a:spcPct val="20000"/>
        </a:spcBef>
        <a:buSzPct val="60000"/>
        <a:buFont typeface="Wingdings" panose="05000000000000000000"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5905" algn="l" defTabSz="914400" rtl="0" eaLnBrk="1" latinLnBrk="0" hangingPunct="1">
        <a:spcBef>
          <a:spcPct val="20000"/>
        </a:spcBef>
        <a:buSzPct val="60000"/>
        <a:buFont typeface="Wingdings" panose="05000000000000000000"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5905" algn="l" defTabSz="914400" rtl="0" eaLnBrk="1" latinLnBrk="0" hangingPunct="1">
        <a:spcBef>
          <a:spcPct val="20000"/>
        </a:spcBef>
        <a:buSzPct val="60000"/>
        <a:buFont typeface="Wingdings" panose="05000000000000000000"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13F3834-1C0D-4DB3-87B7-C4C69F6AF8E3}" type="slidenum">
              <a:rPr lang="zh-CN" altLang="en-US" smtClean="0"/>
            </a:fld>
            <a:endParaRPr lang="zh-CN" alt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anose="020B0604020202020204"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anose="020B0604020202020204"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anose="020B0604020202020204"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anose="020B0604020202020204"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anose="020B0604020202020204"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anose="020B0604020202020204"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anose="020B0604020202020204"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anose="020B0604020202020204"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1" fmla="*/ 0 w 7955280"/>
              <a:gd name="connsiteY0-2" fmla="*/ 495300 h 495300"/>
              <a:gd name="connsiteX1-3" fmla="*/ 169546 w 7955280"/>
              <a:gd name="connsiteY1-4" fmla="*/ 0 h 495300"/>
              <a:gd name="connsiteX2-5" fmla="*/ 3966210 w 7955280"/>
              <a:gd name="connsiteY2-6" fmla="*/ 95250 h 495300"/>
              <a:gd name="connsiteX3-7" fmla="*/ 7785734 w 7955280"/>
              <a:gd name="connsiteY3-8" fmla="*/ 0 h 495300"/>
              <a:gd name="connsiteX4-9" fmla="*/ 7955280 w 7955280"/>
              <a:gd name="connsiteY4-10" fmla="*/ 495300 h 495300"/>
              <a:gd name="connsiteX5" fmla="*/ 0 w 7955280"/>
              <a:gd name="connsiteY5" fmla="*/ 495300 h 495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3"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3"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zh-CN" altLang="en-US"/>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F13F3834-1C0D-4DB3-87B7-C4C69F6AF8E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1" fmla="*/ 0 w 9144000"/>
                <a:gd name="connsiteY0-2" fmla="*/ 1270659 h 1330035"/>
                <a:gd name="connsiteX1-3" fmla="*/ 1674420 w 9144000"/>
                <a:gd name="connsiteY1-4" fmla="*/ 1318160 h 1330035"/>
                <a:gd name="connsiteX2-5" fmla="*/ 4120737 w 9144000"/>
                <a:gd name="connsiteY2-6" fmla="*/ 1199407 h 1330035"/>
                <a:gd name="connsiteX3-7" fmla="*/ 7172696 w 9144000"/>
                <a:gd name="connsiteY3-8" fmla="*/ 760020 h 1330035"/>
                <a:gd name="connsiteX4-9" fmla="*/ 9144000 w 9144000"/>
                <a:gd name="connsiteY4-10" fmla="*/ 0 h 1330035"/>
                <a:gd name="connsiteX0-11" fmla="*/ 0 w 9144000"/>
                <a:gd name="connsiteY0-12" fmla="*/ 1270659 h 1330035"/>
                <a:gd name="connsiteX1-13" fmla="*/ 1674420 w 9144000"/>
                <a:gd name="connsiteY1-14" fmla="*/ 1318160 h 1330035"/>
                <a:gd name="connsiteX2-15" fmla="*/ 4120737 w 9144000"/>
                <a:gd name="connsiteY2-16" fmla="*/ 1199407 h 1330035"/>
                <a:gd name="connsiteX3-17" fmla="*/ 7172696 w 9144000"/>
                <a:gd name="connsiteY3-18" fmla="*/ 760020 h 1330035"/>
                <a:gd name="connsiteX4-19" fmla="*/ 9144000 w 9144000"/>
                <a:gd name="connsiteY4-20" fmla="*/ 0 h 1330035"/>
                <a:gd name="connsiteX0-21" fmla="*/ 0 w 9144000"/>
                <a:gd name="connsiteY0-22" fmla="*/ 1270659 h 1330035"/>
                <a:gd name="connsiteX1-23" fmla="*/ 1674420 w 9144000"/>
                <a:gd name="connsiteY1-24" fmla="*/ 1318160 h 1330035"/>
                <a:gd name="connsiteX2-25" fmla="*/ 4120737 w 9144000"/>
                <a:gd name="connsiteY2-26" fmla="*/ 1199407 h 1330035"/>
                <a:gd name="connsiteX3-27" fmla="*/ 7172696 w 9144000"/>
                <a:gd name="connsiteY3-28" fmla="*/ 760020 h 1330035"/>
                <a:gd name="connsiteX4-29" fmla="*/ 9144000 w 9144000"/>
                <a:gd name="connsiteY4-30" fmla="*/ 0 h 1330035"/>
                <a:gd name="connsiteX0-31" fmla="*/ 0 w 9144000"/>
                <a:gd name="connsiteY0-32" fmla="*/ 1116279 h 1175655"/>
                <a:gd name="connsiteX1-33" fmla="*/ 1674420 w 9144000"/>
                <a:gd name="connsiteY1-34" fmla="*/ 1163780 h 1175655"/>
                <a:gd name="connsiteX2-35" fmla="*/ 4120737 w 9144000"/>
                <a:gd name="connsiteY2-36" fmla="*/ 1045027 h 1175655"/>
                <a:gd name="connsiteX3-37" fmla="*/ 7172696 w 9144000"/>
                <a:gd name="connsiteY3-38" fmla="*/ 605640 h 1175655"/>
                <a:gd name="connsiteX4-39" fmla="*/ 9144000 w 9144000"/>
                <a:gd name="connsiteY4-40" fmla="*/ 0 h 11756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261499"/>
                <a:gd name="connsiteY0-2" fmla="*/ 105098 h 1388236"/>
                <a:gd name="connsiteX1-3" fmla="*/ 56357 w 1261499"/>
                <a:gd name="connsiteY1-4" fmla="*/ 0 h 1388236"/>
                <a:gd name="connsiteX2-5" fmla="*/ 865241 w 1261499"/>
                <a:gd name="connsiteY2-6" fmla="*/ 0 h 1388236"/>
                <a:gd name="connsiteX3-7" fmla="*/ 1261499 w 1261499"/>
                <a:gd name="connsiteY3-8" fmla="*/ 694118 h 1388236"/>
                <a:gd name="connsiteX4-9" fmla="*/ 865241 w 1261499"/>
                <a:gd name="connsiteY4-10" fmla="*/ 1388236 h 1388236"/>
                <a:gd name="connsiteX5-11" fmla="*/ 56357 w 1261499"/>
                <a:gd name="connsiteY5-12" fmla="*/ 1388236 h 1388236"/>
                <a:gd name="connsiteX6-13" fmla="*/ 0 w 1261499"/>
                <a:gd name="connsiteY6-14" fmla="*/ 105098 h 1388236"/>
                <a:gd name="connsiteX0-15" fmla="*/ 0 w 1261499"/>
                <a:gd name="connsiteY0-16" fmla="*/ 105098 h 1388236"/>
                <a:gd name="connsiteX1-17" fmla="*/ 56357 w 1261499"/>
                <a:gd name="connsiteY1-18" fmla="*/ 0 h 1388236"/>
                <a:gd name="connsiteX2-19" fmla="*/ 865241 w 1261499"/>
                <a:gd name="connsiteY2-20" fmla="*/ 0 h 1388236"/>
                <a:gd name="connsiteX3-21" fmla="*/ 1261499 w 1261499"/>
                <a:gd name="connsiteY3-22" fmla="*/ 694118 h 1388236"/>
                <a:gd name="connsiteX4-23" fmla="*/ 865241 w 1261499"/>
                <a:gd name="connsiteY4-24" fmla="*/ 1388236 h 1388236"/>
                <a:gd name="connsiteX5-25" fmla="*/ 744578 w 1261499"/>
                <a:gd name="connsiteY5-26" fmla="*/ 1387893 h 1388236"/>
                <a:gd name="connsiteX6-27" fmla="*/ 0 w 1261499"/>
                <a:gd name="connsiteY6-28" fmla="*/ 10509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118 h 1388236"/>
                <a:gd name="connsiteX1-3" fmla="*/ 396258 w 1601400"/>
                <a:gd name="connsiteY1-4" fmla="*/ 0 h 1388236"/>
                <a:gd name="connsiteX2-5" fmla="*/ 474029 w 1601400"/>
                <a:gd name="connsiteY2-6" fmla="*/ 4016 h 1388236"/>
                <a:gd name="connsiteX3-7" fmla="*/ 1601400 w 1601400"/>
                <a:gd name="connsiteY3-8" fmla="*/ 694118 h 1388236"/>
                <a:gd name="connsiteX4-9" fmla="*/ 1205142 w 1601400"/>
                <a:gd name="connsiteY4-10" fmla="*/ 1388236 h 1388236"/>
                <a:gd name="connsiteX5-11" fmla="*/ 396258 w 1601400"/>
                <a:gd name="connsiteY5-12" fmla="*/ 1388236 h 1388236"/>
                <a:gd name="connsiteX6-13" fmla="*/ 0 w 1601400"/>
                <a:gd name="connsiteY6-14" fmla="*/ 694118 h 1388236"/>
                <a:gd name="connsiteX0-15" fmla="*/ 0 w 1243407"/>
                <a:gd name="connsiteY0-16" fmla="*/ 694118 h 1388236"/>
                <a:gd name="connsiteX1-17" fmla="*/ 396258 w 1243407"/>
                <a:gd name="connsiteY1-18" fmla="*/ 0 h 1388236"/>
                <a:gd name="connsiteX2-19" fmla="*/ 474029 w 1243407"/>
                <a:gd name="connsiteY2-20" fmla="*/ 4016 h 1388236"/>
                <a:gd name="connsiteX3-21" fmla="*/ 1243407 w 1243407"/>
                <a:gd name="connsiteY3-22" fmla="*/ 1325983 h 1388236"/>
                <a:gd name="connsiteX4-23" fmla="*/ 1205142 w 1243407"/>
                <a:gd name="connsiteY4-24" fmla="*/ 1388236 h 1388236"/>
                <a:gd name="connsiteX5-25" fmla="*/ 396258 w 1243407"/>
                <a:gd name="connsiteY5-26" fmla="*/ 1388236 h 1388236"/>
                <a:gd name="connsiteX6-27" fmla="*/ 0 w 1243407"/>
                <a:gd name="connsiteY6-28" fmla="*/ 69411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704 h 1388822"/>
                <a:gd name="connsiteX1-3" fmla="*/ 396258 w 1601400"/>
                <a:gd name="connsiteY1-4" fmla="*/ 586 h 1388822"/>
                <a:gd name="connsiteX2-5" fmla="*/ 482002 w 1601400"/>
                <a:gd name="connsiteY2-6" fmla="*/ 0 h 1388822"/>
                <a:gd name="connsiteX3-7" fmla="*/ 1601400 w 1601400"/>
                <a:gd name="connsiteY3-8" fmla="*/ 694704 h 1388822"/>
                <a:gd name="connsiteX4-9" fmla="*/ 1205142 w 1601400"/>
                <a:gd name="connsiteY4-10" fmla="*/ 1388822 h 1388822"/>
                <a:gd name="connsiteX5-11" fmla="*/ 396258 w 1601400"/>
                <a:gd name="connsiteY5-12" fmla="*/ 1388822 h 1388822"/>
                <a:gd name="connsiteX6-13" fmla="*/ 0 w 1601400"/>
                <a:gd name="connsiteY6-14" fmla="*/ 694704 h 1388822"/>
                <a:gd name="connsiteX0-15" fmla="*/ 0 w 1241871"/>
                <a:gd name="connsiteY0-16" fmla="*/ 694704 h 1388822"/>
                <a:gd name="connsiteX1-17" fmla="*/ 396258 w 1241871"/>
                <a:gd name="connsiteY1-18" fmla="*/ 586 h 1388822"/>
                <a:gd name="connsiteX2-19" fmla="*/ 482002 w 1241871"/>
                <a:gd name="connsiteY2-20" fmla="*/ 0 h 1388822"/>
                <a:gd name="connsiteX3-21" fmla="*/ 1241871 w 1241871"/>
                <a:gd name="connsiteY3-22" fmla="*/ 1323912 h 1388822"/>
                <a:gd name="connsiteX4-23" fmla="*/ 1205142 w 1241871"/>
                <a:gd name="connsiteY4-24" fmla="*/ 1388822 h 1388822"/>
                <a:gd name="connsiteX5-25" fmla="*/ 396258 w 1241871"/>
                <a:gd name="connsiteY5-26" fmla="*/ 1388822 h 1388822"/>
                <a:gd name="connsiteX6-27" fmla="*/ 0 w 1241871"/>
                <a:gd name="connsiteY6-28" fmla="*/ 694704 h 1388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zh-CN" alt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F13F3834-1C0D-4DB3-87B7-C4C69F6AF8E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anose="05020102010507070707"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anose="05020102010507070707"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anose="05020102010507070707" pitchFamily="18" charset="2"/>
        <a:buChar char=""/>
        <a:defRPr sz="2000" kern="1200">
          <a:solidFill>
            <a:schemeClr val="tx2"/>
          </a:solidFill>
          <a:latin typeface="+mn-lt"/>
          <a:ea typeface="+mn-ea"/>
          <a:cs typeface="+mn-cs"/>
        </a:defRPr>
      </a:lvl3pPr>
      <a:lvl4pPr marL="1124585" indent="-228600" algn="l" defTabSz="914400" rtl="0" eaLnBrk="1" latinLnBrk="0" hangingPunct="1">
        <a:spcBef>
          <a:spcPct val="20000"/>
        </a:spcBef>
        <a:buClr>
          <a:schemeClr val="accent1"/>
        </a:buClr>
        <a:buSzPct val="76000"/>
        <a:buFont typeface="Wingdings 2" panose="05020102010507070707"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anose="05020102010507070707" pitchFamily="18" charset="2"/>
        <a:buChar char=""/>
        <a:defRPr sz="1600" kern="1200" baseline="0">
          <a:solidFill>
            <a:schemeClr val="tx2"/>
          </a:solidFill>
          <a:latin typeface="+mn-lt"/>
          <a:ea typeface="+mn-ea"/>
          <a:cs typeface="+mn-cs"/>
        </a:defRPr>
      </a:lvl5pPr>
      <a:lvl6pPr marL="1517650" indent="-228600" algn="l" defTabSz="914400" rtl="0" eaLnBrk="1" latinLnBrk="0" hangingPunct="1">
        <a:spcBef>
          <a:spcPct val="20000"/>
        </a:spcBef>
        <a:buClr>
          <a:schemeClr val="accent1"/>
        </a:buClr>
        <a:buSzPct val="76000"/>
        <a:buFont typeface="Wingdings 2" panose="05020102010507070707" pitchFamily="18" charset="2"/>
        <a:buChar char=""/>
        <a:defRPr sz="1400" kern="1200">
          <a:solidFill>
            <a:schemeClr val="tx2"/>
          </a:solidFill>
          <a:latin typeface="+mn-lt"/>
          <a:ea typeface="+mn-ea"/>
          <a:cs typeface="+mn-cs"/>
        </a:defRPr>
      </a:lvl6pPr>
      <a:lvl7pPr marL="1718945" indent="-228600" algn="l" defTabSz="914400" rtl="0" eaLnBrk="1" latinLnBrk="0" hangingPunct="1">
        <a:spcBef>
          <a:spcPct val="20000"/>
        </a:spcBef>
        <a:buClr>
          <a:schemeClr val="accent1"/>
        </a:buClr>
        <a:buSzPct val="76000"/>
        <a:buFont typeface="Wingdings 2" panose="05020102010507070707"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anose="05020102010507070707" pitchFamily="18" charset="2"/>
        <a:buChar char=""/>
        <a:defRPr sz="1400" kern="1200">
          <a:solidFill>
            <a:schemeClr val="tx2"/>
          </a:solidFill>
          <a:latin typeface="+mn-lt"/>
          <a:ea typeface="+mn-ea"/>
          <a:cs typeface="+mn-cs"/>
        </a:defRPr>
      </a:lvl8pPr>
      <a:lvl9pPr marL="2121535" indent="-228600" algn="l" defTabSz="914400" rtl="0" eaLnBrk="1" latinLnBrk="0" hangingPunct="1">
        <a:spcBef>
          <a:spcPct val="20000"/>
        </a:spcBef>
        <a:buClr>
          <a:schemeClr val="accent1"/>
        </a:buClr>
        <a:buSzPct val="76000"/>
        <a:buFont typeface="Wingdings 2" panose="05020102010507070707"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6" name="Oval 55"/>
          <p:cNvSpPr>
            <a:spLocks noChangeAspect="1"/>
          </p:cNvSpPr>
          <p:nvPr/>
        </p:nvSpPr>
        <p:spPr>
          <a:xfrm>
            <a:off x="-69625" y="4042576"/>
            <a:ext cx="1743945"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3" name="Oval 52"/>
          <p:cNvSpPr>
            <a:spLocks noChangeAspect="1"/>
          </p:cNvSpPr>
          <p:nvPr/>
        </p:nvSpPr>
        <p:spPr>
          <a:xfrm>
            <a:off x="520638" y="1095310"/>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2" name="Oval 51"/>
          <p:cNvSpPr>
            <a:spLocks noChangeAspect="1"/>
          </p:cNvSpPr>
          <p:nvPr/>
        </p:nvSpPr>
        <p:spPr>
          <a:xfrm>
            <a:off x="1878729" y="282933"/>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4" name="Oval 53"/>
          <p:cNvSpPr>
            <a:spLocks noChangeAspect="1"/>
          </p:cNvSpPr>
          <p:nvPr/>
        </p:nvSpPr>
        <p:spPr>
          <a:xfrm>
            <a:off x="520637" y="5729135"/>
            <a:ext cx="1909234"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0" name="Oval 129"/>
          <p:cNvSpPr>
            <a:spLocks noChangeAspect="1"/>
          </p:cNvSpPr>
          <p:nvPr/>
        </p:nvSpPr>
        <p:spPr>
          <a:xfrm>
            <a:off x="-46711" y="-61709"/>
            <a:ext cx="1449107"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1" name="Oval 130"/>
          <p:cNvSpPr>
            <a:spLocks noChangeAspect="1"/>
          </p:cNvSpPr>
          <p:nvPr/>
        </p:nvSpPr>
        <p:spPr>
          <a:xfrm>
            <a:off x="924113" y="-161623"/>
            <a:ext cx="1909233"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2" name="Oval 131"/>
          <p:cNvSpPr>
            <a:spLocks noChangeAspect="1"/>
          </p:cNvSpPr>
          <p:nvPr/>
        </p:nvSpPr>
        <p:spPr>
          <a:xfrm>
            <a:off x="0" y="66073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3" name="Oval 132"/>
          <p:cNvSpPr>
            <a:spLocks noChangeAspect="1"/>
          </p:cNvSpPr>
          <p:nvPr/>
        </p:nvSpPr>
        <p:spPr>
          <a:xfrm>
            <a:off x="7497531" y="-61709"/>
            <a:ext cx="1694467"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4" name="Oval 133"/>
          <p:cNvSpPr>
            <a:spLocks noChangeAspect="1"/>
          </p:cNvSpPr>
          <p:nvPr/>
        </p:nvSpPr>
        <p:spPr>
          <a:xfrm>
            <a:off x="6117502" y="-61708"/>
            <a:ext cx="1909234"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5" name="Oval 134"/>
          <p:cNvSpPr>
            <a:spLocks noChangeAspect="1"/>
          </p:cNvSpPr>
          <p:nvPr/>
        </p:nvSpPr>
        <p:spPr>
          <a:xfrm>
            <a:off x="7494454" y="1095309"/>
            <a:ext cx="1697544"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6" name="Oval 135"/>
          <p:cNvSpPr>
            <a:spLocks noChangeAspect="1"/>
          </p:cNvSpPr>
          <p:nvPr/>
        </p:nvSpPr>
        <p:spPr>
          <a:xfrm>
            <a:off x="8056674" y="5140346"/>
            <a:ext cx="1137194"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7" name="Oval 136"/>
          <p:cNvSpPr>
            <a:spLocks noChangeAspect="1"/>
          </p:cNvSpPr>
          <p:nvPr/>
        </p:nvSpPr>
        <p:spPr>
          <a:xfrm>
            <a:off x="6661711" y="4362912"/>
            <a:ext cx="1909233"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8" name="Oval 137"/>
          <p:cNvSpPr>
            <a:spLocks noChangeAspect="1"/>
          </p:cNvSpPr>
          <p:nvPr/>
        </p:nvSpPr>
        <p:spPr>
          <a:xfrm>
            <a:off x="-69625" y="4948766"/>
            <a:ext cx="1353860"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9" name="Oval 138"/>
          <p:cNvSpPr>
            <a:spLocks noChangeAspect="1"/>
          </p:cNvSpPr>
          <p:nvPr/>
        </p:nvSpPr>
        <p:spPr>
          <a:xfrm>
            <a:off x="708471" y="4790336"/>
            <a:ext cx="1909233"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0" name="Oval 139"/>
          <p:cNvSpPr>
            <a:spLocks noChangeAspect="1"/>
          </p:cNvSpPr>
          <p:nvPr/>
        </p:nvSpPr>
        <p:spPr>
          <a:xfrm>
            <a:off x="6117503" y="78398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1" name="Oval 140"/>
          <p:cNvSpPr>
            <a:spLocks noChangeAspect="1"/>
          </p:cNvSpPr>
          <p:nvPr/>
        </p:nvSpPr>
        <p:spPr>
          <a:xfrm>
            <a:off x="6459053" y="5140346"/>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18" name="Oval 117"/>
          <p:cNvSpPr>
            <a:spLocks noChangeAspect="1"/>
          </p:cNvSpPr>
          <p:nvPr/>
        </p:nvSpPr>
        <p:spPr>
          <a:xfrm>
            <a:off x="8398204" y="597861"/>
            <a:ext cx="793794"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9" name="Oval 118"/>
          <p:cNvSpPr>
            <a:spLocks noChangeAspect="1"/>
          </p:cNvSpPr>
          <p:nvPr/>
        </p:nvSpPr>
        <p:spPr>
          <a:xfrm>
            <a:off x="6350100" y="206512"/>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0" name="Oval 119"/>
          <p:cNvSpPr>
            <a:spLocks noChangeAspect="1"/>
          </p:cNvSpPr>
          <p:nvPr/>
        </p:nvSpPr>
        <p:spPr>
          <a:xfrm>
            <a:off x="6872127" y="1450645"/>
            <a:ext cx="1218253"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1" name="Oval 120"/>
          <p:cNvSpPr>
            <a:spLocks noChangeAspect="1"/>
          </p:cNvSpPr>
          <p:nvPr/>
        </p:nvSpPr>
        <p:spPr>
          <a:xfrm>
            <a:off x="7219068" y="2049927"/>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2" name="Oval 121"/>
          <p:cNvSpPr>
            <a:spLocks noChangeAspect="1"/>
          </p:cNvSpPr>
          <p:nvPr/>
        </p:nvSpPr>
        <p:spPr>
          <a:xfrm>
            <a:off x="7749416" y="2661634"/>
            <a:ext cx="721308"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3" name="Oval 122"/>
          <p:cNvSpPr>
            <a:spLocks noChangeAspect="1"/>
          </p:cNvSpPr>
          <p:nvPr/>
        </p:nvSpPr>
        <p:spPr>
          <a:xfrm>
            <a:off x="685054" y="-100976"/>
            <a:ext cx="1193676"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4" name="Oval 123"/>
          <p:cNvSpPr>
            <a:spLocks noChangeAspect="1"/>
          </p:cNvSpPr>
          <p:nvPr/>
        </p:nvSpPr>
        <p:spPr>
          <a:xfrm>
            <a:off x="1502638" y="-100976"/>
            <a:ext cx="1029028"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5" name="Oval 124"/>
          <p:cNvSpPr>
            <a:spLocks noChangeAspect="1"/>
          </p:cNvSpPr>
          <p:nvPr/>
        </p:nvSpPr>
        <p:spPr>
          <a:xfrm>
            <a:off x="-69624" y="-100976"/>
            <a:ext cx="590263"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6" name="Oval 125"/>
          <p:cNvSpPr>
            <a:spLocks noChangeAspect="1"/>
          </p:cNvSpPr>
          <p:nvPr/>
        </p:nvSpPr>
        <p:spPr>
          <a:xfrm>
            <a:off x="277432" y="4321783"/>
            <a:ext cx="1396887"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7" name="Oval 126"/>
          <p:cNvSpPr>
            <a:spLocks noChangeAspect="1"/>
          </p:cNvSpPr>
          <p:nvPr/>
        </p:nvSpPr>
        <p:spPr>
          <a:xfrm>
            <a:off x="5792131" y="6489965"/>
            <a:ext cx="111593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8" name="Oval 127"/>
          <p:cNvSpPr>
            <a:spLocks noChangeAspect="1"/>
          </p:cNvSpPr>
          <p:nvPr/>
        </p:nvSpPr>
        <p:spPr>
          <a:xfrm>
            <a:off x="6127999" y="6408840"/>
            <a:ext cx="123701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9" name="Oval 128"/>
          <p:cNvSpPr>
            <a:spLocks noChangeAspect="1"/>
          </p:cNvSpPr>
          <p:nvPr/>
        </p:nvSpPr>
        <p:spPr>
          <a:xfrm>
            <a:off x="7577655" y="6408841"/>
            <a:ext cx="1211408"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7" name="Oval 96"/>
          <p:cNvSpPr>
            <a:spLocks noChangeAspect="1"/>
          </p:cNvSpPr>
          <p:nvPr/>
        </p:nvSpPr>
        <p:spPr>
          <a:xfrm>
            <a:off x="11073" y="4941986"/>
            <a:ext cx="611230" cy="61123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8" name="Oval 97"/>
          <p:cNvSpPr>
            <a:spLocks noChangeAspect="1"/>
          </p:cNvSpPr>
          <p:nvPr/>
        </p:nvSpPr>
        <p:spPr>
          <a:xfrm>
            <a:off x="-69625" y="6172569"/>
            <a:ext cx="778097"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9" name="Oval 98"/>
          <p:cNvSpPr>
            <a:spLocks noChangeAspect="1"/>
          </p:cNvSpPr>
          <p:nvPr/>
        </p:nvSpPr>
        <p:spPr>
          <a:xfrm>
            <a:off x="-69625" y="5158575"/>
            <a:ext cx="563524"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0" name="Oval 99"/>
          <p:cNvSpPr>
            <a:spLocks noChangeAspect="1"/>
          </p:cNvSpPr>
          <p:nvPr/>
        </p:nvSpPr>
        <p:spPr>
          <a:xfrm>
            <a:off x="-25758" y="482386"/>
            <a:ext cx="598416" cy="905704"/>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1" name="Oval 100"/>
          <p:cNvSpPr>
            <a:spLocks noChangeAspect="1"/>
          </p:cNvSpPr>
          <p:nvPr/>
        </p:nvSpPr>
        <p:spPr>
          <a:xfrm>
            <a:off x="474208" y="836793"/>
            <a:ext cx="910817"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2" name="Oval 101"/>
          <p:cNvSpPr>
            <a:spLocks noChangeAspect="1"/>
          </p:cNvSpPr>
          <p:nvPr/>
        </p:nvSpPr>
        <p:spPr>
          <a:xfrm>
            <a:off x="319223" y="1452260"/>
            <a:ext cx="772993"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3" name="Oval 102"/>
          <p:cNvSpPr>
            <a:spLocks noChangeAspect="1"/>
          </p:cNvSpPr>
          <p:nvPr/>
        </p:nvSpPr>
        <p:spPr>
          <a:xfrm>
            <a:off x="371257" y="1886983"/>
            <a:ext cx="610366" cy="610366"/>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4" name="Oval 103"/>
          <p:cNvSpPr>
            <a:spLocks noChangeAspect="1"/>
          </p:cNvSpPr>
          <p:nvPr/>
        </p:nvSpPr>
        <p:spPr>
          <a:xfrm>
            <a:off x="154676" y="1919682"/>
            <a:ext cx="521764"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5" name="Oval 104"/>
          <p:cNvSpPr>
            <a:spLocks noChangeAspect="1"/>
          </p:cNvSpPr>
          <p:nvPr/>
        </p:nvSpPr>
        <p:spPr>
          <a:xfrm>
            <a:off x="7302517" y="-61709"/>
            <a:ext cx="910818"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6" name="Oval 105"/>
          <p:cNvSpPr>
            <a:spLocks noChangeAspect="1"/>
          </p:cNvSpPr>
          <p:nvPr/>
        </p:nvSpPr>
        <p:spPr>
          <a:xfrm>
            <a:off x="8718124" y="-61709"/>
            <a:ext cx="473874"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7" name="Oval 106"/>
          <p:cNvSpPr>
            <a:spLocks noChangeAspect="1"/>
          </p:cNvSpPr>
          <p:nvPr/>
        </p:nvSpPr>
        <p:spPr>
          <a:xfrm>
            <a:off x="7748238" y="282933"/>
            <a:ext cx="1128521" cy="1128521"/>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8" name="Oval 107"/>
          <p:cNvSpPr>
            <a:spLocks noChangeAspect="1"/>
          </p:cNvSpPr>
          <p:nvPr/>
        </p:nvSpPr>
        <p:spPr>
          <a:xfrm>
            <a:off x="8914718" y="749603"/>
            <a:ext cx="277280"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9" name="Oval 108"/>
          <p:cNvSpPr>
            <a:spLocks noChangeAspect="1"/>
          </p:cNvSpPr>
          <p:nvPr/>
        </p:nvSpPr>
        <p:spPr>
          <a:xfrm>
            <a:off x="7590871" y="728498"/>
            <a:ext cx="969734"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0" name="Oval 109"/>
          <p:cNvSpPr>
            <a:spLocks noChangeAspect="1"/>
          </p:cNvSpPr>
          <p:nvPr/>
        </p:nvSpPr>
        <p:spPr>
          <a:xfrm>
            <a:off x="7470041" y="1326476"/>
            <a:ext cx="608190" cy="60819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1" name="Oval 110"/>
          <p:cNvSpPr>
            <a:spLocks noChangeAspect="1"/>
          </p:cNvSpPr>
          <p:nvPr/>
        </p:nvSpPr>
        <p:spPr>
          <a:xfrm>
            <a:off x="7629941" y="5611427"/>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2" name="Oval 111"/>
          <p:cNvSpPr>
            <a:spLocks noChangeAspect="1"/>
          </p:cNvSpPr>
          <p:nvPr/>
        </p:nvSpPr>
        <p:spPr>
          <a:xfrm>
            <a:off x="6972882" y="5242254"/>
            <a:ext cx="738345"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3" name="Oval 112"/>
          <p:cNvSpPr>
            <a:spLocks noChangeAspect="1"/>
          </p:cNvSpPr>
          <p:nvPr/>
        </p:nvSpPr>
        <p:spPr>
          <a:xfrm>
            <a:off x="7494454" y="4928166"/>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4" name="Oval 113"/>
          <p:cNvSpPr>
            <a:spLocks noChangeAspect="1"/>
          </p:cNvSpPr>
          <p:nvPr/>
        </p:nvSpPr>
        <p:spPr>
          <a:xfrm>
            <a:off x="8229034" y="5666511"/>
            <a:ext cx="605634"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5" name="Oval 114"/>
          <p:cNvSpPr>
            <a:spLocks noChangeAspect="1"/>
          </p:cNvSpPr>
          <p:nvPr/>
        </p:nvSpPr>
        <p:spPr>
          <a:xfrm>
            <a:off x="8078231" y="4097842"/>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6" name="Oval 115"/>
          <p:cNvSpPr>
            <a:spLocks noChangeAspect="1"/>
          </p:cNvSpPr>
          <p:nvPr/>
        </p:nvSpPr>
        <p:spPr>
          <a:xfrm>
            <a:off x="8411816" y="5057878"/>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7" name="Oval 116"/>
          <p:cNvSpPr>
            <a:spLocks noChangeAspect="1"/>
          </p:cNvSpPr>
          <p:nvPr/>
        </p:nvSpPr>
        <p:spPr>
          <a:xfrm>
            <a:off x="8688590" y="4790335"/>
            <a:ext cx="503408"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A10B0DB1-DC38-4218-A082-30B1F8AA7C4D}" type="datetimeFigureOut">
              <a:rPr lang="zh-CN" altLang="en-US" smtClean="0"/>
            </a:fld>
            <a:endParaRPr lang="zh-CN" alt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F13F3834-1C0D-4DB3-87B7-C4C69F6AF8E3}" type="slidenum">
              <a:rPr lang="zh-CN" altLang="en-US" smtClean="0"/>
            </a:fld>
            <a:endParaRPr lang="zh-CN" altLang="en-US"/>
          </a:p>
        </p:txBody>
      </p:sp>
      <p:sp>
        <p:nvSpPr>
          <p:cNvPr id="55" name="Oval 54"/>
          <p:cNvSpPr>
            <a:spLocks noChangeAspect="1"/>
          </p:cNvSpPr>
          <p:nvPr/>
        </p:nvSpPr>
        <p:spPr>
          <a:xfrm>
            <a:off x="1583172" y="5454223"/>
            <a:ext cx="1909234"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7" name="Oval 56"/>
          <p:cNvSpPr>
            <a:spLocks noChangeAspect="1"/>
          </p:cNvSpPr>
          <p:nvPr/>
        </p:nvSpPr>
        <p:spPr>
          <a:xfrm>
            <a:off x="8570944" y="3382942"/>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8" name="Oval 57"/>
          <p:cNvSpPr>
            <a:spLocks noChangeAspect="1"/>
          </p:cNvSpPr>
          <p:nvPr/>
        </p:nvSpPr>
        <p:spPr>
          <a:xfrm>
            <a:off x="8398204" y="35360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9" name="Oval 58"/>
          <p:cNvSpPr>
            <a:spLocks noChangeAspect="1"/>
          </p:cNvSpPr>
          <p:nvPr/>
        </p:nvSpPr>
        <p:spPr>
          <a:xfrm>
            <a:off x="8608408" y="36884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0" name="Oval 59"/>
          <p:cNvSpPr>
            <a:spLocks noChangeAspect="1"/>
          </p:cNvSpPr>
          <p:nvPr/>
        </p:nvSpPr>
        <p:spPr>
          <a:xfrm>
            <a:off x="154676" y="2698928"/>
            <a:ext cx="467627" cy="46762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1" name="Oval 60"/>
          <p:cNvSpPr>
            <a:spLocks noChangeAspect="1"/>
          </p:cNvSpPr>
          <p:nvPr/>
        </p:nvSpPr>
        <p:spPr>
          <a:xfrm>
            <a:off x="474208" y="3166555"/>
            <a:ext cx="458770" cy="45877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2" name="Oval 61"/>
          <p:cNvSpPr>
            <a:spLocks noChangeAspect="1"/>
          </p:cNvSpPr>
          <p:nvPr/>
        </p:nvSpPr>
        <p:spPr>
          <a:xfrm>
            <a:off x="270258" y="3382942"/>
            <a:ext cx="352045"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3" name="Oval 62"/>
          <p:cNvSpPr>
            <a:spLocks noChangeAspect="1"/>
          </p:cNvSpPr>
          <p:nvPr/>
        </p:nvSpPr>
        <p:spPr>
          <a:xfrm>
            <a:off x="-86601" y="2581479"/>
            <a:ext cx="136044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64" name="Oval 63"/>
          <p:cNvSpPr>
            <a:spLocks noChangeAspect="1"/>
          </p:cNvSpPr>
          <p:nvPr/>
        </p:nvSpPr>
        <p:spPr>
          <a:xfrm>
            <a:off x="6173123" y="2395416"/>
            <a:ext cx="1218253"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par>
    </p:tnLst>
  </p:timing>
  <p:txStyles>
    <p:titleStyle>
      <a:lvl1pPr algn="l" defTabSz="457200" rtl="0" eaLnBrk="1" latinLnBrk="0" hangingPunct="1">
        <a:spcBef>
          <a:spcPct val="0"/>
        </a:spcBef>
        <a:buNone/>
        <a:defRPr sz="3200" kern="1200">
          <a:solidFill>
            <a:schemeClr val="tx1"/>
          </a:solidFill>
          <a:latin typeface="+mj-lt"/>
          <a:ea typeface="+mj-ea"/>
          <a:cs typeface="Trebuchet MS" panose="020B0603020202020204"/>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panose="05020102010507070707" pitchFamily="18"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panose="05020102010507070707" pitchFamily="18"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panose="05020102010507070707" pitchFamily="18"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panose="05020102010507070707" pitchFamily="18"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25.jpeg"/><Relationship Id="rId1" Type="http://schemas.openxmlformats.org/officeDocument/2006/relationships/image" Target="../media/image2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image" Target="../media/image2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2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image" Target="../media/image2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17.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32.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3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3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6.xml"/><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image" Target="../media/image17.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image" Target="../media/image2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9652" y="980728"/>
            <a:ext cx="7408507" cy="2736304"/>
          </a:xfrm>
          <a:prstGeom prst="rect">
            <a:avLst/>
          </a:prstGeom>
          <a:noFill/>
          <a:effectLst>
            <a:softEdge rad="63500"/>
          </a:effectLst>
        </p:spPr>
        <p:txBody>
          <a:bodyPr wrap="square" lIns="91440" tIns="45720" rIns="91440" bIns="45720" anchor="ctr">
            <a:prstTxWarp prst="textTriangle">
              <a:avLst/>
            </a:prstTxWarp>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4400" b="1" dirty="0" smtClean="0">
                <a:ln>
                  <a:prstDash val="solid"/>
                </a:ln>
                <a:solidFill>
                  <a:srgbClr val="FF0000"/>
                </a:solidFill>
                <a:effectLst>
                  <a:outerShdw blurRad="50800" dist="38100" dir="13500000" algn="br" rotWithShape="0">
                    <a:prstClr val="black">
                      <a:alpha val="40000"/>
                    </a:prstClr>
                  </a:outerShdw>
                </a:effectLst>
              </a:rPr>
              <a:t>第</a:t>
            </a:r>
            <a:r>
              <a:rPr lang="en-US" altLang="zh-CN" sz="4400" b="1" dirty="0" smtClean="0">
                <a:ln>
                  <a:prstDash val="solid"/>
                </a:ln>
                <a:solidFill>
                  <a:srgbClr val="FF0000"/>
                </a:solidFill>
                <a:effectLst>
                  <a:outerShdw blurRad="50800" dist="38100" dir="13500000" algn="br" rotWithShape="0">
                    <a:prstClr val="black">
                      <a:alpha val="40000"/>
                    </a:prstClr>
                  </a:outerShdw>
                </a:effectLst>
              </a:rPr>
              <a:t>6</a:t>
            </a:r>
            <a:r>
              <a:rPr lang="zh-CN" altLang="en-US" sz="4400" b="1" dirty="0" smtClean="0">
                <a:ln>
                  <a:prstDash val="solid"/>
                </a:ln>
                <a:solidFill>
                  <a:srgbClr val="FF0000"/>
                </a:solidFill>
                <a:effectLst>
                  <a:outerShdw blurRad="50800" dist="38100" dir="13500000" algn="br" rotWithShape="0">
                    <a:prstClr val="black">
                      <a:alpha val="40000"/>
                    </a:prstClr>
                  </a:outerShdw>
                </a:effectLst>
              </a:rPr>
              <a:t>课</a:t>
            </a:r>
            <a:r>
              <a:rPr lang="zh-CN" altLang="en-US" sz="8800" b="1" dirty="0" smtClean="0">
                <a:ln>
                  <a:prstDash val="solid"/>
                </a:ln>
                <a:solidFill>
                  <a:srgbClr val="FF0000"/>
                </a:solidFill>
                <a:effectLst>
                  <a:outerShdw blurRad="50800" dist="38100" dir="13500000" algn="br" rotWithShape="0">
                    <a:prstClr val="black">
                      <a:alpha val="40000"/>
                    </a:prstClr>
                  </a:outerShdw>
                </a:effectLst>
              </a:rPr>
              <a:t>  </a:t>
            </a:r>
            <a:endParaRPr lang="en-US" altLang="zh-CN" sz="8800" b="1" dirty="0" smtClean="0">
              <a:ln>
                <a:prstDash val="solid"/>
              </a:ln>
              <a:solidFill>
                <a:srgbClr val="FF0000"/>
              </a:solidFill>
              <a:effectLst>
                <a:outerShdw blurRad="50800" dist="38100" dir="13500000" algn="br" rotWithShape="0">
                  <a:prstClr val="black">
                    <a:alpha val="40000"/>
                  </a:prstClr>
                </a:outerShdw>
              </a:effectLst>
            </a:endParaRPr>
          </a:p>
          <a:p>
            <a:pPr algn="ctr"/>
            <a:r>
              <a:rPr lang="zh-CN" altLang="en-US" sz="8800" b="1" dirty="0" smtClean="0">
                <a:ln>
                  <a:prstDash val="solid"/>
                </a:ln>
                <a:solidFill>
                  <a:srgbClr val="FF0000"/>
                </a:solidFill>
                <a:effectLst>
                  <a:outerShdw blurRad="50800" dist="38100" dir="13500000" algn="br" rotWithShape="0">
                    <a:prstClr val="black">
                      <a:alpha val="40000"/>
                    </a:prstClr>
                  </a:outerShdw>
                </a:effectLst>
                <a:latin typeface="华文行楷" panose="02010800040101010101" pitchFamily="2" charset="-122"/>
                <a:ea typeface="华文行楷" panose="02010800040101010101" pitchFamily="2" charset="-122"/>
              </a:rPr>
              <a:t>三大改造</a:t>
            </a:r>
            <a:endParaRPr lang="zh-CN" altLang="en-US" sz="8800" b="1" dirty="0">
              <a:ln>
                <a:prstDash val="solid"/>
              </a:ln>
              <a:solidFill>
                <a:srgbClr val="FF0000"/>
              </a:solidFill>
              <a:effectLst>
                <a:outerShdw blurRad="50800" dist="38100" dir="13500000" algn="br" rotWithShape="0">
                  <a:prstClr val="black">
                    <a:alpha val="40000"/>
                  </a:prstClr>
                </a:outerShdw>
              </a:effectLst>
              <a:latin typeface="华文行楷" panose="02010800040101010101" pitchFamily="2" charset="-122"/>
              <a:ea typeface="华文行楷" panose="02010800040101010101" pitchFamily="2"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53567" y="4437112"/>
            <a:ext cx="6620679" cy="17281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1560" y="1052736"/>
            <a:ext cx="1584176" cy="646331"/>
          </a:xfrm>
          <a:prstGeom prst="rect">
            <a:avLst/>
          </a:prstGeom>
          <a:noFill/>
        </p:spPr>
        <p:txBody>
          <a:bodyPr wrap="square" rtlCol="0">
            <a:spAutoFit/>
          </a:bodyPr>
          <a:lstStyle/>
          <a:p>
            <a:pPr marL="274320" indent="-274320">
              <a:spcBef>
                <a:spcPct val="20000"/>
              </a:spcBef>
              <a:buClr>
                <a:srgbClr val="FF0000"/>
              </a:buClr>
              <a:buSzPct val="105000"/>
              <a:buFont typeface="Wingdings" panose="05000000000000000000" pitchFamily="2" charset="2"/>
              <a:buChar char="Ø"/>
            </a:pPr>
            <a:r>
              <a:rPr lang="zh-CN" altLang="en-US" sz="3600" b="1" dirty="0">
                <a:solidFill>
                  <a:schemeClr val="tx2"/>
                </a:solidFill>
              </a:rPr>
              <a:t>措施</a:t>
            </a:r>
            <a:endParaRPr lang="zh-CN" altLang="en-US" sz="3600" b="1" dirty="0">
              <a:solidFill>
                <a:schemeClr val="tx2"/>
              </a:solidFill>
            </a:endParaRPr>
          </a:p>
        </p:txBody>
      </p:sp>
      <p:sp>
        <p:nvSpPr>
          <p:cNvPr id="8" name="TextBox 7"/>
          <p:cNvSpPr txBox="1"/>
          <p:nvPr/>
        </p:nvSpPr>
        <p:spPr>
          <a:xfrm>
            <a:off x="2411760" y="775736"/>
            <a:ext cx="5760640" cy="1200329"/>
          </a:xfrm>
          <a:prstGeom prst="rect">
            <a:avLst/>
          </a:prstGeom>
          <a:noFill/>
        </p:spPr>
        <p:txBody>
          <a:bodyPr wrap="square" rtlCol="0">
            <a:spAutoFit/>
          </a:bodyPr>
          <a:lstStyle/>
          <a:p>
            <a:r>
              <a:rPr lang="zh-CN" altLang="en-US" sz="2400" b="1" dirty="0" smtClean="0">
                <a:latin typeface="华文楷体" panose="02010600040101010101" pitchFamily="2" charset="-122"/>
                <a:ea typeface="华文楷体" panose="02010600040101010101" pitchFamily="2" charset="-122"/>
              </a:rPr>
              <a:t>把分散的个体农民组织起来，引导他们参加农业生产合作社，走集体化和共同富裕的社会主义道路。</a:t>
            </a:r>
            <a:endParaRPr lang="zh-CN" altLang="en-US" sz="2400" b="1" dirty="0">
              <a:latin typeface="华文楷体" panose="02010600040101010101" pitchFamily="2" charset="-122"/>
              <a:ea typeface="华文楷体" panose="02010600040101010101" pitchFamily="2" charset="-122"/>
            </a:endParaRPr>
          </a:p>
        </p:txBody>
      </p:sp>
      <p:sp>
        <p:nvSpPr>
          <p:cNvPr id="9" name="TextBox 8"/>
          <p:cNvSpPr txBox="1"/>
          <p:nvPr/>
        </p:nvSpPr>
        <p:spPr>
          <a:xfrm>
            <a:off x="611560" y="2139814"/>
            <a:ext cx="1584176" cy="646331"/>
          </a:xfrm>
          <a:prstGeom prst="rect">
            <a:avLst/>
          </a:prstGeom>
          <a:noFill/>
        </p:spPr>
        <p:txBody>
          <a:bodyPr wrap="square" rtlCol="0">
            <a:spAutoFit/>
          </a:bodyPr>
          <a:lstStyle/>
          <a:p>
            <a:pPr marL="274320" indent="-274320">
              <a:spcBef>
                <a:spcPct val="20000"/>
              </a:spcBef>
              <a:buClr>
                <a:srgbClr val="FF0000"/>
              </a:buClr>
              <a:buSzPct val="105000"/>
              <a:buFont typeface="Wingdings" panose="05000000000000000000" pitchFamily="2" charset="2"/>
              <a:buChar char="Ø"/>
            </a:pPr>
            <a:r>
              <a:rPr lang="zh-CN" altLang="en-US" sz="3600" b="1" dirty="0">
                <a:solidFill>
                  <a:schemeClr val="tx2"/>
                </a:solidFill>
              </a:rPr>
              <a:t>原则</a:t>
            </a:r>
            <a:endParaRPr lang="zh-CN" altLang="en-US" sz="3600" b="1" dirty="0">
              <a:solidFill>
                <a:schemeClr val="tx2"/>
              </a:solidFill>
            </a:endParaRPr>
          </a:p>
        </p:txBody>
      </p:sp>
      <p:sp>
        <p:nvSpPr>
          <p:cNvPr id="10" name="TextBox 9"/>
          <p:cNvSpPr txBox="1"/>
          <p:nvPr/>
        </p:nvSpPr>
        <p:spPr>
          <a:xfrm>
            <a:off x="611560" y="2940913"/>
            <a:ext cx="1584176" cy="646331"/>
          </a:xfrm>
          <a:prstGeom prst="rect">
            <a:avLst/>
          </a:prstGeom>
          <a:noFill/>
        </p:spPr>
        <p:txBody>
          <a:bodyPr wrap="square" rtlCol="0">
            <a:spAutoFit/>
          </a:bodyPr>
          <a:lstStyle/>
          <a:p>
            <a:pPr marL="274320" indent="-274320">
              <a:spcBef>
                <a:spcPct val="20000"/>
              </a:spcBef>
              <a:buClr>
                <a:srgbClr val="FF0000"/>
              </a:buClr>
              <a:buSzPct val="105000"/>
              <a:buFont typeface="Wingdings" panose="05000000000000000000" pitchFamily="2" charset="2"/>
              <a:buChar char="Ø"/>
            </a:pPr>
            <a:r>
              <a:rPr lang="zh-CN" altLang="en-US" sz="3600" b="1" dirty="0">
                <a:solidFill>
                  <a:schemeClr val="tx2"/>
                </a:solidFill>
              </a:rPr>
              <a:t>方法</a:t>
            </a:r>
            <a:endParaRPr lang="zh-CN" altLang="en-US" sz="3600" b="1" dirty="0">
              <a:solidFill>
                <a:schemeClr val="tx2"/>
              </a:solidFill>
            </a:endParaRPr>
          </a:p>
        </p:txBody>
      </p:sp>
      <p:sp>
        <p:nvSpPr>
          <p:cNvPr id="11" name="TextBox 10"/>
          <p:cNvSpPr txBox="1"/>
          <p:nvPr/>
        </p:nvSpPr>
        <p:spPr>
          <a:xfrm>
            <a:off x="2195736" y="2201369"/>
            <a:ext cx="3816424" cy="523220"/>
          </a:xfrm>
          <a:prstGeom prst="rect">
            <a:avLst/>
          </a:prstGeom>
          <a:noFill/>
        </p:spPr>
        <p:txBody>
          <a:bodyPr wrap="square" rtlCol="0">
            <a:spAutoFit/>
          </a:bodyPr>
          <a:lstStyle/>
          <a:p>
            <a:r>
              <a:rPr lang="zh-CN" altLang="en-US" sz="2800" b="1" dirty="0" smtClean="0">
                <a:latin typeface="华文楷体" panose="02010600040101010101" pitchFamily="2" charset="-122"/>
                <a:ea typeface="华文楷体" panose="02010600040101010101" pitchFamily="2" charset="-122"/>
              </a:rPr>
              <a:t>“自愿互利”</a:t>
            </a:r>
            <a:endParaRPr lang="zh-CN" altLang="en-US" sz="2800" b="1" dirty="0">
              <a:latin typeface="华文楷体" panose="02010600040101010101" pitchFamily="2" charset="-122"/>
              <a:ea typeface="华文楷体" panose="02010600040101010101" pitchFamily="2" charset="-122"/>
            </a:endParaRPr>
          </a:p>
        </p:txBody>
      </p:sp>
      <p:sp>
        <p:nvSpPr>
          <p:cNvPr id="12" name="TextBox 11"/>
          <p:cNvSpPr txBox="1"/>
          <p:nvPr/>
        </p:nvSpPr>
        <p:spPr>
          <a:xfrm>
            <a:off x="2411760" y="3002468"/>
            <a:ext cx="4248472" cy="523220"/>
          </a:xfrm>
          <a:prstGeom prst="rect">
            <a:avLst/>
          </a:prstGeom>
          <a:noFill/>
        </p:spPr>
        <p:txBody>
          <a:bodyPr wrap="square" rtlCol="0">
            <a:spAutoFit/>
          </a:bodyPr>
          <a:lstStyle/>
          <a:p>
            <a:r>
              <a:rPr lang="zh-CN" altLang="en-US" sz="2800" b="1" dirty="0" smtClean="0">
                <a:latin typeface="华文楷体" panose="02010600040101010101" pitchFamily="2" charset="-122"/>
                <a:ea typeface="华文楷体" panose="02010600040101010101" pitchFamily="2" charset="-122"/>
              </a:rPr>
              <a:t>通过典型示范逐步推广</a:t>
            </a:r>
            <a:endParaRPr lang="zh-CN" altLang="en-US" sz="2800" b="1" dirty="0">
              <a:latin typeface="华文楷体" panose="02010600040101010101" pitchFamily="2" charset="-122"/>
              <a:ea typeface="华文楷体" panose="02010600040101010101" pitchFamily="2" charset="-122"/>
            </a:endParaRPr>
          </a:p>
        </p:txBody>
      </p:sp>
      <p:graphicFrame>
        <p:nvGraphicFramePr>
          <p:cNvPr id="13" name="图示 12"/>
          <p:cNvGraphicFramePr/>
          <p:nvPr/>
        </p:nvGraphicFramePr>
        <p:xfrm>
          <a:off x="3059832" y="3228536"/>
          <a:ext cx="5976664" cy="264873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4" name="圆角矩形 13"/>
          <p:cNvSpPr/>
          <p:nvPr/>
        </p:nvSpPr>
        <p:spPr>
          <a:xfrm>
            <a:off x="2663788" y="3829963"/>
            <a:ext cx="1440160" cy="720080"/>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华文琥珀" panose="02010800040101010101" pitchFamily="2" charset="-122"/>
                <a:ea typeface="华文琥珀" panose="02010800040101010101" pitchFamily="2" charset="-122"/>
              </a:rPr>
              <a:t>三步走</a:t>
            </a:r>
            <a:endParaRPr lang="zh-CN" altLang="en-US" sz="2800" dirty="0">
              <a:solidFill>
                <a:schemeClr val="bg1"/>
              </a:solidFill>
              <a:latin typeface="华文琥珀" panose="02010800040101010101" pitchFamily="2" charset="-122"/>
              <a:ea typeface="华文琥珀" panose="02010800040101010101" pitchFamily="2" charset="-122"/>
            </a:endParaRPr>
          </a:p>
        </p:txBody>
      </p:sp>
      <p:sp>
        <p:nvSpPr>
          <p:cNvPr id="15" name="TextBox 14"/>
          <p:cNvSpPr txBox="1"/>
          <p:nvPr/>
        </p:nvSpPr>
        <p:spPr>
          <a:xfrm>
            <a:off x="611560" y="3903712"/>
            <a:ext cx="1584176" cy="646331"/>
          </a:xfrm>
          <a:prstGeom prst="rect">
            <a:avLst/>
          </a:prstGeom>
          <a:noFill/>
        </p:spPr>
        <p:txBody>
          <a:bodyPr wrap="square" rtlCol="0">
            <a:spAutoFit/>
          </a:bodyPr>
          <a:lstStyle/>
          <a:p>
            <a:pPr marL="274320" indent="-274320">
              <a:spcBef>
                <a:spcPct val="20000"/>
              </a:spcBef>
              <a:buClr>
                <a:srgbClr val="FF0000"/>
              </a:buClr>
              <a:buSzPct val="105000"/>
              <a:buFont typeface="Wingdings" panose="05000000000000000000" pitchFamily="2" charset="2"/>
              <a:buChar char="Ø"/>
            </a:pPr>
            <a:r>
              <a:rPr lang="zh-CN" altLang="en-US" sz="3600" b="1" dirty="0">
                <a:solidFill>
                  <a:schemeClr val="tx2"/>
                </a:solidFill>
              </a:rPr>
              <a:t>阶段</a:t>
            </a:r>
            <a:endParaRPr lang="zh-CN" altLang="en-US" sz="3600" b="1" dirty="0">
              <a:solidFill>
                <a:schemeClr val="tx2"/>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inVertic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2" grpId="0"/>
      <p:bldGraphic spid="13" grpId="0">
        <p:bldAsOne/>
      </p:bldGraphic>
      <p:bldP spid="14"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5961" y="548680"/>
            <a:ext cx="1584176" cy="646331"/>
          </a:xfrm>
          <a:prstGeom prst="rect">
            <a:avLst/>
          </a:prstGeom>
          <a:noFill/>
        </p:spPr>
        <p:txBody>
          <a:bodyPr wrap="square" rtlCol="0">
            <a:spAutoFit/>
          </a:bodyPr>
          <a:lstStyle/>
          <a:p>
            <a:pPr marL="274320" indent="-274320">
              <a:spcBef>
                <a:spcPct val="20000"/>
              </a:spcBef>
              <a:buClr>
                <a:srgbClr val="FF0000"/>
              </a:buClr>
              <a:buSzPct val="105000"/>
              <a:buFont typeface="Wingdings" panose="05000000000000000000" pitchFamily="2" charset="2"/>
              <a:buChar char="Ø"/>
            </a:pPr>
            <a:r>
              <a:rPr lang="zh-CN" altLang="en-US" sz="3600" b="1" dirty="0">
                <a:solidFill>
                  <a:schemeClr val="tx2"/>
                </a:solidFill>
              </a:rPr>
              <a:t>结果</a:t>
            </a:r>
            <a:endParaRPr lang="zh-CN" altLang="en-US" sz="3600" b="1" dirty="0">
              <a:solidFill>
                <a:schemeClr val="tx2"/>
              </a:solidFill>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5961" y="3376254"/>
            <a:ext cx="4392488" cy="2645033"/>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5304011" y="225310"/>
            <a:ext cx="2707287" cy="3354028"/>
          </a:xfrm>
          <a:prstGeom prst="rect">
            <a:avLst/>
          </a:prstGeom>
        </p:spPr>
      </p:pic>
      <p:sp>
        <p:nvSpPr>
          <p:cNvPr id="8" name="TextBox 7"/>
          <p:cNvSpPr txBox="1"/>
          <p:nvPr/>
        </p:nvSpPr>
        <p:spPr>
          <a:xfrm>
            <a:off x="569898" y="1221354"/>
            <a:ext cx="4104456" cy="1938992"/>
          </a:xfrm>
          <a:prstGeom prst="rect">
            <a:avLst/>
          </a:prstGeom>
          <a:noFill/>
        </p:spPr>
        <p:txBody>
          <a:bodyPr wrap="square" rtlCol="0">
            <a:spAutoFit/>
          </a:bodyPr>
          <a:lstStyle/>
          <a:p>
            <a:r>
              <a:rPr lang="zh-CN" altLang="en-US" sz="2400" b="1" dirty="0" smtClean="0">
                <a:latin typeface="华文楷体" panose="02010600040101010101" pitchFamily="2" charset="-122"/>
                <a:ea typeface="华文楷体" panose="02010600040101010101" pitchFamily="2" charset="-122"/>
              </a:rPr>
              <a:t>农民踊跃参加农业生产合作社。</a:t>
            </a:r>
            <a:r>
              <a:rPr lang="en-US" altLang="zh-CN" sz="2400" b="1" dirty="0" smtClean="0">
                <a:latin typeface="华文楷体" panose="02010600040101010101" pitchFamily="2" charset="-122"/>
                <a:ea typeface="华文楷体" panose="02010600040101010101" pitchFamily="2" charset="-122"/>
              </a:rPr>
              <a:t>1955</a:t>
            </a:r>
            <a:r>
              <a:rPr lang="zh-CN" altLang="en-US" sz="2400" b="1" dirty="0" smtClean="0">
                <a:latin typeface="华文楷体" panose="02010600040101010101" pitchFamily="2" charset="-122"/>
                <a:ea typeface="华文楷体" panose="02010600040101010101" pitchFamily="2" charset="-122"/>
              </a:rPr>
              <a:t>年，全国掀起了农业合作化的高潮。第二年，全国绝大多数农民参加了农业生产合作社。</a:t>
            </a:r>
            <a:endParaRPr lang="zh-CN" altLang="en-US" sz="2400" b="1" dirty="0">
              <a:latin typeface="华文楷体" panose="02010600040101010101" pitchFamily="2" charset="-122"/>
              <a:ea typeface="华文楷体" panose="02010600040101010101" pitchFamily="2" charset="-122"/>
            </a:endParaRPr>
          </a:p>
        </p:txBody>
      </p:sp>
      <p:sp>
        <p:nvSpPr>
          <p:cNvPr id="9" name="TextBox 8"/>
          <p:cNvSpPr txBox="1"/>
          <p:nvPr/>
        </p:nvSpPr>
        <p:spPr>
          <a:xfrm>
            <a:off x="5070901" y="3376255"/>
            <a:ext cx="3263768" cy="369332"/>
          </a:xfrm>
          <a:prstGeom prst="rect">
            <a:avLst/>
          </a:prstGeom>
          <a:noFill/>
        </p:spPr>
        <p:txBody>
          <a:bodyPr wrap="square" rtlCol="0">
            <a:spAutoFit/>
          </a:bodyPr>
          <a:lstStyle/>
          <a:p>
            <a:r>
              <a:rPr lang="zh-CN" altLang="en-US" b="1" dirty="0" smtClean="0">
                <a:latin typeface="华文楷体" panose="02010600040101010101" pitchFamily="2" charset="-122"/>
                <a:ea typeface="华文楷体" panose="02010600040101010101" pitchFamily="2" charset="-122"/>
              </a:rPr>
              <a:t>农民申请加入农业生产合作社</a:t>
            </a:r>
            <a:endParaRPr lang="zh-CN" altLang="en-US" b="1" dirty="0">
              <a:latin typeface="华文楷体" panose="02010600040101010101" pitchFamily="2" charset="-122"/>
              <a:ea typeface="华文楷体" panose="02010600040101010101" pitchFamily="2" charset="-122"/>
            </a:endParaRPr>
          </a:p>
        </p:txBody>
      </p:sp>
      <p:sp>
        <p:nvSpPr>
          <p:cNvPr id="10" name="TextBox 9"/>
          <p:cNvSpPr txBox="1"/>
          <p:nvPr/>
        </p:nvSpPr>
        <p:spPr>
          <a:xfrm>
            <a:off x="4980641" y="5374956"/>
            <a:ext cx="3119751" cy="646331"/>
          </a:xfrm>
          <a:prstGeom prst="rect">
            <a:avLst/>
          </a:prstGeom>
          <a:noFill/>
        </p:spPr>
        <p:txBody>
          <a:bodyPr wrap="square" rtlCol="0">
            <a:spAutoFit/>
          </a:bodyPr>
          <a:lstStyle/>
          <a:p>
            <a:r>
              <a:rPr lang="zh-CN" altLang="en-US" b="1" dirty="0" smtClean="0">
                <a:latin typeface="华文楷体" panose="02010600040101010101" pitchFamily="2" charset="-122"/>
                <a:ea typeface="华文楷体" panose="02010600040101010101" pitchFamily="2" charset="-122"/>
              </a:rPr>
              <a:t>农业实现合作化后，农民代表向党中央和毛主席报喜</a:t>
            </a:r>
            <a:endParaRPr lang="zh-CN" altLang="en-US" b="1"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2"/>
          <p:cNvSpPr txBox="1"/>
          <p:nvPr/>
        </p:nvSpPr>
        <p:spPr>
          <a:xfrm>
            <a:off x="251520" y="548680"/>
            <a:ext cx="8568952" cy="864096"/>
          </a:xfrm>
          <a:prstGeom prst="rect">
            <a:avLst/>
          </a:prstGeom>
        </p:spPr>
        <p:txBody>
          <a:bodyPr>
            <a:noAutofit/>
          </a:bodyPr>
          <a:lst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zh-CN" altLang="en-US" sz="4800" dirty="0">
                <a:solidFill>
                  <a:srgbClr val="0070C0"/>
                </a:solidFill>
                <a:latin typeface="华文琥珀" panose="02010800040101010101" pitchFamily="2" charset="-122"/>
                <a:ea typeface="华文琥珀" panose="02010800040101010101" pitchFamily="2" charset="-122"/>
              </a:rPr>
              <a:t>二</a:t>
            </a:r>
            <a:r>
              <a:rPr lang="zh-CN" altLang="en-US" sz="4800" dirty="0" smtClean="0">
                <a:solidFill>
                  <a:srgbClr val="0070C0"/>
                </a:solidFill>
                <a:latin typeface="华文琥珀" panose="02010800040101010101" pitchFamily="2" charset="-122"/>
                <a:ea typeface="华文琥珀" panose="02010800040101010101" pitchFamily="2" charset="-122"/>
              </a:rPr>
              <a:t>、手工业的社会主义改造</a:t>
            </a:r>
            <a:endParaRPr lang="zh-CN" altLang="en-US" sz="4800" dirty="0">
              <a:solidFill>
                <a:srgbClr val="0070C0"/>
              </a:solidFill>
              <a:latin typeface="华文琥珀" panose="02010800040101010101" pitchFamily="2" charset="-122"/>
              <a:ea typeface="华文琥珀" panose="02010800040101010101" pitchFamily="2" charset="-122"/>
            </a:endParaRPr>
          </a:p>
        </p:txBody>
      </p:sp>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t="6797" b="10409"/>
          <a:stretch>
            <a:fillRect/>
          </a:stretch>
        </p:blipFill>
        <p:spPr>
          <a:xfrm>
            <a:off x="251520" y="1721204"/>
            <a:ext cx="8568952" cy="4876147"/>
          </a:xfrm>
          <a:prstGeom prst="rect">
            <a:avLst/>
          </a:prstGeom>
          <a:ln>
            <a:noFill/>
          </a:ln>
          <a:effectLst>
            <a:softEdge rad="112500"/>
          </a:effectLst>
        </p:spPr>
      </p:pic>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15616" y="908720"/>
            <a:ext cx="6912768" cy="4154984"/>
          </a:xfrm>
          <a:prstGeom prst="rect">
            <a:avLst/>
          </a:prstGeom>
          <a:noFill/>
        </p:spPr>
        <p:txBody>
          <a:bodyPr wrap="square" rtlCol="0">
            <a:spAutoFit/>
          </a:bodyPr>
          <a:lstStyle/>
          <a:p>
            <a:r>
              <a:rPr lang="zh-CN" altLang="en-US" sz="2400" dirty="0" smtClean="0"/>
              <a:t>材料一    许多木器手工业者看了合作社的锯板机，都看了又看，舍不得离开。他们说，一部</a:t>
            </a:r>
            <a:r>
              <a:rPr lang="zh-CN" altLang="en-US" sz="2400" dirty="0"/>
              <a:t>锯板</a:t>
            </a:r>
            <a:r>
              <a:rPr lang="zh-CN" altLang="en-US" sz="2400" dirty="0" smtClean="0"/>
              <a:t>机可抵</a:t>
            </a:r>
            <a:r>
              <a:rPr lang="en-US" altLang="zh-CN" sz="2400" dirty="0" smtClean="0"/>
              <a:t>40</a:t>
            </a:r>
            <a:r>
              <a:rPr lang="zh-CN" altLang="en-US" sz="2400" dirty="0" smtClean="0"/>
              <a:t>个锯木匠的劳动，这在个体分散生产的情况下，即使不吃饭也要积上十七八年收入，才能买上一部。真是：“想想合作实在好，个体分散办不到，组织起来乐道道，机器生产效率高。”</a:t>
            </a:r>
            <a:endParaRPr lang="en-US" altLang="zh-CN" sz="2400" dirty="0" smtClean="0"/>
          </a:p>
          <a:p>
            <a:endParaRPr lang="en-US" altLang="zh-CN" sz="2400" dirty="0" smtClean="0"/>
          </a:p>
          <a:p>
            <a:r>
              <a:rPr lang="zh-CN" altLang="en-US" sz="2400" dirty="0"/>
              <a:t>材料</a:t>
            </a:r>
            <a:r>
              <a:rPr lang="zh-CN" altLang="en-US" sz="2400" dirty="0" smtClean="0"/>
              <a:t>二    </a:t>
            </a:r>
            <a:r>
              <a:rPr lang="en-US" altLang="zh-CN" sz="2400" dirty="0" smtClean="0"/>
              <a:t>1956</a:t>
            </a:r>
            <a:r>
              <a:rPr lang="zh-CN" altLang="en-US" sz="2400" dirty="0" smtClean="0"/>
              <a:t>年底合作化情况：参加合作社的农户占总农户的</a:t>
            </a:r>
            <a:r>
              <a:rPr lang="en-US" altLang="zh-CN" sz="2400" dirty="0" smtClean="0"/>
              <a:t>96%</a:t>
            </a:r>
            <a:r>
              <a:rPr lang="zh-CN" altLang="en-US" sz="2400" dirty="0" smtClean="0"/>
              <a:t>以上，其中，参加高级生产合作社的农户占</a:t>
            </a:r>
            <a:r>
              <a:rPr lang="en-US" altLang="zh-CN" sz="2400" dirty="0" smtClean="0"/>
              <a:t>87%</a:t>
            </a:r>
            <a:r>
              <a:rPr lang="zh-CN" altLang="en-US" sz="2400" dirty="0" smtClean="0"/>
              <a:t>以上；参加合作社的个体手工业者占总户的</a:t>
            </a:r>
            <a:r>
              <a:rPr lang="en-US" altLang="zh-CN" sz="2400" dirty="0" smtClean="0"/>
              <a:t>90%</a:t>
            </a:r>
            <a:r>
              <a:rPr lang="zh-CN" altLang="en-US" sz="2400" dirty="0" smtClean="0"/>
              <a:t>以上。</a:t>
            </a:r>
            <a:endParaRPr lang="zh-CN" altLang="en-US" sz="2400" dirty="0"/>
          </a:p>
        </p:txBody>
      </p:sp>
      <p:sp>
        <p:nvSpPr>
          <p:cNvPr id="5" name="TextBox 4"/>
          <p:cNvSpPr txBox="1"/>
          <p:nvPr/>
        </p:nvSpPr>
        <p:spPr>
          <a:xfrm>
            <a:off x="1115616" y="5063704"/>
            <a:ext cx="7056784" cy="954107"/>
          </a:xfrm>
          <a:prstGeom prst="rect">
            <a:avLst/>
          </a:prstGeom>
          <a:noFill/>
        </p:spPr>
        <p:txBody>
          <a:bodyPr wrap="square" rtlCol="0">
            <a:spAutoFit/>
          </a:bodyPr>
          <a:lstStyle/>
          <a:p>
            <a:r>
              <a:rPr lang="zh-CN" altLang="en-US" sz="2800" dirty="0" smtClean="0">
                <a:solidFill>
                  <a:srgbClr val="FF0000"/>
                </a:solidFill>
              </a:rPr>
              <a:t>请大家阅读以上材料，总结手工业社会主义改造的方式、原则和结果。</a:t>
            </a:r>
            <a:endParaRPr lang="zh-CN" altLang="en-US" sz="2800" dirty="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88024" y="878521"/>
            <a:ext cx="3677773" cy="5016758"/>
          </a:xfrm>
          <a:prstGeom prst="rect">
            <a:avLst/>
          </a:prstGeom>
          <a:noFill/>
        </p:spPr>
        <p:txBody>
          <a:bodyPr wrap="square" rtlCol="0">
            <a:spAutoFit/>
          </a:bodyPr>
          <a:lstStyle/>
          <a:p>
            <a:r>
              <a:rPr lang="zh-CN" altLang="en-US" sz="3200" dirty="0" smtClean="0">
                <a:latin typeface="华文行楷" panose="02010800040101010101" pitchFamily="2" charset="-122"/>
                <a:ea typeface="华文行楷" panose="02010800040101010101" pitchFamily="2" charset="-122"/>
              </a:rPr>
              <a:t>手工业的社会主义改造，其方式、原则与</a:t>
            </a:r>
            <a:r>
              <a:rPr lang="zh-CN" altLang="en-US" sz="3200" dirty="0">
                <a:latin typeface="华文行楷" panose="02010800040101010101" pitchFamily="2" charset="-122"/>
                <a:ea typeface="华文行楷" panose="02010800040101010101" pitchFamily="2" charset="-122"/>
              </a:rPr>
              <a:t>农业的</a:t>
            </a:r>
            <a:r>
              <a:rPr lang="zh-CN" altLang="en-US" sz="3200" dirty="0" smtClean="0">
                <a:latin typeface="华文行楷" panose="02010800040101010101" pitchFamily="2" charset="-122"/>
                <a:ea typeface="华文行楷" panose="02010800040101010101" pitchFamily="2" charset="-122"/>
              </a:rPr>
              <a:t>社会主义改造基本相同，并且都取得了骄人的成绩。</a:t>
            </a:r>
            <a:endParaRPr lang="en-US" altLang="zh-CN" sz="3200" dirty="0" smtClean="0">
              <a:latin typeface="华文行楷" panose="02010800040101010101" pitchFamily="2" charset="-122"/>
              <a:ea typeface="华文行楷" panose="02010800040101010101" pitchFamily="2" charset="-122"/>
            </a:endParaRPr>
          </a:p>
          <a:p>
            <a:r>
              <a:rPr lang="zh-CN" altLang="en-US" sz="3200" dirty="0" smtClean="0">
                <a:latin typeface="华文行楷" panose="02010800040101010101" pitchFamily="2" charset="-122"/>
                <a:ea typeface="华文行楷" panose="02010800040101010101" pitchFamily="2" charset="-122"/>
              </a:rPr>
              <a:t>到</a:t>
            </a:r>
            <a:r>
              <a:rPr lang="en-US" altLang="zh-CN" sz="3200" dirty="0" smtClean="0">
                <a:latin typeface="华文行楷" panose="02010800040101010101" pitchFamily="2" charset="-122"/>
                <a:ea typeface="华文行楷" panose="02010800040101010101" pitchFamily="2" charset="-122"/>
              </a:rPr>
              <a:t>1956</a:t>
            </a:r>
            <a:r>
              <a:rPr lang="zh-CN" altLang="en-US" sz="3200" dirty="0" smtClean="0">
                <a:latin typeface="华文行楷" panose="02010800040101010101" pitchFamily="2" charset="-122"/>
                <a:ea typeface="华文行楷" panose="02010800040101010101" pitchFamily="2" charset="-122"/>
              </a:rPr>
              <a:t>年，有</a:t>
            </a:r>
            <a:r>
              <a:rPr lang="en-US" altLang="zh-CN" sz="3200" dirty="0" smtClean="0">
                <a:latin typeface="华文行楷" panose="02010800040101010101" pitchFamily="2" charset="-122"/>
                <a:ea typeface="华文行楷" panose="02010800040101010101" pitchFamily="2" charset="-122"/>
              </a:rPr>
              <a:t>90%</a:t>
            </a:r>
            <a:r>
              <a:rPr lang="zh-CN" altLang="en-US" sz="3200" dirty="0" smtClean="0">
                <a:latin typeface="华文行楷" panose="02010800040101010101" pitchFamily="2" charset="-122"/>
                <a:ea typeface="华文行楷" panose="02010800040101010101" pitchFamily="2" charset="-122"/>
              </a:rPr>
              <a:t>以上的个体手工业者参加了手工业生产合作社。</a:t>
            </a:r>
            <a:endParaRPr lang="zh-CN" altLang="en-US" sz="3200" dirty="0">
              <a:latin typeface="华文行楷" panose="02010800040101010101" pitchFamily="2" charset="-122"/>
              <a:ea typeface="华文行楷" panose="02010800040101010101" pitchFamily="2"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5576" y="657270"/>
            <a:ext cx="3884059" cy="5459261"/>
          </a:xfrm>
          <a:prstGeom prst="rect">
            <a:avLst/>
          </a:prstGeom>
        </p:spPr>
      </p:pic>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7014" y="764704"/>
            <a:ext cx="7416824" cy="5016758"/>
          </a:xfrm>
          <a:prstGeom prst="rect">
            <a:avLst/>
          </a:prstGeom>
          <a:noFill/>
        </p:spPr>
        <p:txBody>
          <a:bodyPr wrap="square" rtlCol="0">
            <a:spAutoFit/>
          </a:bodyPr>
          <a:lstStyle/>
          <a:p>
            <a:r>
              <a:rPr lang="zh-CN" altLang="en-US" sz="3200" b="1" dirty="0" smtClean="0">
                <a:latin typeface="华文楷体" panose="02010600040101010101" pitchFamily="2" charset="-122"/>
                <a:ea typeface="华文楷体" panose="02010600040101010101" pitchFamily="2" charset="-122"/>
              </a:rPr>
              <a:t>    党</a:t>
            </a:r>
            <a:r>
              <a:rPr lang="zh-CN" altLang="en-US" sz="3200" b="1" dirty="0">
                <a:latin typeface="华文楷体" panose="02010600040101010101" pitchFamily="2" charset="-122"/>
                <a:ea typeface="华文楷体" panose="02010600040101010101" pitchFamily="2" charset="-122"/>
              </a:rPr>
              <a:t>和政府对个体农业和手工业的改造，采取了积极</a:t>
            </a:r>
            <a:r>
              <a:rPr lang="zh-CN" altLang="en-US" sz="3200" b="1" dirty="0" smtClean="0">
                <a:latin typeface="华文楷体" panose="02010600040101010101" pitchFamily="2" charset="-122"/>
                <a:ea typeface="华文楷体" panose="02010600040101010101" pitchFamily="2" charset="-122"/>
              </a:rPr>
              <a:t>发展、稳步前进</a:t>
            </a:r>
            <a:r>
              <a:rPr lang="zh-CN" altLang="en-US" sz="3200" b="1" dirty="0">
                <a:latin typeface="华文楷体" panose="02010600040101010101" pitchFamily="2" charset="-122"/>
                <a:ea typeface="华文楷体" panose="02010600040101010101" pitchFamily="2" charset="-122"/>
              </a:rPr>
              <a:t>的</a:t>
            </a:r>
            <a:r>
              <a:rPr lang="zh-CN" altLang="en-US" sz="3200" b="1" dirty="0" smtClean="0">
                <a:latin typeface="华文楷体" panose="02010600040101010101" pitchFamily="2" charset="-122"/>
                <a:ea typeface="华文楷体" panose="02010600040101010101" pitchFamily="2" charset="-122"/>
              </a:rPr>
              <a:t>方针，实行</a:t>
            </a:r>
            <a:r>
              <a:rPr lang="zh-CN" altLang="en-US" sz="3200" b="1" dirty="0">
                <a:latin typeface="华文楷体" panose="02010600040101010101" pitchFamily="2" charset="-122"/>
                <a:ea typeface="华文楷体" panose="02010600040101010101" pitchFamily="2" charset="-122"/>
              </a:rPr>
              <a:t>自愿互利的</a:t>
            </a:r>
            <a:r>
              <a:rPr lang="zh-CN" altLang="en-US" sz="3200" b="1" dirty="0" smtClean="0">
                <a:latin typeface="华文楷体" panose="02010600040101010101" pitchFamily="2" charset="-122"/>
                <a:ea typeface="华文楷体" panose="02010600040101010101" pitchFamily="2" charset="-122"/>
              </a:rPr>
              <a:t>原则，走</a:t>
            </a:r>
            <a:r>
              <a:rPr lang="zh-CN" altLang="en-US" sz="3200" b="1" dirty="0">
                <a:latin typeface="华文楷体" panose="02010600040101010101" pitchFamily="2" charset="-122"/>
                <a:ea typeface="华文楷体" panose="02010600040101010101" pitchFamily="2" charset="-122"/>
              </a:rPr>
              <a:t>合作化</a:t>
            </a:r>
            <a:r>
              <a:rPr lang="zh-CN" altLang="en-US" sz="3200" b="1" dirty="0" smtClean="0">
                <a:latin typeface="华文楷体" panose="02010600040101010101" pitchFamily="2" charset="-122"/>
                <a:ea typeface="华文楷体" panose="02010600040101010101" pitchFamily="2" charset="-122"/>
              </a:rPr>
              <a:t>道路。之所以如此，是</a:t>
            </a:r>
            <a:r>
              <a:rPr lang="zh-CN" altLang="en-US" sz="3200" b="1" dirty="0">
                <a:latin typeface="华文楷体" panose="02010600040101010101" pitchFamily="2" charset="-122"/>
                <a:ea typeface="华文楷体" panose="02010600040101010101" pitchFamily="2" charset="-122"/>
              </a:rPr>
              <a:t>由我国的国情所决定</a:t>
            </a:r>
            <a:r>
              <a:rPr lang="zh-CN" altLang="en-US" sz="3200" b="1" dirty="0" smtClean="0">
                <a:latin typeface="华文楷体" panose="02010600040101010101" pitchFamily="2" charset="-122"/>
                <a:ea typeface="华文楷体" panose="02010600040101010101" pitchFamily="2" charset="-122"/>
              </a:rPr>
              <a:t>的。       </a:t>
            </a:r>
            <a:endParaRPr lang="en-US" altLang="zh-CN" sz="3200" b="1" dirty="0" smtClean="0">
              <a:latin typeface="华文楷体" panose="02010600040101010101" pitchFamily="2" charset="-122"/>
              <a:ea typeface="华文楷体" panose="02010600040101010101" pitchFamily="2" charset="-122"/>
            </a:endParaRPr>
          </a:p>
          <a:p>
            <a:r>
              <a:rPr lang="zh-CN" altLang="en-US" sz="3200" b="1" dirty="0" smtClean="0">
                <a:latin typeface="华文楷体" panose="02010600040101010101" pitchFamily="2" charset="-122"/>
                <a:ea typeface="华文楷体" panose="02010600040101010101" pitchFamily="2" charset="-122"/>
              </a:rPr>
              <a:t>    这个</a:t>
            </a:r>
            <a:r>
              <a:rPr lang="zh-CN" altLang="en-US" sz="3200" b="1" dirty="0">
                <a:latin typeface="华文楷体" panose="02010600040101010101" pitchFamily="2" charset="-122"/>
                <a:ea typeface="华文楷体" panose="02010600040101010101" pitchFamily="2" charset="-122"/>
              </a:rPr>
              <a:t>做法一方面保证了社会主义改造的顺利</a:t>
            </a:r>
            <a:r>
              <a:rPr lang="zh-CN" altLang="en-US" sz="3200" b="1" dirty="0" smtClean="0">
                <a:latin typeface="华文楷体" panose="02010600040101010101" pitchFamily="2" charset="-122"/>
                <a:ea typeface="华文楷体" panose="02010600040101010101" pitchFamily="2" charset="-122"/>
              </a:rPr>
              <a:t>进行，改变</a:t>
            </a:r>
            <a:r>
              <a:rPr lang="zh-CN" altLang="en-US" sz="3200" b="1" dirty="0">
                <a:latin typeface="华文楷体" panose="02010600040101010101" pitchFamily="2" charset="-122"/>
                <a:ea typeface="华文楷体" panose="02010600040101010101" pitchFamily="2" charset="-122"/>
              </a:rPr>
              <a:t>了个体经济的分散性和落后</a:t>
            </a:r>
            <a:r>
              <a:rPr lang="zh-CN" altLang="en-US" sz="3200" b="1" dirty="0" smtClean="0">
                <a:latin typeface="华文楷体" panose="02010600040101010101" pitchFamily="2" charset="-122"/>
                <a:ea typeface="华文楷体" panose="02010600040101010101" pitchFamily="2" charset="-122"/>
              </a:rPr>
              <a:t>性；另一方面</a:t>
            </a:r>
            <a:r>
              <a:rPr lang="zh-CN" altLang="en-US" sz="3200" b="1" dirty="0">
                <a:latin typeface="华文楷体" panose="02010600040101010101" pitchFamily="2" charset="-122"/>
                <a:ea typeface="华文楷体" panose="02010600040101010101" pitchFamily="2" charset="-122"/>
              </a:rPr>
              <a:t>也能够得到广大农民和手工业者的支持，从而调动了他们的生产</a:t>
            </a:r>
            <a:r>
              <a:rPr lang="zh-CN" altLang="en-US" sz="3200" b="1" dirty="0" smtClean="0">
                <a:latin typeface="华文楷体" panose="02010600040101010101" pitchFamily="2" charset="-122"/>
                <a:ea typeface="华文楷体" panose="02010600040101010101" pitchFamily="2" charset="-122"/>
              </a:rPr>
              <a:t>积极性，为</a:t>
            </a:r>
            <a:r>
              <a:rPr lang="zh-CN" altLang="en-US" sz="3200" b="1" dirty="0">
                <a:latin typeface="华文楷体" panose="02010600040101010101" pitchFamily="2" charset="-122"/>
                <a:ea typeface="华文楷体" panose="02010600040101010101" pitchFamily="2" charset="-122"/>
              </a:rPr>
              <a:t>工业化的开展创造了有利</a:t>
            </a:r>
            <a:r>
              <a:rPr lang="zh-CN" altLang="en-US" sz="3200" b="1" dirty="0" smtClean="0">
                <a:latin typeface="华文楷体" panose="02010600040101010101" pitchFamily="2" charset="-122"/>
                <a:ea typeface="华文楷体" panose="02010600040101010101" pitchFamily="2" charset="-122"/>
              </a:rPr>
              <a:t>条件。</a:t>
            </a:r>
            <a:endParaRPr lang="zh-CN" altLang="en-US" sz="3200" b="1" dirty="0">
              <a:latin typeface="华文楷体" panose="02010600040101010101" pitchFamily="2" charset="-122"/>
              <a:ea typeface="华文楷体" panose="02010600040101010101" pitchFamily="2" charset="-122"/>
            </a:endParaRPr>
          </a:p>
        </p:txBody>
      </p:sp>
      <p:sp>
        <p:nvSpPr>
          <p:cNvPr id="5" name="前凸带形 4"/>
          <p:cNvSpPr/>
          <p:nvPr/>
        </p:nvSpPr>
        <p:spPr>
          <a:xfrm>
            <a:off x="817014" y="1916832"/>
            <a:ext cx="7416824" cy="2304256"/>
          </a:xfrm>
          <a:prstGeom prst="ribbon">
            <a:avLst>
              <a:gd name="adj1" fmla="val 17453"/>
              <a:gd name="adj2" fmla="val 57654"/>
            </a:avLst>
          </a:prstGeom>
          <a:solidFill>
            <a:srgbClr val="FFC000"/>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solidFill>
                  <a:srgbClr val="FF0000"/>
                </a:solidFill>
                <a:latin typeface="华文琥珀" panose="02010800040101010101" pitchFamily="2" charset="-122"/>
                <a:ea typeface="华文琥珀" panose="02010800040101010101" pitchFamily="2" charset="-122"/>
              </a:rPr>
              <a:t>团结就是力量</a:t>
            </a:r>
            <a:endParaRPr lang="zh-CN" altLang="en-US" sz="4800" dirty="0">
              <a:solidFill>
                <a:srgbClr val="FF0000"/>
              </a:solidFill>
              <a:latin typeface="华文琥珀" panose="02010800040101010101" pitchFamily="2" charset="-122"/>
              <a:ea typeface="华文琥珀" panose="020108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251520" y="1700808"/>
            <a:ext cx="8621899" cy="5040560"/>
          </a:xfrm>
          <a:prstGeom prst="rect">
            <a:avLst/>
          </a:prstGeom>
          <a:ln>
            <a:noFill/>
          </a:ln>
          <a:effectLst>
            <a:softEdge rad="112500"/>
          </a:effectLst>
        </p:spPr>
      </p:pic>
      <p:sp>
        <p:nvSpPr>
          <p:cNvPr id="4" name="标题 2"/>
          <p:cNvSpPr txBox="1">
            <a:spLocks noGrp="1"/>
          </p:cNvSpPr>
          <p:nvPr>
            <p:ph type="title"/>
          </p:nvPr>
        </p:nvSpPr>
        <p:spPr>
          <a:prstGeom prst="rect">
            <a:avLst/>
          </a:prstGeom>
        </p:spPr>
        <p:txBody>
          <a:bodyPr>
            <a:noAutofit/>
          </a:bodyPr>
          <a:lst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zh-CN" altLang="en-US" dirty="0" smtClean="0">
                <a:solidFill>
                  <a:srgbClr val="C00000"/>
                </a:solidFill>
                <a:latin typeface="华文琥珀" panose="02010800040101010101" pitchFamily="2" charset="-122"/>
                <a:ea typeface="华文琥珀" panose="02010800040101010101" pitchFamily="2" charset="-122"/>
              </a:rPr>
              <a:t>三、公私合营</a:t>
            </a:r>
            <a:endParaRPr lang="zh-CN" altLang="en-US" dirty="0">
              <a:solidFill>
                <a:srgbClr val="C00000"/>
              </a:solidFill>
              <a:latin typeface="华文琥珀" panose="02010800040101010101" pitchFamily="2" charset="-122"/>
              <a:ea typeface="华文琥珀" panose="0201080004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txBox="1"/>
          <p:nvPr/>
        </p:nvSpPr>
        <p:spPr>
          <a:xfrm>
            <a:off x="323529" y="2491286"/>
            <a:ext cx="1584176" cy="1512168"/>
          </a:xfrm>
          <a:prstGeom prst="rect">
            <a:avLst/>
          </a:prstGeom>
        </p:spPr>
        <p:txBody>
          <a:bodyPr>
            <a:normAutofit/>
          </a:bodyPr>
          <a:lstStyle>
            <a:lvl1pPr marL="274320" indent="-274320" algn="l" defTabSz="914400" rtl="0" eaLnBrk="1" latinLnBrk="0" hangingPunct="1">
              <a:spcBef>
                <a:spcPct val="20000"/>
              </a:spcBef>
              <a:buClr>
                <a:schemeClr val="accent1"/>
              </a:buClr>
              <a:buFont typeface="Arial" panose="020B0604020202020204"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anose="020B0604020202020204"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anose="020B0604020202020204"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anose="020B0604020202020204"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6pPr>
            <a:lvl7pPr marL="1901825"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9pPr>
          </a:lstStyle>
          <a:p>
            <a:pPr marL="0" indent="0">
              <a:buClr>
                <a:srgbClr val="FF0000"/>
              </a:buClr>
              <a:buSzPct val="105000"/>
              <a:buNone/>
            </a:pPr>
            <a:r>
              <a:rPr lang="zh-CN" altLang="en-US" sz="3600" b="1" dirty="0" smtClean="0"/>
              <a:t>    原因（条件）</a:t>
            </a:r>
            <a:endParaRPr lang="zh-CN" altLang="en-US" sz="3600" b="1" dirty="0"/>
          </a:p>
        </p:txBody>
      </p:sp>
      <p:sp>
        <p:nvSpPr>
          <p:cNvPr id="3" name="左大括号 2"/>
          <p:cNvSpPr/>
          <p:nvPr/>
        </p:nvSpPr>
        <p:spPr>
          <a:xfrm>
            <a:off x="2039221" y="449660"/>
            <a:ext cx="473900" cy="5307793"/>
          </a:xfrm>
          <a:prstGeom prst="leftBrace">
            <a:avLst>
              <a:gd name="adj1" fmla="val 51211"/>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TextBox 3"/>
          <p:cNvSpPr txBox="1"/>
          <p:nvPr/>
        </p:nvSpPr>
        <p:spPr>
          <a:xfrm>
            <a:off x="2375756" y="531346"/>
            <a:ext cx="6228692" cy="1815882"/>
          </a:xfrm>
          <a:prstGeom prst="rect">
            <a:avLst/>
          </a:prstGeom>
          <a:noFill/>
        </p:spPr>
        <p:txBody>
          <a:bodyPr wrap="square" rtlCol="0">
            <a:spAutoFit/>
          </a:bodyPr>
          <a:lstStyle/>
          <a:p>
            <a:r>
              <a:rPr lang="en-US" altLang="zh-CN" sz="2800" b="1" dirty="0" smtClean="0">
                <a:latin typeface="华文楷体" panose="02010600040101010101" pitchFamily="2" charset="-122"/>
                <a:ea typeface="华文楷体" panose="02010600040101010101" pitchFamily="2" charset="-122"/>
              </a:rPr>
              <a:t>1</a:t>
            </a:r>
            <a:r>
              <a:rPr lang="zh-CN" altLang="en-US" sz="2800" b="1" dirty="0">
                <a:latin typeface="华文楷体" panose="02010600040101010101" pitchFamily="2" charset="-122"/>
                <a:ea typeface="华文楷体" panose="02010600040101010101" pitchFamily="2" charset="-122"/>
              </a:rPr>
              <a:t>、资本主义工商业是新中国初期社会经济的重要组成部分，曾一度遭受严重</a:t>
            </a:r>
            <a:r>
              <a:rPr lang="zh-CN" altLang="en-US" sz="2800" b="1" dirty="0" smtClean="0">
                <a:latin typeface="华文楷体" panose="02010600040101010101" pitchFamily="2" charset="-122"/>
                <a:ea typeface="华文楷体" panose="02010600040101010101" pitchFamily="2" charset="-122"/>
              </a:rPr>
              <a:t>困难，人民政府</a:t>
            </a:r>
            <a:r>
              <a:rPr lang="zh-CN" altLang="en-US" sz="2800" b="1" dirty="0">
                <a:latin typeface="华文楷体" panose="02010600040101010101" pitchFamily="2" charset="-122"/>
                <a:ea typeface="华文楷体" panose="02010600040101010101" pitchFamily="2" charset="-122"/>
              </a:rPr>
              <a:t>通过调整</a:t>
            </a:r>
            <a:r>
              <a:rPr lang="zh-CN" altLang="en-US" sz="2800" b="1" dirty="0" smtClean="0">
                <a:latin typeface="华文楷体" panose="02010600040101010101" pitchFamily="2" charset="-122"/>
                <a:ea typeface="华文楷体" panose="02010600040101010101" pitchFamily="2" charset="-122"/>
              </a:rPr>
              <a:t>工商业，帮助</a:t>
            </a:r>
            <a:r>
              <a:rPr lang="zh-CN" altLang="en-US" sz="2800" b="1" dirty="0">
                <a:latin typeface="华文楷体" panose="02010600040101010101" pitchFamily="2" charset="-122"/>
                <a:ea typeface="华文楷体" panose="02010600040101010101" pitchFamily="2" charset="-122"/>
              </a:rPr>
              <a:t>私营工商企业渡过</a:t>
            </a:r>
            <a:r>
              <a:rPr lang="zh-CN" altLang="en-US" sz="2800" b="1" dirty="0" smtClean="0">
                <a:latin typeface="华文楷体" panose="02010600040101010101" pitchFamily="2" charset="-122"/>
                <a:ea typeface="华文楷体" panose="02010600040101010101" pitchFamily="2" charset="-122"/>
              </a:rPr>
              <a:t>难关并</a:t>
            </a:r>
            <a:r>
              <a:rPr lang="zh-CN" altLang="en-US" sz="2800" b="1" dirty="0">
                <a:latin typeface="华文楷体" panose="02010600040101010101" pitchFamily="2" charset="-122"/>
                <a:ea typeface="华文楷体" panose="02010600040101010101" pitchFamily="2" charset="-122"/>
              </a:rPr>
              <a:t>取得</a:t>
            </a:r>
            <a:r>
              <a:rPr lang="zh-CN" altLang="en-US" sz="2800" b="1" dirty="0" smtClean="0">
                <a:latin typeface="华文楷体" panose="02010600040101010101" pitchFamily="2" charset="-122"/>
                <a:ea typeface="华文楷体" panose="02010600040101010101" pitchFamily="2" charset="-122"/>
              </a:rPr>
              <a:t>发展。</a:t>
            </a:r>
            <a:endParaRPr lang="zh-CN" altLang="en-US" sz="2800" b="1" dirty="0">
              <a:latin typeface="华文楷体" panose="02010600040101010101" pitchFamily="2" charset="-122"/>
              <a:ea typeface="华文楷体" panose="02010600040101010101" pitchFamily="2" charset="-122"/>
            </a:endParaRPr>
          </a:p>
        </p:txBody>
      </p:sp>
      <p:sp>
        <p:nvSpPr>
          <p:cNvPr id="5" name="TextBox 4"/>
          <p:cNvSpPr txBox="1"/>
          <p:nvPr/>
        </p:nvSpPr>
        <p:spPr>
          <a:xfrm>
            <a:off x="2375756" y="2636912"/>
            <a:ext cx="6084676" cy="1815882"/>
          </a:xfrm>
          <a:prstGeom prst="rect">
            <a:avLst/>
          </a:prstGeom>
          <a:noFill/>
        </p:spPr>
        <p:txBody>
          <a:bodyPr wrap="square" rtlCol="0">
            <a:spAutoFit/>
          </a:bodyPr>
          <a:lstStyle/>
          <a:p>
            <a:r>
              <a:rPr lang="en-US" altLang="zh-CN" sz="2800" b="1" dirty="0" smtClean="0">
                <a:latin typeface="华文楷体" panose="02010600040101010101" pitchFamily="2" charset="-122"/>
                <a:ea typeface="华文楷体" panose="02010600040101010101" pitchFamily="2" charset="-122"/>
              </a:rPr>
              <a:t>2</a:t>
            </a:r>
            <a:r>
              <a:rPr lang="zh-CN" altLang="en-US" sz="2800" b="1" dirty="0">
                <a:latin typeface="华文楷体" panose="02010600040101010101" pitchFamily="2" charset="-122"/>
                <a:ea typeface="华文楷体" panose="02010600040101010101" pitchFamily="2" charset="-122"/>
              </a:rPr>
              <a:t>、一些私营工商业主为牟取暴利而不顾国家和民众的利益，甚至采取种种不法</a:t>
            </a:r>
            <a:r>
              <a:rPr lang="zh-CN" altLang="en-US" sz="2800" b="1" dirty="0" smtClean="0">
                <a:latin typeface="华文楷体" panose="02010600040101010101" pitchFamily="2" charset="-122"/>
                <a:ea typeface="华文楷体" panose="02010600040101010101" pitchFamily="2" charset="-122"/>
              </a:rPr>
              <a:t>手段，严重</a:t>
            </a:r>
            <a:r>
              <a:rPr lang="zh-CN" altLang="en-US" sz="2800" b="1" dirty="0">
                <a:latin typeface="华文楷体" panose="02010600040101010101" pitchFamily="2" charset="-122"/>
                <a:ea typeface="华文楷体" panose="02010600040101010101" pitchFamily="2" charset="-122"/>
              </a:rPr>
              <a:t>扰乱经济秩序，人民政府不得不</a:t>
            </a:r>
            <a:r>
              <a:rPr lang="zh-CN" altLang="en-US" sz="2800" b="1" dirty="0" smtClean="0">
                <a:latin typeface="华文楷体" panose="02010600040101010101" pitchFamily="2" charset="-122"/>
                <a:ea typeface="华文楷体" panose="02010600040101010101" pitchFamily="2" charset="-122"/>
              </a:rPr>
              <a:t>同其进行</a:t>
            </a:r>
            <a:r>
              <a:rPr lang="zh-CN" altLang="en-US" sz="2800" b="1" dirty="0">
                <a:latin typeface="华文楷体" panose="02010600040101010101" pitchFamily="2" charset="-122"/>
                <a:ea typeface="华文楷体" panose="02010600040101010101" pitchFamily="2" charset="-122"/>
              </a:rPr>
              <a:t>多次</a:t>
            </a:r>
            <a:r>
              <a:rPr lang="zh-CN" altLang="en-US" sz="2800" b="1" dirty="0" smtClean="0">
                <a:latin typeface="华文楷体" panose="02010600040101010101" pitchFamily="2" charset="-122"/>
                <a:ea typeface="华文楷体" panose="02010600040101010101" pitchFamily="2" charset="-122"/>
              </a:rPr>
              <a:t>斗争。</a:t>
            </a:r>
            <a:endParaRPr lang="zh-CN" altLang="en-US" sz="2800" b="1" dirty="0">
              <a:latin typeface="华文楷体" panose="02010600040101010101" pitchFamily="2" charset="-122"/>
              <a:ea typeface="华文楷体" panose="02010600040101010101" pitchFamily="2" charset="-122"/>
            </a:endParaRPr>
          </a:p>
        </p:txBody>
      </p:sp>
      <p:sp>
        <p:nvSpPr>
          <p:cNvPr id="6" name="TextBox 5"/>
          <p:cNvSpPr txBox="1"/>
          <p:nvPr/>
        </p:nvSpPr>
        <p:spPr>
          <a:xfrm>
            <a:off x="2375756" y="4797960"/>
            <a:ext cx="6012668" cy="954107"/>
          </a:xfrm>
          <a:prstGeom prst="rect">
            <a:avLst/>
          </a:prstGeom>
          <a:noFill/>
        </p:spPr>
        <p:txBody>
          <a:bodyPr wrap="square" rtlCol="0">
            <a:spAutoFit/>
          </a:bodyPr>
          <a:lstStyle/>
          <a:p>
            <a:r>
              <a:rPr lang="en-US" altLang="zh-CN" sz="2800" b="1" dirty="0" smtClean="0">
                <a:latin typeface="华文楷体" panose="02010600040101010101" pitchFamily="2" charset="-122"/>
                <a:ea typeface="华文楷体" panose="02010600040101010101" pitchFamily="2" charset="-122"/>
              </a:rPr>
              <a:t>3</a:t>
            </a:r>
            <a:r>
              <a:rPr lang="zh-CN" altLang="en-US" sz="2800" b="1" dirty="0" smtClean="0">
                <a:latin typeface="华文楷体" panose="02010600040101010101" pitchFamily="2" charset="-122"/>
                <a:ea typeface="华文楷体" panose="02010600040101010101" pitchFamily="2" charset="-122"/>
              </a:rPr>
              <a:t>、国民经济</a:t>
            </a:r>
            <a:r>
              <a:rPr lang="zh-CN" altLang="en-US" sz="2800" b="1" dirty="0">
                <a:latin typeface="华文楷体" panose="02010600040101010101" pitchFamily="2" charset="-122"/>
                <a:ea typeface="华文楷体" panose="02010600040101010101" pitchFamily="2" charset="-122"/>
              </a:rPr>
              <a:t>的恢复和国营经济力量的</a:t>
            </a:r>
            <a:r>
              <a:rPr lang="zh-CN" altLang="en-US" sz="2800" b="1" dirty="0" smtClean="0">
                <a:latin typeface="华文楷体" panose="02010600040101010101" pitchFamily="2" charset="-122"/>
                <a:ea typeface="华文楷体" panose="02010600040101010101" pitchFamily="2" charset="-122"/>
              </a:rPr>
              <a:t>增强。</a:t>
            </a:r>
            <a:endParaRPr lang="zh-CN" altLang="en-US" sz="2800" b="1"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p:nvPr/>
        </p:nvSpPr>
        <p:spPr>
          <a:xfrm>
            <a:off x="707923" y="1984071"/>
            <a:ext cx="2507936" cy="650885"/>
          </a:xfrm>
          <a:prstGeom prst="rect">
            <a:avLst/>
          </a:prstGeom>
        </p:spPr>
        <p:txBody>
          <a:bodyPr>
            <a:normAutofit/>
          </a:bodyPr>
          <a:lstStyle>
            <a:lvl1pPr marL="274320" indent="-274320" algn="l" defTabSz="914400" rtl="0" eaLnBrk="1" latinLnBrk="0" hangingPunct="1">
              <a:spcBef>
                <a:spcPct val="20000"/>
              </a:spcBef>
              <a:buClr>
                <a:schemeClr val="accent1"/>
              </a:buClr>
              <a:buFont typeface="Arial" panose="020B0604020202020204"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anose="020B0604020202020204"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anose="020B0604020202020204"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anose="020B0604020202020204"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6pPr>
            <a:lvl7pPr marL="1901825"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9pPr>
          </a:lstStyle>
          <a:p>
            <a:pPr>
              <a:buClr>
                <a:srgbClr val="FF0000"/>
              </a:buClr>
              <a:buSzPct val="105000"/>
              <a:buFont typeface="Wingdings" panose="05000000000000000000" pitchFamily="2" charset="2"/>
              <a:buChar char="Ø"/>
            </a:pPr>
            <a:r>
              <a:rPr lang="zh-CN" altLang="en-US" sz="3200" b="1" dirty="0" smtClean="0"/>
              <a:t>开始时间</a:t>
            </a:r>
            <a:endParaRPr lang="zh-CN" altLang="en-US" sz="3200" b="1" dirty="0"/>
          </a:p>
        </p:txBody>
      </p:sp>
      <p:sp>
        <p:nvSpPr>
          <p:cNvPr id="4" name="内容占位符 1"/>
          <p:cNvSpPr txBox="1"/>
          <p:nvPr/>
        </p:nvSpPr>
        <p:spPr>
          <a:xfrm>
            <a:off x="715382" y="888775"/>
            <a:ext cx="1611701" cy="650885"/>
          </a:xfrm>
          <a:prstGeom prst="rect">
            <a:avLst/>
          </a:prstGeom>
        </p:spPr>
        <p:txBody>
          <a:bodyPr>
            <a:normAutofit/>
          </a:bodyPr>
          <a:lstStyle>
            <a:lvl1pPr marL="274320" indent="-274320" algn="l" defTabSz="914400" rtl="0" eaLnBrk="1" latinLnBrk="0" hangingPunct="1">
              <a:spcBef>
                <a:spcPct val="20000"/>
              </a:spcBef>
              <a:buClr>
                <a:schemeClr val="accent1"/>
              </a:buClr>
              <a:buFont typeface="Arial" panose="020B0604020202020204"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anose="020B0604020202020204"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anose="020B0604020202020204"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anose="020B0604020202020204"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6pPr>
            <a:lvl7pPr marL="1901825"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9pPr>
          </a:lstStyle>
          <a:p>
            <a:pPr>
              <a:buClr>
                <a:srgbClr val="FF0000"/>
              </a:buClr>
              <a:buSzPct val="105000"/>
              <a:buFont typeface="Wingdings" panose="05000000000000000000" pitchFamily="2" charset="2"/>
              <a:buChar char="Ø"/>
            </a:pPr>
            <a:r>
              <a:rPr lang="zh-CN" altLang="en-US" sz="3600" b="1" dirty="0"/>
              <a:t>目的</a:t>
            </a:r>
            <a:endParaRPr lang="zh-CN" altLang="en-US" sz="3600" b="1" dirty="0"/>
          </a:p>
        </p:txBody>
      </p:sp>
      <p:sp>
        <p:nvSpPr>
          <p:cNvPr id="5" name="内容占位符 1"/>
          <p:cNvSpPr txBox="1"/>
          <p:nvPr/>
        </p:nvSpPr>
        <p:spPr>
          <a:xfrm>
            <a:off x="715382" y="2852169"/>
            <a:ext cx="1611701" cy="650885"/>
          </a:xfrm>
          <a:prstGeom prst="rect">
            <a:avLst/>
          </a:prstGeom>
        </p:spPr>
        <p:txBody>
          <a:bodyPr>
            <a:normAutofit/>
          </a:bodyPr>
          <a:lstStyle>
            <a:lvl1pPr marL="274320" indent="-274320" algn="l" defTabSz="914400" rtl="0" eaLnBrk="1" latinLnBrk="0" hangingPunct="1">
              <a:spcBef>
                <a:spcPct val="20000"/>
              </a:spcBef>
              <a:buClr>
                <a:schemeClr val="accent1"/>
              </a:buClr>
              <a:buFont typeface="Arial" panose="020B0604020202020204"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anose="020B0604020202020204"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anose="020B0604020202020204"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anose="020B0604020202020204"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6pPr>
            <a:lvl7pPr marL="1901825"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9pPr>
          </a:lstStyle>
          <a:p>
            <a:pPr>
              <a:buClr>
                <a:srgbClr val="FF0000"/>
              </a:buClr>
              <a:buSzPct val="105000"/>
              <a:buFont typeface="Wingdings" panose="05000000000000000000" pitchFamily="2" charset="2"/>
              <a:buChar char="Ø"/>
            </a:pPr>
            <a:r>
              <a:rPr lang="zh-CN" altLang="en-US" sz="3600" b="1" dirty="0"/>
              <a:t>方式</a:t>
            </a:r>
            <a:endParaRPr lang="zh-CN" altLang="en-US" sz="3600" b="1" dirty="0"/>
          </a:p>
        </p:txBody>
      </p:sp>
      <p:sp>
        <p:nvSpPr>
          <p:cNvPr id="8" name="TextBox 7"/>
          <p:cNvSpPr txBox="1"/>
          <p:nvPr/>
        </p:nvSpPr>
        <p:spPr>
          <a:xfrm>
            <a:off x="2406571" y="675609"/>
            <a:ext cx="6095416" cy="1077218"/>
          </a:xfrm>
          <a:prstGeom prst="rect">
            <a:avLst/>
          </a:prstGeom>
          <a:noFill/>
        </p:spPr>
        <p:txBody>
          <a:bodyPr wrap="square" rtlCol="0">
            <a:spAutoFit/>
          </a:bodyPr>
          <a:lstStyle/>
          <a:p>
            <a:r>
              <a:rPr lang="zh-CN" altLang="en-US" sz="3200" b="1" dirty="0" smtClean="0">
                <a:latin typeface="华文楷体" panose="02010600040101010101" pitchFamily="2" charset="-122"/>
                <a:ea typeface="华文楷体" panose="02010600040101010101" pitchFamily="2" charset="-122"/>
              </a:rPr>
              <a:t>使私有制经济过渡到社会主义公有制经济。</a:t>
            </a:r>
            <a:endParaRPr lang="zh-CN" altLang="en-US" sz="3200" b="1" dirty="0">
              <a:latin typeface="华文楷体" panose="02010600040101010101" pitchFamily="2" charset="-122"/>
              <a:ea typeface="华文楷体" panose="02010600040101010101" pitchFamily="2" charset="-122"/>
            </a:endParaRPr>
          </a:p>
        </p:txBody>
      </p:sp>
      <p:sp>
        <p:nvSpPr>
          <p:cNvPr id="9" name="TextBox 8"/>
          <p:cNvSpPr txBox="1"/>
          <p:nvPr/>
        </p:nvSpPr>
        <p:spPr>
          <a:xfrm>
            <a:off x="3347864" y="1984071"/>
            <a:ext cx="2376264" cy="584775"/>
          </a:xfrm>
          <a:prstGeom prst="rect">
            <a:avLst/>
          </a:prstGeom>
          <a:noFill/>
        </p:spPr>
        <p:txBody>
          <a:bodyPr wrap="square" rtlCol="0">
            <a:spAutoFit/>
          </a:bodyPr>
          <a:lstStyle/>
          <a:p>
            <a:r>
              <a:rPr lang="en-US" altLang="zh-CN" sz="3200" b="1" dirty="0" smtClean="0"/>
              <a:t>1954</a:t>
            </a:r>
            <a:r>
              <a:rPr lang="zh-CN" altLang="en-US" sz="3200" b="1" dirty="0" smtClean="0"/>
              <a:t>年</a:t>
            </a:r>
            <a:endParaRPr lang="zh-CN" altLang="en-US" sz="3200" b="1" dirty="0"/>
          </a:p>
        </p:txBody>
      </p:sp>
      <p:sp>
        <p:nvSpPr>
          <p:cNvPr id="10" name="TextBox 9"/>
          <p:cNvSpPr txBox="1"/>
          <p:nvPr/>
        </p:nvSpPr>
        <p:spPr>
          <a:xfrm>
            <a:off x="2535893" y="2700559"/>
            <a:ext cx="5946509" cy="954107"/>
          </a:xfrm>
          <a:prstGeom prst="rect">
            <a:avLst/>
          </a:prstGeom>
          <a:noFill/>
        </p:spPr>
        <p:txBody>
          <a:bodyPr wrap="square" rtlCol="0">
            <a:spAutoFit/>
          </a:bodyPr>
          <a:lstStyle/>
          <a:p>
            <a:r>
              <a:rPr lang="zh-CN" altLang="en-US" sz="2800" b="1" dirty="0" smtClean="0">
                <a:solidFill>
                  <a:srgbClr val="FF0000"/>
                </a:solidFill>
                <a:latin typeface="华文楷体" panose="02010600040101010101" pitchFamily="2" charset="-122"/>
                <a:ea typeface="华文楷体" panose="02010600040101010101" pitchFamily="2" charset="-122"/>
              </a:rPr>
              <a:t>公私合营</a:t>
            </a:r>
            <a:r>
              <a:rPr lang="zh-CN" altLang="en-US" sz="2800" b="1" dirty="0" smtClean="0">
                <a:latin typeface="华文楷体" panose="02010600040101010101" pitchFamily="2" charset="-122"/>
                <a:ea typeface="华文楷体" panose="02010600040101010101" pitchFamily="2" charset="-122"/>
              </a:rPr>
              <a:t>，公私双方共同经营企业，公方代表居于领导地位。</a:t>
            </a:r>
            <a:endParaRPr lang="zh-CN" altLang="en-US" sz="2800" b="1" dirty="0">
              <a:latin typeface="华文楷体" panose="02010600040101010101" pitchFamily="2" charset="-122"/>
              <a:ea typeface="华文楷体" panose="02010600040101010101" pitchFamily="2" charset="-122"/>
            </a:endParaRPr>
          </a:p>
        </p:txBody>
      </p:sp>
      <p:sp>
        <p:nvSpPr>
          <p:cNvPr id="11" name="内容占位符 1"/>
          <p:cNvSpPr txBox="1"/>
          <p:nvPr/>
        </p:nvSpPr>
        <p:spPr>
          <a:xfrm>
            <a:off x="715381" y="4668051"/>
            <a:ext cx="1611701" cy="650885"/>
          </a:xfrm>
          <a:prstGeom prst="rect">
            <a:avLst/>
          </a:prstGeom>
        </p:spPr>
        <p:txBody>
          <a:bodyPr>
            <a:normAutofit/>
          </a:bodyPr>
          <a:lstStyle>
            <a:lvl1pPr marL="274320" indent="-274320" algn="l" defTabSz="914400" rtl="0" eaLnBrk="1" latinLnBrk="0" hangingPunct="1">
              <a:spcBef>
                <a:spcPct val="20000"/>
              </a:spcBef>
              <a:buClr>
                <a:schemeClr val="accent1"/>
              </a:buClr>
              <a:buFont typeface="Arial" panose="020B0604020202020204"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anose="020B0604020202020204"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anose="020B0604020202020204"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anose="020B0604020202020204"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6pPr>
            <a:lvl7pPr marL="1901825"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9pPr>
          </a:lstStyle>
          <a:p>
            <a:pPr>
              <a:buClr>
                <a:srgbClr val="FF0000"/>
              </a:buClr>
              <a:buSzPct val="105000"/>
              <a:buFont typeface="Wingdings" panose="05000000000000000000" pitchFamily="2" charset="2"/>
              <a:buChar char="Ø"/>
            </a:pPr>
            <a:r>
              <a:rPr lang="zh-CN" altLang="en-US" sz="3600" b="1" dirty="0"/>
              <a:t>政策</a:t>
            </a:r>
            <a:endParaRPr lang="zh-CN" altLang="en-US" sz="3600" b="1" dirty="0"/>
          </a:p>
        </p:txBody>
      </p:sp>
      <p:sp>
        <p:nvSpPr>
          <p:cNvPr id="12" name="TextBox 11"/>
          <p:cNvSpPr txBox="1"/>
          <p:nvPr/>
        </p:nvSpPr>
        <p:spPr>
          <a:xfrm>
            <a:off x="2592692" y="3980109"/>
            <a:ext cx="6155772" cy="2677656"/>
          </a:xfrm>
          <a:prstGeom prst="rect">
            <a:avLst/>
          </a:prstGeom>
          <a:noFill/>
        </p:spPr>
        <p:txBody>
          <a:bodyPr wrap="square" rtlCol="0">
            <a:spAutoFit/>
          </a:bodyPr>
          <a:lstStyle/>
          <a:p>
            <a:r>
              <a:rPr lang="zh-CN" altLang="en-US" sz="2800" b="1" dirty="0">
                <a:latin typeface="华文楷体" panose="02010600040101010101" pitchFamily="2" charset="-122"/>
                <a:ea typeface="华文楷体" panose="02010600040101010101" pitchFamily="2" charset="-122"/>
              </a:rPr>
              <a:t>国家对资本家占有的</a:t>
            </a:r>
            <a:r>
              <a:rPr lang="zh-CN" altLang="en-US" sz="2800" b="1" dirty="0" smtClean="0">
                <a:latin typeface="华文楷体" panose="02010600040101010101" pitchFamily="2" charset="-122"/>
                <a:ea typeface="华文楷体" panose="02010600040101010101" pitchFamily="2" charset="-122"/>
              </a:rPr>
              <a:t>生产资料实行</a:t>
            </a:r>
            <a:r>
              <a:rPr lang="zh-CN" altLang="en-US" sz="2800" b="1" dirty="0" smtClean="0">
                <a:solidFill>
                  <a:srgbClr val="FF0000"/>
                </a:solidFill>
                <a:latin typeface="华文楷体" panose="02010600040101010101" pitchFamily="2" charset="-122"/>
                <a:ea typeface="华文楷体" panose="02010600040101010101" pitchFamily="2" charset="-122"/>
              </a:rPr>
              <a:t>赎买政策</a:t>
            </a:r>
            <a:r>
              <a:rPr lang="zh-CN" altLang="en-US" sz="2800" b="1" dirty="0" smtClean="0">
                <a:latin typeface="华文楷体" panose="02010600040101010101" pitchFamily="2" charset="-122"/>
                <a:ea typeface="华文楷体" panose="02010600040101010101" pitchFamily="2" charset="-122"/>
              </a:rPr>
              <a:t>，即按全行业</a:t>
            </a:r>
            <a:r>
              <a:rPr lang="zh-CN" altLang="en-US" sz="2800" b="1" dirty="0">
                <a:latin typeface="华文楷体" panose="02010600040101010101" pitchFamily="2" charset="-122"/>
                <a:ea typeface="华文楷体" panose="02010600040101010101" pitchFamily="2" charset="-122"/>
              </a:rPr>
              <a:t>公私合营时资本家的资本发给定息</a:t>
            </a:r>
            <a:r>
              <a:rPr lang="zh-CN" altLang="en-US" sz="2800" b="1" dirty="0" smtClean="0">
                <a:latin typeface="华文楷体" panose="02010600040101010101" pitchFamily="2" charset="-122"/>
                <a:ea typeface="华文楷体" panose="02010600040101010101" pitchFamily="2" charset="-122"/>
              </a:rPr>
              <a:t>。</a:t>
            </a:r>
            <a:endParaRPr lang="en-US" altLang="zh-CN" sz="2800" b="1" dirty="0" smtClean="0">
              <a:latin typeface="华文楷体" panose="02010600040101010101" pitchFamily="2" charset="-122"/>
              <a:ea typeface="华文楷体" panose="02010600040101010101" pitchFamily="2" charset="-122"/>
            </a:endParaRPr>
          </a:p>
          <a:p>
            <a:r>
              <a:rPr lang="zh-CN" altLang="en-US" sz="2800" b="1" dirty="0" smtClean="0">
                <a:latin typeface="华文楷体" panose="02010600040101010101" pitchFamily="2" charset="-122"/>
                <a:ea typeface="华文楷体" panose="02010600040101010101" pitchFamily="2" charset="-122"/>
              </a:rPr>
              <a:t>这种</a:t>
            </a:r>
            <a:r>
              <a:rPr lang="zh-CN" altLang="en-US" sz="2800" b="1" dirty="0">
                <a:latin typeface="华文楷体" panose="02010600040101010101" pitchFamily="2" charset="-122"/>
                <a:ea typeface="华文楷体" panose="02010600040101010101" pitchFamily="2" charset="-122"/>
              </a:rPr>
              <a:t>赎买政策实现了和平过渡，是中国社会主义改造</a:t>
            </a:r>
            <a:r>
              <a:rPr lang="zh-CN" altLang="en-US" sz="2800" b="1" dirty="0" smtClean="0">
                <a:latin typeface="华文楷体" panose="02010600040101010101" pitchFamily="2" charset="-122"/>
                <a:ea typeface="华文楷体" panose="02010600040101010101" pitchFamily="2" charset="-122"/>
              </a:rPr>
              <a:t>的一大创举</a:t>
            </a:r>
            <a:r>
              <a:rPr lang="zh-CN" altLang="en-US" sz="2800" b="1" dirty="0">
                <a:latin typeface="华文楷体" panose="02010600040101010101" pitchFamily="2" charset="-122"/>
                <a:ea typeface="华文楷体" panose="02010600040101010101" pitchFamily="2" charset="-122"/>
              </a:rPr>
              <a:t>。</a:t>
            </a:r>
            <a:endParaRPr lang="zh-CN" altLang="en-US" sz="2800" b="1" dirty="0">
              <a:latin typeface="华文楷体" panose="02010600040101010101" pitchFamily="2" charset="-122"/>
              <a:ea typeface="华文楷体" panose="02010600040101010101" pitchFamily="2" charset="-122"/>
            </a:endParaRPr>
          </a:p>
          <a:p>
            <a:endParaRPr lang="zh-CN" altLang="en-US" sz="2800" b="1"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inVertical)">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P spid="9"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545" y="1556792"/>
            <a:ext cx="8280920" cy="4832092"/>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r>
              <a:rPr lang="zh-CN" altLang="en-US" sz="2400" b="1" dirty="0" smtClean="0">
                <a:latin typeface="华文楷体" panose="02010600040101010101" pitchFamily="2" charset="-122"/>
                <a:ea typeface="华文楷体" panose="02010600040101010101" pitchFamily="2" charset="-122"/>
              </a:rPr>
              <a:t>      </a:t>
            </a:r>
            <a:r>
              <a:rPr lang="zh-CN" altLang="en-US" sz="2800" b="1" dirty="0" smtClean="0">
                <a:latin typeface="华文楷体" panose="02010600040101010101" pitchFamily="2" charset="-122"/>
                <a:ea typeface="华文楷体" panose="02010600040101010101" pitchFamily="2" charset="-122"/>
              </a:rPr>
              <a:t>国家</a:t>
            </a:r>
            <a:r>
              <a:rPr lang="zh-CN" altLang="en-US" sz="2800" b="1" dirty="0">
                <a:latin typeface="华文楷体" panose="02010600040101010101" pitchFamily="2" charset="-122"/>
                <a:ea typeface="华文楷体" panose="02010600040101010101" pitchFamily="2" charset="-122"/>
              </a:rPr>
              <a:t>对资本主义工商业进行改造时实行</a:t>
            </a:r>
            <a:r>
              <a:rPr lang="zh-CN" altLang="en-US" sz="2800" b="1" dirty="0" smtClean="0">
                <a:latin typeface="华文楷体" panose="02010600040101010101" pitchFamily="2" charset="-122"/>
                <a:ea typeface="华文楷体" panose="02010600040101010101" pitchFamily="2" charset="-122"/>
              </a:rPr>
              <a:t>了</a:t>
            </a:r>
            <a:r>
              <a:rPr lang="zh-CN" altLang="en-US" sz="2800" b="1" dirty="0" smtClean="0">
                <a:solidFill>
                  <a:srgbClr val="FF0000"/>
                </a:solidFill>
                <a:latin typeface="华文楷体" panose="02010600040101010101" pitchFamily="2" charset="-122"/>
                <a:ea typeface="华文楷体" panose="02010600040101010101" pitchFamily="2" charset="-122"/>
              </a:rPr>
              <a:t>和平</a:t>
            </a:r>
            <a:r>
              <a:rPr lang="zh-CN" altLang="en-US" sz="2800" b="1" dirty="0">
                <a:solidFill>
                  <a:srgbClr val="FF0000"/>
                </a:solidFill>
                <a:latin typeface="华文楷体" panose="02010600040101010101" pitchFamily="2" charset="-122"/>
                <a:ea typeface="华文楷体" panose="02010600040101010101" pitchFamily="2" charset="-122"/>
              </a:rPr>
              <a:t>赎买</a:t>
            </a:r>
            <a:r>
              <a:rPr lang="zh-CN" altLang="en-US" sz="2800" b="1" dirty="0">
                <a:latin typeface="华文楷体" panose="02010600040101010101" pitchFamily="2" charset="-122"/>
                <a:ea typeface="华文楷体" panose="02010600040101010101" pitchFamily="2" charset="-122"/>
              </a:rPr>
              <a:t>的政策</a:t>
            </a:r>
            <a:r>
              <a:rPr lang="zh-CN" altLang="en-US" sz="2800" b="1" dirty="0" smtClean="0">
                <a:latin typeface="华文楷体" panose="02010600040101010101" pitchFamily="2" charset="-122"/>
                <a:ea typeface="华文楷体" panose="02010600040101010101" pitchFamily="2" charset="-122"/>
              </a:rPr>
              <a:t>。</a:t>
            </a:r>
            <a:r>
              <a:rPr lang="zh-CN" altLang="en-US" sz="2800" b="1" dirty="0">
                <a:latin typeface="华文楷体" panose="02010600040101010101" pitchFamily="2" charset="-122"/>
                <a:ea typeface="华文楷体" panose="02010600040101010101" pitchFamily="2" charset="-122"/>
              </a:rPr>
              <a:t>赎买</a:t>
            </a:r>
            <a:r>
              <a:rPr lang="zh-CN" altLang="en-US" sz="2800" b="1" dirty="0" smtClean="0">
                <a:latin typeface="华文楷体" panose="02010600040101010101" pitchFamily="2" charset="-122"/>
                <a:ea typeface="华文楷体" panose="02010600040101010101" pitchFamily="2" charset="-122"/>
              </a:rPr>
              <a:t>的</a:t>
            </a:r>
            <a:r>
              <a:rPr lang="zh-CN" altLang="en-US" sz="2800" b="1" dirty="0">
                <a:latin typeface="华文楷体" panose="02010600040101010101" pitchFamily="2" charset="-122"/>
                <a:ea typeface="华文楷体" panose="02010600040101010101" pitchFamily="2" charset="-122"/>
              </a:rPr>
              <a:t>形式主要有两种</a:t>
            </a:r>
            <a:r>
              <a:rPr lang="zh-CN" altLang="en-US" sz="2800" b="1" dirty="0" smtClean="0">
                <a:latin typeface="华文楷体" panose="02010600040101010101" pitchFamily="2" charset="-122"/>
                <a:ea typeface="华文楷体" panose="02010600040101010101" pitchFamily="2" charset="-122"/>
              </a:rPr>
              <a:t>：</a:t>
            </a:r>
            <a:endParaRPr lang="en-US" altLang="zh-CN" sz="2800" b="1" dirty="0" smtClean="0">
              <a:latin typeface="华文楷体" panose="02010600040101010101" pitchFamily="2" charset="-122"/>
              <a:ea typeface="华文楷体" panose="02010600040101010101" pitchFamily="2" charset="-122"/>
            </a:endParaRPr>
          </a:p>
          <a:p>
            <a:r>
              <a:rPr lang="en-US" altLang="zh-CN" sz="2800" b="1" dirty="0">
                <a:latin typeface="华文楷体" panose="02010600040101010101" pitchFamily="2" charset="-122"/>
                <a:ea typeface="华文楷体" panose="02010600040101010101" pitchFamily="2" charset="-122"/>
              </a:rPr>
              <a:t> </a:t>
            </a:r>
            <a:r>
              <a:rPr lang="en-US" altLang="zh-CN" sz="2800" b="1" dirty="0" smtClean="0">
                <a:latin typeface="华文楷体" panose="02010600040101010101" pitchFamily="2" charset="-122"/>
                <a:ea typeface="华文楷体" panose="02010600040101010101" pitchFamily="2" charset="-122"/>
              </a:rPr>
              <a:t>   </a:t>
            </a:r>
            <a:r>
              <a:rPr lang="zh-CN" altLang="en-US" sz="2800" b="1" dirty="0" smtClean="0">
                <a:latin typeface="华文楷体" panose="02010600040101010101" pitchFamily="2" charset="-122"/>
                <a:ea typeface="华文楷体" panose="02010600040101010101" pitchFamily="2" charset="-122"/>
              </a:rPr>
              <a:t>①在全行业公私合营以前，实行</a:t>
            </a:r>
            <a:r>
              <a:rPr lang="zh-CN" altLang="en-US" sz="2800" b="1" dirty="0">
                <a:latin typeface="华文楷体" panose="02010600040101010101" pitchFamily="2" charset="-122"/>
                <a:ea typeface="华文楷体" panose="02010600040101010101" pitchFamily="2" charset="-122"/>
              </a:rPr>
              <a:t>利润分配</a:t>
            </a:r>
            <a:r>
              <a:rPr lang="zh-CN" altLang="en-US" sz="2800" b="1" dirty="0" smtClean="0">
                <a:latin typeface="华文楷体" panose="02010600040101010101" pitchFamily="2" charset="-122"/>
                <a:ea typeface="华文楷体" panose="02010600040101010101" pitchFamily="2" charset="-122"/>
              </a:rPr>
              <a:t>，就是“四马分肥”，大致上是资本家的红利占</a:t>
            </a:r>
            <a:r>
              <a:rPr lang="en-US" altLang="zh-CN" sz="2800" b="1" dirty="0" smtClean="0">
                <a:latin typeface="华文楷体" panose="02010600040101010101" pitchFamily="2" charset="-122"/>
                <a:ea typeface="华文楷体" panose="02010600040101010101" pitchFamily="2" charset="-122"/>
              </a:rPr>
              <a:t>20.5%</a:t>
            </a:r>
            <a:r>
              <a:rPr lang="zh-CN" altLang="en-US" sz="2800" b="1" dirty="0" smtClean="0">
                <a:latin typeface="华文楷体" panose="02010600040101010101" pitchFamily="2" charset="-122"/>
                <a:ea typeface="华文楷体" panose="02010600040101010101" pitchFamily="2" charset="-122"/>
              </a:rPr>
              <a:t>，国家占</a:t>
            </a:r>
            <a:r>
              <a:rPr lang="en-US" altLang="zh-CN" sz="2800" b="1" dirty="0" smtClean="0">
                <a:latin typeface="华文楷体" panose="02010600040101010101" pitchFamily="2" charset="-122"/>
                <a:ea typeface="华文楷体" panose="02010600040101010101" pitchFamily="2" charset="-122"/>
              </a:rPr>
              <a:t>34.4%</a:t>
            </a:r>
            <a:r>
              <a:rPr lang="zh-CN" altLang="en-US" sz="2800" b="1" dirty="0" smtClean="0">
                <a:latin typeface="华文楷体" panose="02010600040101010101" pitchFamily="2" charset="-122"/>
                <a:ea typeface="华文楷体" panose="02010600040101010101" pitchFamily="2" charset="-122"/>
              </a:rPr>
              <a:t>，工人福利占</a:t>
            </a:r>
            <a:r>
              <a:rPr lang="en-US" altLang="zh-CN" sz="2800" b="1" dirty="0" smtClean="0">
                <a:latin typeface="华文楷体" panose="02010600040101010101" pitchFamily="2" charset="-122"/>
                <a:ea typeface="华文楷体" panose="02010600040101010101" pitchFamily="2" charset="-122"/>
              </a:rPr>
              <a:t>15%</a:t>
            </a:r>
            <a:r>
              <a:rPr lang="zh-CN" altLang="en-US" sz="2800" b="1" dirty="0" smtClean="0">
                <a:latin typeface="华文楷体" panose="02010600040101010101" pitchFamily="2" charset="-122"/>
                <a:ea typeface="华文楷体" panose="02010600040101010101" pitchFamily="2" charset="-122"/>
              </a:rPr>
              <a:t>，公积金占</a:t>
            </a:r>
            <a:r>
              <a:rPr lang="en-US" altLang="zh-CN" sz="2800" b="1" dirty="0" smtClean="0">
                <a:latin typeface="华文楷体" panose="02010600040101010101" pitchFamily="2" charset="-122"/>
                <a:ea typeface="华文楷体" panose="02010600040101010101" pitchFamily="2" charset="-122"/>
              </a:rPr>
              <a:t>30%</a:t>
            </a:r>
            <a:r>
              <a:rPr lang="zh-CN" altLang="en-US" sz="2800" b="1" dirty="0">
                <a:latin typeface="华文楷体" panose="02010600040101010101" pitchFamily="2" charset="-122"/>
                <a:ea typeface="华文楷体" panose="02010600040101010101" pitchFamily="2" charset="-122"/>
              </a:rPr>
              <a:t>，</a:t>
            </a:r>
            <a:r>
              <a:rPr lang="zh-CN" altLang="en-US" sz="2800" b="1" dirty="0" smtClean="0">
                <a:latin typeface="华文楷体" panose="02010600040101010101" pitchFamily="2" charset="-122"/>
                <a:ea typeface="华文楷体" panose="02010600040101010101" pitchFamily="2" charset="-122"/>
              </a:rPr>
              <a:t>这</a:t>
            </a:r>
            <a:r>
              <a:rPr lang="zh-CN" altLang="en-US" sz="2800" b="1" dirty="0">
                <a:latin typeface="华文楷体" panose="02010600040101010101" pitchFamily="2" charset="-122"/>
                <a:ea typeface="华文楷体" panose="02010600040101010101" pitchFamily="2" charset="-122"/>
              </a:rPr>
              <a:t>在一定程度上维护了资本家的</a:t>
            </a:r>
            <a:r>
              <a:rPr lang="zh-CN" altLang="en-US" sz="2800" b="1" dirty="0" smtClean="0">
                <a:latin typeface="华文楷体" panose="02010600040101010101" pitchFamily="2" charset="-122"/>
                <a:ea typeface="华文楷体" panose="02010600040101010101" pitchFamily="2" charset="-122"/>
              </a:rPr>
              <a:t>利益；</a:t>
            </a:r>
            <a:endParaRPr lang="en-US" altLang="zh-CN" sz="2800" b="1" dirty="0" smtClean="0">
              <a:latin typeface="华文楷体" panose="02010600040101010101" pitchFamily="2" charset="-122"/>
              <a:ea typeface="华文楷体" panose="02010600040101010101" pitchFamily="2" charset="-122"/>
            </a:endParaRPr>
          </a:p>
          <a:p>
            <a:r>
              <a:rPr lang="zh-CN" altLang="en-US" sz="2800" b="1" dirty="0" smtClean="0">
                <a:latin typeface="华文楷体" panose="02010600040101010101" pitchFamily="2" charset="-122"/>
                <a:ea typeface="华文楷体" panose="02010600040101010101" pitchFamily="2" charset="-122"/>
              </a:rPr>
              <a:t>    ②在全行业</a:t>
            </a:r>
            <a:r>
              <a:rPr lang="zh-CN" altLang="en-US" sz="2800" b="1" dirty="0">
                <a:latin typeface="华文楷体" panose="02010600040101010101" pitchFamily="2" charset="-122"/>
                <a:ea typeface="华文楷体" panose="02010600040101010101" pitchFamily="2" charset="-122"/>
              </a:rPr>
              <a:t>公私合营</a:t>
            </a:r>
            <a:r>
              <a:rPr lang="zh-CN" altLang="en-US" sz="2800" b="1" dirty="0" smtClean="0">
                <a:latin typeface="华文楷体" panose="02010600040101010101" pitchFamily="2" charset="-122"/>
                <a:ea typeface="华文楷体" panose="02010600040101010101" pitchFamily="2" charset="-122"/>
              </a:rPr>
              <a:t>以后，采取定息制度：十年内每年</a:t>
            </a:r>
            <a:r>
              <a:rPr lang="zh-CN" altLang="en-US" sz="2800" b="1" dirty="0">
                <a:latin typeface="华文楷体" panose="02010600040101010101" pitchFamily="2" charset="-122"/>
                <a:ea typeface="华文楷体" panose="02010600040101010101" pitchFamily="2" charset="-122"/>
              </a:rPr>
              <a:t>由国家按照企业</a:t>
            </a:r>
            <a:r>
              <a:rPr lang="zh-CN" altLang="en-US" sz="2800" b="1" dirty="0" smtClean="0">
                <a:latin typeface="华文楷体" panose="02010600040101010101" pitchFamily="2" charset="-122"/>
                <a:ea typeface="华文楷体" panose="02010600040101010101" pitchFamily="2" charset="-122"/>
              </a:rPr>
              <a:t>合营时</a:t>
            </a:r>
            <a:r>
              <a:rPr lang="zh-CN" altLang="en-US" sz="2800" b="1" dirty="0">
                <a:latin typeface="华文楷体" panose="02010600040101010101" pitchFamily="2" charset="-122"/>
                <a:ea typeface="华文楷体" panose="02010600040101010101" pitchFamily="2" charset="-122"/>
              </a:rPr>
              <a:t>核定</a:t>
            </a:r>
            <a:r>
              <a:rPr lang="zh-CN" altLang="en-US" sz="2800" b="1" dirty="0" smtClean="0">
                <a:latin typeface="华文楷体" panose="02010600040101010101" pitchFamily="2" charset="-122"/>
                <a:ea typeface="华文楷体" panose="02010600040101010101" pitchFamily="2" charset="-122"/>
              </a:rPr>
              <a:t>的</a:t>
            </a:r>
            <a:r>
              <a:rPr lang="zh-CN" altLang="en-US" sz="2800" b="1" dirty="0">
                <a:latin typeface="华文楷体" panose="02010600040101010101" pitchFamily="2" charset="-122"/>
                <a:ea typeface="华文楷体" panose="02010600040101010101" pitchFamily="2" charset="-122"/>
              </a:rPr>
              <a:t>私股</a:t>
            </a:r>
            <a:r>
              <a:rPr lang="zh-CN" altLang="en-US" sz="2800" b="1" dirty="0" smtClean="0">
                <a:latin typeface="华文楷体" panose="02010600040101010101" pitchFamily="2" charset="-122"/>
                <a:ea typeface="华文楷体" panose="02010600040101010101" pitchFamily="2" charset="-122"/>
              </a:rPr>
              <a:t>额发给股息，年息为</a:t>
            </a:r>
            <a:r>
              <a:rPr lang="en-US" altLang="zh-CN" sz="2800" b="1" dirty="0" smtClean="0">
                <a:latin typeface="华文楷体" panose="02010600040101010101" pitchFamily="2" charset="-122"/>
                <a:ea typeface="华文楷体" panose="02010600040101010101" pitchFamily="2" charset="-122"/>
              </a:rPr>
              <a:t>5%</a:t>
            </a:r>
            <a:r>
              <a:rPr lang="zh-CN" altLang="en-US" sz="2800" b="1" dirty="0">
                <a:latin typeface="华文楷体" panose="02010600040101010101" pitchFamily="2" charset="-122"/>
                <a:ea typeface="华文楷体" panose="02010600040101010101" pitchFamily="2" charset="-122"/>
              </a:rPr>
              <a:t>，</a:t>
            </a:r>
            <a:r>
              <a:rPr lang="zh-CN" altLang="en-US" sz="2800" b="1" dirty="0" smtClean="0">
                <a:latin typeface="华文楷体" panose="02010600040101010101" pitchFamily="2" charset="-122"/>
                <a:ea typeface="华文楷体" panose="02010600040101010101" pitchFamily="2" charset="-122"/>
              </a:rPr>
              <a:t>这</a:t>
            </a:r>
            <a:r>
              <a:rPr lang="zh-CN" altLang="en-US" sz="2800" b="1" dirty="0">
                <a:latin typeface="华文楷体" panose="02010600040101010101" pitchFamily="2" charset="-122"/>
                <a:ea typeface="华文楷体" panose="02010600040101010101" pitchFamily="2" charset="-122"/>
              </a:rPr>
              <a:t>一方式减少资产阶级对社会主义改造的阻力，便于使资本家成为一个自食其力的</a:t>
            </a:r>
            <a:r>
              <a:rPr lang="zh-CN" altLang="en-US" sz="2800" b="1" dirty="0" smtClean="0">
                <a:latin typeface="华文楷体" panose="02010600040101010101" pitchFamily="2" charset="-122"/>
                <a:ea typeface="华文楷体" panose="02010600040101010101" pitchFamily="2" charset="-122"/>
              </a:rPr>
              <a:t>劳动者，有利于</a:t>
            </a:r>
            <a:r>
              <a:rPr lang="zh-CN" altLang="en-US" sz="2800" b="1" dirty="0">
                <a:latin typeface="华文楷体" panose="02010600040101010101" pitchFamily="2" charset="-122"/>
                <a:ea typeface="华文楷体" panose="02010600040101010101" pitchFamily="2" charset="-122"/>
              </a:rPr>
              <a:t>将资产阶级的生产资料收归</a:t>
            </a:r>
            <a:r>
              <a:rPr lang="zh-CN" altLang="en-US" sz="2800" b="1" dirty="0" smtClean="0">
                <a:latin typeface="华文楷体" panose="02010600040101010101" pitchFamily="2" charset="-122"/>
                <a:ea typeface="华文楷体" panose="02010600040101010101" pitchFamily="2" charset="-122"/>
              </a:rPr>
              <a:t>国有。</a:t>
            </a:r>
            <a:endParaRPr lang="zh-CN" altLang="en-US" sz="2800" b="1" dirty="0">
              <a:latin typeface="华文楷体" panose="02010600040101010101" pitchFamily="2" charset="-122"/>
              <a:ea typeface="华文楷体" panose="02010600040101010101" pitchFamily="2" charset="-122"/>
            </a:endParaRPr>
          </a:p>
        </p:txBody>
      </p:sp>
      <p:sp>
        <p:nvSpPr>
          <p:cNvPr id="5" name="TextBox 4"/>
          <p:cNvSpPr txBox="1"/>
          <p:nvPr/>
        </p:nvSpPr>
        <p:spPr>
          <a:xfrm>
            <a:off x="2915816" y="404663"/>
            <a:ext cx="3240360" cy="1015663"/>
          </a:xfrm>
          <a:prstGeom prst="rect">
            <a:avLst/>
          </a:prstGeom>
          <a:noFill/>
        </p:spPr>
        <p:txBody>
          <a:bodyPr wrap="square" rtlCol="0">
            <a:spAutoFit/>
          </a:bodyPr>
          <a:lstStyle/>
          <a:p>
            <a:r>
              <a:rPr lang="zh-CN" altLang="en-US" sz="6000" dirty="0" smtClean="0">
                <a:solidFill>
                  <a:srgbClr val="FF0000"/>
                </a:solidFill>
                <a:latin typeface="华文琥珀" panose="02010800040101010101" pitchFamily="2" charset="-122"/>
                <a:ea typeface="华文琥珀" panose="02010800040101010101" pitchFamily="2" charset="-122"/>
              </a:rPr>
              <a:t>和平赎买</a:t>
            </a:r>
            <a:endParaRPr lang="zh-CN" altLang="en-US" sz="6000" dirty="0">
              <a:solidFill>
                <a:srgbClr val="FF0000"/>
              </a:solidFill>
              <a:latin typeface="华文琥珀" panose="02010800040101010101" pitchFamily="2" charset="-122"/>
              <a:ea typeface="华文琥珀" panose="0201080004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043608" y="1916833"/>
            <a:ext cx="7236792" cy="720080"/>
          </a:xfrm>
        </p:spPr>
        <p:txBody>
          <a:bodyPr>
            <a:normAutofit/>
          </a:bodyPr>
          <a:lstStyle/>
          <a:p>
            <a:pPr>
              <a:buFont typeface="Wingdings" panose="05000000000000000000" pitchFamily="2" charset="2"/>
              <a:buChar char="u"/>
            </a:pPr>
            <a:r>
              <a:rPr lang="zh-CN" altLang="en-US" sz="3600" b="1" dirty="0"/>
              <a:t>中国</a:t>
            </a:r>
            <a:r>
              <a:rPr lang="zh-CN" altLang="en-US" sz="3600" b="1" dirty="0" smtClean="0"/>
              <a:t>的</a:t>
            </a:r>
            <a:r>
              <a:rPr lang="zh-CN" altLang="en-US" sz="3600" b="1" dirty="0" smtClean="0">
                <a:solidFill>
                  <a:srgbClr val="FF0000"/>
                </a:solidFill>
              </a:rPr>
              <a:t>四大发明</a:t>
            </a:r>
            <a:r>
              <a:rPr lang="zh-CN" altLang="en-US" sz="3600" b="1" dirty="0" smtClean="0"/>
              <a:t>分别指什么？</a:t>
            </a:r>
            <a:endParaRPr lang="zh-CN" altLang="en-US" sz="3600" b="1" dirty="0"/>
          </a:p>
        </p:txBody>
      </p:sp>
      <p:sp>
        <p:nvSpPr>
          <p:cNvPr id="3" name="标题 2"/>
          <p:cNvSpPr>
            <a:spLocks noGrp="1"/>
          </p:cNvSpPr>
          <p:nvPr>
            <p:ph type="title"/>
          </p:nvPr>
        </p:nvSpPr>
        <p:spPr>
          <a:xfrm>
            <a:off x="467544" y="404664"/>
            <a:ext cx="2118934" cy="1152128"/>
          </a:xfrm>
          <a:solidFill>
            <a:schemeClr val="bg2">
              <a:lumMod val="50000"/>
            </a:schemeClr>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normAutofit/>
            <a:scene3d>
              <a:camera prst="isometricOffAxis2Left"/>
              <a:lightRig rig="threePt" dir="t"/>
            </a:scene3d>
          </a:bodyPr>
          <a:lstStyle/>
          <a:p>
            <a:r>
              <a:rPr lang="zh-CN" altLang="en-US" sz="6000" dirty="0" smtClean="0">
                <a:solidFill>
                  <a:srgbClr val="FF0000"/>
                </a:solidFill>
              </a:rPr>
              <a:t>思考</a:t>
            </a:r>
            <a:endParaRPr lang="zh-CN" altLang="en-US" sz="6000" dirty="0">
              <a:solidFill>
                <a:srgbClr val="FF0000"/>
              </a:solidFill>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56184" y="2636912"/>
            <a:ext cx="7128792" cy="374441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txBox="1"/>
          <p:nvPr/>
        </p:nvSpPr>
        <p:spPr>
          <a:xfrm>
            <a:off x="755575" y="420193"/>
            <a:ext cx="1611701" cy="650885"/>
          </a:xfrm>
          <a:prstGeom prst="rect">
            <a:avLst/>
          </a:prstGeom>
        </p:spPr>
        <p:txBody>
          <a:bodyPr>
            <a:normAutofit/>
          </a:bodyPr>
          <a:lstStyle>
            <a:lvl1pPr marL="274320" indent="-274320" algn="l" defTabSz="914400" rtl="0" eaLnBrk="1" latinLnBrk="0" hangingPunct="1">
              <a:spcBef>
                <a:spcPct val="20000"/>
              </a:spcBef>
              <a:buClr>
                <a:schemeClr val="accent1"/>
              </a:buClr>
              <a:buFont typeface="Arial" panose="020B0604020202020204"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anose="020B0604020202020204"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anose="020B0604020202020204"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anose="020B0604020202020204"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6pPr>
            <a:lvl7pPr marL="1901825"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anose="020B0604020202020204" pitchFamily="34" charset="0"/>
              <a:buChar char="•"/>
              <a:defRPr sz="1600" kern="1200">
                <a:solidFill>
                  <a:schemeClr val="tx2"/>
                </a:solidFill>
                <a:latin typeface="+mn-lt"/>
                <a:ea typeface="+mn-ea"/>
                <a:cs typeface="+mn-cs"/>
              </a:defRPr>
            </a:lvl9pPr>
          </a:lstStyle>
          <a:p>
            <a:pPr>
              <a:buClr>
                <a:srgbClr val="FF0000"/>
              </a:buClr>
              <a:buSzPct val="105000"/>
              <a:buFont typeface="Wingdings" panose="05000000000000000000" pitchFamily="2" charset="2"/>
              <a:buChar char="Ø"/>
            </a:pPr>
            <a:r>
              <a:rPr lang="zh-CN" altLang="en-US" sz="3600" b="1" dirty="0"/>
              <a:t>结果</a:t>
            </a:r>
            <a:endParaRPr lang="zh-CN" altLang="en-US" sz="3600" b="1" dirty="0"/>
          </a:p>
        </p:txBody>
      </p:sp>
      <p:sp>
        <p:nvSpPr>
          <p:cNvPr id="5" name="TextBox 4"/>
          <p:cNvSpPr txBox="1"/>
          <p:nvPr/>
        </p:nvSpPr>
        <p:spPr>
          <a:xfrm>
            <a:off x="2573105" y="268581"/>
            <a:ext cx="5946509" cy="954107"/>
          </a:xfrm>
          <a:prstGeom prst="rect">
            <a:avLst/>
          </a:prstGeom>
          <a:noFill/>
        </p:spPr>
        <p:txBody>
          <a:bodyPr wrap="square" rtlCol="0">
            <a:spAutoFit/>
          </a:bodyPr>
          <a:lstStyle/>
          <a:p>
            <a:r>
              <a:rPr lang="en-US" altLang="zh-CN" sz="2800" b="1" dirty="0" smtClean="0">
                <a:latin typeface="华文楷体" panose="02010600040101010101" pitchFamily="2" charset="-122"/>
                <a:ea typeface="华文楷体" panose="02010600040101010101" pitchFamily="2" charset="-122"/>
              </a:rPr>
              <a:t>1956</a:t>
            </a:r>
            <a:r>
              <a:rPr lang="zh-CN" altLang="en-US" sz="2800" b="1" dirty="0" smtClean="0">
                <a:latin typeface="华文楷体" panose="02010600040101010101" pitchFamily="2" charset="-122"/>
                <a:ea typeface="华文楷体" panose="02010600040101010101" pitchFamily="2" charset="-122"/>
              </a:rPr>
              <a:t>年初，资本主义</a:t>
            </a:r>
            <a:r>
              <a:rPr lang="zh-CN" altLang="en-US" sz="2800" b="1" dirty="0">
                <a:latin typeface="华文楷体" panose="02010600040101010101" pitchFamily="2" charset="-122"/>
                <a:ea typeface="华文楷体" panose="02010600040101010101" pitchFamily="2" charset="-122"/>
              </a:rPr>
              <a:t>工商业的社会主义改造出现了全行业公私合营的</a:t>
            </a:r>
            <a:r>
              <a:rPr lang="zh-CN" altLang="en-US" sz="2800" b="1" dirty="0" smtClean="0">
                <a:latin typeface="华文楷体" panose="02010600040101010101" pitchFamily="2" charset="-122"/>
                <a:ea typeface="华文楷体" panose="02010600040101010101" pitchFamily="2" charset="-122"/>
              </a:rPr>
              <a:t>高潮。</a:t>
            </a:r>
            <a:endParaRPr lang="zh-CN" altLang="en-US" sz="2800" b="1" dirty="0">
              <a:latin typeface="华文楷体" panose="02010600040101010101" pitchFamily="2" charset="-122"/>
              <a:ea typeface="华文楷体" panose="02010600040101010101"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88024" y="1559709"/>
            <a:ext cx="3528392" cy="3371575"/>
          </a:xfrm>
          <a:prstGeom prst="rect">
            <a:avLst/>
          </a:prstGeom>
          <a:ln>
            <a:noFill/>
          </a:ln>
          <a:effectLst>
            <a:softEdge rad="112500"/>
          </a:effectLst>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9499" y="1222688"/>
            <a:ext cx="3440701" cy="2376263"/>
          </a:xfrm>
          <a:prstGeom prst="rect">
            <a:avLst/>
          </a:prstGeom>
          <a:ln>
            <a:noFill/>
          </a:ln>
          <a:effectLst>
            <a:softEdge rad="112500"/>
          </a:effec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61" y="3747641"/>
            <a:ext cx="3365776" cy="2367287"/>
          </a:xfrm>
          <a:prstGeom prst="rect">
            <a:avLst/>
          </a:prstGeom>
          <a:ln>
            <a:noFill/>
          </a:ln>
          <a:effectLst>
            <a:softEdge rad="112500"/>
          </a:effectLst>
        </p:spPr>
      </p:pic>
      <p:sp>
        <p:nvSpPr>
          <p:cNvPr id="10" name="TextBox 9"/>
          <p:cNvSpPr txBox="1"/>
          <p:nvPr/>
        </p:nvSpPr>
        <p:spPr>
          <a:xfrm>
            <a:off x="1037585" y="6133764"/>
            <a:ext cx="3304528" cy="369332"/>
          </a:xfrm>
          <a:prstGeom prst="rect">
            <a:avLst/>
          </a:prstGeom>
          <a:noFill/>
        </p:spPr>
        <p:txBody>
          <a:bodyPr wrap="square" rtlCol="0">
            <a:spAutoFit/>
          </a:bodyPr>
          <a:lstStyle/>
          <a:p>
            <a:r>
              <a:rPr lang="zh-CN" altLang="en-US" b="1" dirty="0" smtClean="0">
                <a:latin typeface="华文楷体" panose="02010600040101010101" pitchFamily="2" charset="-122"/>
                <a:ea typeface="华文楷体" panose="02010600040101010101" pitchFamily="2" charset="-122"/>
              </a:rPr>
              <a:t>企业挂上公私合营后的新厂牌</a:t>
            </a:r>
            <a:endParaRPr lang="zh-CN" altLang="en-US" b="1" dirty="0">
              <a:latin typeface="华文楷体" panose="02010600040101010101" pitchFamily="2" charset="-122"/>
              <a:ea typeface="华文楷体" panose="02010600040101010101" pitchFamily="2" charset="-122"/>
            </a:endParaRPr>
          </a:p>
        </p:txBody>
      </p:sp>
      <p:sp>
        <p:nvSpPr>
          <p:cNvPr id="11" name="TextBox 10"/>
          <p:cNvSpPr txBox="1"/>
          <p:nvPr/>
        </p:nvSpPr>
        <p:spPr>
          <a:xfrm>
            <a:off x="4680012" y="4952405"/>
            <a:ext cx="3744416" cy="646331"/>
          </a:xfrm>
          <a:prstGeom prst="rect">
            <a:avLst/>
          </a:prstGeom>
          <a:noFill/>
        </p:spPr>
        <p:txBody>
          <a:bodyPr wrap="square" rtlCol="0">
            <a:spAutoFit/>
          </a:bodyPr>
          <a:lstStyle/>
          <a:p>
            <a:r>
              <a:rPr lang="zh-CN" altLang="en-US" b="1" dirty="0" smtClean="0">
                <a:latin typeface="华文楷体" panose="02010600040101010101" pitchFamily="2" charset="-122"/>
                <a:ea typeface="华文楷体" panose="02010600040101010101" pitchFamily="2" charset="-122"/>
              </a:rPr>
              <a:t>    工商业实现全行业公私合营后，</a:t>
            </a:r>
            <a:endParaRPr lang="en-US" altLang="zh-CN" b="1" dirty="0" smtClean="0">
              <a:latin typeface="华文楷体" panose="02010600040101010101" pitchFamily="2" charset="-122"/>
              <a:ea typeface="华文楷体" panose="02010600040101010101" pitchFamily="2" charset="-122"/>
            </a:endParaRPr>
          </a:p>
          <a:p>
            <a:r>
              <a:rPr lang="zh-CN" altLang="en-US" b="1" dirty="0" smtClean="0">
                <a:latin typeface="华文楷体" panose="02010600040101010101" pitchFamily="2" charset="-122"/>
                <a:ea typeface="华文楷体" panose="02010600040101010101" pitchFamily="2" charset="-122"/>
              </a:rPr>
              <a:t>工商界代表向党中央和毛主席报喜</a:t>
            </a:r>
            <a:endParaRPr lang="zh-CN" altLang="en-US" b="1"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5576" y="1886301"/>
            <a:ext cx="720080" cy="3046988"/>
          </a:xfrm>
          <a:prstGeom prst="rect">
            <a:avLst/>
          </a:prstGeom>
          <a:noFill/>
        </p:spPr>
        <p:txBody>
          <a:bodyPr wrap="square" rtlCol="0">
            <a:spAutoFit/>
          </a:bodyPr>
          <a:lstStyle/>
          <a:p>
            <a:r>
              <a:rPr lang="zh-CN" altLang="en-US" sz="4800" b="1" dirty="0" smtClean="0">
                <a:solidFill>
                  <a:srgbClr val="002060"/>
                </a:solidFill>
                <a:latin typeface="华文行楷" panose="02010800040101010101" pitchFamily="2" charset="-122"/>
                <a:ea typeface="华文行楷" panose="02010800040101010101" pitchFamily="2" charset="-122"/>
              </a:rPr>
              <a:t>三</a:t>
            </a:r>
            <a:endParaRPr lang="en-US" altLang="zh-CN" sz="4800" b="1" dirty="0" smtClean="0">
              <a:solidFill>
                <a:srgbClr val="002060"/>
              </a:solidFill>
              <a:latin typeface="华文行楷" panose="02010800040101010101" pitchFamily="2" charset="-122"/>
              <a:ea typeface="华文行楷" panose="02010800040101010101" pitchFamily="2" charset="-122"/>
            </a:endParaRPr>
          </a:p>
          <a:p>
            <a:r>
              <a:rPr lang="zh-CN" altLang="en-US" sz="4800" b="1" dirty="0" smtClean="0">
                <a:solidFill>
                  <a:srgbClr val="002060"/>
                </a:solidFill>
                <a:latin typeface="华文行楷" panose="02010800040101010101" pitchFamily="2" charset="-122"/>
                <a:ea typeface="华文行楷" panose="02010800040101010101" pitchFamily="2" charset="-122"/>
              </a:rPr>
              <a:t>大</a:t>
            </a:r>
            <a:endParaRPr lang="en-US" altLang="zh-CN" sz="4800" b="1" dirty="0" smtClean="0">
              <a:solidFill>
                <a:srgbClr val="002060"/>
              </a:solidFill>
              <a:latin typeface="华文行楷" panose="02010800040101010101" pitchFamily="2" charset="-122"/>
              <a:ea typeface="华文行楷" panose="02010800040101010101" pitchFamily="2" charset="-122"/>
            </a:endParaRPr>
          </a:p>
          <a:p>
            <a:r>
              <a:rPr lang="zh-CN" altLang="en-US" sz="4800" b="1" dirty="0" smtClean="0">
                <a:solidFill>
                  <a:srgbClr val="002060"/>
                </a:solidFill>
                <a:latin typeface="华文行楷" panose="02010800040101010101" pitchFamily="2" charset="-122"/>
                <a:ea typeface="华文行楷" panose="02010800040101010101" pitchFamily="2" charset="-122"/>
              </a:rPr>
              <a:t>改</a:t>
            </a:r>
            <a:endParaRPr lang="en-US" altLang="zh-CN" sz="4800" b="1" dirty="0" smtClean="0">
              <a:solidFill>
                <a:srgbClr val="002060"/>
              </a:solidFill>
              <a:latin typeface="华文行楷" panose="02010800040101010101" pitchFamily="2" charset="-122"/>
              <a:ea typeface="华文行楷" panose="02010800040101010101" pitchFamily="2" charset="-122"/>
            </a:endParaRPr>
          </a:p>
          <a:p>
            <a:r>
              <a:rPr lang="zh-CN" altLang="en-US" sz="4800" b="1" dirty="0" smtClean="0">
                <a:solidFill>
                  <a:srgbClr val="002060"/>
                </a:solidFill>
                <a:latin typeface="华文行楷" panose="02010800040101010101" pitchFamily="2" charset="-122"/>
                <a:ea typeface="华文行楷" panose="02010800040101010101" pitchFamily="2" charset="-122"/>
              </a:rPr>
              <a:t>造</a:t>
            </a:r>
            <a:endParaRPr lang="zh-CN" altLang="en-US" sz="4800" b="1" dirty="0">
              <a:solidFill>
                <a:srgbClr val="002060"/>
              </a:solidFill>
              <a:latin typeface="华文行楷" panose="02010800040101010101" pitchFamily="2" charset="-122"/>
              <a:ea typeface="华文行楷" panose="02010800040101010101" pitchFamily="2" charset="-122"/>
            </a:endParaRPr>
          </a:p>
        </p:txBody>
      </p:sp>
      <p:sp>
        <p:nvSpPr>
          <p:cNvPr id="5" name="左大括号 4"/>
          <p:cNvSpPr/>
          <p:nvPr/>
        </p:nvSpPr>
        <p:spPr>
          <a:xfrm>
            <a:off x="1619672" y="1344172"/>
            <a:ext cx="636796" cy="3885027"/>
          </a:xfrm>
          <a:prstGeom prst="leftBrace">
            <a:avLst>
              <a:gd name="adj1" fmla="val 55845"/>
              <a:gd name="adj2" fmla="val 49178"/>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n>
                <a:solidFill>
                  <a:schemeClr val="accent1">
                    <a:lumMod val="75000"/>
                  </a:schemeClr>
                </a:solidFill>
              </a:ln>
            </a:endParaRPr>
          </a:p>
        </p:txBody>
      </p:sp>
      <p:sp>
        <p:nvSpPr>
          <p:cNvPr id="6" name="TextBox 5"/>
          <p:cNvSpPr txBox="1"/>
          <p:nvPr/>
        </p:nvSpPr>
        <p:spPr>
          <a:xfrm>
            <a:off x="2274926" y="1446376"/>
            <a:ext cx="3960440" cy="584775"/>
          </a:xfrm>
          <a:prstGeom prst="rect">
            <a:avLst/>
          </a:prstGeom>
          <a:noFill/>
        </p:spPr>
        <p:txBody>
          <a:bodyPr wrap="square" rtlCol="0">
            <a:spAutoFit/>
          </a:bodyPr>
          <a:lstStyle/>
          <a:p>
            <a:r>
              <a:rPr lang="zh-CN" altLang="en-US" sz="3200" b="1" dirty="0" smtClean="0">
                <a:solidFill>
                  <a:srgbClr val="FF0000"/>
                </a:solidFill>
              </a:rPr>
              <a:t>农业</a:t>
            </a:r>
            <a:r>
              <a:rPr lang="zh-CN" altLang="en-US" sz="2800" b="1" dirty="0" smtClean="0"/>
              <a:t>的社会主义改造</a:t>
            </a:r>
            <a:endParaRPr lang="zh-CN" altLang="en-US" sz="2800" b="1" dirty="0"/>
          </a:p>
        </p:txBody>
      </p:sp>
      <p:sp>
        <p:nvSpPr>
          <p:cNvPr id="7" name="TextBox 6"/>
          <p:cNvSpPr txBox="1"/>
          <p:nvPr/>
        </p:nvSpPr>
        <p:spPr>
          <a:xfrm>
            <a:off x="2043272" y="2846759"/>
            <a:ext cx="4392488" cy="584775"/>
          </a:xfrm>
          <a:prstGeom prst="rect">
            <a:avLst/>
          </a:prstGeom>
          <a:noFill/>
        </p:spPr>
        <p:txBody>
          <a:bodyPr wrap="square" rtlCol="0">
            <a:spAutoFit/>
          </a:bodyPr>
          <a:lstStyle/>
          <a:p>
            <a:r>
              <a:rPr lang="zh-CN" altLang="en-US" sz="3200" b="1" dirty="0">
                <a:solidFill>
                  <a:srgbClr val="FF0000"/>
                </a:solidFill>
              </a:rPr>
              <a:t>手工业</a:t>
            </a:r>
            <a:r>
              <a:rPr lang="zh-CN" altLang="en-US" sz="2800" b="1" dirty="0" smtClean="0"/>
              <a:t>的社会主义改造</a:t>
            </a:r>
            <a:endParaRPr lang="zh-CN" altLang="en-US" sz="2800" b="1" dirty="0"/>
          </a:p>
        </p:txBody>
      </p:sp>
      <p:sp>
        <p:nvSpPr>
          <p:cNvPr id="8" name="TextBox 7"/>
          <p:cNvSpPr txBox="1"/>
          <p:nvPr/>
        </p:nvSpPr>
        <p:spPr>
          <a:xfrm>
            <a:off x="2488143" y="4301494"/>
            <a:ext cx="3104788" cy="1015663"/>
          </a:xfrm>
          <a:prstGeom prst="rect">
            <a:avLst/>
          </a:prstGeom>
          <a:noFill/>
        </p:spPr>
        <p:txBody>
          <a:bodyPr wrap="square" rtlCol="0">
            <a:spAutoFit/>
          </a:bodyPr>
          <a:lstStyle/>
          <a:p>
            <a:r>
              <a:rPr lang="zh-CN" altLang="en-US" sz="3200" b="1" dirty="0">
                <a:solidFill>
                  <a:srgbClr val="FF0000"/>
                </a:solidFill>
              </a:rPr>
              <a:t>资本主义</a:t>
            </a:r>
            <a:r>
              <a:rPr lang="zh-CN" altLang="en-US" sz="3200" b="1" dirty="0" smtClean="0">
                <a:solidFill>
                  <a:srgbClr val="FF0000"/>
                </a:solidFill>
              </a:rPr>
              <a:t>工商业</a:t>
            </a:r>
            <a:endParaRPr lang="en-US" altLang="zh-CN" sz="3200" b="1" dirty="0" smtClean="0">
              <a:solidFill>
                <a:srgbClr val="FF0000"/>
              </a:solidFill>
            </a:endParaRPr>
          </a:p>
          <a:p>
            <a:r>
              <a:rPr lang="zh-CN" altLang="en-US" sz="2800" b="1" dirty="0" smtClean="0"/>
              <a:t> 的社会主义改造</a:t>
            </a:r>
            <a:endParaRPr lang="zh-CN" altLang="en-US" sz="2800" b="1" dirty="0"/>
          </a:p>
        </p:txBody>
      </p:sp>
      <p:sp>
        <p:nvSpPr>
          <p:cNvPr id="9" name="右大括号 8"/>
          <p:cNvSpPr/>
          <p:nvPr/>
        </p:nvSpPr>
        <p:spPr>
          <a:xfrm>
            <a:off x="5592931" y="1341003"/>
            <a:ext cx="642435" cy="3884674"/>
          </a:xfrm>
          <a:prstGeom prst="rightBrace">
            <a:avLst>
              <a:gd name="adj1" fmla="val 58037"/>
              <a:gd name="adj2" fmla="val 46709"/>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TextBox 9"/>
          <p:cNvSpPr txBox="1"/>
          <p:nvPr/>
        </p:nvSpPr>
        <p:spPr>
          <a:xfrm>
            <a:off x="5925091" y="1969596"/>
            <a:ext cx="2908634" cy="523220"/>
          </a:xfrm>
          <a:prstGeom prst="rect">
            <a:avLst/>
          </a:prstGeom>
          <a:noFill/>
        </p:spPr>
        <p:txBody>
          <a:bodyPr wrap="square" rtlCol="0">
            <a:spAutoFit/>
          </a:bodyPr>
          <a:lstStyle/>
          <a:p>
            <a:r>
              <a:rPr lang="zh-CN" altLang="en-US" sz="2800" dirty="0" smtClean="0">
                <a:solidFill>
                  <a:srgbClr val="FF0000"/>
                </a:solidFill>
                <a:latin typeface="华文行楷" panose="02010800040101010101" pitchFamily="2" charset="-122"/>
                <a:ea typeface="华文行楷" panose="02010800040101010101" pitchFamily="2" charset="-122"/>
              </a:rPr>
              <a:t>生产资料私有制</a:t>
            </a:r>
            <a:endParaRPr lang="zh-CN" altLang="en-US" sz="2800" dirty="0">
              <a:solidFill>
                <a:srgbClr val="FF0000"/>
              </a:solidFill>
              <a:latin typeface="华文行楷" panose="02010800040101010101" pitchFamily="2" charset="-122"/>
              <a:ea typeface="华文行楷" panose="02010800040101010101" pitchFamily="2" charset="-122"/>
            </a:endParaRPr>
          </a:p>
        </p:txBody>
      </p:sp>
      <p:sp>
        <p:nvSpPr>
          <p:cNvPr id="12" name="TextBox 11"/>
          <p:cNvSpPr txBox="1"/>
          <p:nvPr/>
        </p:nvSpPr>
        <p:spPr>
          <a:xfrm>
            <a:off x="6020869" y="3985533"/>
            <a:ext cx="2908633" cy="523220"/>
          </a:xfrm>
          <a:prstGeom prst="rect">
            <a:avLst/>
          </a:prstGeom>
          <a:noFill/>
        </p:spPr>
        <p:txBody>
          <a:bodyPr wrap="square" rtlCol="0">
            <a:spAutoFit/>
          </a:bodyPr>
          <a:lstStyle/>
          <a:p>
            <a:r>
              <a:rPr lang="zh-CN" altLang="en-US" sz="2800" dirty="0" smtClean="0">
                <a:solidFill>
                  <a:srgbClr val="FF0000"/>
                </a:solidFill>
                <a:latin typeface="华文行楷" panose="02010800040101010101" pitchFamily="2" charset="-122"/>
                <a:ea typeface="华文行楷" panose="02010800040101010101" pitchFamily="2" charset="-122"/>
              </a:rPr>
              <a:t>社会主义公有制</a:t>
            </a:r>
            <a:endParaRPr lang="zh-CN" altLang="en-US" sz="2800" dirty="0">
              <a:solidFill>
                <a:srgbClr val="FF0000"/>
              </a:solidFill>
              <a:latin typeface="华文行楷" panose="02010800040101010101" pitchFamily="2" charset="-122"/>
              <a:ea typeface="华文行楷" panose="02010800040101010101" pitchFamily="2" charset="-122"/>
            </a:endParaRPr>
          </a:p>
        </p:txBody>
      </p:sp>
      <p:sp>
        <p:nvSpPr>
          <p:cNvPr id="13" name="椭圆 12"/>
          <p:cNvSpPr/>
          <p:nvPr/>
        </p:nvSpPr>
        <p:spPr>
          <a:xfrm>
            <a:off x="6459154" y="2691596"/>
            <a:ext cx="1417374" cy="833546"/>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2800" dirty="0" smtClean="0">
                <a:solidFill>
                  <a:srgbClr val="FF0000"/>
                </a:solidFill>
                <a:latin typeface="华文琥珀" panose="02010800040101010101" pitchFamily="2" charset="-122"/>
                <a:ea typeface="华文琥珀" panose="02010800040101010101" pitchFamily="2" charset="-122"/>
              </a:rPr>
              <a:t>实质</a:t>
            </a:r>
            <a:endParaRPr lang="zh-CN" altLang="en-US" sz="2800" dirty="0">
              <a:solidFill>
                <a:srgbClr val="FF0000"/>
              </a:solidFill>
              <a:latin typeface="华文琥珀" panose="02010800040101010101" pitchFamily="2" charset="-122"/>
              <a:ea typeface="华文琥珀" panose="02010800040101010101" pitchFamily="2" charset="-122"/>
            </a:endParaRPr>
          </a:p>
        </p:txBody>
      </p:sp>
      <p:sp>
        <p:nvSpPr>
          <p:cNvPr id="11" name="下箭头 10"/>
          <p:cNvSpPr/>
          <p:nvPr/>
        </p:nvSpPr>
        <p:spPr>
          <a:xfrm>
            <a:off x="7989607" y="2522316"/>
            <a:ext cx="439888" cy="1250011"/>
          </a:xfrm>
          <a:prstGeom prst="downArrow">
            <a:avLst>
              <a:gd name="adj1" fmla="val 30203"/>
              <a:gd name="adj2" fmla="val 779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347864" y="5639051"/>
            <a:ext cx="5081631" cy="646331"/>
          </a:xfrm>
          <a:prstGeom prst="rect">
            <a:avLst/>
          </a:prstGeom>
          <a:noFill/>
        </p:spPr>
        <p:txBody>
          <a:bodyPr wrap="square" rtlCol="0">
            <a:spAutoFit/>
          </a:bodyPr>
          <a:lstStyle/>
          <a:p>
            <a:r>
              <a:rPr lang="zh-CN" altLang="en-US" sz="3600" b="1" dirty="0" smtClean="0">
                <a:solidFill>
                  <a:srgbClr val="FF0000"/>
                </a:solidFill>
                <a:latin typeface="华文行楷" panose="02010800040101010101" pitchFamily="2" charset="-122"/>
                <a:ea typeface="华文行楷" panose="02010800040101010101" pitchFamily="2" charset="-122"/>
              </a:rPr>
              <a:t>生产资料所有制的转变</a:t>
            </a:r>
            <a:endParaRPr lang="zh-CN" altLang="en-US" sz="3600" b="1" dirty="0">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1+#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inVertical)">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randombar(horizontal)">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1"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randombar(horizontal)">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ipe(down)">
                                      <p:cBhvr>
                                        <p:cTn id="61" dur="580">
                                          <p:stCondLst>
                                            <p:cond delay="0"/>
                                          </p:stCondLst>
                                        </p:cTn>
                                        <p:tgtEl>
                                          <p:spTgt spid="2"/>
                                        </p:tgtEl>
                                      </p:cBhvr>
                                    </p:animEffect>
                                    <p:anim calcmode="lin" valueType="num">
                                      <p:cBhvr>
                                        <p:cTn id="62"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67" dur="26">
                                          <p:stCondLst>
                                            <p:cond delay="650"/>
                                          </p:stCondLst>
                                        </p:cTn>
                                        <p:tgtEl>
                                          <p:spTgt spid="2"/>
                                        </p:tgtEl>
                                      </p:cBhvr>
                                      <p:to x="100000" y="60000"/>
                                    </p:animScale>
                                    <p:animScale>
                                      <p:cBhvr>
                                        <p:cTn id="68" dur="166" decel="50000">
                                          <p:stCondLst>
                                            <p:cond delay="676"/>
                                          </p:stCondLst>
                                        </p:cTn>
                                        <p:tgtEl>
                                          <p:spTgt spid="2"/>
                                        </p:tgtEl>
                                      </p:cBhvr>
                                      <p:to x="100000" y="100000"/>
                                    </p:animScale>
                                    <p:animScale>
                                      <p:cBhvr>
                                        <p:cTn id="69" dur="26">
                                          <p:stCondLst>
                                            <p:cond delay="1312"/>
                                          </p:stCondLst>
                                        </p:cTn>
                                        <p:tgtEl>
                                          <p:spTgt spid="2"/>
                                        </p:tgtEl>
                                      </p:cBhvr>
                                      <p:to x="100000" y="80000"/>
                                    </p:animScale>
                                    <p:animScale>
                                      <p:cBhvr>
                                        <p:cTn id="70" dur="166" decel="50000">
                                          <p:stCondLst>
                                            <p:cond delay="1338"/>
                                          </p:stCondLst>
                                        </p:cTn>
                                        <p:tgtEl>
                                          <p:spTgt spid="2"/>
                                        </p:tgtEl>
                                      </p:cBhvr>
                                      <p:to x="100000" y="100000"/>
                                    </p:animScale>
                                    <p:animScale>
                                      <p:cBhvr>
                                        <p:cTn id="71" dur="26">
                                          <p:stCondLst>
                                            <p:cond delay="1642"/>
                                          </p:stCondLst>
                                        </p:cTn>
                                        <p:tgtEl>
                                          <p:spTgt spid="2"/>
                                        </p:tgtEl>
                                      </p:cBhvr>
                                      <p:to x="100000" y="90000"/>
                                    </p:animScale>
                                    <p:animScale>
                                      <p:cBhvr>
                                        <p:cTn id="72" dur="166" decel="50000">
                                          <p:stCondLst>
                                            <p:cond delay="1668"/>
                                          </p:stCondLst>
                                        </p:cTn>
                                        <p:tgtEl>
                                          <p:spTgt spid="2"/>
                                        </p:tgtEl>
                                      </p:cBhvr>
                                      <p:to x="100000" y="100000"/>
                                    </p:animScale>
                                    <p:animScale>
                                      <p:cBhvr>
                                        <p:cTn id="73" dur="26">
                                          <p:stCondLst>
                                            <p:cond delay="1808"/>
                                          </p:stCondLst>
                                        </p:cTn>
                                        <p:tgtEl>
                                          <p:spTgt spid="2"/>
                                        </p:tgtEl>
                                      </p:cBhvr>
                                      <p:to x="100000" y="95000"/>
                                    </p:animScale>
                                    <p:animScale>
                                      <p:cBhvr>
                                        <p:cTn id="74"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P spid="8" grpId="0"/>
      <p:bldP spid="9" grpId="0" animBg="1"/>
      <p:bldP spid="10" grpId="0"/>
      <p:bldP spid="12" grpId="0"/>
      <p:bldP spid="13" grpId="0" animBg="1"/>
      <p:bldP spid="11" grpId="0" animBg="1"/>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475656" y="1772816"/>
          <a:ext cx="6096000" cy="4248472"/>
        </p:xfrm>
        <a:graphic>
          <a:graphicData uri="http://schemas.openxmlformats.org/drawingml/2006/table">
            <a:tbl>
              <a:tblPr firstRow="1" bandRow="1">
                <a:tableStyleId>{69012ECD-51FC-41F1-AA8D-1B2483CD663E}</a:tableStyleId>
              </a:tblPr>
              <a:tblGrid>
                <a:gridCol w="1728192"/>
                <a:gridCol w="2376264"/>
                <a:gridCol w="1991544"/>
              </a:tblGrid>
              <a:tr h="1030058">
                <a:tc>
                  <a:txBody>
                    <a:bodyPr/>
                    <a:lstStyle/>
                    <a:p>
                      <a:pPr algn="ctr"/>
                      <a:r>
                        <a:rPr lang="zh-CN" altLang="en-US" sz="2800" b="1" dirty="0" smtClean="0">
                          <a:latin typeface="+mn-ea"/>
                          <a:ea typeface="+mn-ea"/>
                        </a:rPr>
                        <a:t>行业</a:t>
                      </a:r>
                      <a:endParaRPr lang="zh-CN" altLang="en-US" sz="2800" b="1"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zh-CN" altLang="en-US" sz="2800" b="1" dirty="0" smtClean="0">
                          <a:latin typeface="+mn-ea"/>
                          <a:ea typeface="+mn-ea"/>
                        </a:rPr>
                        <a:t>改造前</a:t>
                      </a:r>
                      <a:endParaRPr lang="zh-CN" altLang="en-US" sz="2800" b="1"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zh-CN" altLang="en-US" sz="2800" b="1" dirty="0" smtClean="0">
                          <a:latin typeface="+mn-ea"/>
                          <a:ea typeface="+mn-ea"/>
                        </a:rPr>
                        <a:t>改造后</a:t>
                      </a:r>
                      <a:endParaRPr lang="zh-CN" altLang="en-US" sz="2800" b="1"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1030058">
                <a:tc>
                  <a:txBody>
                    <a:bodyPr/>
                    <a:lstStyle/>
                    <a:p>
                      <a:pPr algn="ctr"/>
                      <a:r>
                        <a:rPr lang="zh-CN" altLang="en-US" sz="2800" b="1" dirty="0" smtClean="0">
                          <a:solidFill>
                            <a:schemeClr val="bg1"/>
                          </a:solidFill>
                          <a:latin typeface="+mn-ea"/>
                          <a:ea typeface="+mn-ea"/>
                        </a:rPr>
                        <a:t>农业</a:t>
                      </a:r>
                      <a:endParaRPr lang="zh-CN" altLang="en-US" sz="2800" b="1" dirty="0">
                        <a:solidFill>
                          <a:schemeClr val="bg1"/>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zh-CN" altLang="en-US" sz="2800" b="1" dirty="0" smtClean="0">
                          <a:latin typeface="+mn-ea"/>
                          <a:ea typeface="+mn-ea"/>
                        </a:rPr>
                        <a:t>个体农民</a:t>
                      </a:r>
                      <a:endParaRPr lang="zh-CN" altLang="en-US" sz="2800" b="1"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800" b="1" dirty="0" smtClean="0">
                          <a:solidFill>
                            <a:srgbClr val="FF0000"/>
                          </a:solidFill>
                          <a:latin typeface="+mn-ea"/>
                          <a:ea typeface="+mn-ea"/>
                        </a:rPr>
                        <a:t>集体</a:t>
                      </a:r>
                      <a:endParaRPr lang="zh-CN" altLang="en-US" sz="2800" b="1" dirty="0">
                        <a:solidFill>
                          <a:srgbClr val="FF0000"/>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30058">
                <a:tc>
                  <a:txBody>
                    <a:bodyPr/>
                    <a:lstStyle/>
                    <a:p>
                      <a:pPr algn="ctr"/>
                      <a:r>
                        <a:rPr lang="zh-CN" altLang="en-US" sz="2800" b="1" dirty="0" smtClean="0">
                          <a:solidFill>
                            <a:schemeClr val="bg1"/>
                          </a:solidFill>
                          <a:latin typeface="+mn-ea"/>
                          <a:ea typeface="+mn-ea"/>
                        </a:rPr>
                        <a:t>手工业</a:t>
                      </a:r>
                      <a:endParaRPr lang="zh-CN" altLang="en-US" sz="2800" b="1" dirty="0">
                        <a:solidFill>
                          <a:schemeClr val="bg1"/>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zh-CN" altLang="en-US" sz="2800" b="1" dirty="0" smtClean="0">
                          <a:latin typeface="+mn-ea"/>
                          <a:ea typeface="+mn-ea"/>
                        </a:rPr>
                        <a:t>个体手工业者</a:t>
                      </a:r>
                      <a:endParaRPr lang="zh-CN" altLang="en-US" sz="2800" b="1"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800" b="1" dirty="0" smtClean="0">
                          <a:solidFill>
                            <a:srgbClr val="FF0000"/>
                          </a:solidFill>
                          <a:latin typeface="+mn-ea"/>
                          <a:ea typeface="+mn-ea"/>
                        </a:rPr>
                        <a:t>集体</a:t>
                      </a:r>
                      <a:endParaRPr lang="zh-CN" altLang="en-US" sz="2800" b="1" dirty="0">
                        <a:solidFill>
                          <a:srgbClr val="FF0000"/>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58298">
                <a:tc>
                  <a:txBody>
                    <a:bodyPr/>
                    <a:lstStyle/>
                    <a:p>
                      <a:pPr algn="ctr"/>
                      <a:r>
                        <a:rPr lang="zh-CN" altLang="en-US" sz="2800" b="1" dirty="0" smtClean="0">
                          <a:solidFill>
                            <a:schemeClr val="bg1"/>
                          </a:solidFill>
                          <a:latin typeface="+mn-ea"/>
                          <a:ea typeface="+mn-ea"/>
                        </a:rPr>
                        <a:t>资本主义工商业</a:t>
                      </a:r>
                      <a:endParaRPr lang="zh-CN" altLang="en-US" sz="2800" b="1" dirty="0">
                        <a:solidFill>
                          <a:schemeClr val="bg1"/>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zh-CN" altLang="en-US" sz="2800" b="1" dirty="0" smtClean="0">
                          <a:latin typeface="+mn-ea"/>
                          <a:ea typeface="+mn-ea"/>
                        </a:rPr>
                        <a:t>私营工商业者</a:t>
                      </a:r>
                      <a:endParaRPr lang="zh-CN" altLang="en-US" sz="2800" b="1"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800" b="1" dirty="0" smtClean="0">
                          <a:solidFill>
                            <a:srgbClr val="FF0000"/>
                          </a:solidFill>
                          <a:latin typeface="+mn-ea"/>
                          <a:ea typeface="+mn-ea"/>
                        </a:rPr>
                        <a:t>国家</a:t>
                      </a:r>
                      <a:endParaRPr lang="zh-CN" altLang="en-US" sz="2800" b="1" dirty="0">
                        <a:solidFill>
                          <a:srgbClr val="FF0000"/>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TextBox 2"/>
          <p:cNvSpPr txBox="1"/>
          <p:nvPr/>
        </p:nvSpPr>
        <p:spPr>
          <a:xfrm>
            <a:off x="2051720" y="964252"/>
            <a:ext cx="5081631" cy="646331"/>
          </a:xfrm>
          <a:prstGeom prst="rect">
            <a:avLst/>
          </a:prstGeom>
          <a:noFill/>
        </p:spPr>
        <p:txBody>
          <a:bodyPr wrap="square" rtlCol="0">
            <a:spAutoFit/>
          </a:bodyPr>
          <a:lstStyle/>
          <a:p>
            <a:r>
              <a:rPr lang="zh-CN" altLang="en-US" sz="3600" dirty="0" smtClean="0">
                <a:solidFill>
                  <a:srgbClr val="00B050"/>
                </a:solidFill>
                <a:latin typeface="华文琥珀" panose="02010800040101010101" pitchFamily="2" charset="-122"/>
                <a:ea typeface="华文琥珀" panose="02010800040101010101" pitchFamily="2" charset="-122"/>
              </a:rPr>
              <a:t>生产资料所有制的变化</a:t>
            </a:r>
            <a:endParaRPr lang="zh-CN" altLang="en-US" sz="3600" dirty="0">
              <a:solidFill>
                <a:srgbClr val="00B050"/>
              </a:solidFill>
              <a:latin typeface="华文琥珀" panose="02010800040101010101" pitchFamily="2" charset="-122"/>
              <a:ea typeface="华文琥珀" panose="020108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a:off x="831663" y="1988840"/>
            <a:ext cx="3024336" cy="1224136"/>
          </a:xfrm>
          <a:prstGeom prst="notchedRightArrow">
            <a:avLst>
              <a:gd name="adj1" fmla="val 54743"/>
              <a:gd name="adj2" fmla="val 4288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B0F0"/>
                </a:solidFill>
                <a:latin typeface="华文琥珀" panose="02010800040101010101" pitchFamily="2" charset="-122"/>
                <a:ea typeface="华文琥珀" panose="02010800040101010101" pitchFamily="2" charset="-122"/>
              </a:rPr>
              <a:t>三大改造的意义</a:t>
            </a:r>
            <a:endParaRPr lang="zh-CN" altLang="en-US" sz="2400" dirty="0">
              <a:solidFill>
                <a:srgbClr val="00B0F0"/>
              </a:solidFill>
              <a:latin typeface="华文琥珀" panose="02010800040101010101" pitchFamily="2" charset="-122"/>
              <a:ea typeface="华文琥珀" panose="02010800040101010101" pitchFamily="2" charset="-122"/>
            </a:endParaRPr>
          </a:p>
        </p:txBody>
      </p:sp>
      <p:sp>
        <p:nvSpPr>
          <p:cNvPr id="3" name="TextBox 2"/>
          <p:cNvSpPr txBox="1"/>
          <p:nvPr/>
        </p:nvSpPr>
        <p:spPr>
          <a:xfrm>
            <a:off x="4139952" y="908720"/>
            <a:ext cx="4320480" cy="3046988"/>
          </a:xfrm>
          <a:prstGeom prst="rect">
            <a:avLst/>
          </a:prstGeom>
          <a:noFill/>
        </p:spPr>
        <p:txBody>
          <a:bodyPr wrap="square" rtlCol="0">
            <a:spAutoFit/>
          </a:bodyPr>
          <a:lstStyle/>
          <a:p>
            <a:r>
              <a:rPr lang="zh-CN" altLang="en-US" sz="2400" b="1" dirty="0" smtClean="0">
                <a:latin typeface="华文楷体" panose="02010600040101010101" pitchFamily="2" charset="-122"/>
                <a:ea typeface="华文楷体" panose="02010600040101010101" pitchFamily="2" charset="-122"/>
              </a:rPr>
              <a:t>推动</a:t>
            </a:r>
            <a:r>
              <a:rPr lang="zh-CN" altLang="en-US" sz="2400" b="1" dirty="0">
                <a:latin typeface="华文楷体" panose="02010600040101010101" pitchFamily="2" charset="-122"/>
                <a:ea typeface="华文楷体" panose="02010600040101010101" pitchFamily="2" charset="-122"/>
              </a:rPr>
              <a:t>了</a:t>
            </a:r>
            <a:r>
              <a:rPr lang="zh-CN" altLang="en-US" sz="2400" b="1" dirty="0">
                <a:solidFill>
                  <a:srgbClr val="FF0000"/>
                </a:solidFill>
                <a:latin typeface="华文楷体" panose="02010600040101010101" pitchFamily="2" charset="-122"/>
                <a:ea typeface="华文楷体" panose="02010600040101010101" pitchFamily="2" charset="-122"/>
              </a:rPr>
              <a:t>生产力的</a:t>
            </a:r>
            <a:r>
              <a:rPr lang="zh-CN" altLang="en-US" sz="2400" b="1" dirty="0" smtClean="0">
                <a:solidFill>
                  <a:srgbClr val="FF0000"/>
                </a:solidFill>
                <a:latin typeface="华文楷体" panose="02010600040101010101" pitchFamily="2" charset="-122"/>
                <a:ea typeface="华文楷体" panose="02010600040101010101" pitchFamily="2" charset="-122"/>
              </a:rPr>
              <a:t>发展</a:t>
            </a:r>
            <a:r>
              <a:rPr lang="zh-CN" altLang="en-US" sz="2400" b="1" dirty="0" smtClean="0">
                <a:latin typeface="华文楷体" panose="02010600040101010101" pitchFamily="2" charset="-122"/>
                <a:ea typeface="华文楷体" panose="02010600040101010101" pitchFamily="2" charset="-122"/>
              </a:rPr>
              <a:t>，实现</a:t>
            </a:r>
            <a:r>
              <a:rPr lang="zh-CN" altLang="en-US" sz="2400" b="1" dirty="0">
                <a:latin typeface="华文楷体" panose="02010600040101010101" pitchFamily="2" charset="-122"/>
                <a:ea typeface="华文楷体" panose="02010600040101010101" pitchFamily="2" charset="-122"/>
              </a:rPr>
              <a:t>了把生产资料私有制转变为</a:t>
            </a:r>
            <a:r>
              <a:rPr lang="zh-CN" altLang="en-US" sz="2400" b="1" dirty="0">
                <a:solidFill>
                  <a:srgbClr val="FF0000"/>
                </a:solidFill>
                <a:latin typeface="华文楷体" panose="02010600040101010101" pitchFamily="2" charset="-122"/>
                <a:ea typeface="华文楷体" panose="02010600040101010101" pitchFamily="2" charset="-122"/>
              </a:rPr>
              <a:t>社会主义公有制</a:t>
            </a:r>
            <a:r>
              <a:rPr lang="zh-CN" altLang="en-US" sz="2400" b="1" dirty="0">
                <a:latin typeface="华文楷体" panose="02010600040101010101" pitchFamily="2" charset="-122"/>
                <a:ea typeface="华文楷体" panose="02010600040101010101" pitchFamily="2" charset="-122"/>
              </a:rPr>
              <a:t>的任务，使我国初步建立起</a:t>
            </a:r>
            <a:r>
              <a:rPr lang="zh-CN" altLang="en-US" sz="2400" b="1" dirty="0">
                <a:solidFill>
                  <a:srgbClr val="FF0000"/>
                </a:solidFill>
                <a:latin typeface="华文楷体" panose="02010600040101010101" pitchFamily="2" charset="-122"/>
                <a:ea typeface="华文楷体" panose="02010600040101010101" pitchFamily="2" charset="-122"/>
              </a:rPr>
              <a:t>社会主义的基本</a:t>
            </a:r>
            <a:r>
              <a:rPr lang="zh-CN" altLang="en-US" sz="2400" b="1" dirty="0" smtClean="0">
                <a:solidFill>
                  <a:srgbClr val="FF0000"/>
                </a:solidFill>
                <a:latin typeface="华文楷体" panose="02010600040101010101" pitchFamily="2" charset="-122"/>
                <a:ea typeface="华文楷体" panose="02010600040101010101" pitchFamily="2" charset="-122"/>
              </a:rPr>
              <a:t>制度</a:t>
            </a:r>
            <a:r>
              <a:rPr lang="zh-CN" altLang="en-US" sz="2400" b="1" dirty="0" smtClean="0">
                <a:latin typeface="华文楷体" panose="02010600040101010101" pitchFamily="2" charset="-122"/>
                <a:ea typeface="华文楷体" panose="02010600040101010101" pitchFamily="2" charset="-122"/>
              </a:rPr>
              <a:t>。到</a:t>
            </a:r>
            <a:r>
              <a:rPr lang="zh-CN" altLang="en-US" sz="2400" b="1" dirty="0">
                <a:latin typeface="华文楷体" panose="02010600040101010101" pitchFamily="2" charset="-122"/>
                <a:ea typeface="华文楷体" panose="02010600040101010101" pitchFamily="2" charset="-122"/>
              </a:rPr>
              <a:t>三大改造基本完成的</a:t>
            </a:r>
            <a:r>
              <a:rPr lang="en-US" altLang="zh-CN" sz="2400" b="1" dirty="0">
                <a:latin typeface="华文楷体" panose="02010600040101010101" pitchFamily="2" charset="-122"/>
                <a:ea typeface="华文楷体" panose="02010600040101010101" pitchFamily="2" charset="-122"/>
              </a:rPr>
              <a:t>1956</a:t>
            </a:r>
            <a:r>
              <a:rPr lang="zh-CN" altLang="en-US" sz="2400" b="1" dirty="0" smtClean="0">
                <a:latin typeface="华文楷体" panose="02010600040101010101" pitchFamily="2" charset="-122"/>
                <a:ea typeface="华文楷体" panose="02010600040101010101" pitchFamily="2" charset="-122"/>
              </a:rPr>
              <a:t>年底，我国进入了</a:t>
            </a:r>
            <a:r>
              <a:rPr lang="zh-CN" altLang="en-US" sz="2400" b="1" dirty="0" smtClean="0">
                <a:solidFill>
                  <a:srgbClr val="FF0000"/>
                </a:solidFill>
                <a:latin typeface="华文楷体" panose="02010600040101010101" pitchFamily="2" charset="-122"/>
                <a:ea typeface="华文楷体" panose="02010600040101010101" pitchFamily="2" charset="-122"/>
              </a:rPr>
              <a:t>社会主义初级阶段</a:t>
            </a:r>
            <a:r>
              <a:rPr lang="zh-CN" altLang="en-US" sz="2400" b="1" dirty="0" smtClean="0">
                <a:latin typeface="华文楷体" panose="02010600040101010101" pitchFamily="2" charset="-122"/>
                <a:ea typeface="华文楷体" panose="02010600040101010101" pitchFamily="2" charset="-122"/>
              </a:rPr>
              <a:t>。这是中国历史上一次深刻的</a:t>
            </a:r>
            <a:r>
              <a:rPr lang="zh-CN" altLang="en-US" sz="2400" b="1" dirty="0" smtClean="0">
                <a:solidFill>
                  <a:srgbClr val="FF0000"/>
                </a:solidFill>
                <a:latin typeface="华文楷体" panose="02010600040101010101" pitchFamily="2" charset="-122"/>
                <a:ea typeface="华文楷体" panose="02010600040101010101" pitchFamily="2" charset="-122"/>
              </a:rPr>
              <a:t>社会变革</a:t>
            </a:r>
            <a:r>
              <a:rPr lang="zh-CN" altLang="en-US" sz="2400" b="1" dirty="0" smtClean="0">
                <a:latin typeface="华文楷体" panose="02010600040101010101" pitchFamily="2" charset="-122"/>
                <a:ea typeface="华文楷体" panose="02010600040101010101" pitchFamily="2" charset="-122"/>
              </a:rPr>
              <a:t>。</a:t>
            </a:r>
            <a:endParaRPr lang="zh-CN" altLang="en-US" sz="2400" b="1" dirty="0">
              <a:latin typeface="华文楷体" panose="02010600040101010101" pitchFamily="2" charset="-122"/>
              <a:ea typeface="华文楷体" panose="02010600040101010101" pitchFamily="2" charset="-122"/>
            </a:endParaRPr>
          </a:p>
        </p:txBody>
      </p:sp>
      <p:sp>
        <p:nvSpPr>
          <p:cNvPr id="4" name="燕尾形箭头 3"/>
          <p:cNvSpPr/>
          <p:nvPr/>
        </p:nvSpPr>
        <p:spPr>
          <a:xfrm>
            <a:off x="804888" y="4365104"/>
            <a:ext cx="3024336" cy="1224136"/>
          </a:xfrm>
          <a:prstGeom prst="notchedRightArrow">
            <a:avLst>
              <a:gd name="adj1" fmla="val 54743"/>
              <a:gd name="adj2" fmla="val 4288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B0F0"/>
                </a:solidFill>
                <a:latin typeface="华文琥珀" panose="02010800040101010101" pitchFamily="2" charset="-122"/>
                <a:ea typeface="华文琥珀" panose="02010800040101010101" pitchFamily="2" charset="-122"/>
              </a:rPr>
              <a:t>三大改造的局限</a:t>
            </a:r>
            <a:endParaRPr lang="zh-CN" altLang="en-US" sz="2400" dirty="0">
              <a:solidFill>
                <a:srgbClr val="00B0F0"/>
              </a:solidFill>
              <a:latin typeface="华文琥珀" panose="02010800040101010101" pitchFamily="2" charset="-122"/>
              <a:ea typeface="华文琥珀" panose="02010800040101010101" pitchFamily="2" charset="-122"/>
            </a:endParaRPr>
          </a:p>
        </p:txBody>
      </p:sp>
      <p:sp>
        <p:nvSpPr>
          <p:cNvPr id="6" name="TextBox 5"/>
          <p:cNvSpPr txBox="1"/>
          <p:nvPr/>
        </p:nvSpPr>
        <p:spPr>
          <a:xfrm>
            <a:off x="4139952" y="4388911"/>
            <a:ext cx="4104456" cy="1200329"/>
          </a:xfrm>
          <a:prstGeom prst="rect">
            <a:avLst/>
          </a:prstGeom>
          <a:noFill/>
        </p:spPr>
        <p:txBody>
          <a:bodyPr wrap="square" rtlCol="0">
            <a:spAutoFit/>
          </a:bodyPr>
          <a:lstStyle/>
          <a:p>
            <a:r>
              <a:rPr lang="zh-CN" altLang="en-US" sz="2400" b="1" dirty="0" smtClean="0">
                <a:latin typeface="华文楷体" panose="02010600040101010101" pitchFamily="2" charset="-122"/>
                <a:ea typeface="华文楷体" panose="02010600040101010101" pitchFamily="2" charset="-122"/>
              </a:rPr>
              <a:t>在社会主义改造工作的后期，存在着</a:t>
            </a:r>
            <a:r>
              <a:rPr lang="zh-CN" altLang="en-US" sz="2400" b="1" dirty="0" smtClean="0">
                <a:solidFill>
                  <a:srgbClr val="00B050"/>
                </a:solidFill>
                <a:latin typeface="华文楷体" panose="02010600040101010101" pitchFamily="2" charset="-122"/>
                <a:ea typeface="华文楷体" panose="02010600040101010101" pitchFamily="2" charset="-122"/>
              </a:rPr>
              <a:t>要求过急</a:t>
            </a:r>
            <a:r>
              <a:rPr lang="zh-CN" altLang="en-US" sz="2400" b="1" dirty="0" smtClean="0">
                <a:latin typeface="华文楷体" panose="02010600040101010101" pitchFamily="2" charset="-122"/>
                <a:ea typeface="华文楷体" panose="02010600040101010101" pitchFamily="2" charset="-122"/>
              </a:rPr>
              <a:t>、</a:t>
            </a:r>
            <a:r>
              <a:rPr lang="zh-CN" altLang="en-US" sz="2400" b="1" dirty="0" smtClean="0">
                <a:solidFill>
                  <a:srgbClr val="00B050"/>
                </a:solidFill>
                <a:latin typeface="华文楷体" panose="02010600040101010101" pitchFamily="2" charset="-122"/>
                <a:ea typeface="华文楷体" panose="02010600040101010101" pitchFamily="2" charset="-122"/>
              </a:rPr>
              <a:t>工作过粗</a:t>
            </a:r>
            <a:r>
              <a:rPr lang="zh-CN" altLang="en-US" sz="2400" b="1" dirty="0" smtClean="0">
                <a:latin typeface="华文楷体" panose="02010600040101010101" pitchFamily="2" charset="-122"/>
                <a:ea typeface="华文楷体" panose="02010600040101010101" pitchFamily="2" charset="-122"/>
              </a:rPr>
              <a:t>、</a:t>
            </a:r>
            <a:r>
              <a:rPr lang="zh-CN" altLang="en-US" sz="2400" b="1" dirty="0" smtClean="0">
                <a:solidFill>
                  <a:srgbClr val="00B050"/>
                </a:solidFill>
                <a:latin typeface="华文楷体" panose="02010600040101010101" pitchFamily="2" charset="-122"/>
                <a:ea typeface="华文楷体" panose="02010600040101010101" pitchFamily="2" charset="-122"/>
              </a:rPr>
              <a:t>改变过快</a:t>
            </a:r>
            <a:r>
              <a:rPr lang="zh-CN" altLang="en-US" sz="2400" b="1" dirty="0" smtClean="0">
                <a:latin typeface="华文楷体" panose="02010600040101010101" pitchFamily="2" charset="-122"/>
                <a:ea typeface="华文楷体" panose="02010600040101010101" pitchFamily="2" charset="-122"/>
              </a:rPr>
              <a:t>等缺点。</a:t>
            </a:r>
            <a:endParaRPr lang="zh-CN" altLang="en-US" sz="2400" b="1" dirty="0">
              <a:latin typeface="华文楷体" panose="02010600040101010101" pitchFamily="2" charset="-122"/>
              <a:ea typeface="华文楷体" panose="02010600040101010101" pitchFamily="2" charset="-122"/>
            </a:endParaRPr>
          </a:p>
        </p:txBody>
      </p:sp>
      <p:sp>
        <p:nvSpPr>
          <p:cNvPr id="5" name="圆角矩形 4"/>
          <p:cNvSpPr/>
          <p:nvPr/>
        </p:nvSpPr>
        <p:spPr>
          <a:xfrm rot="20671283">
            <a:off x="695162" y="754208"/>
            <a:ext cx="1624000" cy="847219"/>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4400" dirty="0" smtClean="0">
                <a:solidFill>
                  <a:srgbClr val="FF0000"/>
                </a:solidFill>
                <a:latin typeface="华文琥珀" panose="02010800040101010101" pitchFamily="2" charset="-122"/>
                <a:ea typeface="华文琥珀" panose="02010800040101010101" pitchFamily="2" charset="-122"/>
              </a:rPr>
              <a:t>讨论</a:t>
            </a:r>
            <a:endParaRPr lang="zh-CN" altLang="en-US" sz="4400" dirty="0">
              <a:solidFill>
                <a:srgbClr val="FF0000"/>
              </a:solidFill>
              <a:latin typeface="华文琥珀" panose="02010800040101010101" pitchFamily="2" charset="-122"/>
              <a:ea typeface="华文琥珀" panose="020108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20800" y="493732"/>
            <a:ext cx="720080" cy="72008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3200" b="1" dirty="0" smtClean="0">
                <a:ln w="12700">
                  <a:solidFill>
                    <a:schemeClr val="tx2">
                      <a:satMod val="155000"/>
                    </a:schemeClr>
                  </a:solidFill>
                  <a:prstDash val="solid"/>
                </a:ln>
                <a:solidFill>
                  <a:schemeClr val="accent3">
                    <a:lumMod val="40000"/>
                    <a:lumOff val="60000"/>
                  </a:schemeClr>
                </a:solidFill>
                <a:effectLst>
                  <a:outerShdw blurRad="41275" dist="20320" dir="1800000" algn="tl" rotWithShape="0">
                    <a:srgbClr val="000000">
                      <a:alpha val="40000"/>
                    </a:srgbClr>
                  </a:outerShdw>
                </a:effectLst>
              </a:rPr>
              <a:t>趁</a:t>
            </a:r>
            <a:endParaRPr lang="zh-CN" altLang="en-US" sz="3200" b="1" dirty="0">
              <a:ln w="12700">
                <a:solidFill>
                  <a:schemeClr val="tx2">
                    <a:satMod val="155000"/>
                  </a:schemeClr>
                </a:solidFill>
                <a:prstDash val="solid"/>
              </a:ln>
              <a:solidFill>
                <a:schemeClr val="accent3">
                  <a:lumMod val="40000"/>
                  <a:lumOff val="60000"/>
                </a:schemeClr>
              </a:solidFill>
              <a:effectLst>
                <a:outerShdw blurRad="41275" dist="20320" dir="1800000" algn="tl" rotWithShape="0">
                  <a:srgbClr val="000000">
                    <a:alpha val="40000"/>
                  </a:srgbClr>
                </a:outerShdw>
              </a:effectLst>
            </a:endParaRPr>
          </a:p>
        </p:txBody>
      </p:sp>
      <p:sp>
        <p:nvSpPr>
          <p:cNvPr id="4" name="椭圆 3"/>
          <p:cNvSpPr/>
          <p:nvPr/>
        </p:nvSpPr>
        <p:spPr>
          <a:xfrm>
            <a:off x="1240880" y="490869"/>
            <a:ext cx="720080" cy="72008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热</a:t>
            </a:r>
            <a:endParaRPr lang="zh-CN" altLang="en-US" sz="3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5" name="椭圆 4"/>
          <p:cNvSpPr/>
          <p:nvPr/>
        </p:nvSpPr>
        <p:spPr>
          <a:xfrm>
            <a:off x="1960960" y="490869"/>
            <a:ext cx="720080" cy="72008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打</a:t>
            </a:r>
            <a:endParaRPr lang="zh-CN" altLang="en-US"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
        <p:nvSpPr>
          <p:cNvPr id="6" name="椭圆 5"/>
          <p:cNvSpPr/>
          <p:nvPr/>
        </p:nvSpPr>
        <p:spPr>
          <a:xfrm>
            <a:off x="2681040" y="493732"/>
            <a:ext cx="720080" cy="72008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铁</a:t>
            </a:r>
            <a:endParaRPr lang="zh-CN"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881832" y="1340768"/>
            <a:ext cx="7363568" cy="5262979"/>
          </a:xfrm>
          <a:prstGeom prst="rect">
            <a:avLst/>
          </a:prstGeom>
          <a:noFill/>
        </p:spPr>
        <p:txBody>
          <a:bodyPr wrap="square" rtlCol="0">
            <a:spAutoFit/>
          </a:bodyPr>
          <a:lstStyle/>
          <a:p>
            <a:pPr>
              <a:lnSpc>
                <a:spcPct val="150000"/>
              </a:lnSpc>
            </a:pPr>
            <a:r>
              <a:rPr lang="en-US" altLang="zh-CN" sz="3200" b="1" dirty="0" smtClean="0"/>
              <a:t>1.</a:t>
            </a:r>
            <a:r>
              <a:rPr lang="zh-CN" altLang="en-US" sz="3200" b="1" dirty="0"/>
              <a:t>我国对农业进行</a:t>
            </a:r>
            <a:r>
              <a:rPr lang="zh-CN" altLang="en-US" sz="3200" b="1" dirty="0" smtClean="0"/>
              <a:t>社会主义改造，主要原因是</a:t>
            </a:r>
            <a:r>
              <a:rPr lang="en-US" altLang="zh-CN" sz="3200" b="1" dirty="0" smtClean="0"/>
              <a:t>(    )</a:t>
            </a:r>
            <a:r>
              <a:rPr lang="zh-CN" altLang="en-US" sz="3200" b="1" dirty="0" smtClean="0"/>
              <a:t> </a:t>
            </a:r>
            <a:endParaRPr lang="en-US" altLang="zh-CN" sz="3200" b="1" dirty="0" smtClean="0"/>
          </a:p>
          <a:p>
            <a:pPr>
              <a:lnSpc>
                <a:spcPct val="150000"/>
              </a:lnSpc>
            </a:pPr>
            <a:r>
              <a:rPr lang="en-US" altLang="zh-CN" sz="3200" b="1" dirty="0" smtClean="0"/>
              <a:t>A </a:t>
            </a:r>
            <a:r>
              <a:rPr lang="zh-CN" altLang="en-US" sz="3200" b="1" dirty="0" smtClean="0"/>
              <a:t>农民</a:t>
            </a:r>
            <a:r>
              <a:rPr lang="zh-CN" altLang="en-US" sz="3200" b="1" dirty="0"/>
              <a:t>缺乏必要的</a:t>
            </a:r>
            <a:r>
              <a:rPr lang="zh-CN" altLang="en-US" sz="3200" b="1" dirty="0" smtClean="0"/>
              <a:t>生产工具</a:t>
            </a:r>
            <a:endParaRPr lang="en-US" altLang="zh-CN" sz="3200" b="1" dirty="0" smtClean="0"/>
          </a:p>
          <a:p>
            <a:pPr>
              <a:lnSpc>
                <a:spcPct val="150000"/>
              </a:lnSpc>
            </a:pPr>
            <a:r>
              <a:rPr lang="en-US" altLang="zh-CN" sz="3200" b="1" dirty="0" smtClean="0"/>
              <a:t>B </a:t>
            </a:r>
            <a:r>
              <a:rPr lang="zh-CN" altLang="en-US" sz="3200" b="1" dirty="0" smtClean="0"/>
              <a:t>农村</a:t>
            </a:r>
            <a:r>
              <a:rPr lang="zh-CN" altLang="en-US" sz="3200" b="1" dirty="0"/>
              <a:t>出现了新的贫富不均</a:t>
            </a:r>
            <a:r>
              <a:rPr lang="zh-CN" altLang="en-US" sz="3200" b="1" dirty="0" smtClean="0"/>
              <a:t>现象</a:t>
            </a:r>
            <a:endParaRPr lang="en-US" altLang="zh-CN" sz="3200" b="1" dirty="0" smtClean="0"/>
          </a:p>
          <a:p>
            <a:pPr>
              <a:lnSpc>
                <a:spcPct val="150000"/>
              </a:lnSpc>
            </a:pPr>
            <a:r>
              <a:rPr lang="en-US" altLang="zh-CN" sz="3200" b="1" dirty="0" smtClean="0"/>
              <a:t>C </a:t>
            </a:r>
            <a:r>
              <a:rPr lang="zh-CN" altLang="en-US" sz="3200" b="1" dirty="0" smtClean="0"/>
              <a:t>先进</a:t>
            </a:r>
            <a:r>
              <a:rPr lang="zh-CN" altLang="en-US" sz="3200" b="1" dirty="0"/>
              <a:t>的机械化农具难以在农村</a:t>
            </a:r>
            <a:r>
              <a:rPr lang="zh-CN" altLang="en-US" sz="3200" b="1" dirty="0" smtClean="0"/>
              <a:t>推广</a:t>
            </a:r>
            <a:endParaRPr lang="en-US" altLang="zh-CN" sz="3200" b="1" dirty="0" smtClean="0"/>
          </a:p>
          <a:p>
            <a:pPr>
              <a:lnSpc>
                <a:spcPct val="150000"/>
              </a:lnSpc>
            </a:pPr>
            <a:r>
              <a:rPr lang="en-US" altLang="zh-CN" sz="3200" b="1" dirty="0" smtClean="0"/>
              <a:t>D </a:t>
            </a:r>
            <a:r>
              <a:rPr lang="zh-CN" altLang="en-US" sz="3200" b="1" dirty="0" smtClean="0"/>
              <a:t>分散</a:t>
            </a:r>
            <a:r>
              <a:rPr lang="zh-CN" altLang="en-US" sz="3200" b="1" dirty="0"/>
              <a:t>的个体经营满足不了国家</a:t>
            </a:r>
            <a:r>
              <a:rPr lang="zh-CN" altLang="en-US" sz="3200" b="1" dirty="0" smtClean="0"/>
              <a:t>工业化   建设</a:t>
            </a:r>
            <a:r>
              <a:rPr lang="zh-CN" altLang="en-US" sz="3200" b="1" dirty="0"/>
              <a:t>的需要</a:t>
            </a:r>
            <a:endParaRPr lang="zh-CN" altLang="en-US" sz="3200" b="1" dirty="0"/>
          </a:p>
        </p:txBody>
      </p:sp>
      <p:pic>
        <p:nvPicPr>
          <p:cNvPr id="8" name="图片 7"/>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20800" y="5013176"/>
            <a:ext cx="1310031" cy="871171"/>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80">
                                          <p:stCondLst>
                                            <p:cond delay="0"/>
                                          </p:stCondLst>
                                        </p:cTn>
                                        <p:tgtEl>
                                          <p:spTgt spid="8"/>
                                        </p:tgtEl>
                                      </p:cBhvr>
                                    </p:animEffect>
                                    <p:anim calcmode="lin" valueType="num">
                                      <p:cBhvr>
                                        <p:cTn id="1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8" dur="26">
                                          <p:stCondLst>
                                            <p:cond delay="650"/>
                                          </p:stCondLst>
                                        </p:cTn>
                                        <p:tgtEl>
                                          <p:spTgt spid="8"/>
                                        </p:tgtEl>
                                      </p:cBhvr>
                                      <p:to x="100000" y="60000"/>
                                    </p:animScale>
                                    <p:animScale>
                                      <p:cBhvr>
                                        <p:cTn id="19" dur="166" decel="50000">
                                          <p:stCondLst>
                                            <p:cond delay="676"/>
                                          </p:stCondLst>
                                        </p:cTn>
                                        <p:tgtEl>
                                          <p:spTgt spid="8"/>
                                        </p:tgtEl>
                                      </p:cBhvr>
                                      <p:to x="100000" y="100000"/>
                                    </p:animScale>
                                    <p:animScale>
                                      <p:cBhvr>
                                        <p:cTn id="20" dur="26">
                                          <p:stCondLst>
                                            <p:cond delay="1312"/>
                                          </p:stCondLst>
                                        </p:cTn>
                                        <p:tgtEl>
                                          <p:spTgt spid="8"/>
                                        </p:tgtEl>
                                      </p:cBhvr>
                                      <p:to x="100000" y="80000"/>
                                    </p:animScale>
                                    <p:animScale>
                                      <p:cBhvr>
                                        <p:cTn id="21" dur="166" decel="50000">
                                          <p:stCondLst>
                                            <p:cond delay="1338"/>
                                          </p:stCondLst>
                                        </p:cTn>
                                        <p:tgtEl>
                                          <p:spTgt spid="8"/>
                                        </p:tgtEl>
                                      </p:cBhvr>
                                      <p:to x="100000" y="100000"/>
                                    </p:animScale>
                                    <p:animScale>
                                      <p:cBhvr>
                                        <p:cTn id="22" dur="26">
                                          <p:stCondLst>
                                            <p:cond delay="1642"/>
                                          </p:stCondLst>
                                        </p:cTn>
                                        <p:tgtEl>
                                          <p:spTgt spid="8"/>
                                        </p:tgtEl>
                                      </p:cBhvr>
                                      <p:to x="100000" y="90000"/>
                                    </p:animScale>
                                    <p:animScale>
                                      <p:cBhvr>
                                        <p:cTn id="23" dur="166" decel="50000">
                                          <p:stCondLst>
                                            <p:cond delay="1668"/>
                                          </p:stCondLst>
                                        </p:cTn>
                                        <p:tgtEl>
                                          <p:spTgt spid="8"/>
                                        </p:tgtEl>
                                      </p:cBhvr>
                                      <p:to x="100000" y="100000"/>
                                    </p:animScale>
                                    <p:animScale>
                                      <p:cBhvr>
                                        <p:cTn id="24" dur="26">
                                          <p:stCondLst>
                                            <p:cond delay="1808"/>
                                          </p:stCondLst>
                                        </p:cTn>
                                        <p:tgtEl>
                                          <p:spTgt spid="8"/>
                                        </p:tgtEl>
                                      </p:cBhvr>
                                      <p:to x="100000" y="95000"/>
                                    </p:animScale>
                                    <p:animScale>
                                      <p:cBhvr>
                                        <p:cTn id="25"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1340768"/>
            <a:ext cx="7560840" cy="4893647"/>
          </a:xfrm>
          <a:prstGeom prst="rect">
            <a:avLst/>
          </a:prstGeom>
          <a:noFill/>
        </p:spPr>
        <p:txBody>
          <a:bodyPr wrap="square" rtlCol="0">
            <a:spAutoFit/>
          </a:bodyPr>
          <a:lstStyle/>
          <a:p>
            <a:r>
              <a:rPr lang="en-US" altLang="zh-CN" sz="2400" b="1" dirty="0" smtClean="0"/>
              <a:t>2.</a:t>
            </a:r>
            <a:r>
              <a:rPr lang="zh-CN" altLang="en-US" sz="2400" b="1" dirty="0" smtClean="0"/>
              <a:t>荣</a:t>
            </a:r>
            <a:r>
              <a:rPr lang="zh-CN" altLang="en-US" sz="2400" b="1" dirty="0"/>
              <a:t>毅仁曾任国家副主席，新中国成立</a:t>
            </a:r>
            <a:r>
              <a:rPr lang="zh-CN" altLang="en-US" sz="2400" b="1" dirty="0" smtClean="0"/>
              <a:t>前他是</a:t>
            </a:r>
            <a:r>
              <a:rPr lang="zh-CN" altLang="en-US" sz="2400" b="1" dirty="0"/>
              <a:t>一个民族资本</a:t>
            </a:r>
            <a:r>
              <a:rPr lang="zh-CN" altLang="en-US" sz="2400" b="1" dirty="0" smtClean="0"/>
              <a:t>家，残酷剥削过工人阶级。三</a:t>
            </a:r>
            <a:r>
              <a:rPr lang="zh-CN" altLang="en-US" sz="2400" b="1" dirty="0"/>
              <a:t>大改造后，他</a:t>
            </a:r>
            <a:r>
              <a:rPr lang="zh-CN" altLang="en-US" sz="2400" b="1" dirty="0" smtClean="0"/>
              <a:t>说：“</a:t>
            </a:r>
            <a:r>
              <a:rPr lang="zh-CN" altLang="en-US" sz="2400" b="1" dirty="0"/>
              <a:t>对于我失去的是我个人的一些剥削所得，它比起国家第一个五年计划的投资总额是多么</a:t>
            </a:r>
            <a:r>
              <a:rPr lang="zh-CN" altLang="en-US" sz="2400" b="1" dirty="0" smtClean="0"/>
              <a:t>渺小；得到</a:t>
            </a:r>
            <a:r>
              <a:rPr lang="zh-CN" altLang="en-US" sz="2400" b="1" dirty="0"/>
              <a:t>的却是</a:t>
            </a:r>
            <a:r>
              <a:rPr lang="zh-CN" altLang="en-US" sz="2400" b="1" dirty="0" smtClean="0"/>
              <a:t>一个人</a:t>
            </a:r>
            <a:r>
              <a:rPr lang="zh-CN" altLang="en-US" sz="2400" b="1" dirty="0"/>
              <a:t>人</a:t>
            </a:r>
            <a:r>
              <a:rPr lang="zh-CN" altLang="en-US" sz="2400" b="1" dirty="0" smtClean="0"/>
              <a:t>富裕、繁荣</a:t>
            </a:r>
            <a:r>
              <a:rPr lang="zh-CN" altLang="en-US" sz="2400" b="1" dirty="0"/>
              <a:t>强盛的社会主义</a:t>
            </a:r>
            <a:r>
              <a:rPr lang="zh-CN" altLang="en-US" sz="2400" b="1" dirty="0" smtClean="0"/>
              <a:t>国家</a:t>
            </a:r>
            <a:r>
              <a:rPr lang="zh-CN" altLang="en-US" sz="2400" b="1" dirty="0"/>
              <a:t>；</a:t>
            </a:r>
            <a:r>
              <a:rPr lang="zh-CN" altLang="en-US" sz="2400" b="1" dirty="0" smtClean="0"/>
              <a:t>劳动人民</a:t>
            </a:r>
            <a:r>
              <a:rPr lang="zh-CN" altLang="en-US" sz="2400" b="1" dirty="0"/>
              <a:t>得到了</a:t>
            </a:r>
            <a:r>
              <a:rPr lang="zh-CN" altLang="en-US" sz="2400" b="1" dirty="0" smtClean="0"/>
              <a:t>平等友爱</a:t>
            </a:r>
            <a:r>
              <a:rPr lang="zh-CN" altLang="en-US" sz="2400" b="1" dirty="0"/>
              <a:t>的劳动关系。</a:t>
            </a:r>
            <a:r>
              <a:rPr lang="zh-CN" altLang="en-US" sz="2400" b="1" dirty="0" smtClean="0"/>
              <a:t>” 以上</a:t>
            </a:r>
            <a:r>
              <a:rPr lang="zh-CN" altLang="en-US" sz="2400" b="1" dirty="0"/>
              <a:t>材料反映</a:t>
            </a:r>
            <a:r>
              <a:rPr lang="zh-CN" altLang="en-US" sz="2400" b="1" dirty="0" smtClean="0"/>
              <a:t>了（</a:t>
            </a:r>
            <a:r>
              <a:rPr lang="en-US" altLang="zh-CN" sz="2400" b="1" dirty="0"/>
              <a:t> </a:t>
            </a:r>
            <a:r>
              <a:rPr lang="en-US" altLang="zh-CN" sz="2400" b="1" dirty="0" smtClean="0"/>
              <a:t>    </a:t>
            </a:r>
            <a:r>
              <a:rPr lang="zh-CN" altLang="en-US" sz="2400" b="1" dirty="0" smtClean="0"/>
              <a:t>）</a:t>
            </a:r>
            <a:endParaRPr lang="en-US" altLang="zh-CN" sz="2400" b="1" dirty="0" smtClean="0"/>
          </a:p>
          <a:p>
            <a:r>
              <a:rPr lang="zh-CN" altLang="en-US" sz="2400" b="1" dirty="0" smtClean="0"/>
              <a:t>①</a:t>
            </a:r>
            <a:r>
              <a:rPr lang="zh-CN" altLang="en-US" sz="2400" b="1" dirty="0"/>
              <a:t>在</a:t>
            </a:r>
            <a:r>
              <a:rPr lang="zh-CN" altLang="en-US" sz="2400" b="1" dirty="0" smtClean="0"/>
              <a:t>工商业的资本主义改造中，国家</a:t>
            </a:r>
            <a:r>
              <a:rPr lang="zh-CN" altLang="en-US" sz="2400" b="1" dirty="0"/>
              <a:t>实行</a:t>
            </a:r>
            <a:r>
              <a:rPr lang="zh-CN" altLang="en-US" sz="2400" b="1" dirty="0" smtClean="0"/>
              <a:t>赎买政策 </a:t>
            </a:r>
            <a:endParaRPr lang="en-US" altLang="zh-CN" sz="2400" b="1" dirty="0" smtClean="0"/>
          </a:p>
          <a:p>
            <a:r>
              <a:rPr lang="zh-CN" altLang="en-US" sz="2400" b="1" dirty="0" smtClean="0"/>
              <a:t>②国家</a:t>
            </a:r>
            <a:r>
              <a:rPr lang="zh-CN" altLang="en-US" sz="2400" b="1" dirty="0"/>
              <a:t>对工商业的社会主义改造</a:t>
            </a:r>
            <a:r>
              <a:rPr lang="zh-CN" altLang="en-US" sz="2400" b="1" dirty="0" smtClean="0"/>
              <a:t>有力促进“一五计划”的发展</a:t>
            </a:r>
            <a:endParaRPr lang="en-US" altLang="zh-CN" sz="2400" b="1" dirty="0" smtClean="0"/>
          </a:p>
          <a:p>
            <a:r>
              <a:rPr lang="zh-CN" altLang="en-US" sz="2400" b="1" dirty="0" smtClean="0"/>
              <a:t>③</a:t>
            </a:r>
            <a:r>
              <a:rPr lang="zh-CN" altLang="en-US" sz="2400" b="1" dirty="0"/>
              <a:t>民族资本家基本愿意接受</a:t>
            </a:r>
            <a:r>
              <a:rPr lang="zh-CN" altLang="en-US" sz="2400" b="1" dirty="0" smtClean="0"/>
              <a:t>改造</a:t>
            </a:r>
            <a:endParaRPr lang="en-US" altLang="zh-CN" sz="2400" b="1" dirty="0" smtClean="0"/>
          </a:p>
          <a:p>
            <a:r>
              <a:rPr lang="zh-CN" altLang="en-US" sz="2400" b="1" dirty="0" smtClean="0"/>
              <a:t>④</a:t>
            </a:r>
            <a:r>
              <a:rPr lang="zh-CN" altLang="en-US" sz="2400" b="1" dirty="0"/>
              <a:t>民族资本家通过改造成为自食其力的</a:t>
            </a:r>
            <a:r>
              <a:rPr lang="zh-CN" altLang="en-US" sz="2400" b="1" dirty="0" smtClean="0"/>
              <a:t>劳动者</a:t>
            </a:r>
            <a:endParaRPr lang="en-US" altLang="zh-CN" sz="2400" b="1" dirty="0" smtClean="0"/>
          </a:p>
          <a:p>
            <a:endParaRPr lang="en-US" altLang="zh-CN" sz="2400" b="1" dirty="0" smtClean="0"/>
          </a:p>
          <a:p>
            <a:r>
              <a:rPr lang="en-US" altLang="zh-CN" sz="2400" b="1" dirty="0"/>
              <a:t>A </a:t>
            </a:r>
            <a:r>
              <a:rPr lang="en-US" altLang="zh-CN" sz="2400" b="1" dirty="0" smtClean="0"/>
              <a:t>①②④        </a:t>
            </a:r>
            <a:r>
              <a:rPr lang="en-US" altLang="zh-CN" sz="2400" b="1" dirty="0"/>
              <a:t>B </a:t>
            </a:r>
            <a:r>
              <a:rPr lang="en-US" altLang="zh-CN" sz="2400" b="1" dirty="0" smtClean="0"/>
              <a:t>①②③④     </a:t>
            </a:r>
            <a:r>
              <a:rPr lang="en-US" altLang="zh-CN" sz="2400" b="1" dirty="0"/>
              <a:t>C ②</a:t>
            </a:r>
            <a:r>
              <a:rPr lang="en-US" altLang="zh-CN" sz="2400" b="1" dirty="0" smtClean="0"/>
              <a:t>③④   </a:t>
            </a:r>
            <a:r>
              <a:rPr lang="en-US" altLang="zh-CN" sz="2400" b="1" dirty="0"/>
              <a:t>D </a:t>
            </a:r>
            <a:r>
              <a:rPr lang="en-US" altLang="zh-CN" sz="2400" b="1" dirty="0" smtClean="0"/>
              <a:t>①③④</a:t>
            </a:r>
            <a:endParaRPr lang="zh-CN" altLang="en-US" sz="2400" b="1" dirty="0"/>
          </a:p>
        </p:txBody>
      </p:sp>
      <p:grpSp>
        <p:nvGrpSpPr>
          <p:cNvPr id="8" name="组合 7"/>
          <p:cNvGrpSpPr/>
          <p:nvPr/>
        </p:nvGrpSpPr>
        <p:grpSpPr>
          <a:xfrm>
            <a:off x="520800" y="490869"/>
            <a:ext cx="2880320" cy="722943"/>
            <a:chOff x="520800" y="490869"/>
            <a:chExt cx="2880320" cy="722943"/>
          </a:xfrm>
        </p:grpSpPr>
        <p:sp>
          <p:nvSpPr>
            <p:cNvPr id="4" name="椭圆 3"/>
            <p:cNvSpPr/>
            <p:nvPr/>
          </p:nvSpPr>
          <p:spPr>
            <a:xfrm>
              <a:off x="520800" y="493732"/>
              <a:ext cx="720080" cy="72008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3200" b="1" dirty="0" smtClean="0">
                  <a:ln w="12700">
                    <a:solidFill>
                      <a:schemeClr val="tx2">
                        <a:satMod val="155000"/>
                      </a:schemeClr>
                    </a:solidFill>
                    <a:prstDash val="solid"/>
                  </a:ln>
                  <a:solidFill>
                    <a:schemeClr val="accent3">
                      <a:lumMod val="40000"/>
                      <a:lumOff val="60000"/>
                    </a:schemeClr>
                  </a:solidFill>
                  <a:effectLst>
                    <a:outerShdw blurRad="41275" dist="20320" dir="1800000" algn="tl" rotWithShape="0">
                      <a:srgbClr val="000000">
                        <a:alpha val="40000"/>
                      </a:srgbClr>
                    </a:outerShdw>
                  </a:effectLst>
                </a:rPr>
                <a:t>趁</a:t>
              </a:r>
              <a:endParaRPr lang="zh-CN" altLang="en-US" sz="3200" b="1" dirty="0">
                <a:ln w="12700">
                  <a:solidFill>
                    <a:schemeClr val="tx2">
                      <a:satMod val="155000"/>
                    </a:schemeClr>
                  </a:solidFill>
                  <a:prstDash val="solid"/>
                </a:ln>
                <a:solidFill>
                  <a:schemeClr val="accent3">
                    <a:lumMod val="40000"/>
                    <a:lumOff val="60000"/>
                  </a:schemeClr>
                </a:solidFill>
                <a:effectLst>
                  <a:outerShdw blurRad="41275" dist="20320" dir="1800000" algn="tl" rotWithShape="0">
                    <a:srgbClr val="000000">
                      <a:alpha val="40000"/>
                    </a:srgbClr>
                  </a:outerShdw>
                </a:effectLst>
              </a:endParaRPr>
            </a:p>
          </p:txBody>
        </p:sp>
        <p:sp>
          <p:nvSpPr>
            <p:cNvPr id="5" name="椭圆 4"/>
            <p:cNvSpPr/>
            <p:nvPr/>
          </p:nvSpPr>
          <p:spPr>
            <a:xfrm>
              <a:off x="1240880" y="490869"/>
              <a:ext cx="720080" cy="72008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热</a:t>
              </a:r>
              <a:endParaRPr lang="zh-CN" altLang="en-US" sz="3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椭圆 5"/>
            <p:cNvSpPr/>
            <p:nvPr/>
          </p:nvSpPr>
          <p:spPr>
            <a:xfrm>
              <a:off x="1960960" y="490869"/>
              <a:ext cx="720080" cy="72008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打</a:t>
              </a:r>
              <a:endParaRPr lang="zh-CN" altLang="en-US"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
          <p:nvSpPr>
            <p:cNvPr id="7" name="椭圆 6"/>
            <p:cNvSpPr/>
            <p:nvPr/>
          </p:nvSpPr>
          <p:spPr>
            <a:xfrm>
              <a:off x="2681040" y="493732"/>
              <a:ext cx="720080" cy="72008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铁</a:t>
              </a:r>
              <a:endParaRPr lang="zh-CN"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pic>
        <p:nvPicPr>
          <p:cNvPr id="2" name="图片 1"/>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44008" y="5517232"/>
            <a:ext cx="1310031" cy="8711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0840" y="1340768"/>
            <a:ext cx="7291560" cy="4965462"/>
          </a:xfrm>
          <a:prstGeom prst="rect">
            <a:avLst/>
          </a:prstGeom>
          <a:noFill/>
        </p:spPr>
        <p:txBody>
          <a:bodyPr wrap="square" rtlCol="0">
            <a:spAutoFit/>
          </a:bodyPr>
          <a:lstStyle/>
          <a:p>
            <a:pPr>
              <a:lnSpc>
                <a:spcPts val="4000"/>
              </a:lnSpc>
            </a:pPr>
            <a:r>
              <a:rPr lang="en-US" altLang="zh-CN" sz="2400" b="1" dirty="0" smtClean="0"/>
              <a:t>3.</a:t>
            </a:r>
            <a:r>
              <a:rPr lang="zh-CN" altLang="en-US" sz="2400" b="1" dirty="0" smtClean="0"/>
              <a:t>中共中央</a:t>
            </a:r>
            <a:r>
              <a:rPr lang="zh-CN" altLang="en-US" sz="2400" b="1" dirty="0"/>
              <a:t>总书记习近平在庆祝中国共产党成立九十五周年大会上</a:t>
            </a:r>
            <a:r>
              <a:rPr lang="zh-CN" altLang="en-US" sz="2400" b="1" dirty="0" smtClean="0"/>
              <a:t>说</a:t>
            </a:r>
            <a:r>
              <a:rPr lang="en-US" altLang="zh-CN" sz="2400" b="1" dirty="0" smtClean="0"/>
              <a:t>:”</a:t>
            </a:r>
            <a:r>
              <a:rPr lang="zh-CN" altLang="en-US" sz="2400" b="1" dirty="0" smtClean="0"/>
              <a:t>我国</a:t>
            </a:r>
            <a:r>
              <a:rPr lang="zh-CN" altLang="en-US" sz="2400" b="1" dirty="0"/>
              <a:t>仍处于并将长期处于社会主义初级阶段的基本国情没有变，人民日益增长的物质文化需要同落后的社会生产之间的矛盾这一社会主要矛盾没有变</a:t>
            </a:r>
            <a:r>
              <a:rPr lang="zh-CN" altLang="en-US" sz="2400" b="1" dirty="0" smtClean="0"/>
              <a:t>。</a:t>
            </a:r>
            <a:r>
              <a:rPr lang="en-US" altLang="zh-CN" sz="2400" b="1" dirty="0" smtClean="0"/>
              <a:t>”</a:t>
            </a:r>
            <a:r>
              <a:rPr lang="zh-CN" altLang="en-US" sz="2400" b="1" dirty="0" smtClean="0"/>
              <a:t>这</a:t>
            </a:r>
            <a:r>
              <a:rPr lang="zh-CN" altLang="en-US" sz="2400" b="1" dirty="0"/>
              <a:t>一“基本国情” 开始</a:t>
            </a:r>
            <a:r>
              <a:rPr lang="zh-CN" altLang="en-US" sz="2400" b="1" dirty="0" smtClean="0"/>
              <a:t>于</a:t>
            </a:r>
            <a:r>
              <a:rPr lang="en-US" altLang="zh-CN" sz="2400" b="1" dirty="0" smtClean="0"/>
              <a:t>(     )</a:t>
            </a:r>
            <a:endParaRPr lang="en-US" altLang="zh-CN" sz="2400" b="1" dirty="0" smtClean="0"/>
          </a:p>
          <a:p>
            <a:pPr>
              <a:lnSpc>
                <a:spcPts val="4500"/>
              </a:lnSpc>
            </a:pPr>
            <a:r>
              <a:rPr lang="en-US" altLang="zh-CN" sz="2400" b="1" dirty="0" smtClean="0"/>
              <a:t>A  </a:t>
            </a:r>
            <a:r>
              <a:rPr lang="zh-CN" altLang="en-US" sz="2400" b="1" dirty="0" smtClean="0"/>
              <a:t>中华人民共和国</a:t>
            </a:r>
            <a:r>
              <a:rPr lang="zh-CN" altLang="en-US" sz="2400" b="1" dirty="0"/>
              <a:t>的</a:t>
            </a:r>
            <a:r>
              <a:rPr lang="zh-CN" altLang="en-US" sz="2400" b="1" dirty="0" smtClean="0"/>
              <a:t>成立</a:t>
            </a:r>
            <a:endParaRPr lang="en-US" altLang="zh-CN" sz="2400" b="1" dirty="0" smtClean="0"/>
          </a:p>
          <a:p>
            <a:pPr>
              <a:lnSpc>
                <a:spcPts val="4500"/>
              </a:lnSpc>
            </a:pPr>
            <a:r>
              <a:rPr lang="en-US" altLang="zh-CN" sz="2400" b="1" dirty="0" smtClean="0"/>
              <a:t>B  </a:t>
            </a:r>
            <a:r>
              <a:rPr lang="zh-CN" altLang="en-US" sz="2400" b="1" dirty="0" smtClean="0"/>
              <a:t>土地改革</a:t>
            </a:r>
            <a:r>
              <a:rPr lang="zh-CN" altLang="en-US" sz="2400" b="1" dirty="0"/>
              <a:t>的</a:t>
            </a:r>
            <a:r>
              <a:rPr lang="zh-CN" altLang="en-US" sz="2400" b="1" dirty="0" smtClean="0"/>
              <a:t>完成</a:t>
            </a:r>
            <a:endParaRPr lang="en-US" altLang="zh-CN" sz="2400" b="1" dirty="0" smtClean="0"/>
          </a:p>
          <a:p>
            <a:pPr>
              <a:lnSpc>
                <a:spcPts val="4500"/>
              </a:lnSpc>
            </a:pPr>
            <a:r>
              <a:rPr lang="en-US" altLang="zh-CN" sz="2400" b="1" dirty="0" smtClean="0"/>
              <a:t>C  </a:t>
            </a:r>
            <a:r>
              <a:rPr lang="zh-CN" altLang="en-US" sz="2400" b="1" dirty="0" smtClean="0"/>
              <a:t>三</a:t>
            </a:r>
            <a:r>
              <a:rPr lang="zh-CN" altLang="en-US" sz="2400" b="1" dirty="0"/>
              <a:t>大改造的基本</a:t>
            </a:r>
            <a:r>
              <a:rPr lang="zh-CN" altLang="en-US" sz="2400" b="1" dirty="0" smtClean="0"/>
              <a:t>完成</a:t>
            </a:r>
            <a:endParaRPr lang="en-US" altLang="zh-CN" sz="2400" b="1" dirty="0" smtClean="0"/>
          </a:p>
          <a:p>
            <a:pPr>
              <a:lnSpc>
                <a:spcPts val="4500"/>
              </a:lnSpc>
            </a:pPr>
            <a:r>
              <a:rPr lang="en-US" altLang="zh-CN" sz="2400" b="1" dirty="0" smtClean="0"/>
              <a:t>D  </a:t>
            </a:r>
            <a:r>
              <a:rPr lang="zh-CN" altLang="en-US" sz="2400" b="1" dirty="0" smtClean="0"/>
              <a:t>中共</a:t>
            </a:r>
            <a:r>
              <a:rPr lang="zh-CN" altLang="en-US" sz="2400" b="1" dirty="0"/>
              <a:t>十三大的召开</a:t>
            </a:r>
            <a:endParaRPr lang="zh-CN" altLang="en-US" sz="2400" b="1" dirty="0"/>
          </a:p>
        </p:txBody>
      </p:sp>
      <p:grpSp>
        <p:nvGrpSpPr>
          <p:cNvPr id="3" name="组合 2"/>
          <p:cNvGrpSpPr/>
          <p:nvPr/>
        </p:nvGrpSpPr>
        <p:grpSpPr>
          <a:xfrm>
            <a:off x="520800" y="490869"/>
            <a:ext cx="2880320" cy="722943"/>
            <a:chOff x="520800" y="490869"/>
            <a:chExt cx="2880320" cy="722943"/>
          </a:xfrm>
        </p:grpSpPr>
        <p:sp>
          <p:nvSpPr>
            <p:cNvPr id="4" name="椭圆 3"/>
            <p:cNvSpPr/>
            <p:nvPr/>
          </p:nvSpPr>
          <p:spPr>
            <a:xfrm>
              <a:off x="520800" y="493732"/>
              <a:ext cx="720080" cy="72008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3200" b="1" dirty="0" smtClean="0">
                  <a:ln w="12700">
                    <a:solidFill>
                      <a:schemeClr val="tx2">
                        <a:satMod val="155000"/>
                      </a:schemeClr>
                    </a:solidFill>
                    <a:prstDash val="solid"/>
                  </a:ln>
                  <a:solidFill>
                    <a:schemeClr val="accent3">
                      <a:lumMod val="40000"/>
                      <a:lumOff val="60000"/>
                    </a:schemeClr>
                  </a:solidFill>
                  <a:effectLst>
                    <a:outerShdw blurRad="41275" dist="20320" dir="1800000" algn="tl" rotWithShape="0">
                      <a:srgbClr val="000000">
                        <a:alpha val="40000"/>
                      </a:srgbClr>
                    </a:outerShdw>
                  </a:effectLst>
                </a:rPr>
                <a:t>趁</a:t>
              </a:r>
              <a:endParaRPr lang="zh-CN" altLang="en-US" sz="3200" b="1" dirty="0">
                <a:ln w="12700">
                  <a:solidFill>
                    <a:schemeClr val="tx2">
                      <a:satMod val="155000"/>
                    </a:schemeClr>
                  </a:solidFill>
                  <a:prstDash val="solid"/>
                </a:ln>
                <a:solidFill>
                  <a:schemeClr val="accent3">
                    <a:lumMod val="40000"/>
                    <a:lumOff val="60000"/>
                  </a:schemeClr>
                </a:solidFill>
                <a:effectLst>
                  <a:outerShdw blurRad="41275" dist="20320" dir="1800000" algn="tl" rotWithShape="0">
                    <a:srgbClr val="000000">
                      <a:alpha val="40000"/>
                    </a:srgbClr>
                  </a:outerShdw>
                </a:effectLst>
              </a:endParaRPr>
            </a:p>
          </p:txBody>
        </p:sp>
        <p:sp>
          <p:nvSpPr>
            <p:cNvPr id="5" name="椭圆 4"/>
            <p:cNvSpPr/>
            <p:nvPr/>
          </p:nvSpPr>
          <p:spPr>
            <a:xfrm>
              <a:off x="1240880" y="490869"/>
              <a:ext cx="720080" cy="72008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热</a:t>
              </a:r>
              <a:endParaRPr lang="zh-CN" altLang="en-US" sz="3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椭圆 5"/>
            <p:cNvSpPr/>
            <p:nvPr/>
          </p:nvSpPr>
          <p:spPr>
            <a:xfrm>
              <a:off x="1960960" y="490869"/>
              <a:ext cx="720080" cy="72008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打</a:t>
              </a:r>
              <a:endParaRPr lang="zh-CN" altLang="en-US"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
          <p:nvSpPr>
            <p:cNvPr id="7" name="椭圆 6"/>
            <p:cNvSpPr/>
            <p:nvPr/>
          </p:nvSpPr>
          <p:spPr>
            <a:xfrm>
              <a:off x="2681040" y="493732"/>
              <a:ext cx="720080" cy="72008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铁</a:t>
              </a:r>
              <a:endParaRPr lang="zh-CN"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pic>
        <p:nvPicPr>
          <p:cNvPr id="8" name="图片 7"/>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35023" y="4941168"/>
            <a:ext cx="1310031" cy="8711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80">
                                          <p:stCondLst>
                                            <p:cond delay="0"/>
                                          </p:stCondLst>
                                        </p:cTn>
                                        <p:tgtEl>
                                          <p:spTgt spid="8"/>
                                        </p:tgtEl>
                                      </p:cBhvr>
                                    </p:animEffect>
                                    <p:anim calcmode="lin" valueType="num">
                                      <p:cBhvr>
                                        <p:cTn id="1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8" dur="26">
                                          <p:stCondLst>
                                            <p:cond delay="650"/>
                                          </p:stCondLst>
                                        </p:cTn>
                                        <p:tgtEl>
                                          <p:spTgt spid="8"/>
                                        </p:tgtEl>
                                      </p:cBhvr>
                                      <p:to x="100000" y="60000"/>
                                    </p:animScale>
                                    <p:animScale>
                                      <p:cBhvr>
                                        <p:cTn id="19" dur="166" decel="50000">
                                          <p:stCondLst>
                                            <p:cond delay="676"/>
                                          </p:stCondLst>
                                        </p:cTn>
                                        <p:tgtEl>
                                          <p:spTgt spid="8"/>
                                        </p:tgtEl>
                                      </p:cBhvr>
                                      <p:to x="100000" y="100000"/>
                                    </p:animScale>
                                    <p:animScale>
                                      <p:cBhvr>
                                        <p:cTn id="20" dur="26">
                                          <p:stCondLst>
                                            <p:cond delay="1312"/>
                                          </p:stCondLst>
                                        </p:cTn>
                                        <p:tgtEl>
                                          <p:spTgt spid="8"/>
                                        </p:tgtEl>
                                      </p:cBhvr>
                                      <p:to x="100000" y="80000"/>
                                    </p:animScale>
                                    <p:animScale>
                                      <p:cBhvr>
                                        <p:cTn id="21" dur="166" decel="50000">
                                          <p:stCondLst>
                                            <p:cond delay="1338"/>
                                          </p:stCondLst>
                                        </p:cTn>
                                        <p:tgtEl>
                                          <p:spTgt spid="8"/>
                                        </p:tgtEl>
                                      </p:cBhvr>
                                      <p:to x="100000" y="100000"/>
                                    </p:animScale>
                                    <p:animScale>
                                      <p:cBhvr>
                                        <p:cTn id="22" dur="26">
                                          <p:stCondLst>
                                            <p:cond delay="1642"/>
                                          </p:stCondLst>
                                        </p:cTn>
                                        <p:tgtEl>
                                          <p:spTgt spid="8"/>
                                        </p:tgtEl>
                                      </p:cBhvr>
                                      <p:to x="100000" y="90000"/>
                                    </p:animScale>
                                    <p:animScale>
                                      <p:cBhvr>
                                        <p:cTn id="23" dur="166" decel="50000">
                                          <p:stCondLst>
                                            <p:cond delay="1668"/>
                                          </p:stCondLst>
                                        </p:cTn>
                                        <p:tgtEl>
                                          <p:spTgt spid="8"/>
                                        </p:tgtEl>
                                      </p:cBhvr>
                                      <p:to x="100000" y="100000"/>
                                    </p:animScale>
                                    <p:animScale>
                                      <p:cBhvr>
                                        <p:cTn id="24" dur="26">
                                          <p:stCondLst>
                                            <p:cond delay="1808"/>
                                          </p:stCondLst>
                                        </p:cTn>
                                        <p:tgtEl>
                                          <p:spTgt spid="8"/>
                                        </p:tgtEl>
                                      </p:cBhvr>
                                      <p:to x="100000" y="95000"/>
                                    </p:animScale>
                                    <p:animScale>
                                      <p:cBhvr>
                                        <p:cTn id="25"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横卷形 1"/>
          <p:cNvSpPr/>
          <p:nvPr/>
        </p:nvSpPr>
        <p:spPr>
          <a:xfrm rot="20934022">
            <a:off x="703904" y="688372"/>
            <a:ext cx="2304256" cy="1080120"/>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3600" dirty="0" smtClean="0">
                <a:solidFill>
                  <a:srgbClr val="FF0000"/>
                </a:solidFill>
                <a:latin typeface="华文琥珀" panose="02010800040101010101" pitchFamily="2" charset="-122"/>
                <a:ea typeface="华文琥珀" panose="02010800040101010101" pitchFamily="2" charset="-122"/>
              </a:rPr>
              <a:t>课堂小结</a:t>
            </a:r>
            <a:endParaRPr lang="zh-CN" altLang="en-US" sz="3600" dirty="0">
              <a:solidFill>
                <a:srgbClr val="FF0000"/>
              </a:solidFill>
              <a:latin typeface="华文琥珀" panose="02010800040101010101" pitchFamily="2" charset="-122"/>
              <a:ea typeface="华文琥珀" panose="02010800040101010101" pitchFamily="2" charset="-122"/>
            </a:endParaRPr>
          </a:p>
        </p:txBody>
      </p:sp>
      <p:sp>
        <p:nvSpPr>
          <p:cNvPr id="3" name="矩形 2"/>
          <p:cNvSpPr/>
          <p:nvPr/>
        </p:nvSpPr>
        <p:spPr>
          <a:xfrm>
            <a:off x="707794" y="2920588"/>
            <a:ext cx="658482" cy="2304256"/>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b="1" dirty="0" smtClean="0">
                <a:latin typeface="华文行楷" panose="02010800040101010101" pitchFamily="2" charset="-122"/>
                <a:ea typeface="华文行楷" panose="02010800040101010101" pitchFamily="2" charset="-122"/>
              </a:rPr>
              <a:t>三</a:t>
            </a:r>
            <a:endParaRPr lang="en-US" altLang="zh-CN" sz="3200" b="1" dirty="0" smtClean="0">
              <a:latin typeface="华文行楷" panose="02010800040101010101" pitchFamily="2" charset="-122"/>
              <a:ea typeface="华文行楷" panose="02010800040101010101" pitchFamily="2" charset="-122"/>
            </a:endParaRPr>
          </a:p>
          <a:p>
            <a:pPr algn="ctr"/>
            <a:r>
              <a:rPr lang="zh-CN" altLang="en-US" sz="3200" b="1" dirty="0" smtClean="0">
                <a:latin typeface="华文行楷" panose="02010800040101010101" pitchFamily="2" charset="-122"/>
                <a:ea typeface="华文行楷" panose="02010800040101010101" pitchFamily="2" charset="-122"/>
              </a:rPr>
              <a:t>大</a:t>
            </a:r>
            <a:endParaRPr lang="en-US" altLang="zh-CN" sz="3200" b="1" dirty="0" smtClean="0">
              <a:latin typeface="华文行楷" panose="02010800040101010101" pitchFamily="2" charset="-122"/>
              <a:ea typeface="华文行楷" panose="02010800040101010101" pitchFamily="2" charset="-122"/>
            </a:endParaRPr>
          </a:p>
          <a:p>
            <a:pPr algn="ctr"/>
            <a:r>
              <a:rPr lang="zh-CN" altLang="en-US" sz="3200" b="1" dirty="0" smtClean="0">
                <a:latin typeface="华文行楷" panose="02010800040101010101" pitchFamily="2" charset="-122"/>
                <a:ea typeface="华文行楷" panose="02010800040101010101" pitchFamily="2" charset="-122"/>
              </a:rPr>
              <a:t>改</a:t>
            </a:r>
            <a:endParaRPr lang="en-US" altLang="zh-CN" sz="3200" b="1" dirty="0" smtClean="0">
              <a:latin typeface="华文行楷" panose="02010800040101010101" pitchFamily="2" charset="-122"/>
              <a:ea typeface="华文行楷" panose="02010800040101010101" pitchFamily="2" charset="-122"/>
            </a:endParaRPr>
          </a:p>
          <a:p>
            <a:pPr algn="ctr"/>
            <a:r>
              <a:rPr lang="zh-CN" altLang="en-US" sz="3200" b="1" dirty="0" smtClean="0">
                <a:latin typeface="华文行楷" panose="02010800040101010101" pitchFamily="2" charset="-122"/>
                <a:ea typeface="华文行楷" panose="02010800040101010101" pitchFamily="2" charset="-122"/>
              </a:rPr>
              <a:t>造</a:t>
            </a:r>
            <a:endParaRPr lang="zh-CN" altLang="en-US" sz="3200" b="1" dirty="0">
              <a:latin typeface="华文行楷" panose="02010800040101010101" pitchFamily="2" charset="-122"/>
              <a:ea typeface="华文行楷" panose="02010800040101010101" pitchFamily="2" charset="-122"/>
            </a:endParaRPr>
          </a:p>
        </p:txBody>
      </p:sp>
      <p:sp>
        <p:nvSpPr>
          <p:cNvPr id="4" name="左大括号 3"/>
          <p:cNvSpPr/>
          <p:nvPr/>
        </p:nvSpPr>
        <p:spPr>
          <a:xfrm>
            <a:off x="1413575" y="2402345"/>
            <a:ext cx="442458" cy="3396162"/>
          </a:xfrm>
          <a:prstGeom prst="leftBrace">
            <a:avLst>
              <a:gd name="adj1" fmla="val 50886"/>
              <a:gd name="adj2" fmla="val 51311"/>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圆角矩形 4"/>
          <p:cNvSpPr/>
          <p:nvPr/>
        </p:nvSpPr>
        <p:spPr>
          <a:xfrm>
            <a:off x="1918114" y="2335295"/>
            <a:ext cx="1028933" cy="656717"/>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800" dirty="0" smtClean="0">
                <a:latin typeface="华文行楷" panose="02010800040101010101" pitchFamily="2" charset="-122"/>
                <a:ea typeface="华文行楷" panose="02010800040101010101" pitchFamily="2" charset="-122"/>
              </a:rPr>
              <a:t>农业</a:t>
            </a:r>
            <a:endParaRPr lang="zh-CN" altLang="en-US" sz="2800" dirty="0">
              <a:latin typeface="华文行楷" panose="02010800040101010101" pitchFamily="2" charset="-122"/>
              <a:ea typeface="华文行楷" panose="02010800040101010101" pitchFamily="2" charset="-122"/>
            </a:endParaRPr>
          </a:p>
        </p:txBody>
      </p:sp>
      <p:sp>
        <p:nvSpPr>
          <p:cNvPr id="6" name="圆角矩形 5"/>
          <p:cNvSpPr/>
          <p:nvPr/>
        </p:nvSpPr>
        <p:spPr>
          <a:xfrm>
            <a:off x="1918113" y="3741703"/>
            <a:ext cx="1477185" cy="662026"/>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sz="2800" dirty="0">
                <a:latin typeface="华文行楷" panose="02010800040101010101" pitchFamily="2" charset="-122"/>
                <a:ea typeface="华文行楷" panose="02010800040101010101" pitchFamily="2" charset="-122"/>
              </a:rPr>
              <a:t>手工</a:t>
            </a:r>
            <a:r>
              <a:rPr lang="zh-CN" altLang="en-US" sz="2800" dirty="0" smtClean="0">
                <a:latin typeface="华文行楷" panose="02010800040101010101" pitchFamily="2" charset="-122"/>
                <a:ea typeface="华文行楷" panose="02010800040101010101" pitchFamily="2" charset="-122"/>
              </a:rPr>
              <a:t>业</a:t>
            </a:r>
            <a:endParaRPr lang="zh-CN" altLang="en-US" sz="2800" dirty="0">
              <a:latin typeface="华文行楷" panose="02010800040101010101" pitchFamily="2" charset="-122"/>
              <a:ea typeface="华文行楷" panose="02010800040101010101" pitchFamily="2" charset="-122"/>
            </a:endParaRPr>
          </a:p>
        </p:txBody>
      </p:sp>
      <p:sp>
        <p:nvSpPr>
          <p:cNvPr id="7" name="圆角矩形 6"/>
          <p:cNvSpPr/>
          <p:nvPr/>
        </p:nvSpPr>
        <p:spPr>
          <a:xfrm>
            <a:off x="1856033" y="5182388"/>
            <a:ext cx="2474454" cy="661041"/>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2400" dirty="0" smtClean="0">
                <a:latin typeface="华文行楷" panose="02010800040101010101" pitchFamily="2" charset="-122"/>
                <a:ea typeface="华文行楷" panose="02010800040101010101" pitchFamily="2" charset="-122"/>
              </a:rPr>
              <a:t>资本主义工商业</a:t>
            </a:r>
            <a:endParaRPr lang="zh-CN" altLang="en-US" sz="2400" dirty="0">
              <a:latin typeface="华文行楷" panose="02010800040101010101" pitchFamily="2" charset="-122"/>
              <a:ea typeface="华文行楷" panose="02010800040101010101" pitchFamily="2" charset="-122"/>
            </a:endParaRPr>
          </a:p>
        </p:txBody>
      </p:sp>
      <p:grpSp>
        <p:nvGrpSpPr>
          <p:cNvPr id="33" name="组合 32"/>
          <p:cNvGrpSpPr/>
          <p:nvPr/>
        </p:nvGrpSpPr>
        <p:grpSpPr>
          <a:xfrm>
            <a:off x="3090580" y="2663653"/>
            <a:ext cx="1749168" cy="1390447"/>
            <a:chOff x="3090580" y="2663653"/>
            <a:chExt cx="1749168" cy="1390447"/>
          </a:xfrm>
        </p:grpSpPr>
        <p:cxnSp>
          <p:nvCxnSpPr>
            <p:cNvPr id="9" name="直接箭头连接符 8"/>
            <p:cNvCxnSpPr/>
            <p:nvPr/>
          </p:nvCxnSpPr>
          <p:spPr>
            <a:xfrm>
              <a:off x="3090580" y="2663653"/>
              <a:ext cx="1692188" cy="47237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3519031" y="3429306"/>
              <a:ext cx="1320717" cy="62479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grpSp>
      <p:sp>
        <p:nvSpPr>
          <p:cNvPr id="12" name="椭圆 11"/>
          <p:cNvSpPr/>
          <p:nvPr/>
        </p:nvSpPr>
        <p:spPr>
          <a:xfrm>
            <a:off x="4888256" y="2863673"/>
            <a:ext cx="1555952" cy="738624"/>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2400" dirty="0" smtClean="0">
                <a:latin typeface="华文行楷" panose="02010800040101010101" pitchFamily="2" charset="-122"/>
                <a:ea typeface="华文行楷" panose="02010800040101010101" pitchFamily="2" charset="-122"/>
              </a:rPr>
              <a:t>生产合作社</a:t>
            </a:r>
            <a:endParaRPr lang="zh-CN" altLang="en-US" sz="2400" dirty="0">
              <a:latin typeface="华文行楷" panose="02010800040101010101" pitchFamily="2" charset="-122"/>
              <a:ea typeface="华文行楷" panose="02010800040101010101" pitchFamily="2" charset="-122"/>
            </a:endParaRPr>
          </a:p>
        </p:txBody>
      </p:sp>
      <p:sp>
        <p:nvSpPr>
          <p:cNvPr id="16" name="矩形 15"/>
          <p:cNvSpPr/>
          <p:nvPr/>
        </p:nvSpPr>
        <p:spPr>
          <a:xfrm>
            <a:off x="4874144" y="5044857"/>
            <a:ext cx="1584176" cy="93610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dirty="0" smtClean="0">
                <a:latin typeface="华文行楷" panose="02010800040101010101" pitchFamily="2" charset="-122"/>
                <a:ea typeface="华文行楷" panose="02010800040101010101" pitchFamily="2" charset="-122"/>
              </a:rPr>
              <a:t>赎买政策</a:t>
            </a:r>
            <a:endParaRPr lang="en-US" altLang="zh-CN" sz="2400" dirty="0" smtClean="0">
              <a:latin typeface="华文行楷" panose="02010800040101010101" pitchFamily="2" charset="-122"/>
              <a:ea typeface="华文行楷" panose="02010800040101010101" pitchFamily="2" charset="-122"/>
            </a:endParaRPr>
          </a:p>
          <a:p>
            <a:pPr algn="ctr"/>
            <a:r>
              <a:rPr lang="zh-CN" altLang="en-US" sz="2400" dirty="0">
                <a:latin typeface="华文行楷" panose="02010800040101010101" pitchFamily="2" charset="-122"/>
                <a:ea typeface="华文行楷" panose="02010800040101010101" pitchFamily="2" charset="-122"/>
              </a:rPr>
              <a:t>公私合营</a:t>
            </a:r>
            <a:endParaRPr lang="zh-CN" altLang="en-US" sz="2400" dirty="0">
              <a:latin typeface="华文行楷" panose="02010800040101010101" pitchFamily="2" charset="-122"/>
              <a:ea typeface="华文行楷" panose="02010800040101010101" pitchFamily="2" charset="-122"/>
            </a:endParaRPr>
          </a:p>
        </p:txBody>
      </p:sp>
      <p:cxnSp>
        <p:nvCxnSpPr>
          <p:cNvPr id="23" name="直接箭头连接符 22"/>
          <p:cNvCxnSpPr/>
          <p:nvPr/>
        </p:nvCxnSpPr>
        <p:spPr>
          <a:xfrm>
            <a:off x="4310203" y="5512909"/>
            <a:ext cx="52954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7" name="左大括号 26"/>
          <p:cNvSpPr/>
          <p:nvPr/>
        </p:nvSpPr>
        <p:spPr>
          <a:xfrm rot="10800000">
            <a:off x="6490003" y="2920588"/>
            <a:ext cx="442458" cy="3047202"/>
          </a:xfrm>
          <a:prstGeom prst="leftBrace">
            <a:avLst>
              <a:gd name="adj1" fmla="val 50886"/>
              <a:gd name="adj2" fmla="val 51311"/>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流程图: 过程 27"/>
          <p:cNvSpPr/>
          <p:nvPr/>
        </p:nvSpPr>
        <p:spPr>
          <a:xfrm>
            <a:off x="7043236" y="3136028"/>
            <a:ext cx="1512168" cy="2664297"/>
          </a:xfrm>
          <a:prstGeom prst="flowChartProcess">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sz="2400" dirty="0" smtClean="0">
                <a:latin typeface="华文行楷" panose="02010800040101010101" pitchFamily="2" charset="-122"/>
                <a:ea typeface="华文行楷" panose="02010800040101010101" pitchFamily="2" charset="-122"/>
              </a:rPr>
              <a:t>初步建立起社会主义的基本制度，我国进入到社会主义初级阶段</a:t>
            </a:r>
            <a:endParaRPr lang="zh-CN" altLang="en-US" sz="2400" dirty="0">
              <a:latin typeface="华文行楷" panose="02010800040101010101" pitchFamily="2" charset="-122"/>
              <a:ea typeface="华文行楷" panose="02010800040101010101" pitchFamily="2" charset="-122"/>
            </a:endParaRPr>
          </a:p>
        </p:txBody>
      </p:sp>
      <p:sp>
        <p:nvSpPr>
          <p:cNvPr id="29" name="五边形 28"/>
          <p:cNvSpPr/>
          <p:nvPr/>
        </p:nvSpPr>
        <p:spPr>
          <a:xfrm>
            <a:off x="3423678" y="1228432"/>
            <a:ext cx="1773049" cy="751761"/>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2800" b="1" dirty="0" smtClean="0">
                <a:solidFill>
                  <a:srgbClr val="FF0000"/>
                </a:solidFill>
                <a:latin typeface="华文楷体" panose="02010600040101010101" pitchFamily="2" charset="-122"/>
                <a:ea typeface="华文楷体" panose="02010600040101010101" pitchFamily="2" charset="-122"/>
              </a:rPr>
              <a:t>私有制</a:t>
            </a:r>
            <a:endParaRPr lang="zh-CN" altLang="en-US" sz="2800" b="1" dirty="0">
              <a:solidFill>
                <a:srgbClr val="FF0000"/>
              </a:solidFill>
              <a:latin typeface="华文楷体" panose="02010600040101010101" pitchFamily="2" charset="-122"/>
              <a:ea typeface="华文楷体" panose="02010600040101010101" pitchFamily="2" charset="-122"/>
            </a:endParaRPr>
          </a:p>
        </p:txBody>
      </p:sp>
      <p:sp>
        <p:nvSpPr>
          <p:cNvPr id="31" name="燕尾形 30"/>
          <p:cNvSpPr/>
          <p:nvPr/>
        </p:nvSpPr>
        <p:spPr>
          <a:xfrm>
            <a:off x="5508104" y="1228432"/>
            <a:ext cx="504056" cy="751761"/>
          </a:xfrm>
          <a:prstGeom prst="chevron">
            <a:avLst>
              <a:gd name="adj" fmla="val 64397"/>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solidFill>
                <a:schemeClr val="tx1"/>
              </a:solidFill>
            </a:endParaRPr>
          </a:p>
        </p:txBody>
      </p:sp>
      <p:sp>
        <p:nvSpPr>
          <p:cNvPr id="32" name="燕尾形 31"/>
          <p:cNvSpPr/>
          <p:nvPr/>
        </p:nvSpPr>
        <p:spPr>
          <a:xfrm>
            <a:off x="6441036" y="1228433"/>
            <a:ext cx="1947388" cy="779482"/>
          </a:xfrm>
          <a:prstGeom prst="chevron">
            <a:avLst>
              <a:gd name="adj" fmla="val 4069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2800" b="1" dirty="0" smtClean="0">
                <a:solidFill>
                  <a:srgbClr val="FF0000"/>
                </a:solidFill>
                <a:latin typeface="华文楷体" panose="02010600040101010101" pitchFamily="2" charset="-122"/>
                <a:ea typeface="华文楷体" panose="02010600040101010101" pitchFamily="2" charset="-122"/>
              </a:rPr>
              <a:t>公有制</a:t>
            </a:r>
            <a:endParaRPr lang="zh-CN" altLang="en-US" sz="2800" b="1"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0-#ppt_w/2"/>
                                          </p:val>
                                        </p:tav>
                                        <p:tav tm="100000">
                                          <p:val>
                                            <p:strVal val="#ppt_x"/>
                                          </p:val>
                                        </p:tav>
                                      </p:tavLst>
                                    </p:anim>
                                    <p:anim calcmode="lin" valueType="num">
                                      <p:cBhvr additive="base">
                                        <p:cTn id="3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heel(1)">
                                      <p:cBhvr>
                                        <p:cTn id="43" dur="20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0-#ppt_w/2"/>
                                          </p:val>
                                        </p:tav>
                                        <p:tav tm="100000">
                                          <p:val>
                                            <p:strVal val="#ppt_x"/>
                                          </p:val>
                                        </p:tav>
                                      </p:tavLst>
                                    </p:anim>
                                    <p:anim calcmode="lin" valueType="num">
                                      <p:cBhvr additive="base">
                                        <p:cTn id="49"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heel(1)">
                                      <p:cBhvr>
                                        <p:cTn id="54" dur="20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0-#ppt_w/2"/>
                                          </p:val>
                                        </p:tav>
                                        <p:tav tm="100000">
                                          <p:val>
                                            <p:strVal val="#ppt_x"/>
                                          </p:val>
                                        </p:tav>
                                      </p:tavLst>
                                    </p:anim>
                                    <p:anim calcmode="lin" valueType="num">
                                      <p:cBhvr additive="base">
                                        <p:cTn id="60"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0-#ppt_w/2"/>
                                          </p:val>
                                        </p:tav>
                                        <p:tav tm="100000">
                                          <p:val>
                                            <p:strVal val="#ppt_x"/>
                                          </p:val>
                                        </p:tav>
                                      </p:tavLst>
                                    </p:anim>
                                    <p:anim calcmode="lin" valueType="num">
                                      <p:cBhvr additive="base">
                                        <p:cTn id="6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grpId="0" nodeType="click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0-#ppt_w/2"/>
                                          </p:val>
                                        </p:tav>
                                        <p:tav tm="100000">
                                          <p:val>
                                            <p:strVal val="#ppt_x"/>
                                          </p:val>
                                        </p:tav>
                                      </p:tavLst>
                                    </p:anim>
                                    <p:anim calcmode="lin" valueType="num">
                                      <p:cBhvr additive="base">
                                        <p:cTn id="7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2"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fill="hold"/>
                                        <p:tgtEl>
                                          <p:spTgt spid="27"/>
                                        </p:tgtEl>
                                        <p:attrNameLst>
                                          <p:attrName>ppt_x</p:attrName>
                                        </p:attrNameLst>
                                      </p:cBhvr>
                                      <p:tavLst>
                                        <p:tav tm="0">
                                          <p:val>
                                            <p:strVal val="1+#ppt_w/2"/>
                                          </p:val>
                                        </p:tav>
                                        <p:tav tm="100000">
                                          <p:val>
                                            <p:strVal val="#ppt_x"/>
                                          </p:val>
                                        </p:tav>
                                      </p:tavLst>
                                    </p:anim>
                                    <p:anim calcmode="lin" valueType="num">
                                      <p:cBhvr additive="base">
                                        <p:cTn id="7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4" presetClass="entr" presetSubtype="5" fill="hold" grpId="0" nodeType="click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randombar(vertical)">
                                      <p:cBhvr>
                                        <p:cTn id="8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2" grpId="0" animBg="1"/>
      <p:bldP spid="16" grpId="0" animBg="1"/>
      <p:bldP spid="27" grpId="0" animBg="1"/>
      <p:bldP spid="28" grpId="0" animBg="1"/>
      <p:bldP spid="29" grpId="0" animBg="1"/>
      <p:bldP spid="31" grpId="0" animBg="1"/>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0962380">
            <a:off x="1024751" y="2370124"/>
            <a:ext cx="7431997" cy="1862048"/>
          </a:xfrm>
          <a:prstGeom prst="rect">
            <a:avLst/>
          </a:prstGeom>
          <a:noFill/>
          <a:scene3d>
            <a:camera prst="orthographicFront"/>
            <a:lightRig rig="flat" dir="t">
              <a:rot lat="0" lon="0" rev="18900000"/>
            </a:lightRig>
          </a:scene3d>
          <a:sp3d>
            <a:bevelT prst="slope"/>
          </a:sp3d>
        </p:spPr>
        <p:txBody>
          <a:bodyPr wrap="square" lIns="91440" tIns="45720" rIns="91440" bIns="45720">
            <a:spAutoFit/>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11500" cap="none" spc="0" dirty="0" smtClean="0">
                <a:solidFill>
                  <a:schemeClr val="accent3"/>
                </a:solidFill>
                <a:effectLst/>
                <a:latin typeface="华文彩云" panose="02010800040101010101" pitchFamily="2" charset="-122"/>
                <a:ea typeface="华文彩云" panose="02010800040101010101" pitchFamily="2" charset="-122"/>
              </a:rPr>
              <a:t>谢谢大家！</a:t>
            </a:r>
            <a:endParaRPr lang="zh-CN" altLang="en-US" sz="11500" cap="none" spc="0" dirty="0">
              <a:solidFill>
                <a:schemeClr val="accent3"/>
              </a:solidFill>
              <a:effectLst/>
              <a:latin typeface="华文彩云" panose="02010800040101010101" pitchFamily="2" charset="-122"/>
              <a:ea typeface="华文彩云" panose="020108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grpId="1" nodeType="clickEffect">
                                  <p:stCondLst>
                                    <p:cond delay="0"/>
                                  </p:stCondLst>
                                  <p:childTnLst>
                                    <p:animRot by="120000">
                                      <p:cBhvr>
                                        <p:cTn id="24" dur="100" fill="hold">
                                          <p:stCondLst>
                                            <p:cond delay="0"/>
                                          </p:stCondLst>
                                        </p:cTn>
                                        <p:tgtEl>
                                          <p:spTgt spid="2"/>
                                        </p:tgtEl>
                                        <p:attrNameLst>
                                          <p:attrName>r</p:attrName>
                                        </p:attrNameLst>
                                      </p:cBhvr>
                                    </p:animRot>
                                    <p:animRot by="-240000">
                                      <p:cBhvr>
                                        <p:cTn id="25" dur="200" fill="hold">
                                          <p:stCondLst>
                                            <p:cond delay="200"/>
                                          </p:stCondLst>
                                        </p:cTn>
                                        <p:tgtEl>
                                          <p:spTgt spid="2"/>
                                        </p:tgtEl>
                                        <p:attrNameLst>
                                          <p:attrName>r</p:attrName>
                                        </p:attrNameLst>
                                      </p:cBhvr>
                                    </p:animRot>
                                    <p:animRot by="240000">
                                      <p:cBhvr>
                                        <p:cTn id="26" dur="200" fill="hold">
                                          <p:stCondLst>
                                            <p:cond delay="400"/>
                                          </p:stCondLst>
                                        </p:cTn>
                                        <p:tgtEl>
                                          <p:spTgt spid="2"/>
                                        </p:tgtEl>
                                        <p:attrNameLst>
                                          <p:attrName>r</p:attrName>
                                        </p:attrNameLst>
                                      </p:cBhvr>
                                    </p:animRot>
                                    <p:animRot by="-240000">
                                      <p:cBhvr>
                                        <p:cTn id="27" dur="200" fill="hold">
                                          <p:stCondLst>
                                            <p:cond delay="600"/>
                                          </p:stCondLst>
                                        </p:cTn>
                                        <p:tgtEl>
                                          <p:spTgt spid="2"/>
                                        </p:tgtEl>
                                        <p:attrNameLst>
                                          <p:attrName>r</p:attrName>
                                        </p:attrNameLst>
                                      </p:cBhvr>
                                    </p:animRot>
                                    <p:animRot by="120000">
                                      <p:cBhvr>
                                        <p:cTn id="28"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77817" y="1310251"/>
            <a:ext cx="8366183" cy="864096"/>
          </a:xfrm>
        </p:spPr>
        <p:txBody>
          <a:bodyPr/>
          <a:lstStyle/>
          <a:p>
            <a:pPr>
              <a:buFont typeface="Wingdings" panose="05000000000000000000" pitchFamily="2" charset="2"/>
              <a:buChar char="u"/>
            </a:pPr>
            <a:r>
              <a:rPr lang="zh-CN" altLang="en-US" sz="3200" b="1" dirty="0"/>
              <a:t>中国</a:t>
            </a:r>
            <a:r>
              <a:rPr lang="zh-CN" altLang="en-US" sz="3200" b="1" dirty="0" smtClean="0"/>
              <a:t>的</a:t>
            </a:r>
            <a:r>
              <a:rPr lang="zh-CN" altLang="en-US" sz="4000" b="1" dirty="0">
                <a:solidFill>
                  <a:srgbClr val="FF0000"/>
                </a:solidFill>
              </a:rPr>
              <a:t>“新四大发明</a:t>
            </a:r>
            <a:r>
              <a:rPr lang="zh-CN" altLang="en-US" sz="4000" b="1" dirty="0" smtClean="0">
                <a:solidFill>
                  <a:srgbClr val="FF0000"/>
                </a:solidFill>
              </a:rPr>
              <a:t>” </a:t>
            </a:r>
            <a:r>
              <a:rPr lang="zh-CN" altLang="en-US" sz="3200" b="1" dirty="0" smtClean="0"/>
              <a:t>又是指</a:t>
            </a:r>
            <a:r>
              <a:rPr lang="zh-CN" altLang="en-US" sz="3200" b="1" dirty="0"/>
              <a:t>什么？</a:t>
            </a:r>
            <a:endParaRPr lang="zh-CN" altLang="en-US" sz="3200" b="1" dirty="0"/>
          </a:p>
          <a:p>
            <a:pPr marL="0" indent="0">
              <a:buNone/>
            </a:pPr>
            <a:endParaRPr lang="zh-CN" altLang="en-US" dirty="0"/>
          </a:p>
        </p:txBody>
      </p:sp>
      <p:sp>
        <p:nvSpPr>
          <p:cNvPr id="4" name="标题 2"/>
          <p:cNvSpPr>
            <a:spLocks noGrp="1"/>
          </p:cNvSpPr>
          <p:nvPr>
            <p:ph type="title"/>
          </p:nvPr>
        </p:nvSpPr>
        <p:spPr>
          <a:xfrm>
            <a:off x="467544" y="404664"/>
            <a:ext cx="1872208" cy="864096"/>
          </a:xfrm>
          <a:solidFill>
            <a:schemeClr val="bg2">
              <a:lumMod val="50000"/>
            </a:schemeClr>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normAutofit fontScale="90000"/>
            <a:scene3d>
              <a:camera prst="isometricOffAxis2Left"/>
              <a:lightRig rig="threePt" dir="t"/>
            </a:scene3d>
          </a:bodyPr>
          <a:lstStyle/>
          <a:p>
            <a:r>
              <a:rPr lang="zh-CN" altLang="en-US" sz="6000" dirty="0" smtClean="0">
                <a:solidFill>
                  <a:srgbClr val="FF0000"/>
                </a:solidFill>
              </a:rPr>
              <a:t>思考</a:t>
            </a:r>
            <a:endParaRPr lang="zh-CN" altLang="en-US" sz="6000" dirty="0">
              <a:solidFill>
                <a:srgbClr val="FF0000"/>
              </a:solidFill>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43608" y="2132856"/>
            <a:ext cx="3600400" cy="2160240"/>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5538" y="2139865"/>
            <a:ext cx="3419872" cy="216024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298" y="4509120"/>
            <a:ext cx="3598710" cy="207471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3174" y="4509120"/>
            <a:ext cx="3384599" cy="2074714"/>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80">
                                          <p:stCondLst>
                                            <p:cond delay="0"/>
                                          </p:stCondLst>
                                        </p:cTn>
                                        <p:tgtEl>
                                          <p:spTgt spid="7"/>
                                        </p:tgtEl>
                                      </p:cBhvr>
                                    </p:animEffect>
                                    <p:anim calcmode="lin" valueType="num">
                                      <p:cBhvr>
                                        <p:cTn id="4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9" dur="26">
                                          <p:stCondLst>
                                            <p:cond delay="650"/>
                                          </p:stCondLst>
                                        </p:cTn>
                                        <p:tgtEl>
                                          <p:spTgt spid="7"/>
                                        </p:tgtEl>
                                      </p:cBhvr>
                                      <p:to x="100000" y="60000"/>
                                    </p:animScale>
                                    <p:animScale>
                                      <p:cBhvr>
                                        <p:cTn id="50" dur="166" decel="50000">
                                          <p:stCondLst>
                                            <p:cond delay="676"/>
                                          </p:stCondLst>
                                        </p:cTn>
                                        <p:tgtEl>
                                          <p:spTgt spid="7"/>
                                        </p:tgtEl>
                                      </p:cBhvr>
                                      <p:to x="100000" y="100000"/>
                                    </p:animScale>
                                    <p:animScale>
                                      <p:cBhvr>
                                        <p:cTn id="51" dur="26">
                                          <p:stCondLst>
                                            <p:cond delay="1312"/>
                                          </p:stCondLst>
                                        </p:cTn>
                                        <p:tgtEl>
                                          <p:spTgt spid="7"/>
                                        </p:tgtEl>
                                      </p:cBhvr>
                                      <p:to x="100000" y="80000"/>
                                    </p:animScale>
                                    <p:animScale>
                                      <p:cBhvr>
                                        <p:cTn id="52" dur="166" decel="50000">
                                          <p:stCondLst>
                                            <p:cond delay="1338"/>
                                          </p:stCondLst>
                                        </p:cTn>
                                        <p:tgtEl>
                                          <p:spTgt spid="7"/>
                                        </p:tgtEl>
                                      </p:cBhvr>
                                      <p:to x="100000" y="100000"/>
                                    </p:animScale>
                                    <p:animScale>
                                      <p:cBhvr>
                                        <p:cTn id="53" dur="26">
                                          <p:stCondLst>
                                            <p:cond delay="1642"/>
                                          </p:stCondLst>
                                        </p:cTn>
                                        <p:tgtEl>
                                          <p:spTgt spid="7"/>
                                        </p:tgtEl>
                                      </p:cBhvr>
                                      <p:to x="100000" y="90000"/>
                                    </p:animScale>
                                    <p:animScale>
                                      <p:cBhvr>
                                        <p:cTn id="54" dur="166" decel="50000">
                                          <p:stCondLst>
                                            <p:cond delay="1668"/>
                                          </p:stCondLst>
                                        </p:cTn>
                                        <p:tgtEl>
                                          <p:spTgt spid="7"/>
                                        </p:tgtEl>
                                      </p:cBhvr>
                                      <p:to x="100000" y="100000"/>
                                    </p:animScale>
                                    <p:animScale>
                                      <p:cBhvr>
                                        <p:cTn id="55" dur="26">
                                          <p:stCondLst>
                                            <p:cond delay="1808"/>
                                          </p:stCondLst>
                                        </p:cTn>
                                        <p:tgtEl>
                                          <p:spTgt spid="7"/>
                                        </p:tgtEl>
                                      </p:cBhvr>
                                      <p:to x="100000" y="95000"/>
                                    </p:animScale>
                                    <p:animScale>
                                      <p:cBhvr>
                                        <p:cTn id="56" dur="166" decel="50000">
                                          <p:stCondLst>
                                            <p:cond delay="1834"/>
                                          </p:stCondLst>
                                        </p:cTn>
                                        <p:tgtEl>
                                          <p:spTgt spid="7"/>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down)">
                                      <p:cBhvr>
                                        <p:cTn id="61" dur="580">
                                          <p:stCondLst>
                                            <p:cond delay="0"/>
                                          </p:stCondLst>
                                        </p:cTn>
                                        <p:tgtEl>
                                          <p:spTgt spid="8"/>
                                        </p:tgtEl>
                                      </p:cBhvr>
                                    </p:animEffect>
                                    <p:anim calcmode="lin" valueType="num">
                                      <p:cBhvr>
                                        <p:cTn id="6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7" dur="26">
                                          <p:stCondLst>
                                            <p:cond delay="650"/>
                                          </p:stCondLst>
                                        </p:cTn>
                                        <p:tgtEl>
                                          <p:spTgt spid="8"/>
                                        </p:tgtEl>
                                      </p:cBhvr>
                                      <p:to x="100000" y="60000"/>
                                    </p:animScale>
                                    <p:animScale>
                                      <p:cBhvr>
                                        <p:cTn id="68" dur="166" decel="50000">
                                          <p:stCondLst>
                                            <p:cond delay="676"/>
                                          </p:stCondLst>
                                        </p:cTn>
                                        <p:tgtEl>
                                          <p:spTgt spid="8"/>
                                        </p:tgtEl>
                                      </p:cBhvr>
                                      <p:to x="100000" y="100000"/>
                                    </p:animScale>
                                    <p:animScale>
                                      <p:cBhvr>
                                        <p:cTn id="69" dur="26">
                                          <p:stCondLst>
                                            <p:cond delay="1312"/>
                                          </p:stCondLst>
                                        </p:cTn>
                                        <p:tgtEl>
                                          <p:spTgt spid="8"/>
                                        </p:tgtEl>
                                      </p:cBhvr>
                                      <p:to x="100000" y="80000"/>
                                    </p:animScale>
                                    <p:animScale>
                                      <p:cBhvr>
                                        <p:cTn id="70" dur="166" decel="50000">
                                          <p:stCondLst>
                                            <p:cond delay="1338"/>
                                          </p:stCondLst>
                                        </p:cTn>
                                        <p:tgtEl>
                                          <p:spTgt spid="8"/>
                                        </p:tgtEl>
                                      </p:cBhvr>
                                      <p:to x="100000" y="100000"/>
                                    </p:animScale>
                                    <p:animScale>
                                      <p:cBhvr>
                                        <p:cTn id="71" dur="26">
                                          <p:stCondLst>
                                            <p:cond delay="1642"/>
                                          </p:stCondLst>
                                        </p:cTn>
                                        <p:tgtEl>
                                          <p:spTgt spid="8"/>
                                        </p:tgtEl>
                                      </p:cBhvr>
                                      <p:to x="100000" y="90000"/>
                                    </p:animScale>
                                    <p:animScale>
                                      <p:cBhvr>
                                        <p:cTn id="72" dur="166" decel="50000">
                                          <p:stCondLst>
                                            <p:cond delay="1668"/>
                                          </p:stCondLst>
                                        </p:cTn>
                                        <p:tgtEl>
                                          <p:spTgt spid="8"/>
                                        </p:tgtEl>
                                      </p:cBhvr>
                                      <p:to x="100000" y="100000"/>
                                    </p:animScale>
                                    <p:animScale>
                                      <p:cBhvr>
                                        <p:cTn id="73" dur="26">
                                          <p:stCondLst>
                                            <p:cond delay="1808"/>
                                          </p:stCondLst>
                                        </p:cTn>
                                        <p:tgtEl>
                                          <p:spTgt spid="8"/>
                                        </p:tgtEl>
                                      </p:cBhvr>
                                      <p:to x="100000" y="95000"/>
                                    </p:animScale>
                                    <p:animScale>
                                      <p:cBhvr>
                                        <p:cTn id="74"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9564" y="3573016"/>
            <a:ext cx="4498460" cy="2722164"/>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2079" y="3573016"/>
            <a:ext cx="3262655" cy="272216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536278"/>
            <a:ext cx="4464496" cy="2448272"/>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2080" y="536278"/>
            <a:ext cx="3262655" cy="2438158"/>
          </a:xfrm>
          <a:prstGeom prst="rect">
            <a:avLst/>
          </a:prstGeom>
        </p:spPr>
      </p:pic>
      <p:pic>
        <p:nvPicPr>
          <p:cNvPr id="5" name="内容占位符 4"/>
          <p:cNvPicPr>
            <a:picLocks noGrp="1" noChangeAspect="1"/>
          </p:cNvPicPr>
          <p:nvPr>
            <p:ph idx="1"/>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6706" t="7181" r="28882" b="9003"/>
          <a:stretch>
            <a:fillRect/>
          </a:stretch>
        </p:blipFill>
        <p:spPr>
          <a:xfrm>
            <a:off x="2751747" y="1675663"/>
            <a:ext cx="4072554" cy="3240360"/>
          </a:xfr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692696"/>
            <a:ext cx="5644149" cy="1656590"/>
          </a:xfrm>
        </p:spPr>
        <p:txBody>
          <a:bodyPr>
            <a:noAutofit/>
          </a:bodyPr>
          <a:lstStyle/>
          <a:p>
            <a:pPr marL="0" indent="0" algn="ctr">
              <a:lnSpc>
                <a:spcPct val="150000"/>
              </a:lnSpc>
              <a:spcAft>
                <a:spcPts val="600"/>
              </a:spcAft>
              <a:buNone/>
            </a:pPr>
            <a:r>
              <a:rPr lang="zh-CN" altLang="en-US" sz="3600" dirty="0" smtClean="0">
                <a:solidFill>
                  <a:srgbClr val="FF3300"/>
                </a:solidFill>
                <a:latin typeface="华文琥珀" panose="02010800040101010101" pitchFamily="2" charset="-122"/>
                <a:ea typeface="华文琥珀" panose="02010800040101010101" pitchFamily="2" charset="-122"/>
              </a:rPr>
              <a:t>为什么我们的祖国发展的如此之快呢</a:t>
            </a:r>
            <a:r>
              <a:rPr lang="en-US" altLang="zh-CN" sz="3600" dirty="0" smtClean="0">
                <a:solidFill>
                  <a:srgbClr val="FF3300"/>
                </a:solidFill>
                <a:latin typeface="华文琥珀" panose="02010800040101010101" pitchFamily="2" charset="-122"/>
                <a:ea typeface="华文琥珀" panose="02010800040101010101" pitchFamily="2" charset="-122"/>
              </a:rPr>
              <a:t>?</a:t>
            </a:r>
            <a:endParaRPr lang="en-US" altLang="zh-CN" sz="3600" dirty="0" smtClean="0">
              <a:solidFill>
                <a:srgbClr val="FF3300"/>
              </a:solidFill>
              <a:latin typeface="华文琥珀" panose="02010800040101010101" pitchFamily="2" charset="-122"/>
              <a:ea typeface="华文琥珀" panose="02010800040101010101" pitchFamily="2" charset="-122"/>
            </a:endParaRPr>
          </a:p>
        </p:txBody>
      </p:sp>
      <p:pic>
        <p:nvPicPr>
          <p:cNvPr id="4" name="图片 3"/>
          <p:cNvPicPr>
            <a:picLocks noChangeAspect="1"/>
          </p:cNvPicPr>
          <p:nvPr/>
        </p:nvPicPr>
        <p:blipFill rotWithShape="1">
          <a:blip r:embed="rId1" cstate="print">
            <a:clrChange>
              <a:clrFrom>
                <a:srgbClr val="FBFBFB"/>
              </a:clrFrom>
              <a:clrTo>
                <a:srgbClr val="FBFBFB">
                  <a:alpha val="0"/>
                </a:srgbClr>
              </a:clrTo>
            </a:clrChange>
            <a:extLst>
              <a:ext uri="{28A0092B-C50C-407E-A947-70E740481C1C}">
                <a14:useLocalDpi xmlns:a14="http://schemas.microsoft.com/office/drawing/2010/main" val="0"/>
              </a:ext>
            </a:extLst>
          </a:blip>
          <a:srcRect l="22210" r="23504" b="5528"/>
          <a:stretch>
            <a:fillRect/>
          </a:stretch>
        </p:blipFill>
        <p:spPr>
          <a:xfrm>
            <a:off x="6012160" y="348679"/>
            <a:ext cx="2158844" cy="2504655"/>
          </a:xfrm>
          <a:prstGeom prst="rect">
            <a:avLst/>
          </a:prstGeom>
        </p:spPr>
      </p:pic>
      <p:sp>
        <p:nvSpPr>
          <p:cNvPr id="7" name="TextBox 6"/>
          <p:cNvSpPr txBox="1"/>
          <p:nvPr/>
        </p:nvSpPr>
        <p:spPr>
          <a:xfrm>
            <a:off x="725421" y="3299628"/>
            <a:ext cx="5256584" cy="584775"/>
          </a:xfrm>
          <a:prstGeom prst="rect">
            <a:avLst/>
          </a:prstGeom>
          <a:noFill/>
        </p:spPr>
        <p:txBody>
          <a:bodyPr wrap="square" rtlCol="0">
            <a:spAutoFit/>
          </a:bodyPr>
          <a:lstStyle/>
          <a:p>
            <a:r>
              <a:rPr lang="zh-CN" altLang="en-US" sz="3200" dirty="0">
                <a:solidFill>
                  <a:schemeClr val="accent2">
                    <a:lumMod val="60000"/>
                    <a:lumOff val="40000"/>
                  </a:schemeClr>
                </a:solidFill>
                <a:latin typeface="华文行楷" panose="02010800040101010101" pitchFamily="2" charset="-122"/>
                <a:ea typeface="华文行楷" panose="02010800040101010101" pitchFamily="2" charset="-122"/>
              </a:rPr>
              <a:t>我国</a:t>
            </a:r>
            <a:r>
              <a:rPr lang="zh-CN" altLang="en-US" sz="3200" dirty="0" smtClean="0">
                <a:solidFill>
                  <a:schemeClr val="accent2">
                    <a:lumMod val="60000"/>
                    <a:lumOff val="40000"/>
                  </a:schemeClr>
                </a:solidFill>
                <a:latin typeface="华文行楷" panose="02010800040101010101" pitchFamily="2" charset="-122"/>
                <a:ea typeface="华文行楷" panose="02010800040101010101" pitchFamily="2" charset="-122"/>
              </a:rPr>
              <a:t>的国家性质</a:t>
            </a:r>
            <a:r>
              <a:rPr lang="en-US" altLang="zh-CN" sz="3200" dirty="0" smtClean="0">
                <a:solidFill>
                  <a:schemeClr val="accent2">
                    <a:lumMod val="60000"/>
                    <a:lumOff val="40000"/>
                  </a:schemeClr>
                </a:solidFill>
                <a:latin typeface="华文行楷" panose="02010800040101010101" pitchFamily="2" charset="-122"/>
                <a:ea typeface="华文行楷" panose="02010800040101010101" pitchFamily="2" charset="-122"/>
              </a:rPr>
              <a:t>----------</a:t>
            </a:r>
            <a:endParaRPr lang="en-US" altLang="zh-CN" sz="3200" dirty="0" smtClean="0">
              <a:solidFill>
                <a:schemeClr val="accent2">
                  <a:lumMod val="60000"/>
                  <a:lumOff val="40000"/>
                </a:schemeClr>
              </a:solidFill>
              <a:latin typeface="华文行楷" panose="02010800040101010101" pitchFamily="2" charset="-122"/>
              <a:ea typeface="华文行楷" panose="02010800040101010101" pitchFamily="2" charset="-122"/>
            </a:endParaRPr>
          </a:p>
        </p:txBody>
      </p:sp>
      <p:sp>
        <p:nvSpPr>
          <p:cNvPr id="8" name="TextBox 7"/>
          <p:cNvSpPr txBox="1"/>
          <p:nvPr/>
        </p:nvSpPr>
        <p:spPr>
          <a:xfrm>
            <a:off x="5830958" y="3053406"/>
            <a:ext cx="2881018" cy="830997"/>
          </a:xfrm>
          <a:prstGeom prst="rect">
            <a:avLst/>
          </a:prstGeom>
          <a:noFill/>
        </p:spPr>
        <p:txBody>
          <a:bodyPr wrap="square" rtlCol="0">
            <a:spAutoFit/>
          </a:bodyPr>
          <a:lstStyle/>
          <a:p>
            <a:r>
              <a:rPr lang="zh-CN" altLang="en-US" sz="4800" dirty="0" smtClean="0">
                <a:solidFill>
                  <a:schemeClr val="accent2">
                    <a:lumMod val="60000"/>
                    <a:lumOff val="40000"/>
                  </a:schemeClr>
                </a:solidFill>
                <a:latin typeface="华文彩云" panose="02010800040101010101" pitchFamily="2" charset="-122"/>
                <a:ea typeface="华文彩云" panose="02010800040101010101" pitchFamily="2" charset="-122"/>
              </a:rPr>
              <a:t>社会主义</a:t>
            </a:r>
            <a:endParaRPr lang="zh-CN" altLang="en-US" sz="4800" dirty="0">
              <a:solidFill>
                <a:schemeClr val="accent2">
                  <a:lumMod val="60000"/>
                  <a:lumOff val="40000"/>
                </a:schemeClr>
              </a:solidFill>
              <a:latin typeface="华文彩云" panose="02010800040101010101" pitchFamily="2" charset="-122"/>
              <a:ea typeface="华文彩云" panose="02010800040101010101" pitchFamily="2" charset="-122"/>
            </a:endParaRPr>
          </a:p>
        </p:txBody>
      </p:sp>
      <p:sp>
        <p:nvSpPr>
          <p:cNvPr id="9" name="TextBox 8"/>
          <p:cNvSpPr txBox="1"/>
          <p:nvPr/>
        </p:nvSpPr>
        <p:spPr>
          <a:xfrm>
            <a:off x="755576" y="4293096"/>
            <a:ext cx="7632848" cy="1723549"/>
          </a:xfrm>
          <a:prstGeom prst="rect">
            <a:avLst/>
          </a:prstGeom>
          <a:noFill/>
        </p:spPr>
        <p:txBody>
          <a:bodyPr wrap="square" rtlCol="0">
            <a:spAutoFit/>
          </a:bodyPr>
          <a:lstStyle/>
          <a:p>
            <a:pPr marL="457200" indent="-457200">
              <a:spcAft>
                <a:spcPts val="1200"/>
              </a:spcAft>
              <a:buFont typeface="Wingdings" panose="05000000000000000000" pitchFamily="2" charset="2"/>
              <a:buChar char="l"/>
            </a:pPr>
            <a:r>
              <a:rPr lang="zh-CN" altLang="en-US" sz="3200" dirty="0">
                <a:latin typeface="华文行楷" panose="02010800040101010101" pitchFamily="2" charset="-122"/>
                <a:ea typeface="华文行楷" panose="02010800040101010101" pitchFamily="2" charset="-122"/>
              </a:rPr>
              <a:t>中</a:t>
            </a:r>
            <a:r>
              <a:rPr lang="zh-CN" altLang="en-US" sz="3200" dirty="0" smtClean="0">
                <a:latin typeface="华文行楷" panose="02010800040101010101" pitchFamily="2" charset="-122"/>
                <a:ea typeface="华文行楷" panose="02010800040101010101" pitchFamily="2" charset="-122"/>
              </a:rPr>
              <a:t>国是</a:t>
            </a:r>
            <a:r>
              <a:rPr lang="zh-CN" altLang="en-US" sz="3200" dirty="0" smtClean="0">
                <a:solidFill>
                  <a:srgbClr val="FF0000"/>
                </a:solidFill>
                <a:latin typeface="华文行楷" panose="02010800040101010101" pitchFamily="2" charset="-122"/>
                <a:ea typeface="华文行楷" panose="02010800040101010101" pitchFamily="2" charset="-122"/>
              </a:rPr>
              <a:t>什么时候</a:t>
            </a:r>
            <a:r>
              <a:rPr lang="zh-CN" altLang="en-US" sz="3200" dirty="0" smtClean="0">
                <a:latin typeface="华文行楷" panose="02010800040101010101" pitchFamily="2" charset="-122"/>
                <a:ea typeface="华文行楷" panose="02010800040101010101" pitchFamily="2" charset="-122"/>
              </a:rPr>
              <a:t>成为社会主义国家的？</a:t>
            </a:r>
            <a:endParaRPr lang="en-US" altLang="zh-CN" sz="3200" dirty="0" smtClean="0">
              <a:latin typeface="华文行楷" panose="02010800040101010101" pitchFamily="2" charset="-122"/>
              <a:ea typeface="华文行楷" panose="02010800040101010101" pitchFamily="2" charset="-122"/>
            </a:endParaRPr>
          </a:p>
          <a:p>
            <a:pPr marL="457200" indent="-457200">
              <a:buFont typeface="Wingdings" panose="05000000000000000000" pitchFamily="2" charset="2"/>
              <a:buChar char="l"/>
            </a:pPr>
            <a:r>
              <a:rPr lang="zh-CN" altLang="en-US" sz="3200" dirty="0" smtClean="0">
                <a:latin typeface="华文行楷" panose="02010800040101010101" pitchFamily="2" charset="-122"/>
                <a:ea typeface="华文行楷" panose="02010800040101010101" pitchFamily="2" charset="-122"/>
              </a:rPr>
              <a:t>又是</a:t>
            </a:r>
            <a:r>
              <a:rPr lang="zh-CN" altLang="en-US" sz="3200" dirty="0" smtClean="0">
                <a:solidFill>
                  <a:srgbClr val="FF0000"/>
                </a:solidFill>
                <a:latin typeface="华文行楷" panose="02010800040101010101" pitchFamily="2" charset="-122"/>
                <a:ea typeface="华文行楷" panose="02010800040101010101" pitchFamily="2" charset="-122"/>
              </a:rPr>
              <a:t>什么事件</a:t>
            </a:r>
            <a:r>
              <a:rPr lang="zh-CN" altLang="en-US" sz="3200" dirty="0" smtClean="0">
                <a:latin typeface="华文行楷" panose="02010800040101010101" pitchFamily="2" charset="-122"/>
                <a:ea typeface="华文行楷" panose="02010800040101010101" pitchFamily="2" charset="-122"/>
              </a:rPr>
              <a:t>标志着中国社会主义基本制度的建立？</a:t>
            </a:r>
            <a:endParaRPr lang="zh-CN" altLang="en-US" sz="3200" dirty="0">
              <a:latin typeface="华文行楷" panose="02010800040101010101" pitchFamily="2" charset="-122"/>
              <a:ea typeface="华文行楷" panose="020108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80">
                                          <p:stCondLst>
                                            <p:cond delay="0"/>
                                          </p:stCondLst>
                                        </p:cTn>
                                        <p:tgtEl>
                                          <p:spTgt spid="4"/>
                                        </p:tgtEl>
                                      </p:cBhvr>
                                    </p:animEffect>
                                    <p:anim calcmode="lin" valueType="num">
                                      <p:cBhvr>
                                        <p:cTn id="1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9" dur="26">
                                          <p:stCondLst>
                                            <p:cond delay="650"/>
                                          </p:stCondLst>
                                        </p:cTn>
                                        <p:tgtEl>
                                          <p:spTgt spid="4"/>
                                        </p:tgtEl>
                                      </p:cBhvr>
                                      <p:to x="100000" y="60000"/>
                                    </p:animScale>
                                    <p:animScale>
                                      <p:cBhvr>
                                        <p:cTn id="20" dur="166" decel="50000">
                                          <p:stCondLst>
                                            <p:cond delay="676"/>
                                          </p:stCondLst>
                                        </p:cTn>
                                        <p:tgtEl>
                                          <p:spTgt spid="4"/>
                                        </p:tgtEl>
                                      </p:cBhvr>
                                      <p:to x="100000" y="100000"/>
                                    </p:animScale>
                                    <p:animScale>
                                      <p:cBhvr>
                                        <p:cTn id="21" dur="26">
                                          <p:stCondLst>
                                            <p:cond delay="1312"/>
                                          </p:stCondLst>
                                        </p:cTn>
                                        <p:tgtEl>
                                          <p:spTgt spid="4"/>
                                        </p:tgtEl>
                                      </p:cBhvr>
                                      <p:to x="100000" y="80000"/>
                                    </p:animScale>
                                    <p:animScale>
                                      <p:cBhvr>
                                        <p:cTn id="22" dur="166" decel="50000">
                                          <p:stCondLst>
                                            <p:cond delay="1338"/>
                                          </p:stCondLst>
                                        </p:cTn>
                                        <p:tgtEl>
                                          <p:spTgt spid="4"/>
                                        </p:tgtEl>
                                      </p:cBhvr>
                                      <p:to x="100000" y="100000"/>
                                    </p:animScale>
                                    <p:animScale>
                                      <p:cBhvr>
                                        <p:cTn id="23" dur="26">
                                          <p:stCondLst>
                                            <p:cond delay="1642"/>
                                          </p:stCondLst>
                                        </p:cTn>
                                        <p:tgtEl>
                                          <p:spTgt spid="4"/>
                                        </p:tgtEl>
                                      </p:cBhvr>
                                      <p:to x="100000" y="90000"/>
                                    </p:animScale>
                                    <p:animScale>
                                      <p:cBhvr>
                                        <p:cTn id="24" dur="166" decel="50000">
                                          <p:stCondLst>
                                            <p:cond delay="1668"/>
                                          </p:stCondLst>
                                        </p:cTn>
                                        <p:tgtEl>
                                          <p:spTgt spid="4"/>
                                        </p:tgtEl>
                                      </p:cBhvr>
                                      <p:to x="100000" y="100000"/>
                                    </p:animScale>
                                    <p:animScale>
                                      <p:cBhvr>
                                        <p:cTn id="25" dur="26">
                                          <p:stCondLst>
                                            <p:cond delay="1808"/>
                                          </p:stCondLst>
                                        </p:cTn>
                                        <p:tgtEl>
                                          <p:spTgt spid="4"/>
                                        </p:tgtEl>
                                      </p:cBhvr>
                                      <p:to x="100000" y="95000"/>
                                    </p:animScale>
                                    <p:animScale>
                                      <p:cBhvr>
                                        <p:cTn id="26" dur="166" decel="50000">
                                          <p:stCondLst>
                                            <p:cond delay="1834"/>
                                          </p:stCondLst>
                                        </p:cTn>
                                        <p:tgtEl>
                                          <p:spTgt spid="4"/>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Effect transition="in" filter="barn(inVertical)">
                                      <p:cBhvr>
                                        <p:cTn id="31" dur="500"/>
                                        <p:tgtEl>
                                          <p:spTgt spid="7">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inVertical)">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548680"/>
            <a:ext cx="936104" cy="3600400"/>
          </a:xfrm>
        </p:spPr>
        <p:txBody>
          <a:bodyPr>
            <a:noAutofit/>
          </a:bodyPr>
          <a:lstStyle/>
          <a:p>
            <a:r>
              <a:rPr lang="zh-CN" altLang="en-US" sz="5400" dirty="0" smtClean="0">
                <a:solidFill>
                  <a:srgbClr val="0070C0"/>
                </a:solidFill>
                <a:latin typeface="华文行楷" panose="02010800040101010101" pitchFamily="2" charset="-122"/>
                <a:ea typeface="华文行楷" panose="02010800040101010101" pitchFamily="2" charset="-122"/>
              </a:rPr>
              <a:t>学</a:t>
            </a:r>
            <a:br>
              <a:rPr lang="en-US" altLang="zh-CN" sz="5400" dirty="0" smtClean="0">
                <a:solidFill>
                  <a:srgbClr val="0070C0"/>
                </a:solidFill>
                <a:latin typeface="华文行楷" panose="02010800040101010101" pitchFamily="2" charset="-122"/>
                <a:ea typeface="华文行楷" panose="02010800040101010101" pitchFamily="2" charset="-122"/>
              </a:rPr>
            </a:br>
            <a:r>
              <a:rPr lang="zh-CN" altLang="en-US" sz="5400" dirty="0" smtClean="0">
                <a:solidFill>
                  <a:srgbClr val="0070C0"/>
                </a:solidFill>
                <a:latin typeface="华文行楷" panose="02010800040101010101" pitchFamily="2" charset="-122"/>
                <a:ea typeface="华文行楷" panose="02010800040101010101" pitchFamily="2" charset="-122"/>
              </a:rPr>
              <a:t>习</a:t>
            </a:r>
            <a:br>
              <a:rPr lang="en-US" altLang="zh-CN" sz="5400" dirty="0" smtClean="0">
                <a:solidFill>
                  <a:srgbClr val="0070C0"/>
                </a:solidFill>
                <a:latin typeface="华文行楷" panose="02010800040101010101" pitchFamily="2" charset="-122"/>
                <a:ea typeface="华文行楷" panose="02010800040101010101" pitchFamily="2" charset="-122"/>
              </a:rPr>
            </a:br>
            <a:r>
              <a:rPr lang="zh-CN" altLang="en-US" sz="5400" dirty="0" smtClean="0">
                <a:solidFill>
                  <a:srgbClr val="0070C0"/>
                </a:solidFill>
                <a:latin typeface="华文行楷" panose="02010800040101010101" pitchFamily="2" charset="-122"/>
                <a:ea typeface="华文行楷" panose="02010800040101010101" pitchFamily="2" charset="-122"/>
              </a:rPr>
              <a:t>目</a:t>
            </a:r>
            <a:br>
              <a:rPr lang="en-US" altLang="zh-CN" sz="5400" dirty="0" smtClean="0">
                <a:solidFill>
                  <a:srgbClr val="0070C0"/>
                </a:solidFill>
                <a:latin typeface="华文行楷" panose="02010800040101010101" pitchFamily="2" charset="-122"/>
                <a:ea typeface="华文行楷" panose="02010800040101010101" pitchFamily="2" charset="-122"/>
              </a:rPr>
            </a:br>
            <a:r>
              <a:rPr lang="zh-CN" altLang="en-US" sz="5400" dirty="0" smtClean="0">
                <a:solidFill>
                  <a:srgbClr val="0070C0"/>
                </a:solidFill>
                <a:latin typeface="华文行楷" panose="02010800040101010101" pitchFamily="2" charset="-122"/>
                <a:ea typeface="华文行楷" panose="02010800040101010101" pitchFamily="2" charset="-122"/>
              </a:rPr>
              <a:t>标</a:t>
            </a:r>
            <a:endParaRPr lang="zh-CN" altLang="en-US" sz="5400" dirty="0">
              <a:solidFill>
                <a:srgbClr val="0070C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a:xfrm>
            <a:off x="1619672" y="332656"/>
            <a:ext cx="6984776" cy="3888432"/>
          </a:xfrm>
        </p:spPr>
        <p:txBody>
          <a:bodyPr>
            <a:noAutofit/>
          </a:bodyPr>
          <a:lstStyle/>
          <a:p>
            <a:pPr marL="0" indent="0">
              <a:buNone/>
            </a:pPr>
            <a:r>
              <a:rPr lang="en-US" altLang="zh-CN" sz="2800" b="1" dirty="0" smtClean="0">
                <a:solidFill>
                  <a:schemeClr val="tx1"/>
                </a:solidFill>
                <a:latin typeface="华文楷体" panose="02010600040101010101" pitchFamily="2" charset="-122"/>
                <a:ea typeface="华文楷体" panose="02010600040101010101" pitchFamily="2" charset="-122"/>
              </a:rPr>
              <a:t>1.</a:t>
            </a:r>
            <a:r>
              <a:rPr lang="zh-CN" altLang="en-US" sz="2800" b="1" dirty="0">
                <a:solidFill>
                  <a:schemeClr val="tx1"/>
                </a:solidFill>
                <a:latin typeface="华文楷体" panose="02010600040101010101" pitchFamily="2" charset="-122"/>
                <a:ea typeface="华文楷体" panose="02010600040101010101" pitchFamily="2" charset="-122"/>
              </a:rPr>
              <a:t>了解农村土地改革后的情况和在农村走集体化道路的必要性</a:t>
            </a:r>
            <a:r>
              <a:rPr lang="zh-CN" altLang="en-US" sz="2800" b="1" dirty="0" smtClean="0">
                <a:solidFill>
                  <a:schemeClr val="tx1"/>
                </a:solidFill>
                <a:latin typeface="华文楷体" panose="02010600040101010101" pitchFamily="2" charset="-122"/>
                <a:ea typeface="华文楷体" panose="02010600040101010101" pitchFamily="2" charset="-122"/>
              </a:rPr>
              <a:t>。</a:t>
            </a:r>
            <a:endParaRPr lang="en-US" altLang="zh-CN" sz="2800" b="1" dirty="0" smtClean="0">
              <a:solidFill>
                <a:schemeClr val="tx1"/>
              </a:solidFill>
              <a:latin typeface="华文楷体" panose="02010600040101010101" pitchFamily="2" charset="-122"/>
              <a:ea typeface="华文楷体" panose="02010600040101010101" pitchFamily="2" charset="-122"/>
            </a:endParaRPr>
          </a:p>
          <a:p>
            <a:pPr marL="0" indent="0">
              <a:buNone/>
            </a:pPr>
            <a:r>
              <a:rPr lang="en-US" altLang="zh-CN" sz="2800" b="1" dirty="0" smtClean="0">
                <a:solidFill>
                  <a:schemeClr val="tx1"/>
                </a:solidFill>
                <a:latin typeface="华文楷体" panose="02010600040101010101" pitchFamily="2" charset="-122"/>
                <a:ea typeface="华文楷体" panose="02010600040101010101" pitchFamily="2" charset="-122"/>
              </a:rPr>
              <a:t>2.</a:t>
            </a:r>
            <a:r>
              <a:rPr lang="zh-CN" altLang="en-US" sz="2800" b="1" dirty="0" smtClean="0">
                <a:solidFill>
                  <a:schemeClr val="tx1"/>
                </a:solidFill>
                <a:latin typeface="华文楷体" panose="02010600040101010101" pitchFamily="2" charset="-122"/>
                <a:ea typeface="华文楷体" panose="02010600040101010101" pitchFamily="2" charset="-122"/>
              </a:rPr>
              <a:t>掌握</a:t>
            </a:r>
            <a:r>
              <a:rPr lang="zh-CN" altLang="en-US" sz="2800" b="1" dirty="0">
                <a:solidFill>
                  <a:schemeClr val="tx1"/>
                </a:solidFill>
                <a:latin typeface="华文楷体" panose="02010600040101010101" pitchFamily="2" charset="-122"/>
                <a:ea typeface="华文楷体" panose="02010600040101010101" pitchFamily="2" charset="-122"/>
              </a:rPr>
              <a:t>对农业和手工业进行社会主义改造的过程和意义</a:t>
            </a:r>
            <a:r>
              <a:rPr lang="zh-CN" altLang="en-US" sz="2800" b="1" dirty="0" smtClean="0">
                <a:solidFill>
                  <a:schemeClr val="tx1"/>
                </a:solidFill>
                <a:latin typeface="华文楷体" panose="02010600040101010101" pitchFamily="2" charset="-122"/>
                <a:ea typeface="华文楷体" panose="02010600040101010101" pitchFamily="2" charset="-122"/>
              </a:rPr>
              <a:t>。</a:t>
            </a:r>
            <a:endParaRPr lang="en-US" altLang="zh-CN" sz="2800" b="1" dirty="0" smtClean="0">
              <a:solidFill>
                <a:schemeClr val="tx1"/>
              </a:solidFill>
              <a:latin typeface="华文楷体" panose="02010600040101010101" pitchFamily="2" charset="-122"/>
              <a:ea typeface="华文楷体" panose="02010600040101010101" pitchFamily="2" charset="-122"/>
            </a:endParaRPr>
          </a:p>
          <a:p>
            <a:pPr marL="0" indent="0">
              <a:buNone/>
            </a:pPr>
            <a:r>
              <a:rPr lang="en-US" altLang="zh-CN" sz="2800" b="1" dirty="0" smtClean="0">
                <a:solidFill>
                  <a:schemeClr val="tx1"/>
                </a:solidFill>
                <a:latin typeface="华文楷体" panose="02010600040101010101" pitchFamily="2" charset="-122"/>
                <a:ea typeface="华文楷体" panose="02010600040101010101" pitchFamily="2" charset="-122"/>
              </a:rPr>
              <a:t>3.</a:t>
            </a:r>
            <a:r>
              <a:rPr lang="zh-CN" altLang="en-US" sz="2800" b="1" dirty="0" smtClean="0">
                <a:solidFill>
                  <a:schemeClr val="tx1"/>
                </a:solidFill>
                <a:latin typeface="华文楷体" panose="02010600040101010101" pitchFamily="2" charset="-122"/>
                <a:ea typeface="华文楷体" panose="02010600040101010101" pitchFamily="2" charset="-122"/>
              </a:rPr>
              <a:t>掌握</a:t>
            </a:r>
            <a:r>
              <a:rPr lang="zh-CN" altLang="en-US" sz="2800" b="1" dirty="0">
                <a:solidFill>
                  <a:schemeClr val="tx1"/>
                </a:solidFill>
                <a:latin typeface="华文楷体" panose="02010600040101010101" pitchFamily="2" charset="-122"/>
                <a:ea typeface="华文楷体" panose="02010600040101010101" pitchFamily="2" charset="-122"/>
              </a:rPr>
              <a:t>对资本主义工商业进行改造的方式，并分析其原因</a:t>
            </a:r>
            <a:r>
              <a:rPr lang="zh-CN" altLang="en-US" sz="2800" b="1" dirty="0" smtClean="0">
                <a:solidFill>
                  <a:schemeClr val="tx1"/>
                </a:solidFill>
                <a:latin typeface="华文楷体" panose="02010600040101010101" pitchFamily="2" charset="-122"/>
                <a:ea typeface="华文楷体" panose="02010600040101010101" pitchFamily="2" charset="-122"/>
              </a:rPr>
              <a:t>。</a:t>
            </a:r>
            <a:endParaRPr lang="en-US" altLang="zh-CN" sz="2800" b="1" dirty="0" smtClean="0">
              <a:solidFill>
                <a:schemeClr val="tx1"/>
              </a:solidFill>
              <a:latin typeface="华文楷体" panose="02010600040101010101" pitchFamily="2" charset="-122"/>
              <a:ea typeface="华文楷体" panose="02010600040101010101" pitchFamily="2" charset="-122"/>
            </a:endParaRPr>
          </a:p>
          <a:p>
            <a:pPr marL="0" indent="0">
              <a:buNone/>
            </a:pPr>
            <a:r>
              <a:rPr lang="en-US" altLang="zh-CN" sz="2800" b="1" dirty="0" smtClean="0">
                <a:solidFill>
                  <a:schemeClr val="tx1"/>
                </a:solidFill>
                <a:latin typeface="华文楷体" panose="02010600040101010101" pitchFamily="2" charset="-122"/>
                <a:ea typeface="华文楷体" panose="02010600040101010101" pitchFamily="2" charset="-122"/>
              </a:rPr>
              <a:t>4.</a:t>
            </a:r>
            <a:r>
              <a:rPr lang="zh-CN" altLang="en-US" sz="2800" b="1" dirty="0" smtClean="0">
                <a:solidFill>
                  <a:schemeClr val="tx1"/>
                </a:solidFill>
                <a:latin typeface="华文楷体" panose="02010600040101010101" pitchFamily="2" charset="-122"/>
                <a:ea typeface="华文楷体" panose="02010600040101010101" pitchFamily="2" charset="-122"/>
              </a:rPr>
              <a:t>掌握</a:t>
            </a:r>
            <a:r>
              <a:rPr lang="zh-CN" altLang="en-US" sz="2800" b="1" dirty="0">
                <a:solidFill>
                  <a:schemeClr val="tx1"/>
                </a:solidFill>
                <a:latin typeface="华文楷体" panose="02010600040101010101" pitchFamily="2" charset="-122"/>
                <a:ea typeface="华文楷体" panose="02010600040101010101" pitchFamily="2" charset="-122"/>
              </a:rPr>
              <a:t>三大改造的</a:t>
            </a:r>
            <a:r>
              <a:rPr lang="zh-CN" altLang="en-US" sz="2800" b="1" dirty="0" smtClean="0">
                <a:solidFill>
                  <a:schemeClr val="tx1"/>
                </a:solidFill>
                <a:latin typeface="华文楷体" panose="02010600040101010101" pitchFamily="2" charset="-122"/>
                <a:ea typeface="华文楷体" panose="02010600040101010101" pitchFamily="2" charset="-122"/>
              </a:rPr>
              <a:t>实质、意义</a:t>
            </a:r>
            <a:r>
              <a:rPr lang="zh-CN" altLang="en-US" sz="2800" b="1" dirty="0">
                <a:solidFill>
                  <a:schemeClr val="tx1"/>
                </a:solidFill>
                <a:latin typeface="华文楷体" panose="02010600040101010101" pitchFamily="2" charset="-122"/>
                <a:ea typeface="华文楷体" panose="02010600040101010101" pitchFamily="2" charset="-122"/>
              </a:rPr>
              <a:t>和</a:t>
            </a:r>
            <a:r>
              <a:rPr lang="zh-CN" altLang="en-US" sz="2800" b="1" dirty="0" smtClean="0">
                <a:solidFill>
                  <a:schemeClr val="tx1"/>
                </a:solidFill>
                <a:latin typeface="华文楷体" panose="02010600040101010101" pitchFamily="2" charset="-122"/>
                <a:ea typeface="华文楷体" panose="02010600040101010101" pitchFamily="2" charset="-122"/>
              </a:rPr>
              <a:t>缺点。</a:t>
            </a:r>
            <a:endParaRPr lang="zh-CN" altLang="en-US" sz="2800" b="1" dirty="0">
              <a:solidFill>
                <a:schemeClr val="tx1"/>
              </a:solidFill>
              <a:latin typeface="华文楷体" panose="02010600040101010101" pitchFamily="2" charset="-122"/>
              <a:ea typeface="华文楷体" panose="02010600040101010101" pitchFamily="2" charset="-122"/>
            </a:endParaRPr>
          </a:p>
        </p:txBody>
      </p:sp>
      <p:sp>
        <p:nvSpPr>
          <p:cNvPr id="4" name="TextBox 3"/>
          <p:cNvSpPr txBox="1"/>
          <p:nvPr/>
        </p:nvSpPr>
        <p:spPr>
          <a:xfrm>
            <a:off x="705542" y="4675088"/>
            <a:ext cx="1368152" cy="707886"/>
          </a:xfrm>
          <a:prstGeom prst="rect">
            <a:avLst/>
          </a:prstGeom>
          <a:noFill/>
        </p:spPr>
        <p:txBody>
          <a:bodyPr wrap="square" rtlCol="0">
            <a:spAutoFit/>
          </a:bodyPr>
          <a:lstStyle/>
          <a:p>
            <a:r>
              <a:rPr lang="zh-CN" altLang="en-US" sz="4000" dirty="0" smtClean="0">
                <a:solidFill>
                  <a:srgbClr val="FF0000"/>
                </a:solidFill>
                <a:latin typeface="华文行楷" panose="02010800040101010101" pitchFamily="2" charset="-122"/>
                <a:ea typeface="华文行楷" panose="02010800040101010101" pitchFamily="2" charset="-122"/>
              </a:rPr>
              <a:t>重点</a:t>
            </a:r>
            <a:endParaRPr lang="zh-CN" altLang="en-US" sz="4000" dirty="0">
              <a:solidFill>
                <a:srgbClr val="FF0000"/>
              </a:solidFill>
              <a:latin typeface="华文行楷" panose="02010800040101010101" pitchFamily="2" charset="-122"/>
              <a:ea typeface="华文行楷" panose="02010800040101010101" pitchFamily="2" charset="-122"/>
            </a:endParaRPr>
          </a:p>
        </p:txBody>
      </p:sp>
      <p:sp>
        <p:nvSpPr>
          <p:cNvPr id="5" name="TextBox 4"/>
          <p:cNvSpPr txBox="1"/>
          <p:nvPr/>
        </p:nvSpPr>
        <p:spPr>
          <a:xfrm>
            <a:off x="705542" y="5547576"/>
            <a:ext cx="1368152" cy="707886"/>
          </a:xfrm>
          <a:prstGeom prst="rect">
            <a:avLst/>
          </a:prstGeom>
          <a:noFill/>
        </p:spPr>
        <p:txBody>
          <a:bodyPr wrap="square" rtlCol="0">
            <a:spAutoFit/>
          </a:bodyPr>
          <a:lstStyle/>
          <a:p>
            <a:r>
              <a:rPr lang="zh-CN" altLang="en-US" sz="4000" dirty="0">
                <a:latin typeface="华文行楷" panose="02010800040101010101" pitchFamily="2" charset="-122"/>
                <a:ea typeface="华文行楷" panose="02010800040101010101" pitchFamily="2" charset="-122"/>
              </a:rPr>
              <a:t>难</a:t>
            </a:r>
            <a:r>
              <a:rPr lang="zh-CN" altLang="en-US" sz="4000" dirty="0" smtClean="0">
                <a:latin typeface="华文行楷" panose="02010800040101010101" pitchFamily="2" charset="-122"/>
                <a:ea typeface="华文行楷" panose="02010800040101010101" pitchFamily="2" charset="-122"/>
              </a:rPr>
              <a:t>点</a:t>
            </a:r>
            <a:endParaRPr lang="zh-CN" altLang="en-US" sz="4000" dirty="0">
              <a:latin typeface="华文行楷" panose="02010800040101010101" pitchFamily="2" charset="-122"/>
              <a:ea typeface="华文行楷" panose="02010800040101010101" pitchFamily="2" charset="-122"/>
            </a:endParaRPr>
          </a:p>
        </p:txBody>
      </p:sp>
      <p:sp>
        <p:nvSpPr>
          <p:cNvPr id="6" name="TextBox 5"/>
          <p:cNvSpPr txBox="1"/>
          <p:nvPr/>
        </p:nvSpPr>
        <p:spPr>
          <a:xfrm>
            <a:off x="2267744" y="4767421"/>
            <a:ext cx="6408712" cy="523220"/>
          </a:xfrm>
          <a:prstGeom prst="rect">
            <a:avLst/>
          </a:prstGeom>
          <a:noFill/>
        </p:spPr>
        <p:txBody>
          <a:bodyPr wrap="square" rtlCol="0">
            <a:spAutoFit/>
          </a:bodyPr>
          <a:lstStyle/>
          <a:p>
            <a:r>
              <a:rPr lang="zh-CN" altLang="en-US" sz="2800" b="1" dirty="0" smtClean="0">
                <a:latin typeface="华文楷体" panose="02010600040101010101" pitchFamily="2" charset="-122"/>
                <a:ea typeface="华文楷体" panose="02010600040101010101" pitchFamily="2" charset="-122"/>
              </a:rPr>
              <a:t>三大改造的主要内容和形式。</a:t>
            </a:r>
            <a:endParaRPr lang="zh-CN" altLang="en-US" sz="2800" b="1" dirty="0">
              <a:latin typeface="华文楷体" panose="02010600040101010101" pitchFamily="2" charset="-122"/>
              <a:ea typeface="华文楷体" panose="02010600040101010101" pitchFamily="2" charset="-122"/>
            </a:endParaRPr>
          </a:p>
        </p:txBody>
      </p:sp>
      <p:sp>
        <p:nvSpPr>
          <p:cNvPr id="8" name="TextBox 7"/>
          <p:cNvSpPr txBox="1"/>
          <p:nvPr/>
        </p:nvSpPr>
        <p:spPr>
          <a:xfrm>
            <a:off x="2279576" y="5639909"/>
            <a:ext cx="6408712" cy="523220"/>
          </a:xfrm>
          <a:prstGeom prst="rect">
            <a:avLst/>
          </a:prstGeom>
          <a:noFill/>
        </p:spPr>
        <p:txBody>
          <a:bodyPr wrap="square" rtlCol="0">
            <a:spAutoFit/>
          </a:bodyPr>
          <a:lstStyle/>
          <a:p>
            <a:r>
              <a:rPr lang="zh-CN" altLang="en-US" sz="2800" b="1" dirty="0" smtClean="0">
                <a:latin typeface="华文楷体" panose="02010600040101010101" pitchFamily="2" charset="-122"/>
                <a:ea typeface="华文楷体" panose="02010600040101010101" pitchFamily="2" charset="-122"/>
              </a:rPr>
              <a:t>三大改造的实质、意义和局限。</a:t>
            </a:r>
            <a:endParaRPr lang="zh-CN" altLang="en-US" sz="2800" b="1"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23528" y="260648"/>
            <a:ext cx="8496944" cy="1252728"/>
          </a:xfrm>
        </p:spPr>
        <p:txBody>
          <a:bodyPr>
            <a:normAutofit/>
          </a:bodyPr>
          <a:lstStyle/>
          <a:p>
            <a:r>
              <a:rPr lang="zh-CN" altLang="en-US" sz="5400" dirty="0" smtClean="0">
                <a:solidFill>
                  <a:srgbClr val="00B050"/>
                </a:solidFill>
                <a:latin typeface="华文琥珀" panose="02010800040101010101" pitchFamily="2" charset="-122"/>
                <a:ea typeface="华文琥珀" panose="02010800040101010101" pitchFamily="2" charset="-122"/>
              </a:rPr>
              <a:t>一、农业的社会主义改造</a:t>
            </a:r>
            <a:endParaRPr lang="zh-CN" altLang="en-US" sz="5400" dirty="0">
              <a:solidFill>
                <a:srgbClr val="00B050"/>
              </a:solidFill>
              <a:latin typeface="华文琥珀" panose="02010800040101010101" pitchFamily="2" charset="-122"/>
              <a:ea typeface="华文琥珀" panose="02010800040101010101" pitchFamily="2" charset="-122"/>
            </a:endParaRPr>
          </a:p>
        </p:txBody>
      </p:sp>
      <p:pic>
        <p:nvPicPr>
          <p:cNvPr id="4" name="内容占位符 3"/>
          <p:cNvPicPr>
            <a:picLocks noGrp="1" noChangeAspect="1"/>
          </p:cNvPicPr>
          <p:nvPr>
            <p:ph idx="1"/>
          </p:nvPr>
        </p:nvPicPr>
        <p:blipFill rotWithShape="1">
          <a:blip r:embed="rId1">
            <a:extLst>
              <a:ext uri="{28A0092B-C50C-407E-A947-70E740481C1C}">
                <a14:useLocalDpi xmlns:a14="http://schemas.microsoft.com/office/drawing/2010/main" val="0"/>
              </a:ext>
            </a:extLst>
          </a:blip>
          <a:srcRect l="798" r="2145"/>
          <a:stretch>
            <a:fillRect/>
          </a:stretch>
        </p:blipFill>
        <p:spPr>
          <a:xfrm>
            <a:off x="323528" y="1700808"/>
            <a:ext cx="8496944" cy="4968552"/>
          </a:xfrm>
          <a:prstGeom prst="rect">
            <a:avLst/>
          </a:prstGeom>
          <a:ln>
            <a:noFill/>
          </a:ln>
          <a:effectLst>
            <a:softEdge rad="112500"/>
          </a:effectLst>
        </p:spPr>
      </p:pic>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07497" y="2933146"/>
            <a:ext cx="1611701" cy="864095"/>
          </a:xfrm>
        </p:spPr>
        <p:txBody>
          <a:bodyPr>
            <a:normAutofit/>
          </a:bodyPr>
          <a:lstStyle/>
          <a:p>
            <a:pPr>
              <a:buClr>
                <a:srgbClr val="FF0000"/>
              </a:buClr>
              <a:buSzPct val="105000"/>
              <a:buFont typeface="Wingdings" panose="05000000000000000000" pitchFamily="2" charset="2"/>
              <a:buChar char="Ø"/>
            </a:pPr>
            <a:r>
              <a:rPr lang="zh-CN" altLang="en-US" sz="3600" b="1" dirty="0" smtClean="0"/>
              <a:t>原因</a:t>
            </a:r>
            <a:endParaRPr lang="zh-CN" altLang="en-US" sz="3600" b="1" dirty="0"/>
          </a:p>
        </p:txBody>
      </p:sp>
      <p:sp>
        <p:nvSpPr>
          <p:cNvPr id="4" name="TextBox 3"/>
          <p:cNvSpPr txBox="1"/>
          <p:nvPr/>
        </p:nvSpPr>
        <p:spPr>
          <a:xfrm>
            <a:off x="2309596" y="548680"/>
            <a:ext cx="6438868" cy="954107"/>
          </a:xfrm>
          <a:prstGeom prst="rect">
            <a:avLst/>
          </a:prstGeom>
          <a:noFill/>
        </p:spPr>
        <p:txBody>
          <a:bodyPr wrap="square" rtlCol="0">
            <a:spAutoFit/>
          </a:bodyPr>
          <a:lstStyle/>
          <a:p>
            <a:r>
              <a:rPr lang="en-US" altLang="zh-CN" sz="2800" b="1" dirty="0" smtClean="0">
                <a:latin typeface="华文楷体" panose="02010600040101010101" pitchFamily="2" charset="-122"/>
                <a:ea typeface="华文楷体" panose="02010600040101010101" pitchFamily="2" charset="-122"/>
              </a:rPr>
              <a:t>1</a:t>
            </a:r>
            <a:r>
              <a:rPr lang="zh-CN" altLang="en-US" sz="2800" b="1" dirty="0" smtClean="0">
                <a:latin typeface="华文楷体" panose="02010600040101010101" pitchFamily="2" charset="-122"/>
                <a:ea typeface="华文楷体" panose="02010600040101010101" pitchFamily="2" charset="-122"/>
              </a:rPr>
              <a:t>、土地改革以后，农民分到了土地，农业生产有了恢复和发展。</a:t>
            </a:r>
            <a:endParaRPr lang="en-US" altLang="zh-CN" sz="2800" b="1" dirty="0" smtClean="0">
              <a:latin typeface="华文楷体" panose="02010600040101010101" pitchFamily="2" charset="-122"/>
              <a:ea typeface="华文楷体" panose="02010600040101010101" pitchFamily="2" charset="-122"/>
            </a:endParaRPr>
          </a:p>
        </p:txBody>
      </p:sp>
      <p:sp>
        <p:nvSpPr>
          <p:cNvPr id="5" name="TextBox 4"/>
          <p:cNvSpPr txBox="1"/>
          <p:nvPr/>
        </p:nvSpPr>
        <p:spPr>
          <a:xfrm>
            <a:off x="2309596" y="1542336"/>
            <a:ext cx="6438868" cy="2246769"/>
          </a:xfrm>
          <a:prstGeom prst="rect">
            <a:avLst/>
          </a:prstGeom>
          <a:noFill/>
        </p:spPr>
        <p:txBody>
          <a:bodyPr wrap="square" rtlCol="0">
            <a:spAutoFit/>
          </a:bodyPr>
          <a:lstStyle/>
          <a:p>
            <a:r>
              <a:rPr lang="en-US" altLang="zh-CN" sz="2800" b="1" dirty="0">
                <a:latin typeface="华文楷体" panose="02010600040101010101" pitchFamily="2" charset="-122"/>
                <a:ea typeface="华文楷体" panose="02010600040101010101" pitchFamily="2" charset="-122"/>
              </a:rPr>
              <a:t>2</a:t>
            </a:r>
            <a:r>
              <a:rPr lang="zh-CN" altLang="en-US" sz="2800" b="1" dirty="0">
                <a:latin typeface="华文楷体" panose="02010600040101010101" pitchFamily="2" charset="-122"/>
                <a:ea typeface="华文楷体" panose="02010600040101010101" pitchFamily="2" charset="-122"/>
              </a:rPr>
              <a:t>、我国的农业仍然是一家一户分散经营，贫苦农民缺乏生产工具、资金，一家一户难以 解决水利问题，难以抵御自然灾害，不能合理的使用耕地，也不能使用先进的机械化农具。</a:t>
            </a:r>
            <a:endParaRPr lang="zh-CN" altLang="en-US" sz="2800" b="1" dirty="0">
              <a:latin typeface="华文楷体" panose="02010600040101010101" pitchFamily="2" charset="-122"/>
              <a:ea typeface="华文楷体" panose="02010600040101010101" pitchFamily="2" charset="-122"/>
            </a:endParaRPr>
          </a:p>
        </p:txBody>
      </p:sp>
      <p:sp>
        <p:nvSpPr>
          <p:cNvPr id="10" name="左大括号 9"/>
          <p:cNvSpPr/>
          <p:nvPr/>
        </p:nvSpPr>
        <p:spPr>
          <a:xfrm>
            <a:off x="1835696" y="687072"/>
            <a:ext cx="473900" cy="5307793"/>
          </a:xfrm>
          <a:prstGeom prst="leftBrace">
            <a:avLst>
              <a:gd name="adj1" fmla="val 51211"/>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下箭头 10"/>
          <p:cNvSpPr/>
          <p:nvPr/>
        </p:nvSpPr>
        <p:spPr>
          <a:xfrm>
            <a:off x="5056148" y="3775150"/>
            <a:ext cx="1029467" cy="54249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309596" y="4317646"/>
            <a:ext cx="6438868" cy="954107"/>
          </a:xfrm>
          <a:prstGeom prst="rect">
            <a:avLst/>
          </a:prstGeom>
          <a:noFill/>
        </p:spPr>
        <p:txBody>
          <a:bodyPr wrap="square" rtlCol="0">
            <a:spAutoFit/>
          </a:bodyPr>
          <a:lstStyle/>
          <a:p>
            <a:r>
              <a:rPr lang="zh-CN" altLang="en-US" sz="2800" b="1" dirty="0">
                <a:latin typeface="华文楷体" panose="02010600040101010101" pitchFamily="2" charset="-122"/>
                <a:ea typeface="华文楷体" panose="02010600040101010101" pitchFamily="2" charset="-122"/>
              </a:rPr>
              <a:t>影响了农业生产的发展，农产品满足不了国家工业化建设的需要。</a:t>
            </a:r>
            <a:endParaRPr lang="zh-CN" altLang="en-US" sz="2800" b="1" dirty="0">
              <a:latin typeface="华文楷体" panose="02010600040101010101" pitchFamily="2" charset="-122"/>
              <a:ea typeface="华文楷体" panose="02010600040101010101" pitchFamily="2" charset="-122"/>
            </a:endParaRPr>
          </a:p>
        </p:txBody>
      </p:sp>
      <p:sp>
        <p:nvSpPr>
          <p:cNvPr id="3" name="TextBox 2"/>
          <p:cNvSpPr txBox="1"/>
          <p:nvPr/>
        </p:nvSpPr>
        <p:spPr>
          <a:xfrm>
            <a:off x="2351448" y="5471645"/>
            <a:ext cx="6438868" cy="523220"/>
          </a:xfrm>
          <a:prstGeom prst="rect">
            <a:avLst/>
          </a:prstGeom>
          <a:noFill/>
        </p:spPr>
        <p:txBody>
          <a:bodyPr wrap="square" rtlCol="0">
            <a:spAutoFit/>
          </a:bodyPr>
          <a:lstStyle/>
          <a:p>
            <a:r>
              <a:rPr lang="en-US" altLang="zh-CN" sz="2800" b="1" dirty="0">
                <a:latin typeface="华文楷体" panose="02010600040101010101" pitchFamily="2" charset="-122"/>
                <a:ea typeface="华文楷体" panose="02010600040101010101" pitchFamily="2" charset="-122"/>
              </a:rPr>
              <a:t>3</a:t>
            </a:r>
            <a:r>
              <a:rPr lang="zh-CN" altLang="en-US" sz="2800" b="1" dirty="0">
                <a:latin typeface="华文楷体" panose="02010600040101010101" pitchFamily="2" charset="-122"/>
                <a:ea typeface="华文楷体" panose="02010600040101010101" pitchFamily="2" charset="-122"/>
              </a:rPr>
              <a:t>、农民也有进行互助合作的要求。</a:t>
            </a:r>
            <a:endParaRPr lang="zh-CN" altLang="en-US" sz="2800" b="1"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ircle(in)">
                                      <p:cBhvr>
                                        <p:cTn id="23" dur="2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circle(in)">
                                      <p:cBhvr>
                                        <p:cTn id="3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5" grpId="0"/>
      <p:bldP spid="10" grpId="0" animBg="1"/>
      <p:bldP spid="11" grpId="0" animBg="1"/>
      <p:bldP spid="1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43608" y="1916832"/>
            <a:ext cx="6781800" cy="4032448"/>
          </a:xfrm>
        </p:spPr>
        <p:txBody>
          <a:bodyPr>
            <a:normAutofit fontScale="90000"/>
          </a:bodyPr>
          <a:lstStyle/>
          <a:p>
            <a:r>
              <a:rPr lang="zh-CN" altLang="en-US" sz="3600" dirty="0" smtClean="0">
                <a:latin typeface="黑体" panose="02010609060101010101" pitchFamily="49" charset="-122"/>
                <a:ea typeface="黑体" panose="02010609060101010101" pitchFamily="49" charset="-122"/>
              </a:rPr>
              <a:t>    </a:t>
            </a:r>
            <a:r>
              <a:rPr lang="zh-CN" altLang="en-US" sz="3600" dirty="0" smtClean="0">
                <a:solidFill>
                  <a:schemeClr val="tx1"/>
                </a:solidFill>
                <a:latin typeface="黑体" panose="02010609060101010101" pitchFamily="49" charset="-122"/>
                <a:ea typeface="黑体" panose="02010609060101010101" pitchFamily="49" charset="-122"/>
              </a:rPr>
              <a:t>其实，改革就是根据实际情况、实际问题，不断探索、完善，从而推进的。</a:t>
            </a:r>
            <a:br>
              <a:rPr lang="en-US" altLang="zh-CN" sz="3600" dirty="0" smtClean="0">
                <a:solidFill>
                  <a:schemeClr val="tx1"/>
                </a:solidFill>
                <a:latin typeface="黑体" panose="02010609060101010101" pitchFamily="49" charset="-122"/>
                <a:ea typeface="黑体" panose="02010609060101010101" pitchFamily="49" charset="-122"/>
              </a:rPr>
            </a:br>
            <a:r>
              <a:rPr lang="en-US" altLang="zh-CN" sz="3600" dirty="0" smtClean="0">
                <a:solidFill>
                  <a:schemeClr val="tx1"/>
                </a:solidFill>
                <a:latin typeface="黑体" panose="02010609060101010101" pitchFamily="49" charset="-122"/>
                <a:ea typeface="黑体" panose="02010609060101010101" pitchFamily="49" charset="-122"/>
              </a:rPr>
              <a:t>    </a:t>
            </a:r>
            <a:r>
              <a:rPr lang="zh-CN" altLang="en-US" sz="3600" dirty="0" smtClean="0">
                <a:solidFill>
                  <a:schemeClr val="tx1"/>
                </a:solidFill>
                <a:latin typeface="黑体" panose="02010609060101010101" pitchFamily="49" charset="-122"/>
                <a:ea typeface="黑体" panose="02010609060101010101" pitchFamily="49" charset="-122"/>
              </a:rPr>
              <a:t>所以，改革过程中出现问题是很正常的，重要的是要及时发现问题并解决问题。</a:t>
            </a:r>
            <a:br>
              <a:rPr lang="en-US" altLang="zh-CN" sz="3600" dirty="0" smtClean="0">
                <a:solidFill>
                  <a:schemeClr val="tx1"/>
                </a:solidFill>
                <a:latin typeface="黑体" panose="02010609060101010101" pitchFamily="49" charset="-122"/>
                <a:ea typeface="黑体" panose="02010609060101010101" pitchFamily="49" charset="-122"/>
              </a:rPr>
            </a:br>
            <a:r>
              <a:rPr lang="en-US" altLang="zh-CN" sz="3600" dirty="0">
                <a:solidFill>
                  <a:schemeClr val="tx1"/>
                </a:solidFill>
                <a:latin typeface="黑体" panose="02010609060101010101" pitchFamily="49" charset="-122"/>
                <a:ea typeface="黑体" panose="02010609060101010101" pitchFamily="49" charset="-122"/>
              </a:rPr>
              <a:t> </a:t>
            </a:r>
            <a:r>
              <a:rPr lang="en-US" altLang="zh-CN" sz="3600" dirty="0" smtClean="0">
                <a:solidFill>
                  <a:schemeClr val="tx1"/>
                </a:solidFill>
                <a:latin typeface="黑体" panose="02010609060101010101" pitchFamily="49" charset="-122"/>
                <a:ea typeface="黑体" panose="02010609060101010101" pitchFamily="49" charset="-122"/>
              </a:rPr>
              <a:t>   </a:t>
            </a:r>
            <a:r>
              <a:rPr lang="zh-CN" altLang="en-US" sz="3600" dirty="0" smtClean="0">
                <a:solidFill>
                  <a:schemeClr val="tx1"/>
                </a:solidFill>
                <a:latin typeface="黑体" panose="02010609060101010101" pitchFamily="49" charset="-122"/>
                <a:ea typeface="黑体" panose="02010609060101010101" pitchFamily="49" charset="-122"/>
              </a:rPr>
              <a:t>那么，党和国家是怎样去解决遇到的这一系列问题的呢？</a:t>
            </a:r>
            <a:endParaRPr lang="zh-CN" altLang="en-US" sz="3600" dirty="0">
              <a:solidFill>
                <a:schemeClr val="tx1"/>
              </a:solidFill>
              <a:latin typeface="黑体" panose="02010609060101010101" pitchFamily="49" charset="-122"/>
              <a:ea typeface="黑体" panose="02010609060101010101" pitchFamily="49" charset="-122"/>
            </a:endParaRPr>
          </a:p>
        </p:txBody>
      </p:sp>
      <p:sp>
        <p:nvSpPr>
          <p:cNvPr id="5" name="上弧形箭头 4"/>
          <p:cNvSpPr/>
          <p:nvPr/>
        </p:nvSpPr>
        <p:spPr>
          <a:xfrm>
            <a:off x="3563888" y="831594"/>
            <a:ext cx="2232248" cy="1013229"/>
          </a:xfrm>
          <a:prstGeom prst="curvedDownArrow">
            <a:avLst>
              <a:gd name="adj1" fmla="val 49420"/>
              <a:gd name="adj2" fmla="val 88462"/>
              <a:gd name="adj3" fmla="val 38955"/>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solidFill>
                <a:schemeClr val="tx1"/>
              </a:solidFill>
            </a:endParaRPr>
          </a:p>
        </p:txBody>
      </p:sp>
    </p:spTree>
  </p:cSld>
  <p:clrMapOvr>
    <a:masterClrMapping/>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0.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2.jpeg"/></Relationships>
</file>

<file path=ppt/theme/_rels/theme5.xml.rels><?xml version="1.0" encoding="UTF-8" standalone="yes"?>
<Relationships xmlns="http://schemas.openxmlformats.org/package/2006/relationships"><Relationship Id="rId1" Type="http://schemas.openxmlformats.org/officeDocument/2006/relationships/image" Target="../media/image3.jpeg"/></Relationships>
</file>

<file path=ppt/theme/_rels/theme6.xml.rels><?xml version="1.0" encoding="UTF-8" standalone="yes"?>
<Relationships xmlns="http://schemas.openxmlformats.org/package/2006/relationships"><Relationship Id="rId1" Type="http://schemas.openxmlformats.org/officeDocument/2006/relationships/image" Target="../media/image4.jpeg"/></Relationships>
</file>

<file path=ppt/theme/_rels/them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image" Target="../media/image7.jpeg"/></Relationships>
</file>

<file path=ppt/theme/_rels/theme8.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茅草">
  <a:themeElements>
    <a:clrScheme name="茅草">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中性">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茅草">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元素">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元素">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元素">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药剂师">
  <a:themeElements>
    <a:clrScheme name="药剂师">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药剂师">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药剂师">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图钉">
  <a:themeElements>
    <a:clrScheme name="图钉">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图钉">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图钉">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fillRect/>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奥斯汀">
  <a:themeElements>
    <a:clrScheme name="奥斯汀">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奥斯汀">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夏季">
  <a:themeElements>
    <a:clrScheme name="夏季">
      <a:dk1>
        <a:sysClr val="windowText" lastClr="000000"/>
      </a:dk1>
      <a:lt1>
        <a:sysClr val="window" lastClr="FFFFFF"/>
      </a:lt1>
      <a:dk2>
        <a:srgbClr val="E89117"/>
      </a:dk2>
      <a:lt2>
        <a:srgbClr val="FEDD78"/>
      </a:lt2>
      <a:accent1>
        <a:srgbClr val="A1B633"/>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夏季">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夏季">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2724</Words>
  <Application>WPS 演示</Application>
  <PresentationFormat>全屏显示(4:3)</PresentationFormat>
  <Paragraphs>259</Paragraphs>
  <Slides>28</Slides>
  <Notes>0</Notes>
  <HiddenSlides>0</HiddenSlides>
  <MMClips>0</MMClips>
  <ScaleCrop>false</ScaleCrop>
  <HeadingPairs>
    <vt:vector size="6" baseType="variant">
      <vt:variant>
        <vt:lpstr>已用的字体</vt:lpstr>
      </vt:variant>
      <vt:variant>
        <vt:i4>25</vt:i4>
      </vt:variant>
      <vt:variant>
        <vt:lpstr>主题</vt:lpstr>
      </vt:variant>
      <vt:variant>
        <vt:i4>11</vt:i4>
      </vt:variant>
      <vt:variant>
        <vt:lpstr>幻灯片标题</vt:lpstr>
      </vt:variant>
      <vt:variant>
        <vt:i4>28</vt:i4>
      </vt:variant>
    </vt:vector>
  </HeadingPairs>
  <TitlesOfParts>
    <vt:vector size="64" baseType="lpstr">
      <vt:lpstr>Arial</vt:lpstr>
      <vt:lpstr>宋体</vt:lpstr>
      <vt:lpstr>Wingdings</vt:lpstr>
      <vt:lpstr>Symbol</vt:lpstr>
      <vt:lpstr>Tw Cen MT</vt:lpstr>
      <vt:lpstr>Rage Italic</vt:lpstr>
      <vt:lpstr>Brush Script MT</vt:lpstr>
      <vt:lpstr>Wingdings 2</vt:lpstr>
      <vt:lpstr>Trebuchet MS</vt:lpstr>
      <vt:lpstr>Arial</vt:lpstr>
      <vt:lpstr>Courier New</vt:lpstr>
      <vt:lpstr>Wingdings</vt:lpstr>
      <vt:lpstr>Wingdings 2</vt:lpstr>
      <vt:lpstr>华文行楷</vt:lpstr>
      <vt:lpstr>华文琥珀</vt:lpstr>
      <vt:lpstr>华文彩云</vt:lpstr>
      <vt:lpstr>华文楷体</vt:lpstr>
      <vt:lpstr>黑体</vt:lpstr>
      <vt:lpstr>Candara</vt:lpstr>
      <vt:lpstr>微软雅黑</vt:lpstr>
      <vt:lpstr>Arial Unicode MS</vt:lpstr>
      <vt:lpstr>华文新魏</vt:lpstr>
      <vt:lpstr>Calibri</vt:lpstr>
      <vt:lpstr>Palatino Linotype</vt:lpstr>
      <vt:lpstr>Segoe Print</vt:lpstr>
      <vt:lpstr>波形</vt:lpstr>
      <vt:lpstr>茅草</vt:lpstr>
      <vt:lpstr>NewsPrint</vt:lpstr>
      <vt:lpstr>1_NewsPrint</vt:lpstr>
      <vt:lpstr>元素</vt:lpstr>
      <vt:lpstr>药剂师</vt:lpstr>
      <vt:lpstr>图钉</vt:lpstr>
      <vt:lpstr>1_奥斯汀</vt:lpstr>
      <vt:lpstr>夏季</vt:lpstr>
      <vt:lpstr>Spring</vt:lpstr>
      <vt:lpstr>凸显</vt:lpstr>
      <vt:lpstr>PowerPoint 演示文稿</vt:lpstr>
      <vt:lpstr>思考</vt:lpstr>
      <vt:lpstr>思考</vt:lpstr>
      <vt:lpstr>PowerPoint 演示文稿</vt:lpstr>
      <vt:lpstr>PowerPoint 演示文稿</vt:lpstr>
      <vt:lpstr>学 习 目 标</vt:lpstr>
      <vt:lpstr>一、农业的社会主义改造</vt:lpstr>
      <vt:lpstr>PowerPoint 演示文稿</vt:lpstr>
      <vt:lpstr>    其实，改革就是根据实际情况、实际问题，不断探索、完善，从而推进的。     所以，改革过程中出现问题是很正常的，重要的是要及时发现问题并解决问题。     那么，党和国家是怎样去解决遇到的这一系列问题的呢？</vt:lpstr>
      <vt:lpstr>PowerPoint 演示文稿</vt:lpstr>
      <vt:lpstr>PowerPoint 演示文稿</vt:lpstr>
      <vt:lpstr>PowerPoint 演示文稿</vt:lpstr>
      <vt:lpstr>PowerPoint 演示文稿</vt:lpstr>
      <vt:lpstr>PowerPoint 演示文稿</vt:lpstr>
      <vt:lpstr>PowerPoint 演示文稿</vt:lpstr>
      <vt:lpstr>三、公私合营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rxyqbt@qq.com</cp:lastModifiedBy>
  <cp:revision>131</cp:revision>
  <dcterms:created xsi:type="dcterms:W3CDTF">2018-03-21T02:52:00Z</dcterms:created>
  <dcterms:modified xsi:type="dcterms:W3CDTF">2018-04-05T01:30:06Z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