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8"/>
  </p:notesMasterIdLst>
  <p:sldIdLst>
    <p:sldId id="322" r:id="rId3"/>
    <p:sldId id="356" r:id="rId4"/>
    <p:sldId id="343" r:id="rId5"/>
    <p:sldId id="344" r:id="rId6"/>
    <p:sldId id="345" r:id="rId7"/>
    <p:sldId id="358" r:id="rId8"/>
    <p:sldId id="370" r:id="rId9"/>
    <p:sldId id="347" r:id="rId10"/>
    <p:sldId id="348" r:id="rId11"/>
    <p:sldId id="349" r:id="rId12"/>
    <p:sldId id="350" r:id="rId13"/>
    <p:sldId id="351" r:id="rId14"/>
    <p:sldId id="352" r:id="rId15"/>
    <p:sldId id="353" r:id="rId16"/>
    <p:sldId id="354" r:id="rId17"/>
    <p:sldId id="355" r:id="rId18"/>
    <p:sldId id="325" r:id="rId19"/>
    <p:sldId id="360" r:id="rId20"/>
    <p:sldId id="361" r:id="rId21"/>
    <p:sldId id="362" r:id="rId22"/>
    <p:sldId id="367" r:id="rId23"/>
    <p:sldId id="371" r:id="rId24"/>
    <p:sldId id="368" r:id="rId25"/>
    <p:sldId id="364" r:id="rId26"/>
    <p:sldId id="363" r:id="rId27"/>
    <p:sldId id="365" r:id="rId28"/>
    <p:sldId id="366" r:id="rId29"/>
    <p:sldId id="369" r:id="rId30"/>
    <p:sldId id="326" r:id="rId31"/>
    <p:sldId id="372" r:id="rId32"/>
    <p:sldId id="332" r:id="rId33"/>
    <p:sldId id="341" r:id="rId34"/>
    <p:sldId id="342" r:id="rId35"/>
    <p:sldId id="335" r:id="rId36"/>
    <p:sldId id="338" r:id="rId37"/>
  </p:sldIdLst>
  <p:sldSz cx="9144000" cy="6858000" type="screen4x3"/>
  <p:notesSz cx="6858000" cy="9144000"/>
  <p:defaultTextStyle>
    <a:defPPr>
      <a:defRPr lang="zh-CN"/>
    </a:defPPr>
    <a:lvl1pPr algn="l" rtl="0" fontAlgn="base">
      <a:spcBef>
        <a:spcPct val="0"/>
      </a:spcBef>
      <a:spcAft>
        <a:spcPct val="0"/>
      </a:spcAft>
      <a:defRPr kumimoji="1" sz="2000" kern="1200">
        <a:solidFill>
          <a:schemeClr val="tx1"/>
        </a:solidFill>
        <a:latin typeface="Times New Roman" pitchFamily="18" charset="0"/>
        <a:ea typeface="宋体" charset="-122"/>
        <a:cs typeface="+mn-cs"/>
      </a:defRPr>
    </a:lvl1pPr>
    <a:lvl2pPr marL="457200" algn="l" rtl="0" fontAlgn="base">
      <a:spcBef>
        <a:spcPct val="0"/>
      </a:spcBef>
      <a:spcAft>
        <a:spcPct val="0"/>
      </a:spcAft>
      <a:defRPr kumimoji="1" sz="2000" kern="1200">
        <a:solidFill>
          <a:schemeClr val="tx1"/>
        </a:solidFill>
        <a:latin typeface="Times New Roman" pitchFamily="18" charset="0"/>
        <a:ea typeface="宋体" charset="-122"/>
        <a:cs typeface="+mn-cs"/>
      </a:defRPr>
    </a:lvl2pPr>
    <a:lvl3pPr marL="914400" algn="l" rtl="0" fontAlgn="base">
      <a:spcBef>
        <a:spcPct val="0"/>
      </a:spcBef>
      <a:spcAft>
        <a:spcPct val="0"/>
      </a:spcAft>
      <a:defRPr kumimoji="1" sz="2000" kern="1200">
        <a:solidFill>
          <a:schemeClr val="tx1"/>
        </a:solidFill>
        <a:latin typeface="Times New Roman" pitchFamily="18" charset="0"/>
        <a:ea typeface="宋体" charset="-122"/>
        <a:cs typeface="+mn-cs"/>
      </a:defRPr>
    </a:lvl3pPr>
    <a:lvl4pPr marL="1371600" algn="l" rtl="0" fontAlgn="base">
      <a:spcBef>
        <a:spcPct val="0"/>
      </a:spcBef>
      <a:spcAft>
        <a:spcPct val="0"/>
      </a:spcAft>
      <a:defRPr kumimoji="1" sz="2000" kern="1200">
        <a:solidFill>
          <a:schemeClr val="tx1"/>
        </a:solidFill>
        <a:latin typeface="Times New Roman" pitchFamily="18" charset="0"/>
        <a:ea typeface="宋体" charset="-122"/>
        <a:cs typeface="+mn-cs"/>
      </a:defRPr>
    </a:lvl4pPr>
    <a:lvl5pPr marL="1828800" algn="l" rtl="0" fontAlgn="base">
      <a:spcBef>
        <a:spcPct val="0"/>
      </a:spcBef>
      <a:spcAft>
        <a:spcPct val="0"/>
      </a:spcAft>
      <a:defRPr kumimoji="1" sz="2000" kern="1200">
        <a:solidFill>
          <a:schemeClr val="tx1"/>
        </a:solidFill>
        <a:latin typeface="Times New Roman" pitchFamily="18" charset="0"/>
        <a:ea typeface="宋体" charset="-122"/>
        <a:cs typeface="+mn-cs"/>
      </a:defRPr>
    </a:lvl5pPr>
    <a:lvl6pPr marL="2286000" algn="l" defTabSz="914400" rtl="0" eaLnBrk="1" latinLnBrk="0" hangingPunct="1">
      <a:defRPr kumimoji="1" sz="2000" kern="1200">
        <a:solidFill>
          <a:schemeClr val="tx1"/>
        </a:solidFill>
        <a:latin typeface="Times New Roman" pitchFamily="18" charset="0"/>
        <a:ea typeface="宋体" charset="-122"/>
        <a:cs typeface="+mn-cs"/>
      </a:defRPr>
    </a:lvl6pPr>
    <a:lvl7pPr marL="2743200" algn="l" defTabSz="914400" rtl="0" eaLnBrk="1" latinLnBrk="0" hangingPunct="1">
      <a:defRPr kumimoji="1" sz="2000" kern="1200">
        <a:solidFill>
          <a:schemeClr val="tx1"/>
        </a:solidFill>
        <a:latin typeface="Times New Roman" pitchFamily="18" charset="0"/>
        <a:ea typeface="宋体" charset="-122"/>
        <a:cs typeface="+mn-cs"/>
      </a:defRPr>
    </a:lvl7pPr>
    <a:lvl8pPr marL="3200400" algn="l" defTabSz="914400" rtl="0" eaLnBrk="1" latinLnBrk="0" hangingPunct="1">
      <a:defRPr kumimoji="1" sz="2000" kern="1200">
        <a:solidFill>
          <a:schemeClr val="tx1"/>
        </a:solidFill>
        <a:latin typeface="Times New Roman" pitchFamily="18" charset="0"/>
        <a:ea typeface="宋体" charset="-122"/>
        <a:cs typeface="+mn-cs"/>
      </a:defRPr>
    </a:lvl8pPr>
    <a:lvl9pPr marL="3657600" algn="l" defTabSz="914400" rtl="0" eaLnBrk="1" latinLnBrk="0" hangingPunct="1">
      <a:defRPr kumimoji="1" sz="2000" kern="1200">
        <a:solidFill>
          <a:schemeClr val="tx1"/>
        </a:solidFill>
        <a:latin typeface="Times New Roman" pitchFamily="18"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9900"/>
    <a:srgbClr val="B1FF15"/>
    <a:srgbClr val="80C000"/>
    <a:srgbClr val="669900"/>
    <a:srgbClr val="993300"/>
    <a:srgbClr val="9999FF"/>
    <a:srgbClr val="66FF99"/>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p:scale>
          <a:sx n="75" d="100"/>
          <a:sy n="75" d="100"/>
        </p:scale>
        <p:origin x="-1224" y="-2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4" d="100"/>
        <a:sy n="124"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kumimoji="0" sz="1200">
                <a:latin typeface="Arial" pitchFamily="34" charset="0"/>
                <a:ea typeface="宋体" pitchFamily="2" charset="-122"/>
              </a:defRPr>
            </a:lvl1pPr>
          </a:lstStyle>
          <a:p>
            <a:pPr>
              <a:defRPr/>
            </a:pPr>
            <a:endParaRPr lang="en-US" altLang="zh-CN"/>
          </a:p>
        </p:txBody>
      </p:sp>
      <p:sp>
        <p:nvSpPr>
          <p:cNvPr id="2048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kumimoji="0" sz="1200">
                <a:latin typeface="Arial" pitchFamily="34" charset="0"/>
                <a:ea typeface="宋体" pitchFamily="2" charset="-122"/>
              </a:defRPr>
            </a:lvl1pPr>
          </a:lstStyle>
          <a:p>
            <a:pPr>
              <a:defRPr/>
            </a:pPr>
            <a:endParaRPr lang="en-US" altLang="zh-CN"/>
          </a:p>
        </p:txBody>
      </p:sp>
      <p:sp>
        <p:nvSpPr>
          <p:cNvPr id="25604" name="Rectangle 4"/>
          <p:cNvSpPr>
            <a:spLocks noGrp="1"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48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048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l">
              <a:defRPr kumimoji="0" sz="1200">
                <a:latin typeface="Arial" pitchFamily="34" charset="0"/>
                <a:ea typeface="宋体" pitchFamily="2" charset="-122"/>
              </a:defRPr>
            </a:lvl1pPr>
          </a:lstStyle>
          <a:p>
            <a:pPr>
              <a:defRPr/>
            </a:pPr>
            <a:endParaRPr lang="en-US" altLang="zh-CN"/>
          </a:p>
        </p:txBody>
      </p:sp>
      <p:sp>
        <p:nvSpPr>
          <p:cNvPr id="2048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kumimoji="0" sz="1200">
                <a:latin typeface="Arial" pitchFamily="34" charset="0"/>
                <a:ea typeface="宋体" pitchFamily="2" charset="-122"/>
              </a:defRPr>
            </a:lvl1pPr>
          </a:lstStyle>
          <a:p>
            <a:pPr>
              <a:defRPr/>
            </a:pPr>
            <a:fld id="{93107815-32A1-4395-82DE-7A9C5495218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n/"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29.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fanwen/"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ziliao/"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n/"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32.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fanwen/"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ziliao/"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noTextEdit="1"/>
          </p:cNvSpPr>
          <p:nvPr>
            <p:ph type="sldImg"/>
          </p:nvPr>
        </p:nvSpPr>
        <p:spPr>
          <a:ln/>
        </p:spPr>
      </p:sp>
      <p:sp>
        <p:nvSpPr>
          <p:cNvPr id="57346" name="备注占位符 2"/>
          <p:cNvSpPr>
            <a:spLocks noGrp="1"/>
          </p:cNvSpPr>
          <p:nvPr>
            <p:ph type="body" idx="1"/>
          </p:nvPr>
        </p:nvSpPr>
        <p:spPr>
          <a:noFill/>
        </p:spPr>
        <p:txBody>
          <a:bodyPr/>
          <a:lstStyle/>
          <a:p>
            <a:pPr eaLnBrk="1" hangingPunct="1"/>
            <a:r>
              <a:rPr lang="en-US" altLang="zh-CN" smtClean="0">
                <a:solidFill>
                  <a:srgbClr val="4A452A"/>
                </a:solidFill>
                <a:latin typeface="Arial" charset="0"/>
                <a:ea typeface="宋体" charset="-122"/>
              </a:rPr>
              <a:t>PPT</a:t>
            </a:r>
            <a:r>
              <a:rPr lang="zh-CN" altLang="en-US" smtClean="0">
                <a:solidFill>
                  <a:srgbClr val="4A452A"/>
                </a:solidFill>
                <a:latin typeface="Arial" charset="0"/>
                <a:ea typeface="宋体" charset="-122"/>
              </a:rPr>
              <a:t>模板：</a:t>
            </a:r>
            <a:r>
              <a:rPr lang="en-US" altLang="zh-CN" smtClean="0">
                <a:solidFill>
                  <a:srgbClr val="4A452A"/>
                </a:solidFill>
                <a:latin typeface="Arial" charset="0"/>
                <a:ea typeface="宋体" charset="-122"/>
                <a:hlinkClick r:id="rId3"/>
              </a:rPr>
              <a:t>www.1ppt.com/moban/</a:t>
            </a:r>
            <a:r>
              <a:rPr lang="en-US" altLang="zh-CN" smtClean="0">
                <a:solidFill>
                  <a:srgbClr val="4A452A"/>
                </a:solidFill>
                <a:latin typeface="Arial" charset="0"/>
                <a:ea typeface="宋体" charset="-122"/>
              </a:rPr>
              <a:t>                  PPT</a:t>
            </a:r>
            <a:r>
              <a:rPr lang="zh-CN" altLang="en-US" smtClean="0">
                <a:solidFill>
                  <a:srgbClr val="4A452A"/>
                </a:solidFill>
                <a:latin typeface="Arial" charset="0"/>
                <a:ea typeface="宋体" charset="-122"/>
              </a:rPr>
              <a:t>素材：</a:t>
            </a:r>
            <a:r>
              <a:rPr lang="en-US" altLang="zh-CN" smtClean="0">
                <a:solidFill>
                  <a:srgbClr val="4A452A"/>
                </a:solidFill>
                <a:latin typeface="Arial" charset="0"/>
                <a:ea typeface="宋体" charset="-122"/>
                <a:hlinkClick r:id="rId4"/>
              </a:rPr>
              <a:t>www.1ppt.com/sucai/</a:t>
            </a:r>
            <a:endParaRPr lang="en-US" altLang="zh-CN" smtClean="0">
              <a:solidFill>
                <a:srgbClr val="4A452A"/>
              </a:solidFill>
              <a:latin typeface="Arial" charset="0"/>
              <a:ea typeface="宋体" charset="-122"/>
            </a:endParaRPr>
          </a:p>
          <a:p>
            <a:pPr eaLnBrk="1" hangingPunct="1"/>
            <a:r>
              <a:rPr lang="en-US" altLang="zh-CN" smtClean="0">
                <a:solidFill>
                  <a:srgbClr val="4A452A"/>
                </a:solidFill>
                <a:latin typeface="Arial" charset="0"/>
                <a:ea typeface="宋体" charset="-122"/>
              </a:rPr>
              <a:t>PPT</a:t>
            </a:r>
            <a:r>
              <a:rPr lang="zh-CN" altLang="en-US" smtClean="0">
                <a:solidFill>
                  <a:srgbClr val="4A452A"/>
                </a:solidFill>
                <a:latin typeface="Arial" charset="0"/>
                <a:ea typeface="宋体" charset="-122"/>
              </a:rPr>
              <a:t>背景：</a:t>
            </a:r>
            <a:r>
              <a:rPr lang="en-US" altLang="zh-CN" smtClean="0">
                <a:solidFill>
                  <a:srgbClr val="4A452A"/>
                </a:solidFill>
                <a:latin typeface="Arial" charset="0"/>
                <a:ea typeface="宋体" charset="-122"/>
                <a:hlinkClick r:id="rId5"/>
              </a:rPr>
              <a:t>www.1ppt.com/beijing/</a:t>
            </a:r>
            <a:r>
              <a:rPr lang="en-US" altLang="zh-CN" smtClean="0">
                <a:solidFill>
                  <a:srgbClr val="4A452A"/>
                </a:solidFill>
                <a:latin typeface="Arial" charset="0"/>
                <a:ea typeface="宋体" charset="-122"/>
              </a:rPr>
              <a:t>                   PPT</a:t>
            </a:r>
            <a:r>
              <a:rPr lang="zh-CN" altLang="en-US" smtClean="0">
                <a:solidFill>
                  <a:srgbClr val="4A452A"/>
                </a:solidFill>
                <a:latin typeface="Arial" charset="0"/>
                <a:ea typeface="宋体" charset="-122"/>
              </a:rPr>
              <a:t>图表：</a:t>
            </a:r>
            <a:r>
              <a:rPr lang="en-US" altLang="zh-CN" smtClean="0">
                <a:solidFill>
                  <a:srgbClr val="4A452A"/>
                </a:solidFill>
                <a:latin typeface="Arial" charset="0"/>
                <a:ea typeface="宋体" charset="-122"/>
                <a:hlinkClick r:id="rId6"/>
              </a:rPr>
              <a:t>www.1ppt.com/tubiao/</a:t>
            </a:r>
            <a:r>
              <a:rPr lang="en-US" altLang="zh-CN" smtClean="0">
                <a:solidFill>
                  <a:srgbClr val="4A452A"/>
                </a:solidFill>
                <a:latin typeface="Arial" charset="0"/>
                <a:ea typeface="宋体" charset="-122"/>
              </a:rPr>
              <a:t>      </a:t>
            </a:r>
          </a:p>
          <a:p>
            <a:pPr eaLnBrk="1" hangingPunct="1"/>
            <a:r>
              <a:rPr lang="en-US" altLang="zh-CN" smtClean="0">
                <a:solidFill>
                  <a:srgbClr val="4A452A"/>
                </a:solidFill>
                <a:latin typeface="Arial" charset="0"/>
                <a:ea typeface="宋体" charset="-122"/>
              </a:rPr>
              <a:t>PPT</a:t>
            </a:r>
            <a:r>
              <a:rPr lang="zh-CN" altLang="en-US" smtClean="0">
                <a:solidFill>
                  <a:srgbClr val="4A452A"/>
                </a:solidFill>
                <a:latin typeface="Arial" charset="0"/>
                <a:ea typeface="宋体" charset="-122"/>
              </a:rPr>
              <a:t>下载：</a:t>
            </a:r>
            <a:r>
              <a:rPr lang="en-US" altLang="zh-CN" smtClean="0">
                <a:solidFill>
                  <a:srgbClr val="4A452A"/>
                </a:solidFill>
                <a:latin typeface="Arial" charset="0"/>
                <a:ea typeface="宋体" charset="-122"/>
                <a:hlinkClick r:id="rId7"/>
              </a:rPr>
              <a:t>www.1ppt.com/xiazai/</a:t>
            </a:r>
            <a:r>
              <a:rPr lang="en-US" altLang="zh-CN" smtClean="0">
                <a:solidFill>
                  <a:srgbClr val="4A452A"/>
                </a:solidFill>
                <a:latin typeface="Arial" charset="0"/>
                <a:ea typeface="宋体" charset="-122"/>
              </a:rPr>
              <a:t>                     PPT</a:t>
            </a:r>
            <a:r>
              <a:rPr lang="zh-CN" altLang="en-US" smtClean="0">
                <a:solidFill>
                  <a:srgbClr val="4A452A"/>
                </a:solidFill>
                <a:latin typeface="Arial" charset="0"/>
                <a:ea typeface="宋体" charset="-122"/>
              </a:rPr>
              <a:t>教程： </a:t>
            </a:r>
            <a:r>
              <a:rPr lang="en-US" altLang="zh-CN" smtClean="0">
                <a:solidFill>
                  <a:srgbClr val="4A452A"/>
                </a:solidFill>
                <a:latin typeface="Arial" charset="0"/>
                <a:ea typeface="宋体" charset="-122"/>
                <a:hlinkClick r:id="rId8"/>
              </a:rPr>
              <a:t>www.1ppt.com/powerpoint/</a:t>
            </a:r>
            <a:r>
              <a:rPr lang="en-US" altLang="zh-CN" smtClean="0">
                <a:solidFill>
                  <a:srgbClr val="4A452A"/>
                </a:solidFill>
                <a:latin typeface="Arial" charset="0"/>
                <a:ea typeface="宋体" charset="-122"/>
              </a:rPr>
              <a:t>      </a:t>
            </a:r>
          </a:p>
          <a:p>
            <a:pPr eaLnBrk="1" hangingPunct="1"/>
            <a:r>
              <a:rPr lang="zh-CN" altLang="en-US" smtClean="0">
                <a:solidFill>
                  <a:srgbClr val="4A452A"/>
                </a:solidFill>
                <a:latin typeface="Arial" charset="0"/>
                <a:ea typeface="宋体" charset="-122"/>
              </a:rPr>
              <a:t>资料下载：</a:t>
            </a:r>
            <a:r>
              <a:rPr lang="en-US" altLang="zh-CN" smtClean="0">
                <a:solidFill>
                  <a:srgbClr val="4A452A"/>
                </a:solidFill>
                <a:latin typeface="Arial" charset="0"/>
                <a:ea typeface="宋体" charset="-122"/>
                <a:hlinkClick r:id="rId9"/>
              </a:rPr>
              <a:t>www.1ppt.com/ziliao/</a:t>
            </a:r>
            <a:r>
              <a:rPr lang="en-US" altLang="zh-CN" smtClean="0">
                <a:solidFill>
                  <a:srgbClr val="4A452A"/>
                </a:solidFill>
                <a:latin typeface="Arial" charset="0"/>
                <a:ea typeface="宋体" charset="-122"/>
              </a:rPr>
              <a:t>                   </a:t>
            </a:r>
            <a:r>
              <a:rPr lang="zh-CN" altLang="en-US" smtClean="0">
                <a:solidFill>
                  <a:srgbClr val="4A452A"/>
                </a:solidFill>
                <a:latin typeface="Arial" charset="0"/>
                <a:ea typeface="宋体" charset="-122"/>
              </a:rPr>
              <a:t>范文下载：</a:t>
            </a:r>
            <a:r>
              <a:rPr lang="en-US" altLang="zh-CN" smtClean="0">
                <a:solidFill>
                  <a:srgbClr val="4A452A"/>
                </a:solidFill>
                <a:latin typeface="Arial" charset="0"/>
                <a:ea typeface="宋体" charset="-122"/>
                <a:hlinkClick r:id="rId10"/>
              </a:rPr>
              <a:t>www.1ppt.com/fanwen/</a:t>
            </a:r>
            <a:r>
              <a:rPr lang="en-US" altLang="zh-CN" smtClean="0">
                <a:solidFill>
                  <a:srgbClr val="4A452A"/>
                </a:solidFill>
                <a:latin typeface="Arial" charset="0"/>
                <a:ea typeface="宋体" charset="-122"/>
              </a:rPr>
              <a:t>             </a:t>
            </a:r>
          </a:p>
          <a:p>
            <a:pPr eaLnBrk="1" hangingPunct="1"/>
            <a:r>
              <a:rPr lang="zh-CN" altLang="en-US" smtClean="0">
                <a:solidFill>
                  <a:srgbClr val="4A452A"/>
                </a:solidFill>
                <a:latin typeface="Arial" charset="0"/>
                <a:ea typeface="宋体" charset="-122"/>
              </a:rPr>
              <a:t>试卷下载：</a:t>
            </a:r>
            <a:r>
              <a:rPr lang="en-US" altLang="zh-CN" smtClean="0">
                <a:solidFill>
                  <a:srgbClr val="4A452A"/>
                </a:solidFill>
                <a:latin typeface="Arial" charset="0"/>
                <a:ea typeface="宋体" charset="-122"/>
                <a:hlinkClick r:id="rId11"/>
              </a:rPr>
              <a:t>www.1ppt.com/shiti/</a:t>
            </a:r>
            <a:r>
              <a:rPr lang="en-US" altLang="zh-CN" smtClean="0">
                <a:solidFill>
                  <a:srgbClr val="4A452A"/>
                </a:solidFill>
                <a:latin typeface="Arial" charset="0"/>
                <a:ea typeface="宋体" charset="-122"/>
              </a:rPr>
              <a:t>                     </a:t>
            </a:r>
            <a:r>
              <a:rPr lang="zh-CN" altLang="en-US" smtClean="0">
                <a:solidFill>
                  <a:srgbClr val="4A452A"/>
                </a:solidFill>
                <a:latin typeface="Arial" charset="0"/>
                <a:ea typeface="宋体" charset="-122"/>
              </a:rPr>
              <a:t>教案下载：</a:t>
            </a:r>
            <a:r>
              <a:rPr lang="en-US" altLang="zh-CN" smtClean="0">
                <a:solidFill>
                  <a:srgbClr val="4A452A"/>
                </a:solidFill>
                <a:latin typeface="Arial" charset="0"/>
                <a:ea typeface="宋体" charset="-122"/>
                <a:hlinkClick r:id="rId12"/>
              </a:rPr>
              <a:t>www.1ppt.com/jiaoan/</a:t>
            </a:r>
            <a:r>
              <a:rPr lang="en-US" altLang="zh-CN" smtClean="0">
                <a:solidFill>
                  <a:srgbClr val="4A452A"/>
                </a:solidFill>
                <a:latin typeface="Arial" charset="0"/>
                <a:ea typeface="宋体" charset="-122"/>
              </a:rPr>
              <a:t>               </a:t>
            </a:r>
          </a:p>
          <a:p>
            <a:pPr eaLnBrk="1" hangingPunct="1"/>
            <a:r>
              <a:rPr lang="en-US" altLang="zh-CN" smtClean="0">
                <a:solidFill>
                  <a:srgbClr val="4A452A"/>
                </a:solidFill>
                <a:latin typeface="Arial" charset="0"/>
                <a:ea typeface="宋体" charset="-122"/>
              </a:rPr>
              <a:t>PPT</a:t>
            </a:r>
            <a:r>
              <a:rPr lang="zh-CN" altLang="en-US" smtClean="0">
                <a:solidFill>
                  <a:srgbClr val="4A452A"/>
                </a:solidFill>
                <a:latin typeface="Arial" charset="0"/>
                <a:ea typeface="宋体" charset="-122"/>
              </a:rPr>
              <a:t>论坛：</a:t>
            </a:r>
            <a:r>
              <a:rPr lang="en-US" altLang="zh-CN" smtClean="0">
                <a:solidFill>
                  <a:srgbClr val="4A452A"/>
                </a:solidFill>
                <a:latin typeface="Arial" charset="0"/>
                <a:ea typeface="宋体" charset="-122"/>
                <a:hlinkClick r:id="rId13"/>
              </a:rPr>
              <a:t>www.1ppt.cn</a:t>
            </a:r>
            <a:r>
              <a:rPr lang="en-US" altLang="zh-CN" smtClean="0">
                <a:solidFill>
                  <a:srgbClr val="4A452A"/>
                </a:solidFill>
                <a:latin typeface="Arial" charset="0"/>
                <a:ea typeface="宋体" charset="-122"/>
              </a:rPr>
              <a:t>                                      PPT</a:t>
            </a:r>
            <a:r>
              <a:rPr lang="zh-CN" altLang="en-US" smtClean="0">
                <a:solidFill>
                  <a:srgbClr val="4A452A"/>
                </a:solidFill>
                <a:latin typeface="Arial" charset="0"/>
                <a:ea typeface="宋体" charset="-122"/>
              </a:rPr>
              <a:t>课件：</a:t>
            </a:r>
            <a:r>
              <a:rPr lang="en-US" altLang="zh-CN" smtClean="0">
                <a:solidFill>
                  <a:srgbClr val="4A452A"/>
                </a:solidFill>
                <a:latin typeface="Arial" charset="0"/>
                <a:ea typeface="宋体" charset="-122"/>
                <a:hlinkClick r:id="rId14"/>
              </a:rPr>
              <a:t>www.1ppt.com/kejian/</a:t>
            </a:r>
            <a:r>
              <a:rPr lang="en-US" altLang="zh-CN" smtClean="0">
                <a:solidFill>
                  <a:srgbClr val="4A452A"/>
                </a:solidFill>
                <a:latin typeface="Arial" charset="0"/>
                <a:ea typeface="宋体" charset="-122"/>
              </a:rPr>
              <a:t> </a:t>
            </a:r>
          </a:p>
          <a:p>
            <a:pPr eaLnBrk="1" hangingPunct="1"/>
            <a:r>
              <a:rPr lang="zh-CN" altLang="en-US" smtClean="0">
                <a:solidFill>
                  <a:srgbClr val="4A452A"/>
                </a:solidFill>
                <a:latin typeface="Arial" charset="0"/>
                <a:ea typeface="宋体" charset="-122"/>
              </a:rPr>
              <a:t>语文课件：</a:t>
            </a:r>
            <a:r>
              <a:rPr lang="en-US" altLang="zh-CN" smtClean="0">
                <a:solidFill>
                  <a:srgbClr val="4A452A"/>
                </a:solidFill>
                <a:latin typeface="Arial" charset="0"/>
                <a:ea typeface="宋体" charset="-122"/>
                <a:hlinkClick r:id="rId15"/>
              </a:rPr>
              <a:t>www.1ppt.com/kejian/yuwen/</a:t>
            </a:r>
            <a:r>
              <a:rPr lang="en-US" altLang="zh-CN" smtClean="0">
                <a:solidFill>
                  <a:srgbClr val="4A452A"/>
                </a:solidFill>
                <a:latin typeface="Arial" charset="0"/>
                <a:ea typeface="宋体" charset="-122"/>
              </a:rPr>
              <a:t>    </a:t>
            </a:r>
            <a:r>
              <a:rPr lang="zh-CN" altLang="en-US" smtClean="0">
                <a:solidFill>
                  <a:srgbClr val="4A452A"/>
                </a:solidFill>
                <a:latin typeface="Arial" charset="0"/>
                <a:ea typeface="宋体" charset="-122"/>
              </a:rPr>
              <a:t>数学课件：</a:t>
            </a:r>
            <a:r>
              <a:rPr lang="en-US" altLang="zh-CN" smtClean="0">
                <a:solidFill>
                  <a:srgbClr val="4A452A"/>
                </a:solidFill>
                <a:latin typeface="Arial" charset="0"/>
                <a:ea typeface="宋体" charset="-122"/>
                <a:hlinkClick r:id="rId16"/>
              </a:rPr>
              <a:t>www.1ppt.com/kejian/shuxue/</a:t>
            </a:r>
            <a:r>
              <a:rPr lang="en-US" altLang="zh-CN" smtClean="0">
                <a:solidFill>
                  <a:srgbClr val="4A452A"/>
                </a:solidFill>
                <a:latin typeface="Arial" charset="0"/>
                <a:ea typeface="宋体" charset="-122"/>
              </a:rPr>
              <a:t> </a:t>
            </a:r>
          </a:p>
          <a:p>
            <a:pPr eaLnBrk="1" hangingPunct="1"/>
            <a:r>
              <a:rPr lang="zh-CN" altLang="en-US" smtClean="0">
                <a:solidFill>
                  <a:srgbClr val="4A452A"/>
                </a:solidFill>
                <a:latin typeface="Arial" charset="0"/>
                <a:ea typeface="宋体" charset="-122"/>
              </a:rPr>
              <a:t>英语课件：</a:t>
            </a:r>
            <a:r>
              <a:rPr lang="en-US" altLang="zh-CN" smtClean="0">
                <a:solidFill>
                  <a:srgbClr val="4A452A"/>
                </a:solidFill>
                <a:latin typeface="Arial" charset="0"/>
                <a:ea typeface="宋体" charset="-122"/>
                <a:hlinkClick r:id="rId17"/>
              </a:rPr>
              <a:t>www.1ppt.com/kejian/yingyu/</a:t>
            </a:r>
            <a:r>
              <a:rPr lang="en-US" altLang="zh-CN" smtClean="0">
                <a:solidFill>
                  <a:srgbClr val="4A452A"/>
                </a:solidFill>
                <a:latin typeface="Arial" charset="0"/>
                <a:ea typeface="宋体" charset="-122"/>
              </a:rPr>
              <a:t>    </a:t>
            </a:r>
            <a:r>
              <a:rPr lang="zh-CN" altLang="en-US" smtClean="0">
                <a:solidFill>
                  <a:srgbClr val="4A452A"/>
                </a:solidFill>
                <a:latin typeface="Arial" charset="0"/>
                <a:ea typeface="宋体" charset="-122"/>
              </a:rPr>
              <a:t>美术课件：</a:t>
            </a:r>
            <a:r>
              <a:rPr lang="en-US" altLang="zh-CN" smtClean="0">
                <a:solidFill>
                  <a:srgbClr val="4A452A"/>
                </a:solidFill>
                <a:latin typeface="Arial" charset="0"/>
                <a:ea typeface="宋体" charset="-122"/>
                <a:hlinkClick r:id="rId18"/>
              </a:rPr>
              <a:t>www.1ppt.com/kejian/meishu/</a:t>
            </a:r>
            <a:r>
              <a:rPr lang="en-US" altLang="zh-CN" smtClean="0">
                <a:solidFill>
                  <a:srgbClr val="4A452A"/>
                </a:solidFill>
                <a:latin typeface="Arial" charset="0"/>
                <a:ea typeface="宋体" charset="-122"/>
              </a:rPr>
              <a:t> </a:t>
            </a:r>
          </a:p>
          <a:p>
            <a:pPr eaLnBrk="1" hangingPunct="1"/>
            <a:r>
              <a:rPr lang="zh-CN" altLang="en-US" smtClean="0">
                <a:solidFill>
                  <a:srgbClr val="4A452A"/>
                </a:solidFill>
                <a:latin typeface="Arial" charset="0"/>
                <a:ea typeface="宋体" charset="-122"/>
              </a:rPr>
              <a:t>科学课件：</a:t>
            </a:r>
            <a:r>
              <a:rPr lang="en-US" altLang="zh-CN" smtClean="0">
                <a:solidFill>
                  <a:srgbClr val="4A452A"/>
                </a:solidFill>
                <a:latin typeface="Arial" charset="0"/>
                <a:ea typeface="宋体" charset="-122"/>
                <a:hlinkClick r:id="rId19"/>
              </a:rPr>
              <a:t>www.1ppt.com/kejian/kexue/</a:t>
            </a:r>
            <a:r>
              <a:rPr lang="en-US" altLang="zh-CN" smtClean="0">
                <a:solidFill>
                  <a:srgbClr val="4A452A"/>
                </a:solidFill>
                <a:latin typeface="Arial" charset="0"/>
                <a:ea typeface="宋体" charset="-122"/>
              </a:rPr>
              <a:t>     </a:t>
            </a:r>
            <a:r>
              <a:rPr lang="zh-CN" altLang="en-US" smtClean="0">
                <a:solidFill>
                  <a:srgbClr val="4A452A"/>
                </a:solidFill>
                <a:latin typeface="Arial" charset="0"/>
                <a:ea typeface="宋体" charset="-122"/>
              </a:rPr>
              <a:t>物理课件：</a:t>
            </a:r>
            <a:r>
              <a:rPr lang="en-US" altLang="zh-CN" smtClean="0">
                <a:solidFill>
                  <a:srgbClr val="4A452A"/>
                </a:solidFill>
                <a:latin typeface="Arial" charset="0"/>
                <a:ea typeface="宋体" charset="-122"/>
                <a:hlinkClick r:id="rId20"/>
              </a:rPr>
              <a:t>www.1ppt.com/kejian/wuli/</a:t>
            </a:r>
            <a:r>
              <a:rPr lang="en-US" altLang="zh-CN" smtClean="0">
                <a:solidFill>
                  <a:srgbClr val="4A452A"/>
                </a:solidFill>
                <a:latin typeface="Arial" charset="0"/>
                <a:ea typeface="宋体" charset="-122"/>
              </a:rPr>
              <a:t> </a:t>
            </a:r>
          </a:p>
          <a:p>
            <a:pPr eaLnBrk="1" hangingPunct="1"/>
            <a:r>
              <a:rPr lang="zh-CN" altLang="en-US" smtClean="0">
                <a:solidFill>
                  <a:srgbClr val="4A452A"/>
                </a:solidFill>
                <a:latin typeface="Arial" charset="0"/>
                <a:ea typeface="宋体" charset="-122"/>
              </a:rPr>
              <a:t>化学课件：</a:t>
            </a:r>
            <a:r>
              <a:rPr lang="en-US" altLang="zh-CN" smtClean="0">
                <a:solidFill>
                  <a:srgbClr val="4A452A"/>
                </a:solidFill>
                <a:latin typeface="Arial" charset="0"/>
                <a:ea typeface="宋体" charset="-122"/>
                <a:hlinkClick r:id="rId21"/>
              </a:rPr>
              <a:t>www.1ppt.com/kejian/huaxue/</a:t>
            </a:r>
            <a:r>
              <a:rPr lang="en-US" altLang="zh-CN" smtClean="0">
                <a:solidFill>
                  <a:srgbClr val="4A452A"/>
                </a:solidFill>
                <a:latin typeface="Arial" charset="0"/>
                <a:ea typeface="宋体" charset="-122"/>
              </a:rPr>
              <a:t>  </a:t>
            </a:r>
            <a:r>
              <a:rPr lang="zh-CN" altLang="en-US" smtClean="0">
                <a:solidFill>
                  <a:srgbClr val="4A452A"/>
                </a:solidFill>
                <a:latin typeface="Arial" charset="0"/>
                <a:ea typeface="宋体" charset="-122"/>
              </a:rPr>
              <a:t>生物课件：</a:t>
            </a:r>
            <a:r>
              <a:rPr lang="en-US" altLang="zh-CN" smtClean="0">
                <a:solidFill>
                  <a:srgbClr val="4A452A"/>
                </a:solidFill>
                <a:latin typeface="Arial" charset="0"/>
                <a:ea typeface="宋体" charset="-122"/>
                <a:hlinkClick r:id="rId22"/>
              </a:rPr>
              <a:t>www.1ppt.com/kejian/shengwu/</a:t>
            </a:r>
            <a:r>
              <a:rPr lang="en-US" altLang="zh-CN" smtClean="0">
                <a:solidFill>
                  <a:srgbClr val="4A452A"/>
                </a:solidFill>
                <a:latin typeface="Arial" charset="0"/>
                <a:ea typeface="宋体" charset="-122"/>
              </a:rPr>
              <a:t> </a:t>
            </a:r>
          </a:p>
          <a:p>
            <a:pPr eaLnBrk="1" hangingPunct="1"/>
            <a:r>
              <a:rPr lang="zh-CN" altLang="en-US" smtClean="0">
                <a:solidFill>
                  <a:srgbClr val="4A452A"/>
                </a:solidFill>
                <a:latin typeface="Arial" charset="0"/>
                <a:ea typeface="宋体" charset="-122"/>
              </a:rPr>
              <a:t>地理课件：</a:t>
            </a:r>
            <a:r>
              <a:rPr lang="en-US" altLang="zh-CN" smtClean="0">
                <a:solidFill>
                  <a:srgbClr val="4A452A"/>
                </a:solidFill>
                <a:latin typeface="Arial" charset="0"/>
                <a:ea typeface="宋体" charset="-122"/>
                <a:hlinkClick r:id="rId23"/>
              </a:rPr>
              <a:t>www.1ppt.com/kejian/dili/</a:t>
            </a:r>
            <a:r>
              <a:rPr lang="en-US" altLang="zh-CN" smtClean="0">
                <a:solidFill>
                  <a:srgbClr val="4A452A"/>
                </a:solidFill>
                <a:latin typeface="Arial" charset="0"/>
                <a:ea typeface="宋体" charset="-122"/>
              </a:rPr>
              <a:t>          </a:t>
            </a:r>
            <a:r>
              <a:rPr lang="zh-CN" altLang="en-US" smtClean="0">
                <a:solidFill>
                  <a:srgbClr val="4A452A"/>
                </a:solidFill>
                <a:latin typeface="Arial" charset="0"/>
                <a:ea typeface="宋体" charset="-122"/>
              </a:rPr>
              <a:t>历史课件：</a:t>
            </a:r>
            <a:r>
              <a:rPr lang="en-US" altLang="zh-CN" smtClean="0">
                <a:solidFill>
                  <a:srgbClr val="4A452A"/>
                </a:solidFill>
                <a:latin typeface="Arial" charset="0"/>
                <a:ea typeface="宋体" charset="-122"/>
                <a:hlinkClick r:id="rId24"/>
              </a:rPr>
              <a:t>www.1ppt.com/kejian/lishi/</a:t>
            </a:r>
            <a:r>
              <a:rPr lang="en-US" altLang="zh-CN" smtClean="0">
                <a:solidFill>
                  <a:srgbClr val="4A452A"/>
                </a:solidFill>
                <a:latin typeface="Arial" charset="0"/>
                <a:ea typeface="宋体" charset="-122"/>
              </a:rPr>
              <a:t>  </a:t>
            </a:r>
          </a:p>
          <a:p>
            <a:pPr eaLnBrk="1" hangingPunct="1"/>
            <a:endParaRPr lang="zh-CN" altLang="en-US" smtClean="0">
              <a:latin typeface="Arial" charset="0"/>
              <a:ea typeface="宋体" charset="-122"/>
            </a:endParaRPr>
          </a:p>
        </p:txBody>
      </p:sp>
      <p:sp>
        <p:nvSpPr>
          <p:cNvPr id="57347"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BFB1440-4353-489E-8EF8-13BCAD73D6B0}" type="slidenum">
              <a:rPr lang="zh-CN" altLang="en-US" sz="1200"/>
              <a:pPr algn="r"/>
              <a:t>29</a:t>
            </a:fld>
            <a:endParaRPr lang="en-US" altLang="zh-CN"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noTextEdit="1"/>
          </p:cNvSpPr>
          <p:nvPr>
            <p:ph type="sldImg"/>
          </p:nvPr>
        </p:nvSpPr>
        <p:spPr>
          <a:ln/>
        </p:spPr>
      </p:sp>
      <p:sp>
        <p:nvSpPr>
          <p:cNvPr id="61442" name="备注占位符 2"/>
          <p:cNvSpPr>
            <a:spLocks noGrp="1"/>
          </p:cNvSpPr>
          <p:nvPr>
            <p:ph type="body" idx="1"/>
          </p:nvPr>
        </p:nvSpPr>
        <p:spPr>
          <a:noFill/>
        </p:spPr>
        <p:txBody>
          <a:bodyPr/>
          <a:lstStyle/>
          <a:p>
            <a:pPr>
              <a:spcBef>
                <a:spcPct val="0"/>
              </a:spcBef>
            </a:pPr>
            <a:r>
              <a:rPr lang="en-US" altLang="zh-CN" smtClean="0">
                <a:solidFill>
                  <a:srgbClr val="4A452A"/>
                </a:solidFill>
                <a:latin typeface="Arial" charset="0"/>
                <a:ea typeface="宋体" charset="-122"/>
              </a:rPr>
              <a:t>PPT</a:t>
            </a:r>
            <a:r>
              <a:rPr lang="zh-CN" altLang="en-US" smtClean="0">
                <a:solidFill>
                  <a:srgbClr val="4A452A"/>
                </a:solidFill>
                <a:latin typeface="Arial" charset="0"/>
                <a:ea typeface="宋体" charset="-122"/>
              </a:rPr>
              <a:t>模板：</a:t>
            </a:r>
            <a:r>
              <a:rPr lang="en-US" altLang="zh-CN" smtClean="0">
                <a:solidFill>
                  <a:srgbClr val="4A452A"/>
                </a:solidFill>
                <a:latin typeface="Arial" charset="0"/>
                <a:ea typeface="宋体" charset="-122"/>
                <a:hlinkClick r:id="rId3"/>
              </a:rPr>
              <a:t>www.1ppt.com/moban/</a:t>
            </a:r>
            <a:r>
              <a:rPr lang="en-US" altLang="zh-CN" smtClean="0">
                <a:solidFill>
                  <a:srgbClr val="4A452A"/>
                </a:solidFill>
                <a:latin typeface="Arial" charset="0"/>
                <a:ea typeface="宋体" charset="-122"/>
              </a:rPr>
              <a:t>                  PPT</a:t>
            </a:r>
            <a:r>
              <a:rPr lang="zh-CN" altLang="en-US" smtClean="0">
                <a:solidFill>
                  <a:srgbClr val="4A452A"/>
                </a:solidFill>
                <a:latin typeface="Arial" charset="0"/>
                <a:ea typeface="宋体" charset="-122"/>
              </a:rPr>
              <a:t>素材：</a:t>
            </a:r>
            <a:r>
              <a:rPr lang="en-US" altLang="zh-CN" smtClean="0">
                <a:solidFill>
                  <a:srgbClr val="4A452A"/>
                </a:solidFill>
                <a:latin typeface="Arial" charset="0"/>
                <a:ea typeface="宋体" charset="-122"/>
                <a:hlinkClick r:id="rId4"/>
              </a:rPr>
              <a:t>www.1ppt.com/sucai/</a:t>
            </a:r>
            <a:endParaRPr lang="en-US" altLang="zh-CN" smtClean="0">
              <a:solidFill>
                <a:srgbClr val="4A452A"/>
              </a:solidFill>
              <a:latin typeface="Arial" charset="0"/>
              <a:ea typeface="宋体" charset="-122"/>
            </a:endParaRPr>
          </a:p>
          <a:p>
            <a:pPr>
              <a:spcBef>
                <a:spcPct val="0"/>
              </a:spcBef>
            </a:pPr>
            <a:r>
              <a:rPr lang="en-US" altLang="zh-CN" smtClean="0">
                <a:solidFill>
                  <a:srgbClr val="4A452A"/>
                </a:solidFill>
                <a:latin typeface="Arial" charset="0"/>
                <a:ea typeface="宋体" charset="-122"/>
              </a:rPr>
              <a:t>PPT</a:t>
            </a:r>
            <a:r>
              <a:rPr lang="zh-CN" altLang="en-US" smtClean="0">
                <a:solidFill>
                  <a:srgbClr val="4A452A"/>
                </a:solidFill>
                <a:latin typeface="Arial" charset="0"/>
                <a:ea typeface="宋体" charset="-122"/>
              </a:rPr>
              <a:t>背景：</a:t>
            </a:r>
            <a:r>
              <a:rPr lang="en-US" altLang="zh-CN" smtClean="0">
                <a:solidFill>
                  <a:srgbClr val="4A452A"/>
                </a:solidFill>
                <a:latin typeface="Arial" charset="0"/>
                <a:ea typeface="宋体" charset="-122"/>
                <a:hlinkClick r:id="rId5"/>
              </a:rPr>
              <a:t>www.1ppt.com/beijing/</a:t>
            </a:r>
            <a:r>
              <a:rPr lang="en-US" altLang="zh-CN" smtClean="0">
                <a:solidFill>
                  <a:srgbClr val="4A452A"/>
                </a:solidFill>
                <a:latin typeface="Arial" charset="0"/>
                <a:ea typeface="宋体" charset="-122"/>
              </a:rPr>
              <a:t>                   PPT</a:t>
            </a:r>
            <a:r>
              <a:rPr lang="zh-CN" altLang="en-US" smtClean="0">
                <a:solidFill>
                  <a:srgbClr val="4A452A"/>
                </a:solidFill>
                <a:latin typeface="Arial" charset="0"/>
                <a:ea typeface="宋体" charset="-122"/>
              </a:rPr>
              <a:t>图表：</a:t>
            </a:r>
            <a:r>
              <a:rPr lang="en-US" altLang="zh-CN" smtClean="0">
                <a:solidFill>
                  <a:srgbClr val="4A452A"/>
                </a:solidFill>
                <a:latin typeface="Arial" charset="0"/>
                <a:ea typeface="宋体" charset="-122"/>
                <a:hlinkClick r:id="rId6"/>
              </a:rPr>
              <a:t>www.1ppt.com/tubiao/</a:t>
            </a:r>
            <a:r>
              <a:rPr lang="en-US" altLang="zh-CN" smtClean="0">
                <a:solidFill>
                  <a:srgbClr val="4A452A"/>
                </a:solidFill>
                <a:latin typeface="Arial" charset="0"/>
                <a:ea typeface="宋体" charset="-122"/>
              </a:rPr>
              <a:t>      </a:t>
            </a:r>
          </a:p>
          <a:p>
            <a:pPr>
              <a:spcBef>
                <a:spcPct val="0"/>
              </a:spcBef>
            </a:pPr>
            <a:r>
              <a:rPr lang="en-US" altLang="zh-CN" smtClean="0">
                <a:solidFill>
                  <a:srgbClr val="4A452A"/>
                </a:solidFill>
                <a:latin typeface="Arial" charset="0"/>
                <a:ea typeface="宋体" charset="-122"/>
              </a:rPr>
              <a:t>PPT</a:t>
            </a:r>
            <a:r>
              <a:rPr lang="zh-CN" altLang="en-US" smtClean="0">
                <a:solidFill>
                  <a:srgbClr val="4A452A"/>
                </a:solidFill>
                <a:latin typeface="Arial" charset="0"/>
                <a:ea typeface="宋体" charset="-122"/>
              </a:rPr>
              <a:t>下载：</a:t>
            </a:r>
            <a:r>
              <a:rPr lang="en-US" altLang="zh-CN" smtClean="0">
                <a:solidFill>
                  <a:srgbClr val="4A452A"/>
                </a:solidFill>
                <a:latin typeface="Arial" charset="0"/>
                <a:ea typeface="宋体" charset="-122"/>
                <a:hlinkClick r:id="rId7"/>
              </a:rPr>
              <a:t>www.1ppt.com/xiazai/</a:t>
            </a:r>
            <a:r>
              <a:rPr lang="en-US" altLang="zh-CN" smtClean="0">
                <a:solidFill>
                  <a:srgbClr val="4A452A"/>
                </a:solidFill>
                <a:latin typeface="Arial" charset="0"/>
                <a:ea typeface="宋体" charset="-122"/>
              </a:rPr>
              <a:t>                     PPT</a:t>
            </a:r>
            <a:r>
              <a:rPr lang="zh-CN" altLang="en-US" smtClean="0">
                <a:solidFill>
                  <a:srgbClr val="4A452A"/>
                </a:solidFill>
                <a:latin typeface="Arial" charset="0"/>
                <a:ea typeface="宋体" charset="-122"/>
              </a:rPr>
              <a:t>教程： </a:t>
            </a:r>
            <a:r>
              <a:rPr lang="en-US" altLang="zh-CN" smtClean="0">
                <a:solidFill>
                  <a:srgbClr val="4A452A"/>
                </a:solidFill>
                <a:latin typeface="Arial" charset="0"/>
                <a:ea typeface="宋体" charset="-122"/>
                <a:hlinkClick r:id="rId8"/>
              </a:rPr>
              <a:t>www.1ppt.com/powerpoint/</a:t>
            </a:r>
            <a:r>
              <a:rPr lang="en-US" altLang="zh-CN" smtClean="0">
                <a:solidFill>
                  <a:srgbClr val="4A452A"/>
                </a:solidFill>
                <a:latin typeface="Arial" charset="0"/>
                <a:ea typeface="宋体" charset="-122"/>
              </a:rPr>
              <a:t>      </a:t>
            </a:r>
          </a:p>
          <a:p>
            <a:pPr>
              <a:spcBef>
                <a:spcPct val="0"/>
              </a:spcBef>
            </a:pPr>
            <a:r>
              <a:rPr lang="zh-CN" altLang="en-US" smtClean="0">
                <a:solidFill>
                  <a:srgbClr val="4A452A"/>
                </a:solidFill>
                <a:latin typeface="Arial" charset="0"/>
                <a:ea typeface="宋体" charset="-122"/>
              </a:rPr>
              <a:t>资料下载：</a:t>
            </a:r>
            <a:r>
              <a:rPr lang="en-US" altLang="zh-CN" smtClean="0">
                <a:solidFill>
                  <a:srgbClr val="4A452A"/>
                </a:solidFill>
                <a:latin typeface="Arial" charset="0"/>
                <a:ea typeface="宋体" charset="-122"/>
                <a:hlinkClick r:id="rId9"/>
              </a:rPr>
              <a:t>www.1ppt.com/ziliao/</a:t>
            </a:r>
            <a:r>
              <a:rPr lang="en-US" altLang="zh-CN" smtClean="0">
                <a:solidFill>
                  <a:srgbClr val="4A452A"/>
                </a:solidFill>
                <a:latin typeface="Arial" charset="0"/>
                <a:ea typeface="宋体" charset="-122"/>
              </a:rPr>
              <a:t>                   </a:t>
            </a:r>
            <a:r>
              <a:rPr lang="zh-CN" altLang="en-US" smtClean="0">
                <a:solidFill>
                  <a:srgbClr val="4A452A"/>
                </a:solidFill>
                <a:latin typeface="Arial" charset="0"/>
                <a:ea typeface="宋体" charset="-122"/>
              </a:rPr>
              <a:t>范文下载：</a:t>
            </a:r>
            <a:r>
              <a:rPr lang="en-US" altLang="zh-CN" smtClean="0">
                <a:solidFill>
                  <a:srgbClr val="4A452A"/>
                </a:solidFill>
                <a:latin typeface="Arial" charset="0"/>
                <a:ea typeface="宋体" charset="-122"/>
                <a:hlinkClick r:id="rId10"/>
              </a:rPr>
              <a:t>www.1ppt.com/fanwen/</a:t>
            </a:r>
            <a:r>
              <a:rPr lang="en-US" altLang="zh-CN" smtClean="0">
                <a:solidFill>
                  <a:srgbClr val="4A452A"/>
                </a:solidFill>
                <a:latin typeface="Arial" charset="0"/>
                <a:ea typeface="宋体" charset="-122"/>
              </a:rPr>
              <a:t>             </a:t>
            </a:r>
          </a:p>
          <a:p>
            <a:pPr>
              <a:spcBef>
                <a:spcPct val="0"/>
              </a:spcBef>
            </a:pPr>
            <a:r>
              <a:rPr lang="zh-CN" altLang="en-US" smtClean="0">
                <a:solidFill>
                  <a:srgbClr val="4A452A"/>
                </a:solidFill>
                <a:latin typeface="Arial" charset="0"/>
                <a:ea typeface="宋体" charset="-122"/>
              </a:rPr>
              <a:t>试卷下载：</a:t>
            </a:r>
            <a:r>
              <a:rPr lang="en-US" altLang="zh-CN" smtClean="0">
                <a:solidFill>
                  <a:srgbClr val="4A452A"/>
                </a:solidFill>
                <a:latin typeface="Arial" charset="0"/>
                <a:ea typeface="宋体" charset="-122"/>
                <a:hlinkClick r:id="rId11"/>
              </a:rPr>
              <a:t>www.1ppt.com/shiti/</a:t>
            </a:r>
            <a:r>
              <a:rPr lang="en-US" altLang="zh-CN" smtClean="0">
                <a:solidFill>
                  <a:srgbClr val="4A452A"/>
                </a:solidFill>
                <a:latin typeface="Arial" charset="0"/>
                <a:ea typeface="宋体" charset="-122"/>
              </a:rPr>
              <a:t>                     </a:t>
            </a:r>
            <a:r>
              <a:rPr lang="zh-CN" altLang="en-US" smtClean="0">
                <a:solidFill>
                  <a:srgbClr val="4A452A"/>
                </a:solidFill>
                <a:latin typeface="Arial" charset="0"/>
                <a:ea typeface="宋体" charset="-122"/>
              </a:rPr>
              <a:t>教案下载：</a:t>
            </a:r>
            <a:r>
              <a:rPr lang="en-US" altLang="zh-CN" smtClean="0">
                <a:solidFill>
                  <a:srgbClr val="4A452A"/>
                </a:solidFill>
                <a:latin typeface="Arial" charset="0"/>
                <a:ea typeface="宋体" charset="-122"/>
                <a:hlinkClick r:id="rId12"/>
              </a:rPr>
              <a:t>www.1ppt.com/jiaoan/</a:t>
            </a:r>
            <a:r>
              <a:rPr lang="en-US" altLang="zh-CN" smtClean="0">
                <a:solidFill>
                  <a:srgbClr val="4A452A"/>
                </a:solidFill>
                <a:latin typeface="Arial" charset="0"/>
                <a:ea typeface="宋体" charset="-122"/>
              </a:rPr>
              <a:t>               </a:t>
            </a:r>
          </a:p>
          <a:p>
            <a:pPr>
              <a:spcBef>
                <a:spcPct val="0"/>
              </a:spcBef>
            </a:pPr>
            <a:r>
              <a:rPr lang="en-US" altLang="zh-CN" smtClean="0">
                <a:solidFill>
                  <a:srgbClr val="4A452A"/>
                </a:solidFill>
                <a:latin typeface="Arial" charset="0"/>
                <a:ea typeface="宋体" charset="-122"/>
              </a:rPr>
              <a:t>PPT</a:t>
            </a:r>
            <a:r>
              <a:rPr lang="zh-CN" altLang="en-US" smtClean="0">
                <a:solidFill>
                  <a:srgbClr val="4A452A"/>
                </a:solidFill>
                <a:latin typeface="Arial" charset="0"/>
                <a:ea typeface="宋体" charset="-122"/>
              </a:rPr>
              <a:t>论坛：</a:t>
            </a:r>
            <a:r>
              <a:rPr lang="en-US" altLang="zh-CN" smtClean="0">
                <a:solidFill>
                  <a:srgbClr val="4A452A"/>
                </a:solidFill>
                <a:latin typeface="Arial" charset="0"/>
                <a:ea typeface="宋体" charset="-122"/>
                <a:hlinkClick r:id="rId13"/>
              </a:rPr>
              <a:t>www.1ppt.cn</a:t>
            </a:r>
            <a:r>
              <a:rPr lang="en-US" altLang="zh-CN" smtClean="0">
                <a:solidFill>
                  <a:srgbClr val="4A452A"/>
                </a:solidFill>
                <a:latin typeface="Arial" charset="0"/>
                <a:ea typeface="宋体" charset="-122"/>
              </a:rPr>
              <a:t>                                      PPT</a:t>
            </a:r>
            <a:r>
              <a:rPr lang="zh-CN" altLang="en-US" smtClean="0">
                <a:solidFill>
                  <a:srgbClr val="4A452A"/>
                </a:solidFill>
                <a:latin typeface="Arial" charset="0"/>
                <a:ea typeface="宋体" charset="-122"/>
              </a:rPr>
              <a:t>课件：</a:t>
            </a:r>
            <a:r>
              <a:rPr lang="en-US" altLang="zh-CN" smtClean="0">
                <a:solidFill>
                  <a:srgbClr val="4A452A"/>
                </a:solidFill>
                <a:latin typeface="Arial" charset="0"/>
                <a:ea typeface="宋体" charset="-122"/>
                <a:hlinkClick r:id="rId14"/>
              </a:rPr>
              <a:t>www.1ppt.com/kejian/</a:t>
            </a:r>
            <a:r>
              <a:rPr lang="en-US" altLang="zh-CN" smtClean="0">
                <a:solidFill>
                  <a:srgbClr val="4A452A"/>
                </a:solidFill>
                <a:latin typeface="Arial" charset="0"/>
                <a:ea typeface="宋体" charset="-122"/>
              </a:rPr>
              <a:t> </a:t>
            </a:r>
          </a:p>
          <a:p>
            <a:pPr>
              <a:spcBef>
                <a:spcPct val="0"/>
              </a:spcBef>
            </a:pPr>
            <a:r>
              <a:rPr lang="zh-CN" altLang="en-US" smtClean="0">
                <a:solidFill>
                  <a:srgbClr val="4A452A"/>
                </a:solidFill>
                <a:latin typeface="Arial" charset="0"/>
                <a:ea typeface="宋体" charset="-122"/>
              </a:rPr>
              <a:t>语文课件：</a:t>
            </a:r>
            <a:r>
              <a:rPr lang="en-US" altLang="zh-CN" smtClean="0">
                <a:solidFill>
                  <a:srgbClr val="4A452A"/>
                </a:solidFill>
                <a:latin typeface="Arial" charset="0"/>
                <a:ea typeface="宋体" charset="-122"/>
                <a:hlinkClick r:id="rId15"/>
              </a:rPr>
              <a:t>www.1ppt.com/kejian/yuwen/</a:t>
            </a:r>
            <a:r>
              <a:rPr lang="en-US" altLang="zh-CN" smtClean="0">
                <a:solidFill>
                  <a:srgbClr val="4A452A"/>
                </a:solidFill>
                <a:latin typeface="Arial" charset="0"/>
                <a:ea typeface="宋体" charset="-122"/>
              </a:rPr>
              <a:t>    </a:t>
            </a:r>
            <a:r>
              <a:rPr lang="zh-CN" altLang="en-US" smtClean="0">
                <a:solidFill>
                  <a:srgbClr val="4A452A"/>
                </a:solidFill>
                <a:latin typeface="Arial" charset="0"/>
                <a:ea typeface="宋体" charset="-122"/>
              </a:rPr>
              <a:t>数学课件：</a:t>
            </a:r>
            <a:r>
              <a:rPr lang="en-US" altLang="zh-CN" smtClean="0">
                <a:solidFill>
                  <a:srgbClr val="4A452A"/>
                </a:solidFill>
                <a:latin typeface="Arial" charset="0"/>
                <a:ea typeface="宋体" charset="-122"/>
                <a:hlinkClick r:id="rId16"/>
              </a:rPr>
              <a:t>www.1ppt.com/kejian/shuxue/</a:t>
            </a:r>
            <a:r>
              <a:rPr lang="en-US" altLang="zh-CN" smtClean="0">
                <a:solidFill>
                  <a:srgbClr val="4A452A"/>
                </a:solidFill>
                <a:latin typeface="Arial" charset="0"/>
                <a:ea typeface="宋体" charset="-122"/>
              </a:rPr>
              <a:t> </a:t>
            </a:r>
          </a:p>
          <a:p>
            <a:pPr>
              <a:spcBef>
                <a:spcPct val="0"/>
              </a:spcBef>
            </a:pPr>
            <a:r>
              <a:rPr lang="zh-CN" altLang="en-US" smtClean="0">
                <a:solidFill>
                  <a:srgbClr val="4A452A"/>
                </a:solidFill>
                <a:latin typeface="Arial" charset="0"/>
                <a:ea typeface="宋体" charset="-122"/>
              </a:rPr>
              <a:t>英语课件：</a:t>
            </a:r>
            <a:r>
              <a:rPr lang="en-US" altLang="zh-CN" smtClean="0">
                <a:solidFill>
                  <a:srgbClr val="4A452A"/>
                </a:solidFill>
                <a:latin typeface="Arial" charset="0"/>
                <a:ea typeface="宋体" charset="-122"/>
                <a:hlinkClick r:id="rId17"/>
              </a:rPr>
              <a:t>www.1ppt.com/kejian/yingyu/</a:t>
            </a:r>
            <a:r>
              <a:rPr lang="en-US" altLang="zh-CN" smtClean="0">
                <a:solidFill>
                  <a:srgbClr val="4A452A"/>
                </a:solidFill>
                <a:latin typeface="Arial" charset="0"/>
                <a:ea typeface="宋体" charset="-122"/>
              </a:rPr>
              <a:t>    </a:t>
            </a:r>
            <a:r>
              <a:rPr lang="zh-CN" altLang="en-US" smtClean="0">
                <a:solidFill>
                  <a:srgbClr val="4A452A"/>
                </a:solidFill>
                <a:latin typeface="Arial" charset="0"/>
                <a:ea typeface="宋体" charset="-122"/>
              </a:rPr>
              <a:t>美术课件：</a:t>
            </a:r>
            <a:r>
              <a:rPr lang="en-US" altLang="zh-CN" smtClean="0">
                <a:solidFill>
                  <a:srgbClr val="4A452A"/>
                </a:solidFill>
                <a:latin typeface="Arial" charset="0"/>
                <a:ea typeface="宋体" charset="-122"/>
                <a:hlinkClick r:id="rId18"/>
              </a:rPr>
              <a:t>www.1ppt.com/kejian/meishu/</a:t>
            </a:r>
            <a:r>
              <a:rPr lang="en-US" altLang="zh-CN" smtClean="0">
                <a:solidFill>
                  <a:srgbClr val="4A452A"/>
                </a:solidFill>
                <a:latin typeface="Arial" charset="0"/>
                <a:ea typeface="宋体" charset="-122"/>
              </a:rPr>
              <a:t> </a:t>
            </a:r>
          </a:p>
          <a:p>
            <a:pPr>
              <a:spcBef>
                <a:spcPct val="0"/>
              </a:spcBef>
            </a:pPr>
            <a:r>
              <a:rPr lang="zh-CN" altLang="en-US" smtClean="0">
                <a:solidFill>
                  <a:srgbClr val="4A452A"/>
                </a:solidFill>
                <a:latin typeface="Arial" charset="0"/>
                <a:ea typeface="宋体" charset="-122"/>
              </a:rPr>
              <a:t>科学课件：</a:t>
            </a:r>
            <a:r>
              <a:rPr lang="en-US" altLang="zh-CN" smtClean="0">
                <a:solidFill>
                  <a:srgbClr val="4A452A"/>
                </a:solidFill>
                <a:latin typeface="Arial" charset="0"/>
                <a:ea typeface="宋体" charset="-122"/>
                <a:hlinkClick r:id="rId19"/>
              </a:rPr>
              <a:t>www.1ppt.com/kejian/kexue/</a:t>
            </a:r>
            <a:r>
              <a:rPr lang="en-US" altLang="zh-CN" smtClean="0">
                <a:solidFill>
                  <a:srgbClr val="4A452A"/>
                </a:solidFill>
                <a:latin typeface="Arial" charset="0"/>
                <a:ea typeface="宋体" charset="-122"/>
              </a:rPr>
              <a:t>     </a:t>
            </a:r>
            <a:r>
              <a:rPr lang="zh-CN" altLang="en-US" smtClean="0">
                <a:solidFill>
                  <a:srgbClr val="4A452A"/>
                </a:solidFill>
                <a:latin typeface="Arial" charset="0"/>
                <a:ea typeface="宋体" charset="-122"/>
              </a:rPr>
              <a:t>物理课件：</a:t>
            </a:r>
            <a:r>
              <a:rPr lang="en-US" altLang="zh-CN" smtClean="0">
                <a:solidFill>
                  <a:srgbClr val="4A452A"/>
                </a:solidFill>
                <a:latin typeface="Arial" charset="0"/>
                <a:ea typeface="宋体" charset="-122"/>
                <a:hlinkClick r:id="rId20"/>
              </a:rPr>
              <a:t>www.1ppt.com/kejian/wuli/</a:t>
            </a:r>
            <a:r>
              <a:rPr lang="en-US" altLang="zh-CN" smtClean="0">
                <a:solidFill>
                  <a:srgbClr val="4A452A"/>
                </a:solidFill>
                <a:latin typeface="Arial" charset="0"/>
                <a:ea typeface="宋体" charset="-122"/>
              </a:rPr>
              <a:t> </a:t>
            </a:r>
          </a:p>
          <a:p>
            <a:pPr>
              <a:spcBef>
                <a:spcPct val="0"/>
              </a:spcBef>
            </a:pPr>
            <a:r>
              <a:rPr lang="zh-CN" altLang="en-US" smtClean="0">
                <a:solidFill>
                  <a:srgbClr val="4A452A"/>
                </a:solidFill>
                <a:latin typeface="Arial" charset="0"/>
                <a:ea typeface="宋体" charset="-122"/>
              </a:rPr>
              <a:t>化学课件：</a:t>
            </a:r>
            <a:r>
              <a:rPr lang="en-US" altLang="zh-CN" smtClean="0">
                <a:solidFill>
                  <a:srgbClr val="4A452A"/>
                </a:solidFill>
                <a:latin typeface="Arial" charset="0"/>
                <a:ea typeface="宋体" charset="-122"/>
                <a:hlinkClick r:id="rId21"/>
              </a:rPr>
              <a:t>www.1ppt.com/kejian/huaxue/</a:t>
            </a:r>
            <a:r>
              <a:rPr lang="en-US" altLang="zh-CN" smtClean="0">
                <a:solidFill>
                  <a:srgbClr val="4A452A"/>
                </a:solidFill>
                <a:latin typeface="Arial" charset="0"/>
                <a:ea typeface="宋体" charset="-122"/>
              </a:rPr>
              <a:t>  </a:t>
            </a:r>
            <a:r>
              <a:rPr lang="zh-CN" altLang="en-US" smtClean="0">
                <a:solidFill>
                  <a:srgbClr val="4A452A"/>
                </a:solidFill>
                <a:latin typeface="Arial" charset="0"/>
                <a:ea typeface="宋体" charset="-122"/>
              </a:rPr>
              <a:t>生物课件：</a:t>
            </a:r>
            <a:r>
              <a:rPr lang="en-US" altLang="zh-CN" smtClean="0">
                <a:solidFill>
                  <a:srgbClr val="4A452A"/>
                </a:solidFill>
                <a:latin typeface="Arial" charset="0"/>
                <a:ea typeface="宋体" charset="-122"/>
                <a:hlinkClick r:id="rId22"/>
              </a:rPr>
              <a:t>www.1ppt.com/kejian/shengwu/</a:t>
            </a:r>
            <a:r>
              <a:rPr lang="en-US" altLang="zh-CN" smtClean="0">
                <a:solidFill>
                  <a:srgbClr val="4A452A"/>
                </a:solidFill>
                <a:latin typeface="Arial" charset="0"/>
                <a:ea typeface="宋体" charset="-122"/>
              </a:rPr>
              <a:t> </a:t>
            </a:r>
          </a:p>
          <a:p>
            <a:pPr>
              <a:spcBef>
                <a:spcPct val="0"/>
              </a:spcBef>
            </a:pPr>
            <a:r>
              <a:rPr lang="zh-CN" altLang="en-US" smtClean="0">
                <a:solidFill>
                  <a:srgbClr val="4A452A"/>
                </a:solidFill>
                <a:latin typeface="Arial" charset="0"/>
                <a:ea typeface="宋体" charset="-122"/>
              </a:rPr>
              <a:t>地理课件：</a:t>
            </a:r>
            <a:r>
              <a:rPr lang="en-US" altLang="zh-CN" smtClean="0">
                <a:solidFill>
                  <a:srgbClr val="4A452A"/>
                </a:solidFill>
                <a:latin typeface="Arial" charset="0"/>
                <a:ea typeface="宋体" charset="-122"/>
                <a:hlinkClick r:id="rId23"/>
              </a:rPr>
              <a:t>www.1ppt.com/kejian/dili/</a:t>
            </a:r>
            <a:r>
              <a:rPr lang="en-US" altLang="zh-CN" smtClean="0">
                <a:solidFill>
                  <a:srgbClr val="4A452A"/>
                </a:solidFill>
                <a:latin typeface="Arial" charset="0"/>
                <a:ea typeface="宋体" charset="-122"/>
              </a:rPr>
              <a:t>          </a:t>
            </a:r>
            <a:r>
              <a:rPr lang="zh-CN" altLang="en-US" smtClean="0">
                <a:solidFill>
                  <a:srgbClr val="4A452A"/>
                </a:solidFill>
                <a:latin typeface="Arial" charset="0"/>
                <a:ea typeface="宋体" charset="-122"/>
              </a:rPr>
              <a:t>历史课件：</a:t>
            </a:r>
            <a:r>
              <a:rPr lang="en-US" altLang="zh-CN" smtClean="0">
                <a:solidFill>
                  <a:srgbClr val="4A452A"/>
                </a:solidFill>
                <a:latin typeface="Arial" charset="0"/>
                <a:ea typeface="宋体" charset="-122"/>
                <a:hlinkClick r:id="rId24"/>
              </a:rPr>
              <a:t>www.1ppt.com/kejian/lishi/</a:t>
            </a:r>
            <a:r>
              <a:rPr lang="en-US" altLang="zh-CN" smtClean="0">
                <a:solidFill>
                  <a:srgbClr val="4A452A"/>
                </a:solidFill>
                <a:latin typeface="Arial" charset="0"/>
                <a:ea typeface="宋体" charset="-122"/>
              </a:rPr>
              <a:t>  </a:t>
            </a:r>
          </a:p>
          <a:p>
            <a:pPr>
              <a:spcBef>
                <a:spcPct val="0"/>
              </a:spcBef>
            </a:pPr>
            <a:endParaRPr lang="zh-CN" altLang="en-US" smtClean="0">
              <a:latin typeface="Arial" charset="0"/>
              <a:ea typeface="宋体" charset="-122"/>
            </a:endParaRPr>
          </a:p>
        </p:txBody>
      </p:sp>
      <p:sp>
        <p:nvSpPr>
          <p:cNvPr id="61443"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fld id="{E8690B68-52F6-40C1-B7D6-03C25961CCB3}" type="slidenum">
              <a:rPr kumimoji="0" lang="zh-CN" altLang="en-US" sz="1200">
                <a:latin typeface="Arial" charset="0"/>
              </a:rPr>
              <a:pPr algn="r" eaLnBrk="0" hangingPunct="0"/>
              <a:t>32</a:t>
            </a:fld>
            <a:endParaRPr kumimoji="0" lang="en-US" altLang="zh-CN" sz="120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38E1A0F-4AFE-4026-82F3-23FB50AE6963}"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BDCDB3A-D510-41B5-B116-E5B38538645D}"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8922901-14B0-4D80-BC89-EC7C91D74A3A}"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p:spPr>
        <p:txBody>
          <a:bodyPr/>
          <a:lstStyle/>
          <a:p>
            <a:pPr lvl="0"/>
            <a:endParaRPr lang="zh-CN" alt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D58068F-7FF5-4C46-8873-8281277FD6DE}" type="slidenum">
              <a:rPr lang="en-US" altLang="zh-CN"/>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EA10016F-9335-408B-86B1-F8B1F4E033A6}" type="datetimeFigureOut">
              <a:rPr lang="zh-CN" altLang="en-US"/>
              <a:pPr>
                <a:defRPr/>
              </a:pPr>
              <a:t>2018-3-15</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0E7D7DBD-1E22-4785-98B8-A956D27B5ADB}"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A53D5968-75A0-4641-BEFF-A53186AB404F}" type="datetimeFigureOut">
              <a:rPr lang="zh-CN" altLang="en-US"/>
              <a:pPr>
                <a:defRPr/>
              </a:pPr>
              <a:t>2018-3-15</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1293C633-748A-4043-ADD6-51E1DC979298}"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F1D83A2E-B53D-4082-8555-45D1F90B6CC9}" type="datetimeFigureOut">
              <a:rPr lang="zh-CN" altLang="en-US"/>
              <a:pPr>
                <a:defRPr/>
              </a:pPr>
              <a:t>2018-3-15</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59C4F396-BC4B-4AF6-9A5B-E361C9E2BADE}"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D5AF93D7-A70A-4DC4-B5A8-65FCC5DC0FE1}" type="datetimeFigureOut">
              <a:rPr lang="zh-CN" altLang="en-US"/>
              <a:pPr>
                <a:defRPr/>
              </a:pPr>
              <a:t>2018-3-15</a:t>
            </a:fld>
            <a:endParaRPr lang="zh-CN" altLang="en-US"/>
          </a:p>
        </p:txBody>
      </p:sp>
      <p:sp>
        <p:nvSpPr>
          <p:cNvPr id="8" name="页脚占位符 7"/>
          <p:cNvSpPr>
            <a:spLocks noGrp="1"/>
          </p:cNvSpPr>
          <p:nvPr>
            <p:ph type="ftr" sz="quarter" idx="11"/>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endParaRPr lang="zh-CN" altLang="en-US"/>
          </a:p>
        </p:txBody>
      </p:sp>
      <p:sp>
        <p:nvSpPr>
          <p:cNvPr id="9" name="灯片编号占位符 8"/>
          <p:cNvSpPr>
            <a:spLocks noGrp="1"/>
          </p:cNvSpPr>
          <p:nvPr>
            <p:ph type="sldNum" sz="quarter" idx="12"/>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39806D60-DB2E-4397-913E-9692B4BC1002}"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954C93FA-0E70-4AF8-8AC9-AE28359BF084}" type="datetimeFigureOut">
              <a:rPr lang="zh-CN" altLang="en-US"/>
              <a:pPr>
                <a:defRPr/>
              </a:pPr>
              <a:t>2018-3-15</a:t>
            </a:fld>
            <a:endParaRPr lang="zh-CN" altLang="en-US"/>
          </a:p>
        </p:txBody>
      </p:sp>
      <p:sp>
        <p:nvSpPr>
          <p:cNvPr id="4" name="页脚占位符 3"/>
          <p:cNvSpPr>
            <a:spLocks noGrp="1"/>
          </p:cNvSpPr>
          <p:nvPr>
            <p:ph type="ftr" sz="quarter" idx="11"/>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endParaRPr lang="zh-CN" altLang="en-US"/>
          </a:p>
        </p:txBody>
      </p:sp>
      <p:sp>
        <p:nvSpPr>
          <p:cNvPr id="5" name="灯片编号占位符 4"/>
          <p:cNvSpPr>
            <a:spLocks noGrp="1"/>
          </p:cNvSpPr>
          <p:nvPr>
            <p:ph type="sldNum" sz="quarter" idx="12"/>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AB4AAE42-6687-4CCA-BA3E-739C2E256296}"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30036532-FA47-422D-9455-78306C83305D}" type="datetimeFigureOut">
              <a:rPr lang="zh-CN" altLang="en-US"/>
              <a:pPr>
                <a:defRPr/>
              </a:pPr>
              <a:t>2018-3-15</a:t>
            </a:fld>
            <a:endParaRPr lang="zh-CN" altLang="en-US"/>
          </a:p>
        </p:txBody>
      </p:sp>
      <p:sp>
        <p:nvSpPr>
          <p:cNvPr id="3" name="页脚占位符 2"/>
          <p:cNvSpPr>
            <a:spLocks noGrp="1"/>
          </p:cNvSpPr>
          <p:nvPr>
            <p:ph type="ftr" sz="quarter" idx="11"/>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endParaRPr lang="zh-CN" altLang="en-US"/>
          </a:p>
        </p:txBody>
      </p:sp>
      <p:sp>
        <p:nvSpPr>
          <p:cNvPr id="4" name="灯片编号占位符 3"/>
          <p:cNvSpPr>
            <a:spLocks noGrp="1"/>
          </p:cNvSpPr>
          <p:nvPr>
            <p:ph type="sldNum" sz="quarter" idx="12"/>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A4DBB214-8E0E-4DB9-A2F0-858E479C41E4}"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7F72913D-83D2-43B1-B3A8-4F578FFD1458}" type="datetimeFigureOut">
              <a:rPr lang="zh-CN" altLang="en-US"/>
              <a:pPr>
                <a:defRPr/>
              </a:pPr>
              <a:t>2018-3-15</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2B95F3FE-0BBA-48C6-835F-99A8BAF6D24B}"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9419CC9-D79F-48D8-A0B5-689F2147D606}" type="slidenum">
              <a:rPr lang="en-US" altLang="zh-CN"/>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BAC7FD61-8D48-41E4-8E7E-B4306701184D}" type="datetimeFigureOut">
              <a:rPr lang="zh-CN" altLang="en-US"/>
              <a:pPr>
                <a:defRPr/>
              </a:pPr>
              <a:t>2018-3-15</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FAB204C1-88F3-4BDA-9216-874F0AEAB80B}"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91F219EB-2B36-4347-8BF2-8D6F33CEB6EE}" type="datetimeFigureOut">
              <a:rPr lang="zh-CN" altLang="en-US"/>
              <a:pPr>
                <a:defRPr/>
              </a:pPr>
              <a:t>2018-3-15</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DF80C652-4647-4A6A-9050-56C4DDD181F2}"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AA019404-4ED9-4E81-A242-ABACFA552D7D}" type="datetimeFigureOut">
              <a:rPr lang="zh-CN" altLang="en-US"/>
              <a:pPr>
                <a:defRPr/>
              </a:pPr>
              <a:t>2018-3-15</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kumimoji="1">
                <a:latin typeface="Times New Roman" pitchFamily="18" charset="0"/>
                <a:ea typeface="宋体" pitchFamily="2" charset="-122"/>
              </a:defRPr>
            </a:lvl1pPr>
          </a:lstStyle>
          <a:p>
            <a:pPr>
              <a:defRPr/>
            </a:pPr>
            <a:fld id="{510AFBC8-5020-4300-83F1-B59B40F8220A}"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F073F9C-C12D-48CD-B05F-8BC28C12A9E9}"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E98D2FDA-262E-4D2A-8494-CC2167DBB47B}"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000F8799-91D6-4BB6-B326-96150CA5F92F}"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DA0A7FF7-0241-400B-B53F-B9E886D2D75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9A7DEFEA-DF3E-46B2-9211-8969E28A13A8}"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1D32445-0183-4B4B-93A1-54D1AFC80F89}"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43E2119-A860-4EF8-985B-F1E80361ED86}"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kumimoji="0" sz="1400">
                <a:latin typeface="+mn-lt"/>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a:defRPr kumimoji="0" sz="1400">
                <a:latin typeface="+mn-lt"/>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kumimoji="0" sz="1400">
                <a:latin typeface="+mn-lt"/>
                <a:ea typeface="宋体" pitchFamily="2" charset="-122"/>
              </a:defRPr>
            </a:lvl1pPr>
          </a:lstStyle>
          <a:p>
            <a:pPr>
              <a:defRPr/>
            </a:pPr>
            <a:fld id="{95CD2D36-41C3-4A1A-A235-4932FFC40C0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339"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0" sz="1200">
                <a:solidFill>
                  <a:prstClr val="black">
                    <a:tint val="75000"/>
                  </a:prstClr>
                </a:solidFill>
                <a:latin typeface="Calibri"/>
                <a:ea typeface="宋体"/>
              </a:defRPr>
            </a:lvl1pPr>
          </a:lstStyle>
          <a:p>
            <a:pPr>
              <a:defRPr/>
            </a:pPr>
            <a:fld id="{F02AC049-569E-4FB7-A7AA-3393E0496BE9}" type="datetimeFigureOut">
              <a:rPr lang="zh-CN" altLang="en-US"/>
              <a:pPr>
                <a:defRPr/>
              </a:pPr>
              <a:t>2018-3-15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0" sz="1200">
                <a:solidFill>
                  <a:prstClr val="black">
                    <a:tint val="75000"/>
                  </a:prstClr>
                </a:solidFill>
                <a:latin typeface="Calibri"/>
                <a:ea typeface="宋体"/>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kumimoji="0" sz="1200">
                <a:solidFill>
                  <a:prstClr val="black">
                    <a:tint val="75000"/>
                  </a:prstClr>
                </a:solidFill>
                <a:latin typeface="Calibri"/>
                <a:ea typeface="宋体"/>
              </a:defRPr>
            </a:lvl1pPr>
          </a:lstStyle>
          <a:p>
            <a:pPr>
              <a:defRPr/>
            </a:pPr>
            <a:fld id="{62F3BF55-261F-430D-9803-E571EB65BE6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21326;&#20843;&#21382;&#21490;&#19979;&#35838;&#20214;&#30446;&#24405;A.ppt" TargetMode="External"/><Relationship Id="rId7" Type="http://schemas.openxmlformats.org/officeDocument/2006/relationships/image" Target="../media/image16.pn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7.xml"/><Relationship Id="rId1" Type="http://schemas.openxmlformats.org/officeDocument/2006/relationships/video" Target="file:///F:\&#21490;&#28023;&#27867;&#29482;\&#21382;&#21490;&#35838;&#20214;\&#20843;&#24180;&#32423;&#35838;&#20214;&#19979;\2-3\dqyt.asf"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0001.&#37239;&#20845;&#32593;-&#27575;&#31168;&#26757;&#12298;&#31062;&#22269;&#19981;&#20250;&#24536;&#35760;&#12299;.flv" TargetMode="External"/><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video" Target="file:///C:\Documents%20and%20Settings\Administrator\&#26700;&#38754;\8\&#20154;&#27665;&#33521;&#38596;%20&#21439;&#22996;&#20070;&#35760;&#30340;&#22909;&#27036;&#26679;%20&#28966;&#35029;&#31108;_&#26631;&#28165;_clip.wmv"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video" Target="file:///C:\Documents%20and%20Settings\Administrator\&#26700;&#38754;\8\&#38647;&#38155;.wmv"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7.xml"/><Relationship Id="rId1" Type="http://schemas.openxmlformats.org/officeDocument/2006/relationships/video" Target="file:///C:\Documents%20and%20Settings\Administrator\&#26700;&#38754;\8\&#23398;&#20064;&#38647;&#38155;&#22909;&#27036;&#26679;-&#27468;&#26354;.wmv"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pic.baike.soso.com/p/20120520/20120520072515-259976064.jpg"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file:///C:\Documents%20and%20Settings\Administrator\&#26700;&#38754;\8\&#38081;&#20154;&#29579;&#36827;&#21916;&#30001;&#26469;&#22823;&#25581;&#31192;_&#39640;&#28165;%2000_00_00-00_04_14.wmv"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WordArt 3"/>
          <p:cNvSpPr>
            <a:spLocks noChangeArrowheads="1" noChangeShapeType="1" noTextEdit="1"/>
          </p:cNvSpPr>
          <p:nvPr/>
        </p:nvSpPr>
        <p:spPr bwMode="auto">
          <a:xfrm>
            <a:off x="1042988" y="2895600"/>
            <a:ext cx="7262812" cy="1905000"/>
          </a:xfrm>
          <a:prstGeom prst="rect">
            <a:avLst/>
          </a:prstGeom>
        </p:spPr>
        <p:txBody>
          <a:bodyPr wrap="none" fromWordArt="1">
            <a:prstTxWarp prst="textWave2">
              <a:avLst>
                <a:gd name="adj1" fmla="val 13005"/>
                <a:gd name="adj2" fmla="val 0"/>
              </a:avLst>
            </a:prstTxWarp>
          </a:bodyPr>
          <a:lstStyle/>
          <a:p>
            <a:pPr algn="ctr"/>
            <a:r>
              <a:rPr lang="zh-CN" altLang="en-US" sz="3600" b="1" kern="10">
                <a:ln w="12700">
                  <a:solidFill>
                    <a:srgbClr val="FFFF00"/>
                  </a:solidFill>
                  <a:round/>
                  <a:headEnd/>
                  <a:tailEnd/>
                </a:ln>
                <a:solidFill>
                  <a:srgbClr val="FF0000"/>
                </a:solidFill>
                <a:effectLst>
                  <a:outerShdw dist="35921" dir="2700000" sy="50000" rotWithShape="0">
                    <a:srgbClr val="875B0D">
                      <a:alpha val="70000"/>
                    </a:srgbClr>
                  </a:outerShdw>
                </a:effectLst>
                <a:latin typeface="微软雅黑"/>
                <a:ea typeface="微软雅黑"/>
              </a:rPr>
              <a:t>艰苦创业年代的英雄模范</a:t>
            </a:r>
          </a:p>
        </p:txBody>
      </p:sp>
      <p:sp>
        <p:nvSpPr>
          <p:cNvPr id="74756" name="WordArt 4"/>
          <p:cNvSpPr>
            <a:spLocks noChangeArrowheads="1" noChangeShapeType="1" noTextEdit="1"/>
          </p:cNvSpPr>
          <p:nvPr/>
        </p:nvSpPr>
        <p:spPr bwMode="auto">
          <a:xfrm>
            <a:off x="2590800" y="1219200"/>
            <a:ext cx="3962400" cy="838200"/>
          </a:xfrm>
          <a:prstGeom prst="rect">
            <a:avLst/>
          </a:prstGeom>
        </p:spPr>
        <p:txBody>
          <a:bodyPr wrap="none" fromWordArt="1">
            <a:prstTxWarp prst="textPlain">
              <a:avLst>
                <a:gd name="adj" fmla="val 50000"/>
              </a:avLst>
            </a:prstTxWarp>
          </a:bodyPr>
          <a:lstStyle/>
          <a:p>
            <a:pPr algn="ctr">
              <a:defRPr/>
            </a:pPr>
            <a:r>
              <a:rPr lang="zh-CN" altLang="en-US" sz="3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宋体"/>
                <a:ea typeface="宋体"/>
              </a:rPr>
              <a:t>第</a:t>
            </a:r>
            <a:r>
              <a:rPr lang="en-US" altLang="zh-CN" sz="3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宋体"/>
                <a:ea typeface="宋体"/>
              </a:rPr>
              <a:t>8</a:t>
            </a:r>
            <a:r>
              <a:rPr lang="zh-CN" altLang="en-US" sz="3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宋体"/>
                <a:ea typeface="宋体"/>
              </a:rPr>
              <a:t>课</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7" name="Picture 5" descr="xinsrc_49209041117020001048049"/>
          <p:cNvPicPr>
            <a:picLocks noChangeAspect="1" noChangeArrowheads="1"/>
          </p:cNvPicPr>
          <p:nvPr/>
        </p:nvPicPr>
        <p:blipFill>
          <a:blip r:embed="rId2"/>
          <a:srcRect/>
          <a:stretch>
            <a:fillRect/>
          </a:stretch>
        </p:blipFill>
        <p:spPr bwMode="auto">
          <a:xfrm>
            <a:off x="1600200" y="2286000"/>
            <a:ext cx="5505450" cy="3502025"/>
          </a:xfrm>
          <a:prstGeom prst="rect">
            <a:avLst/>
          </a:prstGeom>
          <a:noFill/>
          <a:ln w="9525">
            <a:noFill/>
            <a:miter lim="800000"/>
            <a:headEnd/>
            <a:tailEnd/>
          </a:ln>
        </p:spPr>
      </p:pic>
      <p:sp>
        <p:nvSpPr>
          <p:cNvPr id="36866" name="WordArt 9"/>
          <p:cNvSpPr>
            <a:spLocks noChangeArrowheads="1" noChangeShapeType="1" noTextEdit="1"/>
          </p:cNvSpPr>
          <p:nvPr/>
        </p:nvSpPr>
        <p:spPr bwMode="auto">
          <a:xfrm>
            <a:off x="1066800" y="914400"/>
            <a:ext cx="6858000" cy="9144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“铁人”王进喜</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nodeType="withEffect">
                                  <p:stCondLst>
                                    <p:cond delay="0"/>
                                  </p:stCondLst>
                                  <p:childTnLst>
                                    <p:set>
                                      <p:cBhvr>
                                        <p:cTn id="6" dur="1" fill="hold">
                                          <p:stCondLst>
                                            <p:cond delay="0"/>
                                          </p:stCondLst>
                                        </p:cTn>
                                        <p:tgtEl>
                                          <p:spTgt spid="74757"/>
                                        </p:tgtEl>
                                        <p:attrNameLst>
                                          <p:attrName>style.visibility</p:attrName>
                                        </p:attrNameLst>
                                      </p:cBhvr>
                                      <p:to>
                                        <p:strVal val="visible"/>
                                      </p:to>
                                    </p:set>
                                    <p:animEffect transition="in" filter="strips(downLeft)">
                                      <p:cBhvr>
                                        <p:cTn id="7" dur="500"/>
                                        <p:tgtEl>
                                          <p:spTgt spid="74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3" name="Picture 5" descr="xinsrc_192110514092468722821"/>
          <p:cNvPicPr>
            <a:picLocks noChangeAspect="1" noChangeArrowheads="1"/>
          </p:cNvPicPr>
          <p:nvPr/>
        </p:nvPicPr>
        <p:blipFill>
          <a:blip r:embed="rId2"/>
          <a:srcRect/>
          <a:stretch>
            <a:fillRect/>
          </a:stretch>
        </p:blipFill>
        <p:spPr bwMode="auto">
          <a:xfrm>
            <a:off x="2667000" y="1905000"/>
            <a:ext cx="3192463" cy="4533900"/>
          </a:xfrm>
          <a:prstGeom prst="rect">
            <a:avLst/>
          </a:prstGeom>
          <a:noFill/>
          <a:ln w="9525">
            <a:noFill/>
            <a:miter lim="800000"/>
            <a:headEnd/>
            <a:tailEnd/>
          </a:ln>
        </p:spPr>
      </p:pic>
      <p:sp>
        <p:nvSpPr>
          <p:cNvPr id="37890" name="WordArt 9"/>
          <p:cNvSpPr>
            <a:spLocks noChangeArrowheads="1" noChangeShapeType="1" noTextEdit="1"/>
          </p:cNvSpPr>
          <p:nvPr/>
        </p:nvSpPr>
        <p:spPr bwMode="auto">
          <a:xfrm>
            <a:off x="1143000" y="838200"/>
            <a:ext cx="6858000" cy="9144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“铁人”王进喜</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nodeType="withEffect">
                                  <p:stCondLst>
                                    <p:cond delay="0"/>
                                  </p:stCondLst>
                                  <p:childTnLst>
                                    <p:set>
                                      <p:cBhvr>
                                        <p:cTn id="6" dur="1" fill="hold">
                                          <p:stCondLst>
                                            <p:cond delay="0"/>
                                          </p:stCondLst>
                                        </p:cTn>
                                        <p:tgtEl>
                                          <p:spTgt spid="73733"/>
                                        </p:tgtEl>
                                        <p:attrNameLst>
                                          <p:attrName>style.visibility</p:attrName>
                                        </p:attrNameLst>
                                      </p:cBhvr>
                                      <p:to>
                                        <p:strVal val="visible"/>
                                      </p:to>
                                    </p:set>
                                    <p:animEffect transition="in" filter="strips(downLeft)">
                                      <p:cBhvr>
                                        <p:cTn id="7" dur="500"/>
                                        <p:tgtEl>
                                          <p:spTgt spid="737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1" name="Group 11"/>
          <p:cNvGrpSpPr>
            <a:grpSpLocks/>
          </p:cNvGrpSpPr>
          <p:nvPr/>
        </p:nvGrpSpPr>
        <p:grpSpPr bwMode="auto">
          <a:xfrm>
            <a:off x="1371600" y="1752600"/>
            <a:ext cx="5518150" cy="4610100"/>
            <a:chOff x="912" y="1104"/>
            <a:chExt cx="3476" cy="2904"/>
          </a:xfrm>
        </p:grpSpPr>
        <p:pic>
          <p:nvPicPr>
            <p:cNvPr id="38920" name="Picture 2" descr="00000"/>
            <p:cNvPicPr>
              <a:picLocks noChangeAspect="1" noChangeArrowheads="1"/>
            </p:cNvPicPr>
            <p:nvPr/>
          </p:nvPicPr>
          <p:blipFill>
            <a:blip r:embed="rId2"/>
            <a:srcRect/>
            <a:stretch>
              <a:fillRect/>
            </a:stretch>
          </p:blipFill>
          <p:spPr bwMode="auto">
            <a:xfrm>
              <a:off x="1248" y="1104"/>
              <a:ext cx="3085" cy="2495"/>
            </a:xfrm>
            <a:prstGeom prst="rect">
              <a:avLst/>
            </a:prstGeom>
            <a:noFill/>
            <a:ln w="9525">
              <a:noFill/>
              <a:miter lim="800000"/>
              <a:headEnd/>
              <a:tailEnd/>
            </a:ln>
          </p:spPr>
        </p:pic>
        <p:sp>
          <p:nvSpPr>
            <p:cNvPr id="38921" name="Text Box 3"/>
            <p:cNvSpPr txBox="1">
              <a:spLocks noChangeArrowheads="1"/>
            </p:cNvSpPr>
            <p:nvPr/>
          </p:nvSpPr>
          <p:spPr bwMode="auto">
            <a:xfrm>
              <a:off x="912" y="3681"/>
              <a:ext cx="3476" cy="327"/>
            </a:xfrm>
            <a:prstGeom prst="rect">
              <a:avLst/>
            </a:prstGeom>
            <a:noFill/>
            <a:ln w="9525">
              <a:noFill/>
              <a:miter lim="800000"/>
              <a:headEnd/>
              <a:tailEnd/>
            </a:ln>
          </p:spPr>
          <p:txBody>
            <a:bodyPr wrap="none">
              <a:spAutoFit/>
            </a:bodyPr>
            <a:lstStyle/>
            <a:p>
              <a:r>
                <a:rPr lang="zh-CN" altLang="en-US" sz="2800">
                  <a:ea typeface="楷体_GB2312" pitchFamily="49" charset="-122"/>
                </a:rPr>
                <a:t>大庆工人欢呼第一口油井试喷成功</a:t>
              </a:r>
            </a:p>
          </p:txBody>
        </p:sp>
      </p:grpSp>
      <p:grpSp>
        <p:nvGrpSpPr>
          <p:cNvPr id="38914" name="Group 27"/>
          <p:cNvGrpSpPr>
            <a:grpSpLocks/>
          </p:cNvGrpSpPr>
          <p:nvPr/>
        </p:nvGrpSpPr>
        <p:grpSpPr bwMode="auto">
          <a:xfrm>
            <a:off x="6172200" y="6545263"/>
            <a:ext cx="2971800" cy="312737"/>
            <a:chOff x="3888" y="4123"/>
            <a:chExt cx="1872" cy="197"/>
          </a:xfrm>
        </p:grpSpPr>
        <p:pic>
          <p:nvPicPr>
            <p:cNvPr id="38916" name="Picture 28" descr="按扭1">
              <a:hlinkClick r:id="rId3"/>
            </p:cNvPr>
            <p:cNvPicPr>
              <a:picLocks noChangeAspect="1" noChangeArrowheads="1"/>
            </p:cNvPicPr>
            <p:nvPr/>
          </p:nvPicPr>
          <p:blipFill>
            <a:blip r:embed="rId4"/>
            <a:srcRect/>
            <a:stretch>
              <a:fillRect/>
            </a:stretch>
          </p:blipFill>
          <p:spPr bwMode="auto">
            <a:xfrm>
              <a:off x="3888" y="4123"/>
              <a:ext cx="486" cy="197"/>
            </a:xfrm>
            <a:prstGeom prst="rect">
              <a:avLst/>
            </a:prstGeom>
            <a:noFill/>
            <a:ln w="9525">
              <a:noFill/>
              <a:miter lim="800000"/>
              <a:headEnd/>
              <a:tailEnd/>
            </a:ln>
          </p:spPr>
        </p:pic>
        <p:pic>
          <p:nvPicPr>
            <p:cNvPr id="38917" name="Picture 29" descr="按扭2">
              <a:hlinkClick r:id="" action="ppaction://hlinkshowjump?jump=previousslide"/>
            </p:cNvPr>
            <p:cNvPicPr>
              <a:picLocks noChangeAspect="1" noChangeArrowheads="1"/>
            </p:cNvPicPr>
            <p:nvPr/>
          </p:nvPicPr>
          <p:blipFill>
            <a:blip r:embed="rId5"/>
            <a:srcRect/>
            <a:stretch>
              <a:fillRect/>
            </a:stretch>
          </p:blipFill>
          <p:spPr bwMode="auto">
            <a:xfrm>
              <a:off x="4349" y="4123"/>
              <a:ext cx="486" cy="197"/>
            </a:xfrm>
            <a:prstGeom prst="rect">
              <a:avLst/>
            </a:prstGeom>
            <a:noFill/>
            <a:ln w="9525">
              <a:noFill/>
              <a:miter lim="800000"/>
              <a:headEnd/>
              <a:tailEnd/>
            </a:ln>
          </p:spPr>
        </p:pic>
        <p:pic>
          <p:nvPicPr>
            <p:cNvPr id="38918" name="Picture 30" descr="按扭3">
              <a:hlinkClick r:id="" action="ppaction://hlinkshowjump?jump=nextslide"/>
            </p:cNvPr>
            <p:cNvPicPr>
              <a:picLocks noChangeAspect="1" noChangeArrowheads="1"/>
            </p:cNvPicPr>
            <p:nvPr/>
          </p:nvPicPr>
          <p:blipFill>
            <a:blip r:embed="rId6"/>
            <a:srcRect/>
            <a:stretch>
              <a:fillRect/>
            </a:stretch>
          </p:blipFill>
          <p:spPr bwMode="auto">
            <a:xfrm>
              <a:off x="4814" y="4123"/>
              <a:ext cx="486" cy="197"/>
            </a:xfrm>
            <a:prstGeom prst="rect">
              <a:avLst/>
            </a:prstGeom>
            <a:noFill/>
            <a:ln w="9525">
              <a:noFill/>
              <a:miter lim="800000"/>
              <a:headEnd/>
              <a:tailEnd/>
            </a:ln>
          </p:spPr>
        </p:pic>
        <p:pic>
          <p:nvPicPr>
            <p:cNvPr id="38919" name="Picture 31" descr="按扭5">
              <a:hlinkClick r:id="" action="ppaction://hlinkshowjump?jump=endshow"/>
            </p:cNvPr>
            <p:cNvPicPr>
              <a:picLocks noChangeAspect="1" noChangeArrowheads="1"/>
            </p:cNvPicPr>
            <p:nvPr/>
          </p:nvPicPr>
          <p:blipFill>
            <a:blip r:embed="rId7"/>
            <a:srcRect/>
            <a:stretch>
              <a:fillRect/>
            </a:stretch>
          </p:blipFill>
          <p:spPr bwMode="auto">
            <a:xfrm>
              <a:off x="5274" y="4123"/>
              <a:ext cx="486" cy="197"/>
            </a:xfrm>
            <a:prstGeom prst="rect">
              <a:avLst/>
            </a:prstGeom>
            <a:noFill/>
            <a:ln w="9525">
              <a:noFill/>
              <a:miter lim="800000"/>
              <a:headEnd/>
              <a:tailEnd/>
            </a:ln>
          </p:spPr>
        </p:pic>
      </p:grpSp>
      <p:sp>
        <p:nvSpPr>
          <p:cNvPr id="38915" name="WordArt 11"/>
          <p:cNvSpPr>
            <a:spLocks noChangeArrowheads="1" noChangeShapeType="1" noTextEdit="1"/>
          </p:cNvSpPr>
          <p:nvPr/>
        </p:nvSpPr>
        <p:spPr bwMode="auto">
          <a:xfrm>
            <a:off x="990600" y="609600"/>
            <a:ext cx="6858000" cy="9144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“铁人”王进喜</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3" fill="hold" nodeType="withEffect">
                                  <p:stCondLst>
                                    <p:cond delay="0"/>
                                  </p:stCondLst>
                                  <p:childTnLst>
                                    <p:set>
                                      <p:cBhvr>
                                        <p:cTn id="6" dur="1" fill="hold">
                                          <p:stCondLst>
                                            <p:cond delay="0"/>
                                          </p:stCondLst>
                                        </p:cTn>
                                        <p:tgtEl>
                                          <p:spTgt spid="81931"/>
                                        </p:tgtEl>
                                        <p:attrNameLst>
                                          <p:attrName>style.visibility</p:attrName>
                                        </p:attrNameLst>
                                      </p:cBhvr>
                                      <p:to>
                                        <p:strVal val="visible"/>
                                      </p:to>
                                    </p:set>
                                    <p:animEffect transition="in" filter="strips(upRight)">
                                      <p:cBhvr>
                                        <p:cTn id="7" dur="500"/>
                                        <p:tgtEl>
                                          <p:spTgt spid="819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8" name="Text Box 6"/>
          <p:cNvSpPr txBox="1">
            <a:spLocks noChangeArrowheads="1"/>
          </p:cNvSpPr>
          <p:nvPr/>
        </p:nvSpPr>
        <p:spPr bwMode="auto">
          <a:xfrm>
            <a:off x="990600" y="4800600"/>
            <a:ext cx="6934200" cy="1373188"/>
          </a:xfrm>
          <a:prstGeom prst="rect">
            <a:avLst/>
          </a:prstGeom>
          <a:noFill/>
          <a:ln w="9525">
            <a:noFill/>
            <a:miter lim="800000"/>
            <a:headEnd/>
            <a:tailEnd/>
          </a:ln>
        </p:spPr>
        <p:txBody>
          <a:bodyPr>
            <a:spAutoFit/>
          </a:bodyPr>
          <a:lstStyle/>
          <a:p>
            <a:pPr>
              <a:spcBef>
                <a:spcPct val="50000"/>
              </a:spcBef>
            </a:pPr>
            <a:r>
              <a:rPr kumimoji="0" lang="en-US" altLang="zh-CN" sz="2800" b="1">
                <a:solidFill>
                  <a:srgbClr val="993300"/>
                </a:solidFill>
                <a:latin typeface="Arial" charset="0"/>
                <a:ea typeface="隶书" pitchFamily="49" charset="-122"/>
              </a:rPr>
              <a:t>  </a:t>
            </a:r>
            <a:r>
              <a:rPr kumimoji="0" lang="en-US" altLang="zh-CN" sz="2800">
                <a:solidFill>
                  <a:srgbClr val="993300"/>
                </a:solidFill>
                <a:latin typeface="宋体" charset="-122"/>
              </a:rPr>
              <a:t> </a:t>
            </a:r>
            <a:r>
              <a:rPr kumimoji="0" lang="en-US" altLang="zh-CN" sz="2800">
                <a:solidFill>
                  <a:srgbClr val="993300"/>
                </a:solidFill>
                <a:latin typeface="Arial" charset="0"/>
              </a:rPr>
              <a:t>    </a:t>
            </a:r>
            <a:r>
              <a:rPr kumimoji="0" lang="zh-CN" altLang="en-US" sz="2800">
                <a:solidFill>
                  <a:srgbClr val="0000FF"/>
                </a:solidFill>
                <a:latin typeface="楷体_GB2312" pitchFamily="49" charset="-122"/>
                <a:ea typeface="楷体_GB2312" pitchFamily="49" charset="-122"/>
              </a:rPr>
              <a:t>伟大领袖和导师毛主席</a:t>
            </a:r>
            <a:r>
              <a:rPr kumimoji="0" lang="en-US" altLang="zh-CN" sz="2800">
                <a:solidFill>
                  <a:srgbClr val="0000FF"/>
                </a:solidFill>
                <a:latin typeface="楷体_GB2312" pitchFamily="49" charset="-122"/>
                <a:ea typeface="楷体_GB2312" pitchFamily="49" charset="-122"/>
              </a:rPr>
              <a:t>1969</a:t>
            </a:r>
            <a:r>
              <a:rPr kumimoji="0" lang="zh-CN" altLang="en-US" sz="2800">
                <a:solidFill>
                  <a:srgbClr val="0000FF"/>
                </a:solidFill>
                <a:latin typeface="楷体_GB2312" pitchFamily="49" charset="-122"/>
                <a:ea typeface="楷体_GB2312" pitchFamily="49" charset="-122"/>
              </a:rPr>
              <a:t>年</a:t>
            </a:r>
            <a:r>
              <a:rPr kumimoji="0" lang="en-US" altLang="zh-CN" sz="2800">
                <a:solidFill>
                  <a:srgbClr val="0000FF"/>
                </a:solidFill>
                <a:latin typeface="楷体_GB2312" pitchFamily="49" charset="-122"/>
                <a:ea typeface="楷体_GB2312" pitchFamily="49" charset="-122"/>
              </a:rPr>
              <a:t>4</a:t>
            </a:r>
            <a:r>
              <a:rPr kumimoji="0" lang="zh-CN" altLang="en-US" sz="2800">
                <a:solidFill>
                  <a:srgbClr val="0000FF"/>
                </a:solidFill>
                <a:latin typeface="楷体_GB2312" pitchFamily="49" charset="-122"/>
                <a:ea typeface="楷体_GB2312" pitchFamily="49" charset="-122"/>
              </a:rPr>
              <a:t>月</a:t>
            </a:r>
            <a:r>
              <a:rPr kumimoji="0" lang="en-US" altLang="zh-CN" sz="2800">
                <a:solidFill>
                  <a:srgbClr val="0000FF"/>
                </a:solidFill>
                <a:latin typeface="楷体_GB2312" pitchFamily="49" charset="-122"/>
                <a:ea typeface="楷体_GB2312" pitchFamily="49" charset="-122"/>
              </a:rPr>
              <a:t>24</a:t>
            </a:r>
            <a:r>
              <a:rPr kumimoji="0" lang="zh-CN" altLang="en-US" sz="2800">
                <a:solidFill>
                  <a:srgbClr val="0000FF"/>
                </a:solidFill>
                <a:latin typeface="楷体_GB2312" pitchFamily="49" charset="-122"/>
                <a:ea typeface="楷体_GB2312" pitchFamily="49" charset="-122"/>
              </a:rPr>
              <a:t>日在中国共产党第九次全国代表大会闭幕式上同王进喜同志亲切握手。</a:t>
            </a:r>
            <a:endParaRPr kumimoji="0" lang="zh-CN" altLang="en-US" sz="2800">
              <a:solidFill>
                <a:srgbClr val="0000FF"/>
              </a:solidFill>
              <a:latin typeface="Arial" charset="0"/>
            </a:endParaRPr>
          </a:p>
        </p:txBody>
      </p:sp>
      <p:pic>
        <p:nvPicPr>
          <p:cNvPr id="69637" name="Picture 5" descr="20071103_8c8aaa7c84fb7b1ba0dawovQsMoL1tUI"/>
          <p:cNvPicPr>
            <a:picLocks noChangeAspect="1" noChangeArrowheads="1"/>
          </p:cNvPicPr>
          <p:nvPr/>
        </p:nvPicPr>
        <p:blipFill>
          <a:blip r:embed="rId2"/>
          <a:srcRect/>
          <a:stretch>
            <a:fillRect/>
          </a:stretch>
        </p:blipFill>
        <p:spPr bwMode="auto">
          <a:xfrm>
            <a:off x="2667000" y="1752600"/>
            <a:ext cx="3810000" cy="2828925"/>
          </a:xfrm>
          <a:prstGeom prst="rect">
            <a:avLst/>
          </a:prstGeom>
          <a:noFill/>
          <a:ln w="9525">
            <a:noFill/>
            <a:miter lim="800000"/>
            <a:headEnd/>
            <a:tailEnd/>
          </a:ln>
        </p:spPr>
      </p:pic>
      <p:sp>
        <p:nvSpPr>
          <p:cNvPr id="39939" name="WordArt 10"/>
          <p:cNvSpPr>
            <a:spLocks noChangeArrowheads="1" noChangeShapeType="1" noTextEdit="1"/>
          </p:cNvSpPr>
          <p:nvPr/>
        </p:nvSpPr>
        <p:spPr bwMode="auto">
          <a:xfrm>
            <a:off x="990600" y="609600"/>
            <a:ext cx="6858000" cy="9144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“铁人”王进喜</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69637"/>
                                        </p:tgtEl>
                                        <p:attrNameLst>
                                          <p:attrName>style.visibility</p:attrName>
                                        </p:attrNameLst>
                                      </p:cBhvr>
                                      <p:to>
                                        <p:strVal val="visible"/>
                                      </p:to>
                                    </p:set>
                                    <p:animEffect transition="in" filter="wedge">
                                      <p:cBhvr>
                                        <p:cTn id="7" dur="2000"/>
                                        <p:tgtEl>
                                          <p:spTgt spid="696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69638"/>
                                        </p:tgtEl>
                                        <p:attrNameLst>
                                          <p:attrName>style.visibility</p:attrName>
                                        </p:attrNameLst>
                                      </p:cBhvr>
                                      <p:to>
                                        <p:strVal val="visible"/>
                                      </p:to>
                                    </p:set>
                                    <p:animEffect transition="in" filter="fade">
                                      <p:cBhvr>
                                        <p:cTn id="12" dur="1000"/>
                                        <p:tgtEl>
                                          <p:spTgt spid="69638"/>
                                        </p:tgtEl>
                                      </p:cBhvr>
                                    </p:animEffect>
                                    <p:anim calcmode="lin" valueType="num">
                                      <p:cBhvr>
                                        <p:cTn id="13" dur="1000" fill="hold"/>
                                        <p:tgtEl>
                                          <p:spTgt spid="69638"/>
                                        </p:tgtEl>
                                        <p:attrNameLst>
                                          <p:attrName>ppt_x</p:attrName>
                                        </p:attrNameLst>
                                      </p:cBhvr>
                                      <p:tavLst>
                                        <p:tav tm="0">
                                          <p:val>
                                            <p:strVal val="#ppt_x"/>
                                          </p:val>
                                        </p:tav>
                                        <p:tav tm="100000">
                                          <p:val>
                                            <p:strVal val="#ppt_x"/>
                                          </p:val>
                                        </p:tav>
                                      </p:tavLst>
                                    </p:anim>
                                    <p:anim calcmode="lin" valueType="num">
                                      <p:cBhvr>
                                        <p:cTn id="14" dur="1000" fill="hold"/>
                                        <p:tgtEl>
                                          <p:spTgt spid="696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descr="再生纸"/>
          <p:cNvSpPr txBox="1">
            <a:spLocks noChangeArrowheads="1"/>
          </p:cNvSpPr>
          <p:nvPr/>
        </p:nvSpPr>
        <p:spPr bwMode="auto">
          <a:xfrm>
            <a:off x="1752600" y="5410200"/>
            <a:ext cx="6019800" cy="946150"/>
          </a:xfrm>
          <a:prstGeom prst="rect">
            <a:avLst/>
          </a:prstGeom>
          <a:blipFill dpi="0" rotWithShape="1">
            <a:blip r:embed="rId2"/>
            <a:srcRect/>
            <a:tile tx="0" ty="0" sx="100000" sy="100000" flip="none" algn="tl"/>
          </a:blipFill>
          <a:ln w="9525">
            <a:noFill/>
            <a:miter lim="800000"/>
            <a:headEnd/>
            <a:tailEnd/>
          </a:ln>
        </p:spPr>
        <p:txBody>
          <a:bodyPr>
            <a:spAutoFit/>
          </a:bodyPr>
          <a:lstStyle/>
          <a:p>
            <a:r>
              <a:rPr kumimoji="0" lang="zh-CN" altLang="en-US" sz="2800">
                <a:latin typeface="Arial" charset="0"/>
                <a:ea typeface="楷体_GB2312" pitchFamily="49" charset="-122"/>
              </a:rPr>
              <a:t>石油工人斗志高，迎着困难往前跑。</a:t>
            </a:r>
          </a:p>
          <a:p>
            <a:r>
              <a:rPr kumimoji="0" lang="zh-CN" altLang="en-US" sz="2800">
                <a:latin typeface="Arial" charset="0"/>
                <a:ea typeface="楷体_GB2312" pitchFamily="49" charset="-122"/>
              </a:rPr>
              <a:t>多快好省建油田，甩掉石油落后帽。</a:t>
            </a:r>
          </a:p>
        </p:txBody>
      </p:sp>
      <p:sp>
        <p:nvSpPr>
          <p:cNvPr id="50179" name="Text Box 3" descr="再生纸"/>
          <p:cNvSpPr txBox="1">
            <a:spLocks noChangeArrowheads="1"/>
          </p:cNvSpPr>
          <p:nvPr/>
        </p:nvSpPr>
        <p:spPr bwMode="auto">
          <a:xfrm>
            <a:off x="1752600" y="4343400"/>
            <a:ext cx="6019800" cy="946150"/>
          </a:xfrm>
          <a:prstGeom prst="rect">
            <a:avLst/>
          </a:prstGeom>
          <a:blipFill dpi="0" rotWithShape="1">
            <a:blip r:embed="rId2"/>
            <a:srcRect/>
            <a:tile tx="0" ty="0" sx="100000" sy="100000" flip="none" algn="tl"/>
          </a:blipFill>
          <a:ln w="9525">
            <a:noFill/>
            <a:miter lim="800000"/>
            <a:headEnd/>
            <a:tailEnd/>
          </a:ln>
        </p:spPr>
        <p:txBody>
          <a:bodyPr>
            <a:spAutoFit/>
          </a:bodyPr>
          <a:lstStyle/>
          <a:p>
            <a:r>
              <a:rPr kumimoji="0" lang="zh-CN" altLang="en-US" sz="2800">
                <a:latin typeface="楷体_GB2312" pitchFamily="49" charset="-122"/>
                <a:ea typeface="楷体_GB2312" pitchFamily="49" charset="-122"/>
              </a:rPr>
              <a:t>北京见到毛主席，浑身是劲精神抖。</a:t>
            </a:r>
          </a:p>
          <a:p>
            <a:r>
              <a:rPr kumimoji="0" lang="zh-CN" altLang="en-US" sz="2800">
                <a:latin typeface="楷体_GB2312" pitchFamily="49" charset="-122"/>
                <a:ea typeface="楷体_GB2312" pitchFamily="49" charset="-122"/>
              </a:rPr>
              <a:t>满怀豪情干革命，永生永世不回头。 </a:t>
            </a:r>
          </a:p>
        </p:txBody>
      </p:sp>
      <p:sp>
        <p:nvSpPr>
          <p:cNvPr id="50180" name="Text Box 4" descr="再生纸"/>
          <p:cNvSpPr txBox="1">
            <a:spLocks noChangeArrowheads="1"/>
          </p:cNvSpPr>
          <p:nvPr/>
        </p:nvSpPr>
        <p:spPr bwMode="auto">
          <a:xfrm>
            <a:off x="1752600" y="2819400"/>
            <a:ext cx="6019800" cy="1373188"/>
          </a:xfrm>
          <a:prstGeom prst="rect">
            <a:avLst/>
          </a:prstGeom>
          <a:blipFill dpi="0" rotWithShape="1">
            <a:blip r:embed="rId2"/>
            <a:srcRect/>
            <a:tile tx="0" ty="0" sx="100000" sy="100000" flip="none" algn="tl"/>
          </a:blipFill>
          <a:ln w="9525">
            <a:noFill/>
            <a:miter lim="800000"/>
            <a:headEnd/>
            <a:tailEnd/>
          </a:ln>
        </p:spPr>
        <p:txBody>
          <a:bodyPr>
            <a:spAutoFit/>
          </a:bodyPr>
          <a:lstStyle/>
          <a:p>
            <a:r>
              <a:rPr kumimoji="0" lang="zh-CN" altLang="en-US" sz="2800">
                <a:latin typeface="楷体_GB2312" pitchFamily="49" charset="-122"/>
                <a:ea typeface="楷体_GB2312" pitchFamily="49" charset="-122"/>
              </a:rPr>
              <a:t>北风当电扇，大雪是炒面。</a:t>
            </a:r>
          </a:p>
          <a:p>
            <a:r>
              <a:rPr kumimoji="0" lang="zh-CN" altLang="en-US" sz="2800">
                <a:latin typeface="楷体_GB2312" pitchFamily="49" charset="-122"/>
                <a:ea typeface="楷体_GB2312" pitchFamily="49" charset="-122"/>
              </a:rPr>
              <a:t>山南海北来会战，誓夺头号大油田。</a:t>
            </a:r>
          </a:p>
          <a:p>
            <a:r>
              <a:rPr kumimoji="0" lang="zh-CN" altLang="en-US" sz="2800">
                <a:latin typeface="楷体_GB2312" pitchFamily="49" charset="-122"/>
                <a:ea typeface="楷体_GB2312" pitchFamily="49" charset="-122"/>
              </a:rPr>
              <a:t>干！干！干！</a:t>
            </a:r>
            <a:r>
              <a:rPr kumimoji="0" lang="zh-CN" altLang="en-US" sz="2800">
                <a:latin typeface="隶书" pitchFamily="49" charset="-122"/>
                <a:ea typeface="隶书" pitchFamily="49" charset="-122"/>
              </a:rPr>
              <a:t> </a:t>
            </a:r>
          </a:p>
        </p:txBody>
      </p:sp>
      <p:sp>
        <p:nvSpPr>
          <p:cNvPr id="50181" name="Text Box 5" descr="再生纸"/>
          <p:cNvSpPr txBox="1">
            <a:spLocks noChangeArrowheads="1"/>
          </p:cNvSpPr>
          <p:nvPr/>
        </p:nvSpPr>
        <p:spPr bwMode="auto">
          <a:xfrm>
            <a:off x="1752600" y="1752600"/>
            <a:ext cx="6019800" cy="946150"/>
          </a:xfrm>
          <a:prstGeom prst="rect">
            <a:avLst/>
          </a:prstGeom>
          <a:blipFill dpi="0" rotWithShape="1">
            <a:blip r:embed="rId2"/>
            <a:srcRect/>
            <a:tile tx="0" ty="0" sx="100000" sy="100000" flip="none" algn="tl"/>
          </a:blipFill>
          <a:ln w="9525">
            <a:noFill/>
            <a:miter lim="800000"/>
            <a:headEnd/>
            <a:tailEnd/>
          </a:ln>
        </p:spPr>
        <p:txBody>
          <a:bodyPr>
            <a:spAutoFit/>
          </a:bodyPr>
          <a:lstStyle/>
          <a:p>
            <a:r>
              <a:rPr kumimoji="0" lang="zh-CN" altLang="en-US" sz="2800">
                <a:latin typeface="Arial" charset="0"/>
                <a:ea typeface="楷体_GB2312" pitchFamily="49" charset="-122"/>
              </a:rPr>
              <a:t>石油工人一声吼，地球也要抖三抖。</a:t>
            </a:r>
          </a:p>
          <a:p>
            <a:r>
              <a:rPr kumimoji="0" lang="zh-CN" altLang="en-US" sz="2800">
                <a:latin typeface="Arial" charset="0"/>
                <a:ea typeface="楷体_GB2312" pitchFamily="49" charset="-122"/>
              </a:rPr>
              <a:t>石油工人干劲大，天大困难也不怕。 </a:t>
            </a:r>
          </a:p>
        </p:txBody>
      </p:sp>
      <p:sp>
        <p:nvSpPr>
          <p:cNvPr id="50182" name="Text Box 6" descr="再生纸"/>
          <p:cNvSpPr txBox="1">
            <a:spLocks noChangeArrowheads="1"/>
          </p:cNvSpPr>
          <p:nvPr/>
        </p:nvSpPr>
        <p:spPr bwMode="auto">
          <a:xfrm>
            <a:off x="2362200" y="838200"/>
            <a:ext cx="4343400" cy="579438"/>
          </a:xfrm>
          <a:prstGeom prst="rect">
            <a:avLst/>
          </a:prstGeom>
          <a:blipFill dpi="0" rotWithShape="1">
            <a:blip r:embed="rId2"/>
            <a:srcRect/>
            <a:tile tx="0" ty="0" sx="100000" sy="100000" flip="none" algn="tl"/>
          </a:blipFill>
          <a:ln w="9525">
            <a:noFill/>
            <a:miter lim="800000"/>
            <a:headEnd/>
            <a:tailEnd/>
          </a:ln>
        </p:spPr>
        <p:txBody>
          <a:bodyPr>
            <a:spAutoFit/>
          </a:bodyPr>
          <a:lstStyle/>
          <a:p>
            <a:r>
              <a:rPr kumimoji="0" lang="en-US" altLang="zh-CN" sz="3200">
                <a:solidFill>
                  <a:srgbClr val="FF0000"/>
                </a:solidFill>
                <a:latin typeface="宋体" charset="-122"/>
              </a:rPr>
              <a:t>“</a:t>
            </a:r>
            <a:r>
              <a:rPr kumimoji="0" lang="zh-CN" altLang="en-US" sz="3200">
                <a:solidFill>
                  <a:srgbClr val="FF0000"/>
                </a:solidFill>
                <a:latin typeface="宋体" charset="-122"/>
              </a:rPr>
              <a:t>铁人”王进喜的诗</a:t>
            </a:r>
            <a:r>
              <a:rPr kumimoji="0" lang="zh-CN" altLang="en-US" sz="3200" b="1">
                <a:solidFill>
                  <a:srgbClr val="FF0000"/>
                </a:solidFill>
                <a:latin typeface="宋体"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0182"/>
                                        </p:tgtEl>
                                        <p:attrNameLst>
                                          <p:attrName>style.visibility</p:attrName>
                                        </p:attrNameLst>
                                      </p:cBhvr>
                                      <p:to>
                                        <p:strVal val="visible"/>
                                      </p:to>
                                    </p:set>
                                    <p:anim calcmode="lin" valueType="num">
                                      <p:cBhvr>
                                        <p:cTn id="7" dur="500" fill="hold"/>
                                        <p:tgtEl>
                                          <p:spTgt spid="50182"/>
                                        </p:tgtEl>
                                        <p:attrNameLst>
                                          <p:attrName>ppt_w</p:attrName>
                                        </p:attrNameLst>
                                      </p:cBhvr>
                                      <p:tavLst>
                                        <p:tav tm="0">
                                          <p:val>
                                            <p:fltVal val="0"/>
                                          </p:val>
                                        </p:tav>
                                        <p:tav tm="100000">
                                          <p:val>
                                            <p:strVal val="#ppt_w"/>
                                          </p:val>
                                        </p:tav>
                                      </p:tavLst>
                                    </p:anim>
                                    <p:anim calcmode="lin" valueType="num">
                                      <p:cBhvr>
                                        <p:cTn id="8" dur="500" fill="hold"/>
                                        <p:tgtEl>
                                          <p:spTgt spid="50182"/>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9" presetClass="entr" presetSubtype="0" fill="hold" grpId="0" nodeType="clickEffect">
                                  <p:stCondLst>
                                    <p:cond delay="0"/>
                                  </p:stCondLst>
                                  <p:childTnLst>
                                    <p:set>
                                      <p:cBhvr>
                                        <p:cTn id="12" dur="1" fill="hold">
                                          <p:stCondLst>
                                            <p:cond delay="0"/>
                                          </p:stCondLst>
                                        </p:cTn>
                                        <p:tgtEl>
                                          <p:spTgt spid="50181"/>
                                        </p:tgtEl>
                                        <p:attrNameLst>
                                          <p:attrName>style.visibility</p:attrName>
                                        </p:attrNameLst>
                                      </p:cBhvr>
                                      <p:to>
                                        <p:strVal val="visible"/>
                                      </p:to>
                                    </p:set>
                                    <p:anim calcmode="lin" valueType="num">
                                      <p:cBhvr>
                                        <p:cTn id="13" dur="1000" fill="hold"/>
                                        <p:tgtEl>
                                          <p:spTgt spid="50181"/>
                                        </p:tgtEl>
                                        <p:attrNameLst>
                                          <p:attrName>ppt_x</p:attrName>
                                        </p:attrNameLst>
                                      </p:cBhvr>
                                      <p:tavLst>
                                        <p:tav tm="0">
                                          <p:val>
                                            <p:strVal val="#ppt_x-.2"/>
                                          </p:val>
                                        </p:tav>
                                        <p:tav tm="100000">
                                          <p:val>
                                            <p:strVal val="#ppt_x"/>
                                          </p:val>
                                        </p:tav>
                                      </p:tavLst>
                                    </p:anim>
                                    <p:anim calcmode="lin" valueType="num">
                                      <p:cBhvr>
                                        <p:cTn id="14" dur="1000" fill="hold"/>
                                        <p:tgtEl>
                                          <p:spTgt spid="50181"/>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0181"/>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9" presetClass="entr" presetSubtype="0" fill="hold" grpId="0" nodeType="clickEffect">
                                  <p:stCondLst>
                                    <p:cond delay="0"/>
                                  </p:stCondLst>
                                  <p:childTnLst>
                                    <p:set>
                                      <p:cBhvr>
                                        <p:cTn id="19" dur="1" fill="hold">
                                          <p:stCondLst>
                                            <p:cond delay="0"/>
                                          </p:stCondLst>
                                        </p:cTn>
                                        <p:tgtEl>
                                          <p:spTgt spid="50180"/>
                                        </p:tgtEl>
                                        <p:attrNameLst>
                                          <p:attrName>style.visibility</p:attrName>
                                        </p:attrNameLst>
                                      </p:cBhvr>
                                      <p:to>
                                        <p:strVal val="visible"/>
                                      </p:to>
                                    </p:set>
                                    <p:anim calcmode="lin" valueType="num">
                                      <p:cBhvr>
                                        <p:cTn id="20" dur="1000" fill="hold"/>
                                        <p:tgtEl>
                                          <p:spTgt spid="50180"/>
                                        </p:tgtEl>
                                        <p:attrNameLst>
                                          <p:attrName>ppt_x</p:attrName>
                                        </p:attrNameLst>
                                      </p:cBhvr>
                                      <p:tavLst>
                                        <p:tav tm="0">
                                          <p:val>
                                            <p:strVal val="#ppt_x-.2"/>
                                          </p:val>
                                        </p:tav>
                                        <p:tav tm="100000">
                                          <p:val>
                                            <p:strVal val="#ppt_x"/>
                                          </p:val>
                                        </p:tav>
                                      </p:tavLst>
                                    </p:anim>
                                    <p:anim calcmode="lin" valueType="num">
                                      <p:cBhvr>
                                        <p:cTn id="21" dur="1000" fill="hold"/>
                                        <p:tgtEl>
                                          <p:spTgt spid="50180"/>
                                        </p:tgtEl>
                                        <p:attrNameLst>
                                          <p:attrName>ppt_y</p:attrName>
                                        </p:attrNameLst>
                                      </p:cBhvr>
                                      <p:tavLst>
                                        <p:tav tm="0">
                                          <p:val>
                                            <p:strVal val="#ppt_y"/>
                                          </p:val>
                                        </p:tav>
                                        <p:tav tm="100000">
                                          <p:val>
                                            <p:strVal val="#ppt_y"/>
                                          </p:val>
                                        </p:tav>
                                      </p:tavLst>
                                    </p:anim>
                                    <p:animEffect transition="in" filter="wipe(right)" prLst="gradientSize: 0.1">
                                      <p:cBhvr>
                                        <p:cTn id="22" dur="1000"/>
                                        <p:tgtEl>
                                          <p:spTgt spid="5018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50179"/>
                                        </p:tgtEl>
                                        <p:attrNameLst>
                                          <p:attrName>style.visibility</p:attrName>
                                        </p:attrNameLst>
                                      </p:cBhvr>
                                      <p:to>
                                        <p:strVal val="visible"/>
                                      </p:to>
                                    </p:set>
                                    <p:anim calcmode="lin" valueType="num">
                                      <p:cBhvr>
                                        <p:cTn id="27" dur="1000" fill="hold"/>
                                        <p:tgtEl>
                                          <p:spTgt spid="50179"/>
                                        </p:tgtEl>
                                        <p:attrNameLst>
                                          <p:attrName>ppt_x</p:attrName>
                                        </p:attrNameLst>
                                      </p:cBhvr>
                                      <p:tavLst>
                                        <p:tav tm="0">
                                          <p:val>
                                            <p:strVal val="#ppt_x-.2"/>
                                          </p:val>
                                        </p:tav>
                                        <p:tav tm="100000">
                                          <p:val>
                                            <p:strVal val="#ppt_x"/>
                                          </p:val>
                                        </p:tav>
                                      </p:tavLst>
                                    </p:anim>
                                    <p:anim calcmode="lin" valueType="num">
                                      <p:cBhvr>
                                        <p:cTn id="28" dur="1000" fill="hold"/>
                                        <p:tgtEl>
                                          <p:spTgt spid="50179"/>
                                        </p:tgtEl>
                                        <p:attrNameLst>
                                          <p:attrName>ppt_y</p:attrName>
                                        </p:attrNameLst>
                                      </p:cBhvr>
                                      <p:tavLst>
                                        <p:tav tm="0">
                                          <p:val>
                                            <p:strVal val="#ppt_y"/>
                                          </p:val>
                                        </p:tav>
                                        <p:tav tm="100000">
                                          <p:val>
                                            <p:strVal val="#ppt_y"/>
                                          </p:val>
                                        </p:tav>
                                      </p:tavLst>
                                    </p:anim>
                                    <p:animEffect transition="in" filter="wipe(right)" prLst="gradientSize: 0.1">
                                      <p:cBhvr>
                                        <p:cTn id="29" dur="1000"/>
                                        <p:tgtEl>
                                          <p:spTgt spid="50179"/>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9" presetClass="entr" presetSubtype="0" fill="hold" grpId="0" nodeType="clickEffect">
                                  <p:stCondLst>
                                    <p:cond delay="0"/>
                                  </p:stCondLst>
                                  <p:childTnLst>
                                    <p:set>
                                      <p:cBhvr>
                                        <p:cTn id="33" dur="1" fill="hold">
                                          <p:stCondLst>
                                            <p:cond delay="0"/>
                                          </p:stCondLst>
                                        </p:cTn>
                                        <p:tgtEl>
                                          <p:spTgt spid="50178"/>
                                        </p:tgtEl>
                                        <p:attrNameLst>
                                          <p:attrName>style.visibility</p:attrName>
                                        </p:attrNameLst>
                                      </p:cBhvr>
                                      <p:to>
                                        <p:strVal val="visible"/>
                                      </p:to>
                                    </p:set>
                                    <p:anim calcmode="lin" valueType="num">
                                      <p:cBhvr>
                                        <p:cTn id="34" dur="1000" fill="hold"/>
                                        <p:tgtEl>
                                          <p:spTgt spid="50178"/>
                                        </p:tgtEl>
                                        <p:attrNameLst>
                                          <p:attrName>ppt_x</p:attrName>
                                        </p:attrNameLst>
                                      </p:cBhvr>
                                      <p:tavLst>
                                        <p:tav tm="0">
                                          <p:val>
                                            <p:strVal val="#ppt_x-.2"/>
                                          </p:val>
                                        </p:tav>
                                        <p:tav tm="100000">
                                          <p:val>
                                            <p:strVal val="#ppt_x"/>
                                          </p:val>
                                        </p:tav>
                                      </p:tavLst>
                                    </p:anim>
                                    <p:anim calcmode="lin" valueType="num">
                                      <p:cBhvr>
                                        <p:cTn id="35" dur="1000" fill="hold"/>
                                        <p:tgtEl>
                                          <p:spTgt spid="50178"/>
                                        </p:tgtEl>
                                        <p:attrNameLst>
                                          <p:attrName>ppt_y</p:attrName>
                                        </p:attrNameLst>
                                      </p:cBhvr>
                                      <p:tavLst>
                                        <p:tav tm="0">
                                          <p:val>
                                            <p:strVal val="#ppt_y"/>
                                          </p:val>
                                        </p:tav>
                                        <p:tav tm="100000">
                                          <p:val>
                                            <p:strVal val="#ppt_y"/>
                                          </p:val>
                                        </p:tav>
                                      </p:tavLst>
                                    </p:anim>
                                    <p:animEffect transition="in" filter="wipe(right)" prLst="gradientSize: 0.1">
                                      <p:cBhvr>
                                        <p:cTn id="36" dur="10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animBg="1"/>
      <p:bldP spid="50179" grpId="0" animBg="1"/>
      <p:bldP spid="50180" grpId="0" animBg="1"/>
      <p:bldP spid="50181" grpId="0" animBg="1"/>
      <p:bldP spid="5018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dqyt.asf"/>
          <p:cNvPicPr>
            <a:picLocks noRot="1" noChangeAspect="1" noChangeArrowheads="1"/>
          </p:cNvPicPr>
          <p:nvPr>
            <a:videoFile r:link="rId1"/>
          </p:nvPr>
        </p:nvPicPr>
        <p:blipFill>
          <a:blip r:embed="rId3"/>
          <a:srcRect l="1205" r="1205" b="4741"/>
          <a:stretch>
            <a:fillRect/>
          </a:stretch>
        </p:blipFill>
        <p:spPr bwMode="auto">
          <a:xfrm>
            <a:off x="1219200" y="1600200"/>
            <a:ext cx="6172200" cy="4114800"/>
          </a:xfrm>
          <a:prstGeom prst="rect">
            <a:avLst/>
          </a:prstGeom>
          <a:noFill/>
          <a:ln w="9525">
            <a:noFill/>
            <a:miter lim="800000"/>
            <a:headEnd/>
            <a:tailEnd/>
          </a:ln>
        </p:spPr>
      </p:pic>
      <p:sp>
        <p:nvSpPr>
          <p:cNvPr id="38914" name="Text Box 4"/>
          <p:cNvSpPr txBox="1">
            <a:spLocks noChangeArrowheads="1"/>
          </p:cNvSpPr>
          <p:nvPr/>
        </p:nvSpPr>
        <p:spPr bwMode="auto">
          <a:xfrm>
            <a:off x="1371600" y="533400"/>
            <a:ext cx="5867400" cy="762000"/>
          </a:xfrm>
          <a:prstGeom prst="rect">
            <a:avLst/>
          </a:prstGeom>
          <a:noFill/>
          <a:ln w="9525">
            <a:noFill/>
            <a:miter lim="800000"/>
            <a:headEnd/>
            <a:tailEnd/>
          </a:ln>
        </p:spPr>
        <p:txBody>
          <a:bodyPr>
            <a:spAutoFit/>
          </a:bodyPr>
          <a:lstStyle/>
          <a:p>
            <a:pPr>
              <a:spcBef>
                <a:spcPct val="50000"/>
              </a:spcBef>
            </a:pPr>
            <a:r>
              <a:rPr lang="zh-CN" altLang="en-US" sz="4400">
                <a:solidFill>
                  <a:srgbClr val="FF0000"/>
                </a:solidFill>
                <a:latin typeface="黑体" pitchFamily="2" charset="-122"/>
                <a:ea typeface="黑体" pitchFamily="2" charset="-122"/>
              </a:rPr>
              <a:t>大庆时代   大庆精神</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after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randombar(horizontal)">
                                      <p:cBhvr>
                                        <p:cTn id="7" dur="500"/>
                                        <p:tgtEl>
                                          <p:spTgt spid="481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5" presetClass="entr" presetSubtype="0" fill="hold" grpId="0" nodeType="clickEffect">
                                  <p:stCondLst>
                                    <p:cond delay="0"/>
                                  </p:stCondLst>
                                  <p:childTnLst>
                                    <p:set>
                                      <p:cBhvr>
                                        <p:cTn id="11" dur="1" fill="hold">
                                          <p:stCondLst>
                                            <p:cond delay="0"/>
                                          </p:stCondLst>
                                        </p:cTn>
                                        <p:tgtEl>
                                          <p:spTgt spid="38914"/>
                                        </p:tgtEl>
                                        <p:attrNameLst>
                                          <p:attrName>style.visibility</p:attrName>
                                        </p:attrNameLst>
                                      </p:cBhvr>
                                      <p:to>
                                        <p:strVal val="visible"/>
                                      </p:to>
                                    </p:set>
                                    <p:animEffect transition="in" filter="fade">
                                      <p:cBhvr>
                                        <p:cTn id="12" dur="2000"/>
                                        <p:tgtEl>
                                          <p:spTgt spid="38914"/>
                                        </p:tgtEl>
                                      </p:cBhvr>
                                    </p:animEffect>
                                    <p:anim calcmode="lin" valueType="num">
                                      <p:cBhvr>
                                        <p:cTn id="13" dur="2000" fill="hold"/>
                                        <p:tgtEl>
                                          <p:spTgt spid="38914"/>
                                        </p:tgtEl>
                                        <p:attrNameLst>
                                          <p:attrName>style.rotation</p:attrName>
                                        </p:attrNameLst>
                                      </p:cBhvr>
                                      <p:tavLst>
                                        <p:tav tm="0">
                                          <p:val>
                                            <p:fltVal val="720"/>
                                          </p:val>
                                        </p:tav>
                                        <p:tav tm="100000">
                                          <p:val>
                                            <p:fltVal val="0"/>
                                          </p:val>
                                        </p:tav>
                                      </p:tavLst>
                                    </p:anim>
                                    <p:anim calcmode="lin" valueType="num">
                                      <p:cBhvr>
                                        <p:cTn id="14" dur="2000" fill="hold"/>
                                        <p:tgtEl>
                                          <p:spTgt spid="38914"/>
                                        </p:tgtEl>
                                        <p:attrNameLst>
                                          <p:attrName>ppt_h</p:attrName>
                                        </p:attrNameLst>
                                      </p:cBhvr>
                                      <p:tavLst>
                                        <p:tav tm="0">
                                          <p:val>
                                            <p:fltVal val="0"/>
                                          </p:val>
                                        </p:tav>
                                        <p:tav tm="100000">
                                          <p:val>
                                            <p:strVal val="#ppt_h"/>
                                          </p:val>
                                        </p:tav>
                                      </p:tavLst>
                                    </p:anim>
                                    <p:anim calcmode="lin" valueType="num">
                                      <p:cBhvr>
                                        <p:cTn id="15" dur="2000" fill="hold"/>
                                        <p:tgtEl>
                                          <p:spTgt spid="3891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p:cTn id="16" fill="hold" display="0">
                  <p:stCondLst>
                    <p:cond delay="indefinite"/>
                  </p:stCondLst>
                  <p:endCondLst>
                    <p:cond evt="onNext" delay="0">
                      <p:tgtEl>
                        <p:sldTgt/>
                      </p:tgtEl>
                    </p:cond>
                    <p:cond evt="onPrev" delay="0">
                      <p:tgtEl>
                        <p:sldTgt/>
                      </p:tgtEl>
                    </p:cond>
                  </p:endCondLst>
                </p:cTn>
                <p:tgtEl>
                  <p:spTgt spid="48130"/>
                </p:tgtEl>
              </p:cMediaNode>
            </p:video>
          </p:childTnLst>
        </p:cTn>
      </p:par>
    </p:tnLst>
    <p:bldLst>
      <p:bldP spid="389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AutoShape 6" descr="bfont color="/>
          <p:cNvSpPr>
            <a:spLocks noChangeAspect="1" noChangeArrowheads="1"/>
          </p:cNvSpPr>
          <p:nvPr/>
        </p:nvSpPr>
        <p:spPr bwMode="auto">
          <a:xfrm>
            <a:off x="4284663" y="3148013"/>
            <a:ext cx="304800" cy="304800"/>
          </a:xfrm>
          <a:prstGeom prst="rect">
            <a:avLst/>
          </a:prstGeom>
          <a:noFill/>
          <a:ln w="9525">
            <a:noFill/>
            <a:miter lim="800000"/>
            <a:headEnd/>
            <a:tailEnd/>
          </a:ln>
        </p:spPr>
        <p:txBody>
          <a:bodyPr/>
          <a:lstStyle/>
          <a:p>
            <a:pPr algn="ctr"/>
            <a:endParaRPr lang="zh-CN" altLang="en-US"/>
          </a:p>
        </p:txBody>
      </p:sp>
      <p:sp>
        <p:nvSpPr>
          <p:cNvPr id="78857" name="WordArt 9"/>
          <p:cNvSpPr>
            <a:spLocks noChangeArrowheads="1" noChangeShapeType="1" noTextEdit="1"/>
          </p:cNvSpPr>
          <p:nvPr/>
        </p:nvSpPr>
        <p:spPr bwMode="auto">
          <a:xfrm>
            <a:off x="533400" y="1219200"/>
            <a:ext cx="7886700" cy="1009650"/>
          </a:xfrm>
          <a:prstGeom prst="rect">
            <a:avLst/>
          </a:prstGeom>
        </p:spPr>
        <p:txBody>
          <a:bodyPr wrap="none" fromWordArt="1">
            <a:prstTxWarp prst="textSlantUp">
              <a:avLst>
                <a:gd name="adj" fmla="val 32056"/>
              </a:avLst>
            </a:prstTxWarp>
          </a:bodyPr>
          <a:lstStyle/>
          <a:p>
            <a:pPr algn="ctr"/>
            <a:r>
              <a:rPr lang="zh-CN" altLang="en-US" sz="54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隶书"/>
                <a:ea typeface="隶书"/>
              </a:rPr>
              <a:t>大庆精神的内涵是什么？ </a:t>
            </a:r>
          </a:p>
        </p:txBody>
      </p:sp>
      <p:sp>
        <p:nvSpPr>
          <p:cNvPr id="78858" name="WordArt 10"/>
          <p:cNvSpPr>
            <a:spLocks noChangeArrowheads="1" noChangeShapeType="1" noTextEdit="1"/>
          </p:cNvSpPr>
          <p:nvPr/>
        </p:nvSpPr>
        <p:spPr bwMode="auto">
          <a:xfrm>
            <a:off x="1066800" y="2743200"/>
            <a:ext cx="6810375" cy="823913"/>
          </a:xfrm>
          <a:prstGeom prst="rect">
            <a:avLst/>
          </a:prstGeom>
        </p:spPr>
        <p:txBody>
          <a:bodyPr wrap="none" fromWordArt="1">
            <a:prstTxWarp prst="textWave1">
              <a:avLst>
                <a:gd name="adj1" fmla="val 13005"/>
                <a:gd name="adj2" fmla="val 0"/>
              </a:avLst>
            </a:prstTxWarp>
          </a:bodyPr>
          <a:lstStyle/>
          <a:p>
            <a:pPr algn="ctr"/>
            <a:r>
              <a:rPr lang="zh-CN" altLang="en-US" sz="4800" b="1" kern="10">
                <a:ln w="9525">
                  <a:noFill/>
                  <a:round/>
                  <a:headEnd/>
                  <a:tailEnd/>
                </a:ln>
                <a:gradFill rotWithShape="1">
                  <a:gsLst>
                    <a:gs pos="0">
                      <a:srgbClr val="9999FF"/>
                    </a:gs>
                    <a:gs pos="100000">
                      <a:srgbClr val="009999"/>
                    </a:gs>
                  </a:gsLst>
                  <a:lin ang="5400000" scaled="1"/>
                </a:gradFill>
                <a:effectLst>
                  <a:outerShdw dist="53882" dir="2700000" algn="ctr" rotWithShape="0">
                    <a:srgbClr val="C0C0C0">
                      <a:alpha val="79999"/>
                    </a:srgbClr>
                  </a:outerShdw>
                </a:effectLst>
                <a:latin typeface="隶书"/>
                <a:ea typeface="隶书"/>
              </a:rPr>
              <a:t>爱国、创业、求实、奉献</a:t>
            </a:r>
          </a:p>
        </p:txBody>
      </p:sp>
      <p:sp>
        <p:nvSpPr>
          <p:cNvPr id="78859" name="WordArt 11"/>
          <p:cNvSpPr>
            <a:spLocks noChangeArrowheads="1" noChangeShapeType="1" noTextEdit="1"/>
          </p:cNvSpPr>
          <p:nvPr/>
        </p:nvSpPr>
        <p:spPr bwMode="auto">
          <a:xfrm>
            <a:off x="381000" y="3962400"/>
            <a:ext cx="8401050" cy="2286000"/>
          </a:xfrm>
          <a:prstGeom prst="rect">
            <a:avLst/>
          </a:prstGeom>
        </p:spPr>
        <p:txBody>
          <a:bodyPr wrap="none" fromWordArt="1">
            <a:prstTxWarp prst="textPlain">
              <a:avLst>
                <a:gd name="adj" fmla="val 50000"/>
              </a:avLst>
            </a:prstTxWarp>
          </a:bodyPr>
          <a:lstStyle/>
          <a:p>
            <a:pPr algn="ctr"/>
            <a:r>
              <a:rPr lang="zh-CN" altLang="en-US" sz="3600" b="1" kern="10">
                <a:ln w="9525">
                  <a:noFill/>
                  <a:round/>
                  <a:headEnd/>
                  <a:tailEnd/>
                </a:ln>
                <a:solidFill>
                  <a:srgbClr val="00CC00"/>
                </a:solidFill>
                <a:effectLst>
                  <a:outerShdw dist="17961" dir="2700000" algn="ctr" rotWithShape="0">
                    <a:schemeClr val="tx2">
                      <a:alpha val="79999"/>
                    </a:schemeClr>
                  </a:outerShdw>
                </a:effectLst>
                <a:latin typeface="宋体"/>
                <a:ea typeface="宋体"/>
              </a:rPr>
              <a:t>为国争光、为民族争气的爱国主义精神</a:t>
            </a:r>
          </a:p>
          <a:p>
            <a:pPr algn="ctr"/>
            <a:r>
              <a:rPr lang="zh-CN" altLang="en-US" sz="3600" b="1" kern="10">
                <a:ln w="9525">
                  <a:noFill/>
                  <a:round/>
                  <a:headEnd/>
                  <a:tailEnd/>
                </a:ln>
                <a:solidFill>
                  <a:srgbClr val="00CC00"/>
                </a:solidFill>
                <a:effectLst>
                  <a:outerShdw dist="17961" dir="2700000" algn="ctr" rotWithShape="0">
                    <a:schemeClr val="tx2">
                      <a:alpha val="79999"/>
                    </a:schemeClr>
                  </a:outerShdw>
                </a:effectLst>
                <a:latin typeface="宋体"/>
                <a:ea typeface="宋体"/>
              </a:rPr>
              <a:t>独立自主、自立更生的艰苦创业精神</a:t>
            </a:r>
          </a:p>
          <a:p>
            <a:pPr algn="ctr"/>
            <a:r>
              <a:rPr lang="zh-CN" altLang="en-US" sz="3600" b="1" kern="10">
                <a:ln w="9525">
                  <a:noFill/>
                  <a:round/>
                  <a:headEnd/>
                  <a:tailEnd/>
                </a:ln>
                <a:solidFill>
                  <a:srgbClr val="00CC00"/>
                </a:solidFill>
                <a:effectLst>
                  <a:outerShdw dist="17961" dir="2700000" algn="ctr" rotWithShape="0">
                    <a:schemeClr val="tx2">
                      <a:alpha val="79999"/>
                    </a:schemeClr>
                  </a:outerShdw>
                </a:effectLst>
                <a:latin typeface="宋体"/>
                <a:ea typeface="宋体"/>
              </a:rPr>
              <a:t>讲究科学、“三老四严”的求实精神</a:t>
            </a:r>
          </a:p>
          <a:p>
            <a:pPr algn="ctr"/>
            <a:r>
              <a:rPr lang="zh-CN" altLang="en-US" sz="3600" b="1" kern="10">
                <a:ln w="9525">
                  <a:noFill/>
                  <a:round/>
                  <a:headEnd/>
                  <a:tailEnd/>
                </a:ln>
                <a:solidFill>
                  <a:srgbClr val="00CC00"/>
                </a:solidFill>
                <a:effectLst>
                  <a:outerShdw dist="17961" dir="2700000" algn="ctr" rotWithShape="0">
                    <a:schemeClr val="tx2">
                      <a:alpha val="79999"/>
                    </a:schemeClr>
                  </a:outerShdw>
                </a:effectLst>
                <a:latin typeface="宋体"/>
                <a:ea typeface="宋体"/>
              </a:rPr>
              <a:t>胸怀全局、为国分忧的奉献精神</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78857"/>
                                        </p:tgtEl>
                                        <p:attrNameLst>
                                          <p:attrName>style.visibility</p:attrName>
                                        </p:attrNameLst>
                                      </p:cBhvr>
                                      <p:to>
                                        <p:strVal val="visible"/>
                                      </p:to>
                                    </p:set>
                                    <p:anim calcmode="lin" valueType="num">
                                      <p:cBhvr>
                                        <p:cTn id="7" dur="1000" fill="hold"/>
                                        <p:tgtEl>
                                          <p:spTgt spid="78857"/>
                                        </p:tgtEl>
                                        <p:attrNameLst>
                                          <p:attrName>ppt_x</p:attrName>
                                        </p:attrNameLst>
                                      </p:cBhvr>
                                      <p:tavLst>
                                        <p:tav tm="0">
                                          <p:val>
                                            <p:strVal val="#ppt_x-.2"/>
                                          </p:val>
                                        </p:tav>
                                        <p:tav tm="100000">
                                          <p:val>
                                            <p:strVal val="#ppt_x"/>
                                          </p:val>
                                        </p:tav>
                                      </p:tavLst>
                                    </p:anim>
                                    <p:anim calcmode="lin" valueType="num">
                                      <p:cBhvr>
                                        <p:cTn id="8" dur="1000" fill="hold"/>
                                        <p:tgtEl>
                                          <p:spTgt spid="7885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8857"/>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78858"/>
                                        </p:tgtEl>
                                        <p:attrNameLst>
                                          <p:attrName>style.visibility</p:attrName>
                                        </p:attrNameLst>
                                      </p:cBhvr>
                                      <p:to>
                                        <p:strVal val="visible"/>
                                      </p:to>
                                    </p:set>
                                    <p:anim calcmode="lin" valueType="num">
                                      <p:cBhvr>
                                        <p:cTn id="14" dur="500" fill="hold"/>
                                        <p:tgtEl>
                                          <p:spTgt spid="78858"/>
                                        </p:tgtEl>
                                        <p:attrNameLst>
                                          <p:attrName>ppt_w</p:attrName>
                                        </p:attrNameLst>
                                      </p:cBhvr>
                                      <p:tavLst>
                                        <p:tav tm="0">
                                          <p:val>
                                            <p:fltVal val="0"/>
                                          </p:val>
                                        </p:tav>
                                        <p:tav tm="100000">
                                          <p:val>
                                            <p:strVal val="#ppt_w"/>
                                          </p:val>
                                        </p:tav>
                                      </p:tavLst>
                                    </p:anim>
                                    <p:anim calcmode="lin" valueType="num">
                                      <p:cBhvr>
                                        <p:cTn id="15" dur="500" fill="hold"/>
                                        <p:tgtEl>
                                          <p:spTgt spid="78858"/>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8859"/>
                                        </p:tgtEl>
                                        <p:attrNameLst>
                                          <p:attrName>style.visibility</p:attrName>
                                        </p:attrNameLst>
                                      </p:cBhvr>
                                      <p:to>
                                        <p:strVal val="visible"/>
                                      </p:to>
                                    </p:set>
                                    <p:animEffect transition="in" filter="randombar(horizontal)">
                                      <p:cBhvr>
                                        <p:cTn id="20" dur="2000"/>
                                        <p:tgtEl>
                                          <p:spTgt spid="788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7" grpId="0" animBg="1"/>
      <p:bldP spid="78858" grpId="0" animBg="1"/>
      <p:bldP spid="7885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0818" name="Picture 2" descr="200492219513752"/>
          <p:cNvPicPr>
            <a:picLocks noChangeAspect="1" noChangeArrowheads="1"/>
          </p:cNvPicPr>
          <p:nvPr/>
        </p:nvPicPr>
        <p:blipFill>
          <a:blip r:embed="rId2"/>
          <a:srcRect/>
          <a:stretch>
            <a:fillRect/>
          </a:stretch>
        </p:blipFill>
        <p:spPr bwMode="auto">
          <a:xfrm>
            <a:off x="381000" y="1312863"/>
            <a:ext cx="5513388" cy="2544762"/>
          </a:xfrm>
          <a:prstGeom prst="rect">
            <a:avLst/>
          </a:prstGeom>
          <a:noFill/>
          <a:ln w="9525">
            <a:noFill/>
            <a:miter lim="800000"/>
            <a:headEnd/>
            <a:tailEnd/>
          </a:ln>
        </p:spPr>
      </p:pic>
      <p:sp>
        <p:nvSpPr>
          <p:cNvPr id="290819" name="Text Box 3"/>
          <p:cNvSpPr txBox="1">
            <a:spLocks noChangeArrowheads="1"/>
          </p:cNvSpPr>
          <p:nvPr/>
        </p:nvSpPr>
        <p:spPr bwMode="auto">
          <a:xfrm>
            <a:off x="2535238" y="3835400"/>
            <a:ext cx="1398587" cy="304800"/>
          </a:xfrm>
          <a:prstGeom prst="rect">
            <a:avLst/>
          </a:prstGeom>
          <a:noFill/>
          <a:ln w="9525">
            <a:noFill/>
            <a:miter lim="800000"/>
            <a:headEnd/>
            <a:tailEnd/>
          </a:ln>
        </p:spPr>
        <p:txBody>
          <a:bodyPr lIns="0" tIns="0" rIns="0" bIns="0">
            <a:spAutoFit/>
          </a:bodyPr>
          <a:lstStyle/>
          <a:p>
            <a:pPr algn="ctr"/>
            <a:r>
              <a:rPr lang="zh-CN" altLang="en-US" b="1">
                <a:solidFill>
                  <a:srgbClr val="990099"/>
                </a:solidFill>
                <a:ea typeface="黑体" pitchFamily="2" charset="-122"/>
              </a:rPr>
              <a:t>大庆油田</a:t>
            </a:r>
          </a:p>
        </p:txBody>
      </p:sp>
      <p:pic>
        <p:nvPicPr>
          <p:cNvPr id="290822" name="Picture 6" descr="d"/>
          <p:cNvPicPr>
            <a:picLocks noChangeAspect="1" noChangeArrowheads="1"/>
          </p:cNvPicPr>
          <p:nvPr/>
        </p:nvPicPr>
        <p:blipFill>
          <a:blip r:embed="rId3"/>
          <a:srcRect/>
          <a:stretch>
            <a:fillRect/>
          </a:stretch>
        </p:blipFill>
        <p:spPr bwMode="auto">
          <a:xfrm>
            <a:off x="6229350" y="1031875"/>
            <a:ext cx="2700338" cy="3979863"/>
          </a:xfrm>
          <a:prstGeom prst="rect">
            <a:avLst/>
          </a:prstGeom>
          <a:noFill/>
          <a:ln w="9525">
            <a:noFill/>
            <a:miter lim="800000"/>
            <a:headEnd/>
            <a:tailEnd/>
          </a:ln>
        </p:spPr>
      </p:pic>
      <p:sp>
        <p:nvSpPr>
          <p:cNvPr id="290823" name="Text Box 7"/>
          <p:cNvSpPr txBox="1">
            <a:spLocks noChangeArrowheads="1"/>
          </p:cNvSpPr>
          <p:nvPr/>
        </p:nvSpPr>
        <p:spPr bwMode="auto">
          <a:xfrm>
            <a:off x="6757988" y="5045075"/>
            <a:ext cx="1957387" cy="304800"/>
          </a:xfrm>
          <a:prstGeom prst="rect">
            <a:avLst/>
          </a:prstGeom>
          <a:noFill/>
          <a:ln w="9525">
            <a:noFill/>
            <a:miter lim="800000"/>
            <a:headEnd/>
            <a:tailEnd/>
          </a:ln>
        </p:spPr>
        <p:txBody>
          <a:bodyPr lIns="0" tIns="0" rIns="0" bIns="0">
            <a:spAutoFit/>
          </a:bodyPr>
          <a:lstStyle/>
          <a:p>
            <a:pPr algn="ctr"/>
            <a:r>
              <a:rPr lang="zh-CN" altLang="en-US" b="1">
                <a:solidFill>
                  <a:srgbClr val="990099"/>
                </a:solidFill>
                <a:ea typeface="黑体" pitchFamily="2" charset="-122"/>
              </a:rPr>
              <a:t>大庆油田的钻机</a:t>
            </a:r>
          </a:p>
        </p:txBody>
      </p:sp>
      <p:graphicFrame>
        <p:nvGraphicFramePr>
          <p:cNvPr id="290873" name="Group 57"/>
          <p:cNvGraphicFramePr>
            <a:graphicFrameLocks noGrp="1"/>
          </p:cNvGraphicFramePr>
          <p:nvPr/>
        </p:nvGraphicFramePr>
        <p:xfrm>
          <a:off x="530225" y="4348163"/>
          <a:ext cx="5551488" cy="1792287"/>
        </p:xfrm>
        <a:graphic>
          <a:graphicData uri="http://schemas.openxmlformats.org/drawingml/2006/table">
            <a:tbl>
              <a:tblPr/>
              <a:tblGrid>
                <a:gridCol w="1074738"/>
                <a:gridCol w="2552700"/>
                <a:gridCol w="1924050"/>
              </a:tblGrid>
              <a:tr h="2444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smtClean="0">
                          <a:ln>
                            <a:noFill/>
                          </a:ln>
                          <a:solidFill>
                            <a:srgbClr val="000000"/>
                          </a:solidFill>
                          <a:effectLst/>
                          <a:latin typeface="Arial" charset="0"/>
                          <a:ea typeface="宋体" charset="-122"/>
                        </a:rPr>
                        <a:t> 年代</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smtClean="0">
                          <a:ln>
                            <a:noFill/>
                          </a:ln>
                          <a:solidFill>
                            <a:srgbClr val="000000"/>
                          </a:solidFill>
                          <a:effectLst/>
                          <a:latin typeface="Arial" charset="0"/>
                          <a:ea typeface="宋体" charset="-122"/>
                        </a:rPr>
                        <a:t>              重点工程</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smtClean="0">
                          <a:ln>
                            <a:noFill/>
                          </a:ln>
                          <a:solidFill>
                            <a:srgbClr val="000000"/>
                          </a:solidFill>
                          <a:effectLst/>
                          <a:latin typeface="Arial" charset="0"/>
                          <a:ea typeface="宋体" charset="-122"/>
                        </a:rPr>
                        <a:t>    地位</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59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800" b="1" i="0" u="none" strike="noStrike" cap="none" normalizeH="0" baseline="0" smtClean="0">
                          <a:ln>
                            <a:noFill/>
                          </a:ln>
                          <a:solidFill>
                            <a:srgbClr val="000000"/>
                          </a:solidFill>
                          <a:effectLst/>
                          <a:latin typeface="Arial" charset="0"/>
                          <a:ea typeface="宋体" charset="-122"/>
                        </a:rPr>
                        <a:t>1963</a:t>
                      </a:r>
                      <a:r>
                        <a:rPr kumimoji="0" lang="zh-CN" altLang="en-US" sz="1800" b="1" i="0" u="none" strike="noStrike" cap="none" normalizeH="0" baseline="0" smtClean="0">
                          <a:ln>
                            <a:noFill/>
                          </a:ln>
                          <a:solidFill>
                            <a:srgbClr val="000000"/>
                          </a:solidFill>
                          <a:effectLst/>
                          <a:latin typeface="Arial" charset="0"/>
                          <a:ea typeface="宋体" charset="-122"/>
                        </a:rPr>
                        <a:t>年</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smtClean="0">
                          <a:ln>
                            <a:noFill/>
                          </a:ln>
                          <a:solidFill>
                            <a:srgbClr val="000000"/>
                          </a:solidFill>
                          <a:effectLst/>
                          <a:latin typeface="Arial" charset="0"/>
                          <a:ea typeface="宋体" charset="-122"/>
                        </a:rPr>
                        <a:t>       大庆油田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smtClean="0">
                          <a:ln>
                            <a:noFill/>
                          </a:ln>
                          <a:solidFill>
                            <a:srgbClr val="000000"/>
                          </a:solidFill>
                          <a:effectLst/>
                          <a:latin typeface="Arial" charset="0"/>
                          <a:ea typeface="宋体" charset="-122"/>
                        </a:rPr>
                        <a:t>中国最大油田</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59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800" b="1" i="0" u="none" strike="noStrike" cap="none" normalizeH="0" baseline="0" smtClean="0">
                          <a:ln>
                            <a:noFill/>
                          </a:ln>
                          <a:solidFill>
                            <a:srgbClr val="000000"/>
                          </a:solidFill>
                          <a:effectLst/>
                          <a:latin typeface="Arial" charset="0"/>
                          <a:ea typeface="宋体" charset="-122"/>
                        </a:rPr>
                        <a:t>1964</a:t>
                      </a:r>
                      <a:r>
                        <a:rPr kumimoji="0" lang="zh-CN" altLang="en-US" sz="1800" b="1" i="0" u="none" strike="noStrike" cap="none" normalizeH="0" baseline="0" smtClean="0">
                          <a:ln>
                            <a:noFill/>
                          </a:ln>
                          <a:solidFill>
                            <a:srgbClr val="000000"/>
                          </a:solidFill>
                          <a:effectLst/>
                          <a:latin typeface="Arial" charset="0"/>
                          <a:ea typeface="宋体" charset="-122"/>
                        </a:rPr>
                        <a:t>年</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smtClean="0">
                          <a:ln>
                            <a:noFill/>
                          </a:ln>
                          <a:solidFill>
                            <a:srgbClr val="000000"/>
                          </a:solidFill>
                          <a:effectLst/>
                          <a:latin typeface="Arial" charset="0"/>
                          <a:ea typeface="宋体" charset="-122"/>
                        </a:rPr>
                        <a:t>人工合成牛胰岛素结晶</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smtClean="0">
                          <a:ln>
                            <a:noFill/>
                          </a:ln>
                          <a:solidFill>
                            <a:srgbClr val="000000"/>
                          </a:solidFill>
                          <a:effectLst/>
                          <a:latin typeface="Arial" charset="0"/>
                          <a:ea typeface="宋体" charset="-122"/>
                        </a:rPr>
                        <a:t>世界领先</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59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800" b="1" i="0" u="none" strike="noStrike" cap="none" normalizeH="0" baseline="0" smtClean="0">
                          <a:ln>
                            <a:noFill/>
                          </a:ln>
                          <a:solidFill>
                            <a:srgbClr val="000000"/>
                          </a:solidFill>
                          <a:effectLst/>
                          <a:latin typeface="Arial" charset="0"/>
                          <a:ea typeface="宋体" charset="-122"/>
                        </a:rPr>
                        <a:t>1965</a:t>
                      </a:r>
                      <a:r>
                        <a:rPr kumimoji="0" lang="zh-CN" altLang="en-US" sz="1800" b="1" i="0" u="none" strike="noStrike" cap="none" normalizeH="0" baseline="0" smtClean="0">
                          <a:ln>
                            <a:noFill/>
                          </a:ln>
                          <a:solidFill>
                            <a:srgbClr val="000000"/>
                          </a:solidFill>
                          <a:effectLst/>
                          <a:latin typeface="Arial" charset="0"/>
                          <a:ea typeface="宋体" charset="-122"/>
                        </a:rPr>
                        <a:t>年</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800" b="1" i="0" u="none" strike="noStrike" cap="none" normalizeH="0" baseline="0" smtClean="0">
                        <a:ln>
                          <a:noFill/>
                        </a:ln>
                        <a:solidFill>
                          <a:srgbClr val="000000"/>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smtClean="0">
                          <a:ln>
                            <a:noFill/>
                          </a:ln>
                          <a:solidFill>
                            <a:srgbClr val="000000"/>
                          </a:solidFill>
                          <a:effectLst/>
                          <a:latin typeface="Arial" charset="0"/>
                          <a:ea typeface="宋体" charset="-122"/>
                        </a:rPr>
                        <a:t>     新建兰新铁路</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smtClean="0">
                          <a:ln>
                            <a:noFill/>
                          </a:ln>
                          <a:solidFill>
                            <a:srgbClr val="000000"/>
                          </a:solidFill>
                          <a:effectLst/>
                          <a:latin typeface="Arial" charset="0"/>
                          <a:ea typeface="宋体" charset="-122"/>
                        </a:rPr>
                        <a:t>国内最长</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290818"/>
                                        </p:tgtEl>
                                        <p:attrNameLst>
                                          <p:attrName>style.visibility</p:attrName>
                                        </p:attrNameLst>
                                      </p:cBhvr>
                                      <p:to>
                                        <p:strVal val="visible"/>
                                      </p:to>
                                    </p:set>
                                    <p:animEffect transition="in" filter="wipe(up)">
                                      <p:cBhvr>
                                        <p:cTn id="7" dur="500"/>
                                        <p:tgtEl>
                                          <p:spTgt spid="290818"/>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90819"/>
                                        </p:tgtEl>
                                        <p:attrNameLst>
                                          <p:attrName>style.visibility</p:attrName>
                                        </p:attrNameLst>
                                      </p:cBhvr>
                                      <p:to>
                                        <p:strVal val="visible"/>
                                      </p:to>
                                    </p:set>
                                    <p:animEffect transition="in" filter="blinds(horizontal)">
                                      <p:cBhvr>
                                        <p:cTn id="11" dur="500"/>
                                        <p:tgtEl>
                                          <p:spTgt spid="290819"/>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290822"/>
                                        </p:tgtEl>
                                        <p:attrNameLst>
                                          <p:attrName>style.visibility</p:attrName>
                                        </p:attrNameLst>
                                      </p:cBhvr>
                                      <p:to>
                                        <p:strVal val="visible"/>
                                      </p:to>
                                    </p:set>
                                    <p:animEffect transition="in" filter="wipe(up)">
                                      <p:cBhvr>
                                        <p:cTn id="15" dur="500"/>
                                        <p:tgtEl>
                                          <p:spTgt spid="290822"/>
                                        </p:tgtEl>
                                      </p:cBhvr>
                                    </p:animEffect>
                                  </p:childTnLst>
                                </p:cTn>
                              </p:par>
                            </p:childTnLst>
                          </p:cTn>
                        </p:par>
                        <p:par>
                          <p:cTn id="16" fill="hold" nodeType="afterGroup">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290823"/>
                                        </p:tgtEl>
                                        <p:attrNameLst>
                                          <p:attrName>style.visibility</p:attrName>
                                        </p:attrNameLst>
                                      </p:cBhvr>
                                      <p:to>
                                        <p:strVal val="visible"/>
                                      </p:to>
                                    </p:set>
                                    <p:animEffect transition="in" filter="blinds(horizontal)">
                                      <p:cBhvr>
                                        <p:cTn id="19" dur="500"/>
                                        <p:tgtEl>
                                          <p:spTgt spid="290823"/>
                                        </p:tgtEl>
                                      </p:cBhvr>
                                    </p:animEffect>
                                  </p:childTnLst>
                                </p:cTn>
                              </p:par>
                            </p:childTnLst>
                          </p:cTn>
                        </p:par>
                        <p:par>
                          <p:cTn id="20" fill="hold" nodeType="afterGroup">
                            <p:stCondLst>
                              <p:cond delay="2000"/>
                            </p:stCondLst>
                            <p:childTnLst>
                              <p:par>
                                <p:cTn id="21" presetID="4" presetClass="entr" presetSubtype="16" fill="hold" nodeType="afterEffect">
                                  <p:stCondLst>
                                    <p:cond delay="0"/>
                                  </p:stCondLst>
                                  <p:childTnLst>
                                    <p:set>
                                      <p:cBhvr>
                                        <p:cTn id="22" dur="1" fill="hold">
                                          <p:stCondLst>
                                            <p:cond delay="0"/>
                                          </p:stCondLst>
                                        </p:cTn>
                                        <p:tgtEl>
                                          <p:spTgt spid="290873"/>
                                        </p:tgtEl>
                                        <p:attrNameLst>
                                          <p:attrName>style.visibility</p:attrName>
                                        </p:attrNameLst>
                                      </p:cBhvr>
                                      <p:to>
                                        <p:strVal val="visible"/>
                                      </p:to>
                                    </p:set>
                                    <p:animEffect transition="in" filter="box(in)">
                                      <p:cBhvr>
                                        <p:cTn id="23" dur="500"/>
                                        <p:tgtEl>
                                          <p:spTgt spid="2908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819" grpId="0"/>
      <p:bldP spid="2908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6" descr="u=2484611066,3012752791&amp;fm=23&amp;gp=0"/>
          <p:cNvPicPr>
            <a:picLocks noChangeAspect="1" noChangeArrowheads="1"/>
          </p:cNvPicPr>
          <p:nvPr/>
        </p:nvPicPr>
        <p:blipFill>
          <a:blip r:embed="rId2"/>
          <a:srcRect/>
          <a:stretch>
            <a:fillRect/>
          </a:stretch>
        </p:blipFill>
        <p:spPr bwMode="auto">
          <a:xfrm>
            <a:off x="5257800" y="1676400"/>
            <a:ext cx="3716338" cy="5181600"/>
          </a:xfrm>
          <a:prstGeom prst="rect">
            <a:avLst/>
          </a:prstGeom>
          <a:noFill/>
          <a:ln w="9525">
            <a:noFill/>
            <a:miter lim="800000"/>
            <a:headEnd/>
            <a:tailEnd/>
          </a:ln>
        </p:spPr>
      </p:pic>
      <p:pic>
        <p:nvPicPr>
          <p:cNvPr id="45058" name="Picture 3" descr="4829428_132210175000_2">
            <a:hlinkClick r:id="rId3"/>
          </p:cNvPr>
          <p:cNvPicPr>
            <a:picLocks noChangeAspect="1" noChangeArrowheads="1"/>
          </p:cNvPicPr>
          <p:nvPr/>
        </p:nvPicPr>
        <p:blipFill>
          <a:blip r:embed="rId4"/>
          <a:srcRect/>
          <a:stretch>
            <a:fillRect/>
          </a:stretch>
        </p:blipFill>
        <p:spPr bwMode="auto">
          <a:xfrm>
            <a:off x="0" y="0"/>
            <a:ext cx="5243513" cy="6858000"/>
          </a:xfrm>
          <a:prstGeom prst="rect">
            <a:avLst/>
          </a:prstGeom>
          <a:noFill/>
          <a:ln w="9525">
            <a:noFill/>
            <a:miter lim="800000"/>
            <a:headEnd/>
            <a:tailEnd/>
          </a:ln>
        </p:spPr>
      </p:pic>
      <p:sp>
        <p:nvSpPr>
          <p:cNvPr id="45059" name="WordArt 2"/>
          <p:cNvSpPr>
            <a:spLocks noChangeArrowheads="1" noChangeShapeType="1" noTextEdit="1"/>
          </p:cNvSpPr>
          <p:nvPr/>
        </p:nvSpPr>
        <p:spPr bwMode="auto">
          <a:xfrm>
            <a:off x="5181600" y="152400"/>
            <a:ext cx="3733800" cy="1371600"/>
          </a:xfrm>
          <a:prstGeom prst="rect">
            <a:avLst/>
          </a:prstGeom>
        </p:spPr>
        <p:txBody>
          <a:bodyPr wrap="none" fromWordArt="1">
            <a:prstTxWarp prst="textWave2">
              <a:avLst>
                <a:gd name="adj1" fmla="val 13005"/>
                <a:gd name="adj2" fmla="val 0"/>
              </a:avLst>
            </a:prstTxWarp>
          </a:bodyPr>
          <a:lstStyle/>
          <a:p>
            <a:pPr algn="ctr"/>
            <a:r>
              <a:rPr lang="zh-CN" altLang="en-US" sz="3600" b="1" kern="10">
                <a:ln w="9525">
                  <a:solidFill>
                    <a:srgbClr val="CC99FF"/>
                  </a:solidFill>
                  <a:round/>
                  <a:headEnd/>
                  <a:tailEnd/>
                </a:ln>
                <a:solidFill>
                  <a:srgbClr val="FF0000"/>
                </a:solidFill>
                <a:effectLst>
                  <a:outerShdw dist="53882" dir="2700000" algn="ctr" rotWithShape="0">
                    <a:srgbClr val="9999FF">
                      <a:alpha val="79999"/>
                    </a:srgbClr>
                  </a:outerShdw>
                </a:effectLst>
                <a:latin typeface="宋体"/>
                <a:ea typeface="宋体"/>
              </a:rPr>
              <a:t>“县委书记的榜样”</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996" name="Group 4"/>
          <p:cNvGrpSpPr>
            <a:grpSpLocks/>
          </p:cNvGrpSpPr>
          <p:nvPr/>
        </p:nvGrpSpPr>
        <p:grpSpPr bwMode="auto">
          <a:xfrm>
            <a:off x="152400" y="152400"/>
            <a:ext cx="4562475" cy="6192838"/>
            <a:chOff x="204" y="255"/>
            <a:chExt cx="2874" cy="3901"/>
          </a:xfrm>
        </p:grpSpPr>
        <p:pic>
          <p:nvPicPr>
            <p:cNvPr id="46083" name="Picture 5" descr="兰考人民运淤泥封沙丘"/>
            <p:cNvPicPr>
              <a:picLocks noChangeAspect="1" noChangeArrowheads="1"/>
            </p:cNvPicPr>
            <p:nvPr/>
          </p:nvPicPr>
          <p:blipFill>
            <a:blip r:embed="rId2"/>
            <a:srcRect/>
            <a:stretch>
              <a:fillRect/>
            </a:stretch>
          </p:blipFill>
          <p:spPr bwMode="auto">
            <a:xfrm>
              <a:off x="204" y="255"/>
              <a:ext cx="2874" cy="3492"/>
            </a:xfrm>
            <a:prstGeom prst="rect">
              <a:avLst/>
            </a:prstGeom>
            <a:noFill/>
            <a:ln w="9525">
              <a:noFill/>
              <a:miter lim="800000"/>
              <a:headEnd/>
              <a:tailEnd/>
            </a:ln>
          </p:spPr>
        </p:pic>
        <p:sp>
          <p:nvSpPr>
            <p:cNvPr id="46084" name="Text Box 6"/>
            <p:cNvSpPr txBox="1">
              <a:spLocks noChangeArrowheads="1"/>
            </p:cNvSpPr>
            <p:nvPr/>
          </p:nvSpPr>
          <p:spPr bwMode="auto">
            <a:xfrm>
              <a:off x="386" y="3791"/>
              <a:ext cx="2494" cy="365"/>
            </a:xfrm>
            <a:prstGeom prst="rect">
              <a:avLst/>
            </a:prstGeom>
            <a:noFill/>
            <a:ln w="9525">
              <a:noFill/>
              <a:miter lim="800000"/>
              <a:headEnd/>
              <a:tailEnd/>
            </a:ln>
          </p:spPr>
          <p:txBody>
            <a:bodyPr anchor="b">
              <a:spAutoFit/>
            </a:bodyPr>
            <a:lstStyle/>
            <a:p>
              <a:pPr>
                <a:spcBef>
                  <a:spcPct val="50000"/>
                </a:spcBef>
              </a:pPr>
              <a:r>
                <a:rPr kumimoji="0" lang="zh-CN" altLang="en-US" sz="3200" b="1">
                  <a:solidFill>
                    <a:srgbClr val="FF0000"/>
                  </a:solidFill>
                  <a:latin typeface="Arial" charset="0"/>
                </a:rPr>
                <a:t>兰考人民挖泥压流沙</a:t>
              </a:r>
            </a:p>
          </p:txBody>
        </p:sp>
      </p:grpSp>
      <p:sp>
        <p:nvSpPr>
          <p:cNvPr id="46082" name="Text Box 7"/>
          <p:cNvSpPr txBox="1">
            <a:spLocks noChangeArrowheads="1"/>
          </p:cNvSpPr>
          <p:nvPr/>
        </p:nvSpPr>
        <p:spPr bwMode="auto">
          <a:xfrm>
            <a:off x="5410200" y="762000"/>
            <a:ext cx="2819400" cy="4359275"/>
          </a:xfrm>
          <a:prstGeom prst="rect">
            <a:avLst/>
          </a:prstGeom>
          <a:noFill/>
          <a:ln w="9525">
            <a:noFill/>
            <a:miter lim="800000"/>
            <a:headEnd/>
            <a:tailEnd/>
          </a:ln>
        </p:spPr>
        <p:txBody>
          <a:bodyPr>
            <a:spAutoFit/>
          </a:bodyPr>
          <a:lstStyle/>
          <a:p>
            <a:pPr>
              <a:spcBef>
                <a:spcPct val="50000"/>
              </a:spcBef>
            </a:pPr>
            <a:r>
              <a:rPr kumimoji="0" lang="en-US" altLang="zh-CN" sz="4000">
                <a:latin typeface="Arial" charset="0"/>
                <a:ea typeface="黑体" pitchFamily="2" charset="-122"/>
              </a:rPr>
              <a:t>1962</a:t>
            </a:r>
            <a:r>
              <a:rPr kumimoji="0" lang="zh-CN" altLang="en-US" sz="4000">
                <a:latin typeface="Arial" charset="0"/>
                <a:ea typeface="黑体" pitchFamily="2" charset="-122"/>
              </a:rPr>
              <a:t>年，河南省兰考县连续遭受干旱、风沙和内涝等自然灾害，粮食严重减产。</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84996"/>
                                        </p:tgtEl>
                                        <p:attrNameLst>
                                          <p:attrName>style.visibility</p:attrName>
                                        </p:attrNameLst>
                                      </p:cBhvr>
                                      <p:to>
                                        <p:strVal val="visible"/>
                                      </p:to>
                                    </p:set>
                                    <p:animEffect transition="in" filter="wipe(up)">
                                      <p:cBhvr>
                                        <p:cTn id="7" dur="500"/>
                                        <p:tgtEl>
                                          <p:spTgt spid="84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WordArt 4"/>
          <p:cNvSpPr>
            <a:spLocks noChangeArrowheads="1" noChangeShapeType="1" noTextEdit="1"/>
          </p:cNvSpPr>
          <p:nvPr/>
        </p:nvSpPr>
        <p:spPr bwMode="auto">
          <a:xfrm>
            <a:off x="1712913" y="2141538"/>
            <a:ext cx="5732462" cy="2882900"/>
          </a:xfrm>
          <a:prstGeom prst="rect">
            <a:avLst/>
          </a:prstGeom>
        </p:spPr>
        <p:txBody>
          <a:bodyPr wrap="none" fromWordArt="1">
            <a:prstTxWarp prst="textWave4">
              <a:avLst>
                <a:gd name="adj1" fmla="val 6500"/>
                <a:gd name="adj2" fmla="val 0"/>
              </a:avLst>
            </a:prstTxWarp>
          </a:bodyPr>
          <a:lstStyle/>
          <a:p>
            <a:pPr algn="ctr"/>
            <a:r>
              <a:rPr lang="zh-CN" altLang="en-US" sz="3600" kern="10">
                <a:ln w="9525">
                  <a:noFill/>
                  <a:round/>
                  <a:headEnd/>
                  <a:tailEnd/>
                </a:ln>
                <a:gradFill rotWithShape="1">
                  <a:gsLst>
                    <a:gs pos="0">
                      <a:srgbClr val="9999FF"/>
                    </a:gs>
                    <a:gs pos="100000">
                      <a:srgbClr val="009999"/>
                    </a:gs>
                  </a:gsLst>
                  <a:lin ang="5400000" scaled="1"/>
                </a:gradFill>
                <a:effectLst>
                  <a:outerShdw dist="53882" dir="2700000" algn="ctr" rotWithShape="0">
                    <a:srgbClr val="C0C0C0">
                      <a:alpha val="79999"/>
                    </a:srgbClr>
                  </a:outerShdw>
                </a:effectLst>
                <a:latin typeface="宋体"/>
                <a:ea typeface="宋体"/>
              </a:rPr>
              <a:t>“铁人”王进喜</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ext Box 4"/>
          <p:cNvSpPr>
            <a:spLocks noGrp="1" noChangeArrowheads="1"/>
          </p:cNvSpPr>
          <p:nvPr>
            <p:ph type="title" idx="4294967295"/>
          </p:nvPr>
        </p:nvSpPr>
        <p:spPr>
          <a:xfrm>
            <a:off x="1219200" y="76200"/>
            <a:ext cx="8229600" cy="1143000"/>
          </a:xfrm>
        </p:spPr>
        <p:txBody>
          <a:bodyPr/>
          <a:lstStyle/>
          <a:p>
            <a:pPr algn="l" eaLnBrk="1" hangingPunct="1">
              <a:spcBef>
                <a:spcPct val="50000"/>
              </a:spcBef>
            </a:pPr>
            <a:r>
              <a:rPr kumimoji="1" lang="zh-CN" altLang="en-US" sz="4000" b="1" smtClean="0">
                <a:solidFill>
                  <a:srgbClr val="FF0000"/>
                </a:solidFill>
              </a:rPr>
              <a:t>正当兰考人民一战莫愁时，</a:t>
            </a:r>
            <a:br>
              <a:rPr kumimoji="1" lang="zh-CN" altLang="en-US" sz="4000" b="1" smtClean="0">
                <a:solidFill>
                  <a:srgbClr val="FF0000"/>
                </a:solidFill>
              </a:rPr>
            </a:br>
            <a:r>
              <a:rPr kumimoji="1" lang="zh-CN" altLang="en-US" sz="4000" b="1" smtClean="0">
                <a:solidFill>
                  <a:srgbClr val="FF0000"/>
                </a:solidFill>
              </a:rPr>
              <a:t>焦裕禄受命出任县委书记。</a:t>
            </a:r>
            <a:endParaRPr kumimoji="1" lang="en-US" altLang="zh-CN" sz="4000" b="1" smtClean="0">
              <a:solidFill>
                <a:srgbClr val="FF0000"/>
              </a:solidFill>
            </a:endParaRPr>
          </a:p>
        </p:txBody>
      </p:sp>
      <p:pic>
        <p:nvPicPr>
          <p:cNvPr id="47106" name="Picture 5" descr="焦裕禄"/>
          <p:cNvPicPr>
            <a:picLocks noChangeAspect="1" noChangeArrowheads="1"/>
          </p:cNvPicPr>
          <p:nvPr>
            <p:ph type="body" idx="4294967295"/>
          </p:nvPr>
        </p:nvPicPr>
        <p:blipFill>
          <a:blip r:embed="rId2"/>
          <a:srcRect/>
          <a:stretch>
            <a:fillRect/>
          </a:stretch>
        </p:blipFill>
        <p:spPr>
          <a:xfrm>
            <a:off x="304800" y="1447800"/>
            <a:ext cx="3854450" cy="4876800"/>
          </a:xfrm>
        </p:spPr>
      </p:pic>
      <p:sp>
        <p:nvSpPr>
          <p:cNvPr id="47107" name="Rectangle 2"/>
          <p:cNvSpPr>
            <a:spLocks noChangeArrowheads="1"/>
          </p:cNvSpPr>
          <p:nvPr/>
        </p:nvSpPr>
        <p:spPr bwMode="auto">
          <a:xfrm>
            <a:off x="838200" y="6400800"/>
            <a:ext cx="2555875" cy="304800"/>
          </a:xfrm>
          <a:prstGeom prst="rect">
            <a:avLst/>
          </a:prstGeom>
          <a:noFill/>
          <a:ln w="9525">
            <a:noFill/>
            <a:miter lim="800000"/>
            <a:headEnd/>
            <a:tailEnd/>
          </a:ln>
        </p:spPr>
        <p:txBody>
          <a:bodyPr wrap="none" lIns="0" tIns="0" rIns="0" bIns="0">
            <a:spAutoFit/>
          </a:bodyPr>
          <a:lstStyle/>
          <a:p>
            <a:pPr algn="ctr"/>
            <a:r>
              <a:rPr kumimoji="0" lang="zh-CN" altLang="en-US" b="1">
                <a:ea typeface="黑体" pitchFamily="2" charset="-122"/>
              </a:rPr>
              <a:t>焦裕禄在花生地里拔草</a:t>
            </a:r>
          </a:p>
        </p:txBody>
      </p:sp>
      <p:pic>
        <p:nvPicPr>
          <p:cNvPr id="47108" name="Picture 5" descr="j"/>
          <p:cNvPicPr>
            <a:picLocks noChangeAspect="1" noChangeArrowheads="1"/>
          </p:cNvPicPr>
          <p:nvPr/>
        </p:nvPicPr>
        <p:blipFill>
          <a:blip r:embed="rId3"/>
          <a:srcRect/>
          <a:stretch>
            <a:fillRect/>
          </a:stretch>
        </p:blipFill>
        <p:spPr bwMode="auto">
          <a:xfrm>
            <a:off x="4800600" y="1524000"/>
            <a:ext cx="3697288" cy="4772025"/>
          </a:xfrm>
          <a:prstGeom prst="rect">
            <a:avLst/>
          </a:prstGeom>
          <a:noFill/>
          <a:ln w="9525">
            <a:noFill/>
            <a:miter lim="800000"/>
            <a:headEnd/>
            <a:tailEnd/>
          </a:ln>
        </p:spPr>
      </p:pic>
      <p:sp>
        <p:nvSpPr>
          <p:cNvPr id="47109" name="Rectangle 3"/>
          <p:cNvSpPr>
            <a:spLocks noChangeArrowheads="1"/>
          </p:cNvSpPr>
          <p:nvPr/>
        </p:nvSpPr>
        <p:spPr bwMode="auto">
          <a:xfrm>
            <a:off x="5938838" y="6324600"/>
            <a:ext cx="1533525" cy="304800"/>
          </a:xfrm>
          <a:prstGeom prst="rect">
            <a:avLst/>
          </a:prstGeom>
          <a:noFill/>
          <a:ln w="9525">
            <a:noFill/>
            <a:miter lim="800000"/>
            <a:headEnd/>
            <a:tailEnd/>
          </a:ln>
        </p:spPr>
        <p:txBody>
          <a:bodyPr wrap="none" lIns="0" tIns="0" rIns="0" bIns="0">
            <a:spAutoFit/>
          </a:bodyPr>
          <a:lstStyle/>
          <a:p>
            <a:pPr algn="ctr"/>
            <a:r>
              <a:rPr kumimoji="0" lang="zh-CN" altLang="en-US" b="1">
                <a:ea typeface="黑体" pitchFamily="2" charset="-122"/>
              </a:rPr>
              <a:t>焦裕禄在锄草</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Group 2"/>
          <p:cNvGrpSpPr>
            <a:grpSpLocks/>
          </p:cNvGrpSpPr>
          <p:nvPr/>
        </p:nvGrpSpPr>
        <p:grpSpPr bwMode="auto">
          <a:xfrm>
            <a:off x="323850" y="333375"/>
            <a:ext cx="4562475" cy="6192838"/>
            <a:chOff x="204" y="255"/>
            <a:chExt cx="2874" cy="3901"/>
          </a:xfrm>
        </p:grpSpPr>
        <p:pic>
          <p:nvPicPr>
            <p:cNvPr id="48131" name="Picture 3" descr="兰考人民运淤泥封沙丘"/>
            <p:cNvPicPr>
              <a:picLocks noChangeAspect="1" noChangeArrowheads="1"/>
            </p:cNvPicPr>
            <p:nvPr/>
          </p:nvPicPr>
          <p:blipFill>
            <a:blip r:embed="rId2"/>
            <a:srcRect/>
            <a:stretch>
              <a:fillRect/>
            </a:stretch>
          </p:blipFill>
          <p:spPr bwMode="auto">
            <a:xfrm>
              <a:off x="204" y="255"/>
              <a:ext cx="2874" cy="3492"/>
            </a:xfrm>
            <a:prstGeom prst="rect">
              <a:avLst/>
            </a:prstGeom>
            <a:noFill/>
            <a:ln w="9525">
              <a:noFill/>
              <a:miter lim="800000"/>
              <a:headEnd/>
              <a:tailEnd/>
            </a:ln>
          </p:spPr>
        </p:pic>
        <p:sp>
          <p:nvSpPr>
            <p:cNvPr id="48132" name="Text Box 4"/>
            <p:cNvSpPr txBox="1">
              <a:spLocks noChangeArrowheads="1"/>
            </p:cNvSpPr>
            <p:nvPr/>
          </p:nvSpPr>
          <p:spPr bwMode="auto">
            <a:xfrm>
              <a:off x="386" y="3791"/>
              <a:ext cx="2494" cy="365"/>
            </a:xfrm>
            <a:prstGeom prst="rect">
              <a:avLst/>
            </a:prstGeom>
            <a:noFill/>
            <a:ln w="9525">
              <a:noFill/>
              <a:miter lim="800000"/>
              <a:headEnd/>
              <a:tailEnd/>
            </a:ln>
          </p:spPr>
          <p:txBody>
            <a:bodyPr anchor="b">
              <a:spAutoFit/>
            </a:bodyPr>
            <a:lstStyle/>
            <a:p>
              <a:pPr>
                <a:spcBef>
                  <a:spcPct val="50000"/>
                </a:spcBef>
              </a:pPr>
              <a:r>
                <a:rPr kumimoji="0" lang="zh-CN" altLang="en-US" sz="3200" b="1">
                  <a:solidFill>
                    <a:srgbClr val="FF0000"/>
                  </a:solidFill>
                  <a:latin typeface="Arial" charset="0"/>
                </a:rPr>
                <a:t>兰考人民挖泥压流沙</a:t>
              </a:r>
            </a:p>
          </p:txBody>
        </p:sp>
      </p:grpSp>
      <p:sp>
        <p:nvSpPr>
          <p:cNvPr id="36869" name="Text Box 5"/>
          <p:cNvSpPr txBox="1">
            <a:spLocks noChangeArrowheads="1"/>
          </p:cNvSpPr>
          <p:nvPr/>
        </p:nvSpPr>
        <p:spPr bwMode="auto">
          <a:xfrm>
            <a:off x="5219700" y="1206500"/>
            <a:ext cx="3673475" cy="4238625"/>
          </a:xfrm>
          <a:prstGeom prst="rect">
            <a:avLst/>
          </a:prstGeom>
          <a:noFill/>
          <a:ln w="9525">
            <a:noFill/>
            <a:miter lim="800000"/>
            <a:headEnd/>
            <a:tailEnd/>
          </a:ln>
        </p:spPr>
        <p:txBody>
          <a:bodyPr anchor="b">
            <a:spAutoFit/>
          </a:bodyPr>
          <a:lstStyle/>
          <a:p>
            <a:pPr>
              <a:spcBef>
                <a:spcPct val="50000"/>
              </a:spcBef>
            </a:pPr>
            <a:r>
              <a:rPr kumimoji="0" lang="zh-CN" altLang="en-US" sz="3200" b="1">
                <a:solidFill>
                  <a:srgbClr val="0000FF"/>
                </a:solidFill>
                <a:latin typeface="Arial" charset="0"/>
              </a:rPr>
              <a:t>  假如你是河南兰考</a:t>
            </a:r>
          </a:p>
          <a:p>
            <a:pPr>
              <a:spcBef>
                <a:spcPct val="50000"/>
              </a:spcBef>
            </a:pPr>
            <a:r>
              <a:rPr kumimoji="0" lang="zh-CN" altLang="en-US" sz="3200" b="1">
                <a:solidFill>
                  <a:srgbClr val="0000FF"/>
                </a:solidFill>
                <a:latin typeface="Arial" charset="0"/>
              </a:rPr>
              <a:t>的县委书记，面对</a:t>
            </a:r>
          </a:p>
          <a:p>
            <a:pPr>
              <a:spcBef>
                <a:spcPct val="50000"/>
              </a:spcBef>
            </a:pPr>
            <a:r>
              <a:rPr kumimoji="0" lang="zh-CN" altLang="en-US" sz="3200" b="1">
                <a:solidFill>
                  <a:srgbClr val="0000FF"/>
                </a:solidFill>
                <a:latin typeface="Arial" charset="0"/>
              </a:rPr>
              <a:t>内涝、风沙、盐碱</a:t>
            </a:r>
          </a:p>
          <a:p>
            <a:pPr>
              <a:spcBef>
                <a:spcPct val="50000"/>
              </a:spcBef>
            </a:pPr>
            <a:r>
              <a:rPr kumimoji="0" lang="zh-CN" altLang="en-US" sz="3200" b="1">
                <a:solidFill>
                  <a:srgbClr val="0000FF"/>
                </a:solidFill>
                <a:latin typeface="Arial" charset="0"/>
              </a:rPr>
              <a:t>这三大自然灾害，</a:t>
            </a:r>
          </a:p>
          <a:p>
            <a:pPr>
              <a:spcBef>
                <a:spcPct val="50000"/>
              </a:spcBef>
            </a:pPr>
            <a:r>
              <a:rPr kumimoji="0" lang="zh-CN" altLang="en-US" sz="3200" b="1">
                <a:solidFill>
                  <a:srgbClr val="0000FF"/>
                </a:solidFill>
                <a:latin typeface="Arial" charset="0"/>
              </a:rPr>
              <a:t>你会采取哪些治理</a:t>
            </a:r>
          </a:p>
          <a:p>
            <a:pPr>
              <a:spcBef>
                <a:spcPct val="50000"/>
              </a:spcBef>
            </a:pPr>
            <a:r>
              <a:rPr kumimoji="0" lang="zh-CN" altLang="en-US" sz="3200" b="1">
                <a:solidFill>
                  <a:srgbClr val="0000FF"/>
                </a:solidFill>
                <a:latin typeface="Arial" charset="0"/>
              </a:rPr>
              <a:t>措施？</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wipe(up)">
                                      <p:cBhvr>
                                        <p:cTn id="7" dur="500"/>
                                        <p:tgtEl>
                                          <p:spTgt spid="36866"/>
                                        </p:tgtEl>
                                      </p:cBhvr>
                                    </p:animEffect>
                                  </p:childTnLst>
                                </p:cTn>
                              </p:par>
                            </p:childTnLst>
                          </p:cTn>
                        </p:par>
                        <p:par>
                          <p:cTn id="8" fill="hold" nodeType="afterGroup">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36869"/>
                                        </p:tgtEl>
                                        <p:attrNameLst>
                                          <p:attrName>style.visibility</p:attrName>
                                        </p:attrNameLst>
                                      </p:cBhvr>
                                      <p:to>
                                        <p:strVal val="visible"/>
                                      </p:to>
                                    </p:set>
                                    <p:anim calcmode="discrete" valueType="clr">
                                      <p:cBhvr override="childStyle">
                                        <p:cTn id="11" dur="80"/>
                                        <p:tgtEl>
                                          <p:spTgt spid="36869"/>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36869"/>
                                        </p:tgtEl>
                                        <p:attrNameLst>
                                          <p:attrName>fillcolor</p:attrName>
                                        </p:attrNameLst>
                                      </p:cBhvr>
                                      <p:tavLst>
                                        <p:tav tm="0">
                                          <p:val>
                                            <p:clrVal>
                                              <a:schemeClr val="accent2"/>
                                            </p:clrVal>
                                          </p:val>
                                        </p:tav>
                                        <p:tav tm="50000">
                                          <p:val>
                                            <p:clrVal>
                                              <a:schemeClr val="hlink"/>
                                            </p:clrVal>
                                          </p:val>
                                        </p:tav>
                                      </p:tavLst>
                                    </p:anim>
                                    <p:set>
                                      <p:cBhvr>
                                        <p:cTn id="13" dur="80"/>
                                        <p:tgtEl>
                                          <p:spTgt spid="3686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5"/>
          <p:cNvSpPr>
            <a:spLocks noGrp="1" noChangeArrowheads="1"/>
          </p:cNvSpPr>
          <p:nvPr>
            <p:ph type="title"/>
          </p:nvPr>
        </p:nvSpPr>
        <p:spPr/>
        <p:txBody>
          <a:bodyPr/>
          <a:lstStyle/>
          <a:p>
            <a:endParaRPr lang="zh-CN" altLang="en-US" smtClean="0"/>
          </a:p>
        </p:txBody>
      </p:sp>
      <p:pic>
        <p:nvPicPr>
          <p:cNvPr id="74760" name="人民英雄 县委书记的好榜样 焦裕禄_标清_clip.wmv">
            <a:hlinkClick r:id="" action="ppaction://media"/>
          </p:cNvPr>
          <p:cNvPicPr>
            <a:picLocks noRot="1" noChangeAspect="1" noChangeArrowheads="1"/>
          </p:cNvPicPr>
          <p:nvPr>
            <p:ph idx="1"/>
            <a:videoFile r:link="rId1"/>
          </p:nvPr>
        </p:nvPicPr>
        <p:blipFill>
          <a:blip r:embed="rId3"/>
          <a:srcRect/>
          <a:stretch>
            <a:fillRect/>
          </a:stretch>
        </p:blipFill>
        <p:spPr>
          <a:xfrm>
            <a:off x="0" y="0"/>
            <a:ext cx="9144000" cy="68580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707" fill="hold"/>
                                        <p:tgtEl>
                                          <p:spTgt spid="7476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4760"/>
                </p:tgtEl>
              </p:cMediaNode>
            </p:video>
            <p:seq concurrent="1" nextAc="seek">
              <p:cTn id="8" restart="whenNotActive" fill="hold" evtFilter="cancelBubble" nodeType="interactiveSeq">
                <p:stCondLst>
                  <p:cond evt="onClick" delay="0">
                    <p:tgtEl>
                      <p:spTgt spid="7476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4760"/>
                                        </p:tgtEl>
                                      </p:cBhvr>
                                    </p:cmd>
                                  </p:childTnLst>
                                </p:cTn>
                              </p:par>
                            </p:childTnLst>
                          </p:cTn>
                        </p:par>
                      </p:childTnLst>
                    </p:cTn>
                  </p:par>
                </p:childTnLst>
              </p:cTn>
              <p:nextCondLst>
                <p:cond evt="onClick" delay="0">
                  <p:tgtEl>
                    <p:spTgt spid="74760"/>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焦裕禄生前栽种的梧桐，如今已长成参天大树。"/>
          <p:cNvPicPr>
            <a:picLocks noChangeAspect="1" noChangeArrowheads="1"/>
          </p:cNvPicPr>
          <p:nvPr/>
        </p:nvPicPr>
        <p:blipFill>
          <a:blip r:embed="rId2"/>
          <a:srcRect/>
          <a:stretch>
            <a:fillRect/>
          </a:stretch>
        </p:blipFill>
        <p:spPr bwMode="auto">
          <a:xfrm>
            <a:off x="1219200" y="381000"/>
            <a:ext cx="6553200" cy="5562600"/>
          </a:xfrm>
          <a:prstGeom prst="rect">
            <a:avLst/>
          </a:prstGeom>
          <a:noFill/>
          <a:ln w="9525">
            <a:noFill/>
            <a:miter lim="800000"/>
            <a:headEnd/>
            <a:tailEnd/>
          </a:ln>
        </p:spPr>
      </p:pic>
      <p:sp>
        <p:nvSpPr>
          <p:cNvPr id="63491" name="Rectangle 3"/>
          <p:cNvSpPr>
            <a:spLocks noChangeArrowheads="1"/>
          </p:cNvSpPr>
          <p:nvPr/>
        </p:nvSpPr>
        <p:spPr bwMode="auto">
          <a:xfrm>
            <a:off x="838200" y="6110288"/>
            <a:ext cx="7685088" cy="519112"/>
          </a:xfrm>
          <a:prstGeom prst="rect">
            <a:avLst/>
          </a:prstGeom>
          <a:noFill/>
          <a:ln w="9525">
            <a:noFill/>
            <a:miter lim="800000"/>
            <a:headEnd/>
            <a:tailEnd/>
          </a:ln>
        </p:spPr>
        <p:txBody>
          <a:bodyPr wrap="none">
            <a:spAutoFit/>
          </a:bodyPr>
          <a:lstStyle/>
          <a:p>
            <a:r>
              <a:rPr kumimoji="0" lang="zh-CN" altLang="en-US" sz="2800" b="1">
                <a:solidFill>
                  <a:srgbClr val="FF0000"/>
                </a:solidFill>
                <a:latin typeface="Arial" charset="0"/>
                <a:ea typeface="黑体" pitchFamily="2" charset="-122"/>
              </a:rPr>
              <a:t>焦裕禄生前栽种的梧桐，如今已长成参天大树。</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63490"/>
                                        </p:tgtEl>
                                        <p:attrNameLst>
                                          <p:attrName>style.visibility</p:attrName>
                                        </p:attrNameLst>
                                      </p:cBhvr>
                                      <p:to>
                                        <p:strVal val="visible"/>
                                      </p:to>
                                    </p:set>
                                    <p:animEffect transition="in" filter="wedge">
                                      <p:cBhvr>
                                        <p:cTn id="7" dur="2000"/>
                                        <p:tgtEl>
                                          <p:spTgt spid="63490"/>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63491"/>
                                        </p:tgtEl>
                                        <p:attrNameLst>
                                          <p:attrName>style.visibility</p:attrName>
                                        </p:attrNameLst>
                                      </p:cBhvr>
                                      <p:to>
                                        <p:strVal val="visible"/>
                                      </p:to>
                                    </p:set>
                                    <p:animEffect transition="in" filter="wedge">
                                      <p:cBhvr>
                                        <p:cTn id="10" dur="2000"/>
                                        <p:tgtEl>
                                          <p:spTgt spid="63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2" descr="NewsMedia_517"/>
          <p:cNvPicPr>
            <a:picLocks noChangeAspect="1" noChangeArrowheads="1"/>
          </p:cNvPicPr>
          <p:nvPr>
            <p:ph type="body" idx="4294967295"/>
          </p:nvPr>
        </p:nvPicPr>
        <p:blipFill>
          <a:blip r:embed="rId2"/>
          <a:srcRect/>
          <a:stretch>
            <a:fillRect/>
          </a:stretch>
        </p:blipFill>
        <p:spPr>
          <a:xfrm>
            <a:off x="241300" y="914400"/>
            <a:ext cx="3644900" cy="5029200"/>
          </a:xfrm>
        </p:spPr>
      </p:pic>
      <p:sp>
        <p:nvSpPr>
          <p:cNvPr id="51202" name="Text Box 5"/>
          <p:cNvSpPr txBox="1">
            <a:spLocks noChangeArrowheads="1"/>
          </p:cNvSpPr>
          <p:nvPr/>
        </p:nvSpPr>
        <p:spPr bwMode="auto">
          <a:xfrm>
            <a:off x="4191000" y="457200"/>
            <a:ext cx="4572000" cy="5578475"/>
          </a:xfrm>
          <a:prstGeom prst="rect">
            <a:avLst/>
          </a:prstGeom>
          <a:noFill/>
          <a:ln w="9525">
            <a:noFill/>
            <a:miter lim="800000"/>
            <a:headEnd/>
            <a:tailEnd/>
          </a:ln>
        </p:spPr>
        <p:txBody>
          <a:bodyPr>
            <a:spAutoFit/>
          </a:bodyPr>
          <a:lstStyle/>
          <a:p>
            <a:pPr>
              <a:spcBef>
                <a:spcPct val="50000"/>
              </a:spcBef>
            </a:pPr>
            <a:r>
              <a:rPr kumimoji="0" lang="zh-CN" altLang="en-US" sz="4000">
                <a:solidFill>
                  <a:srgbClr val="FF0000"/>
                </a:solidFill>
                <a:latin typeface="Arial" charset="0"/>
                <a:ea typeface="黑体" pitchFamily="2" charset="-122"/>
              </a:rPr>
              <a:t>       焦裕禄一身正气，廉洁奉公，处处为他人谋利益。他严于律己，鞠躬尽瘁，真正实践了共产党人全心全意为人民服务的宗旨，被誉为</a:t>
            </a:r>
            <a:r>
              <a:rPr kumimoji="0" lang="zh-CN" altLang="en-US" sz="4000">
                <a:solidFill>
                  <a:srgbClr val="FF0000"/>
                </a:solidFill>
                <a:latin typeface="黑体" pitchFamily="2" charset="-122"/>
                <a:ea typeface="黑体" pitchFamily="2" charset="-122"/>
              </a:rPr>
              <a:t>“</a:t>
            </a:r>
            <a:r>
              <a:rPr kumimoji="0" lang="zh-CN" altLang="en-US" sz="4000">
                <a:solidFill>
                  <a:srgbClr val="FF0000"/>
                </a:solidFill>
                <a:latin typeface="Arial" charset="0"/>
                <a:ea typeface="黑体" pitchFamily="2" charset="-122"/>
              </a:rPr>
              <a:t>县委书记的榜样</a:t>
            </a:r>
            <a:r>
              <a:rPr kumimoji="0" lang="zh-CN" altLang="en-US" sz="4000">
                <a:solidFill>
                  <a:srgbClr val="FF0000"/>
                </a:solidFill>
                <a:latin typeface="黑体" pitchFamily="2" charset="-122"/>
                <a:ea typeface="黑体" pitchFamily="2" charset="-122"/>
              </a:rPr>
              <a:t>”。</a:t>
            </a:r>
            <a:endParaRPr kumimoji="0" lang="zh-CN" altLang="en-US" sz="4000">
              <a:solidFill>
                <a:srgbClr val="FF0000"/>
              </a:solidFill>
              <a:latin typeface="Arial" charset="0"/>
              <a:ea typeface="黑体" pitchFamily="2" charset="-122"/>
            </a:endParaRPr>
          </a:p>
        </p:txBody>
      </p:sp>
      <p:pic>
        <p:nvPicPr>
          <p:cNvPr id="88072" name="Picture 8" descr="Icon 27"/>
          <p:cNvPicPr>
            <a:picLocks noChangeAspect="1" noChangeArrowheads="1"/>
          </p:cNvPicPr>
          <p:nvPr/>
        </p:nvPicPr>
        <p:blipFill>
          <a:blip r:embed="rId3"/>
          <a:srcRect/>
          <a:stretch>
            <a:fillRect/>
          </a:stretch>
        </p:blipFill>
        <p:spPr bwMode="auto">
          <a:xfrm>
            <a:off x="0" y="-152400"/>
            <a:ext cx="1219200" cy="1219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2000" fill="hold"/>
                                        <p:tgtEl>
                                          <p:spTgt spid="8807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ChangeArrowheads="1"/>
          </p:cNvSpPr>
          <p:nvPr/>
        </p:nvSpPr>
        <p:spPr bwMode="auto">
          <a:xfrm>
            <a:off x="1676400" y="6019800"/>
            <a:ext cx="5689600" cy="487363"/>
          </a:xfrm>
          <a:prstGeom prst="rect">
            <a:avLst/>
          </a:prstGeom>
          <a:noFill/>
          <a:ln w="9525">
            <a:noFill/>
            <a:miter lim="800000"/>
            <a:headEnd/>
            <a:tailEnd/>
          </a:ln>
        </p:spPr>
        <p:txBody>
          <a:bodyPr wrap="none" lIns="0" tIns="0" rIns="0" bIns="0">
            <a:spAutoFit/>
          </a:bodyPr>
          <a:lstStyle/>
          <a:p>
            <a:pPr algn="ctr"/>
            <a:r>
              <a:rPr kumimoji="0" lang="zh-CN" altLang="en-US" sz="3200">
                <a:solidFill>
                  <a:srgbClr val="FF0000"/>
                </a:solidFill>
                <a:ea typeface="黑体" pitchFamily="2" charset="-122"/>
              </a:rPr>
              <a:t>兰考昔日盐碱地今日已变大粮仓</a:t>
            </a:r>
          </a:p>
        </p:txBody>
      </p:sp>
      <p:pic>
        <p:nvPicPr>
          <p:cNvPr id="52226" name="Picture 3" descr="l"/>
          <p:cNvPicPr>
            <a:picLocks noChangeAspect="1" noChangeArrowheads="1"/>
          </p:cNvPicPr>
          <p:nvPr/>
        </p:nvPicPr>
        <p:blipFill>
          <a:blip r:embed="rId2"/>
          <a:srcRect/>
          <a:stretch>
            <a:fillRect/>
          </a:stretch>
        </p:blipFill>
        <p:spPr bwMode="auto">
          <a:xfrm>
            <a:off x="381000" y="381000"/>
            <a:ext cx="8599488" cy="5397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5" descr="焦裕禄"/>
          <p:cNvPicPr>
            <a:picLocks noChangeAspect="1" noChangeArrowheads="1"/>
          </p:cNvPicPr>
          <p:nvPr/>
        </p:nvPicPr>
        <p:blipFill>
          <a:blip r:embed="rId2"/>
          <a:srcRect/>
          <a:stretch>
            <a:fillRect/>
          </a:stretch>
        </p:blipFill>
        <p:spPr bwMode="auto">
          <a:xfrm>
            <a:off x="0" y="1066800"/>
            <a:ext cx="4495800" cy="5791200"/>
          </a:xfrm>
          <a:prstGeom prst="rect">
            <a:avLst/>
          </a:prstGeom>
          <a:noFill/>
          <a:ln w="9525">
            <a:noFill/>
            <a:miter lim="800000"/>
            <a:headEnd/>
            <a:tailEnd/>
          </a:ln>
        </p:spPr>
      </p:pic>
      <p:sp>
        <p:nvSpPr>
          <p:cNvPr id="53250" name="Text Box 6"/>
          <p:cNvSpPr txBox="1">
            <a:spLocks noChangeArrowheads="1"/>
          </p:cNvSpPr>
          <p:nvPr/>
        </p:nvSpPr>
        <p:spPr bwMode="auto">
          <a:xfrm>
            <a:off x="4643438" y="1727200"/>
            <a:ext cx="4038600" cy="3113088"/>
          </a:xfrm>
          <a:prstGeom prst="rect">
            <a:avLst/>
          </a:prstGeom>
          <a:noFill/>
          <a:ln w="9525">
            <a:noFill/>
            <a:miter lim="800000"/>
            <a:headEnd/>
            <a:tailEnd/>
          </a:ln>
        </p:spPr>
        <p:txBody>
          <a:bodyPr anchor="b">
            <a:spAutoFit/>
          </a:bodyPr>
          <a:lstStyle/>
          <a:p>
            <a:pPr>
              <a:spcBef>
                <a:spcPct val="50000"/>
              </a:spcBef>
            </a:pPr>
            <a:r>
              <a:rPr lang="zh-CN" altLang="en-US" sz="3600" b="1">
                <a:solidFill>
                  <a:srgbClr val="0000FF"/>
                </a:solidFill>
              </a:rPr>
              <a:t>议一议：</a:t>
            </a:r>
          </a:p>
          <a:p>
            <a:pPr>
              <a:spcBef>
                <a:spcPct val="50000"/>
              </a:spcBef>
            </a:pPr>
            <a:r>
              <a:rPr lang="zh-CN" altLang="en-US" sz="3600" b="1">
                <a:solidFill>
                  <a:srgbClr val="FF0000"/>
                </a:solidFill>
              </a:rPr>
              <a:t>        你认为焦裕禄在哪些方面堪称榜样？最值得学习的是什么</a:t>
            </a:r>
            <a:r>
              <a:rPr lang="en-US" altLang="zh-CN" sz="3600" b="1">
                <a:solidFill>
                  <a:srgbClr val="FF0000"/>
                </a:solidFill>
              </a:rPr>
              <a:t>?</a:t>
            </a:r>
          </a:p>
        </p:txBody>
      </p:sp>
      <p:sp>
        <p:nvSpPr>
          <p:cNvPr id="53251" name="WordArt 2"/>
          <p:cNvSpPr>
            <a:spLocks noChangeArrowheads="1" noChangeShapeType="1" noTextEdit="1"/>
          </p:cNvSpPr>
          <p:nvPr/>
        </p:nvSpPr>
        <p:spPr bwMode="auto">
          <a:xfrm>
            <a:off x="1295400" y="152400"/>
            <a:ext cx="6629400" cy="762000"/>
          </a:xfrm>
          <a:prstGeom prst="rect">
            <a:avLst/>
          </a:prstGeom>
        </p:spPr>
        <p:txBody>
          <a:bodyPr wrap="none" fromWordArt="1">
            <a:prstTxWarp prst="textWave2">
              <a:avLst>
                <a:gd name="adj1" fmla="val 13005"/>
                <a:gd name="adj2" fmla="val 0"/>
              </a:avLst>
            </a:prstTxWarp>
          </a:bodyPr>
          <a:lstStyle/>
          <a:p>
            <a:pPr algn="ctr"/>
            <a:r>
              <a:rPr lang="zh-CN" altLang="en-US" sz="3600" b="1" kern="10">
                <a:ln w="9525">
                  <a:solidFill>
                    <a:srgbClr val="CC99FF"/>
                  </a:solidFill>
                  <a:round/>
                  <a:headEnd/>
                  <a:tailEnd/>
                </a:ln>
                <a:solidFill>
                  <a:schemeClr val="accent2"/>
                </a:solidFill>
                <a:effectLst>
                  <a:outerShdw dist="53882" dir="2700000" algn="ctr" rotWithShape="0">
                    <a:srgbClr val="9999FF">
                      <a:alpha val="79999"/>
                    </a:srgbClr>
                  </a:outerShdw>
                </a:effectLst>
                <a:latin typeface="宋体"/>
                <a:ea typeface="宋体"/>
              </a:rPr>
              <a:t>“县委书记的榜样”</a:t>
            </a: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p:cNvSpPr>
            <a:spLocks noGrp="1" noRot="1" noChangeArrowheads="1"/>
          </p:cNvSpPr>
          <p:nvPr>
            <p:ph idx="4294967295"/>
          </p:nvPr>
        </p:nvSpPr>
        <p:spPr>
          <a:xfrm>
            <a:off x="611188" y="1628775"/>
            <a:ext cx="8012112" cy="727075"/>
          </a:xfrm>
        </p:spPr>
        <p:txBody>
          <a:bodyPr/>
          <a:lstStyle/>
          <a:p>
            <a:pPr marL="0" indent="0">
              <a:buFontTx/>
              <a:buNone/>
            </a:pPr>
            <a:r>
              <a:rPr lang="zh-CN" altLang="en-US" b="1" smtClean="0"/>
              <a:t>第一</a:t>
            </a:r>
            <a:r>
              <a:rPr lang="en-US" altLang="zh-CN" b="1" smtClean="0"/>
              <a:t>,</a:t>
            </a:r>
            <a:r>
              <a:rPr lang="zh-CN" altLang="en-US" b="1" smtClean="0"/>
              <a:t>不畏困难</a:t>
            </a:r>
            <a:r>
              <a:rPr lang="en-US" altLang="zh-CN" b="1" smtClean="0"/>
              <a:t>,</a:t>
            </a:r>
            <a:r>
              <a:rPr lang="zh-CN" altLang="en-US" b="1" smtClean="0"/>
              <a:t>不怕艰苦的革命精神</a:t>
            </a:r>
            <a:r>
              <a:rPr lang="en-US" altLang="zh-CN" b="1" smtClean="0"/>
              <a:t>.</a:t>
            </a:r>
          </a:p>
        </p:txBody>
      </p:sp>
      <p:sp>
        <p:nvSpPr>
          <p:cNvPr id="48133" name="Rectangle 5"/>
          <p:cNvSpPr>
            <a:spLocks noRot="1" noChangeArrowheads="1"/>
          </p:cNvSpPr>
          <p:nvPr/>
        </p:nvSpPr>
        <p:spPr bwMode="auto">
          <a:xfrm>
            <a:off x="611188" y="2565400"/>
            <a:ext cx="8012112" cy="727075"/>
          </a:xfrm>
          <a:prstGeom prst="rect">
            <a:avLst/>
          </a:prstGeom>
          <a:noFill/>
          <a:ln w="9525">
            <a:noFill/>
            <a:miter lim="800000"/>
            <a:headEnd/>
            <a:tailEnd/>
          </a:ln>
        </p:spPr>
        <p:txBody>
          <a:bodyPr/>
          <a:lstStyle/>
          <a:p>
            <a:pPr>
              <a:spcBef>
                <a:spcPct val="20000"/>
              </a:spcBef>
              <a:buClr>
                <a:schemeClr val="hlink"/>
              </a:buClr>
              <a:buSzPct val="70000"/>
            </a:pPr>
            <a:r>
              <a:rPr kumimoji="0" lang="zh-CN" altLang="en-US" sz="3600" b="1">
                <a:latin typeface="Arial" charset="0"/>
              </a:rPr>
              <a:t>第二</a:t>
            </a:r>
            <a:r>
              <a:rPr kumimoji="0" lang="en-US" altLang="zh-CN" sz="3600" b="1">
                <a:latin typeface="Arial" charset="0"/>
              </a:rPr>
              <a:t>,</a:t>
            </a:r>
            <a:r>
              <a:rPr kumimoji="0" lang="zh-CN" altLang="en-US" sz="3600" b="1">
                <a:latin typeface="Arial" charset="0"/>
              </a:rPr>
              <a:t>深入实际</a:t>
            </a:r>
            <a:r>
              <a:rPr kumimoji="0" lang="en-US" altLang="zh-CN" sz="3600" b="1">
                <a:latin typeface="Arial" charset="0"/>
              </a:rPr>
              <a:t>,</a:t>
            </a:r>
            <a:r>
              <a:rPr kumimoji="0" lang="zh-CN" altLang="en-US" sz="3600" b="1">
                <a:latin typeface="Arial" charset="0"/>
              </a:rPr>
              <a:t>讲求科学的工作作风</a:t>
            </a:r>
            <a:r>
              <a:rPr kumimoji="0" lang="en-US" altLang="zh-CN" sz="3600" b="1">
                <a:latin typeface="Arial" charset="0"/>
              </a:rPr>
              <a:t>.</a:t>
            </a:r>
          </a:p>
        </p:txBody>
      </p:sp>
      <p:sp>
        <p:nvSpPr>
          <p:cNvPr id="48134" name="Rectangle 6"/>
          <p:cNvSpPr>
            <a:spLocks noRot="1" noChangeArrowheads="1"/>
          </p:cNvSpPr>
          <p:nvPr/>
        </p:nvSpPr>
        <p:spPr bwMode="auto">
          <a:xfrm>
            <a:off x="611188" y="3716338"/>
            <a:ext cx="8012112" cy="727075"/>
          </a:xfrm>
          <a:prstGeom prst="rect">
            <a:avLst/>
          </a:prstGeom>
          <a:noFill/>
          <a:ln w="9525">
            <a:noFill/>
            <a:miter lim="800000"/>
            <a:headEnd/>
            <a:tailEnd/>
          </a:ln>
        </p:spPr>
        <p:txBody>
          <a:bodyPr/>
          <a:lstStyle/>
          <a:p>
            <a:pPr>
              <a:spcBef>
                <a:spcPct val="20000"/>
              </a:spcBef>
              <a:buClr>
                <a:schemeClr val="hlink"/>
              </a:buClr>
              <a:buSzPct val="70000"/>
            </a:pPr>
            <a:r>
              <a:rPr kumimoji="0" lang="zh-CN" altLang="en-US" sz="3600" b="1">
                <a:latin typeface="Arial" charset="0"/>
              </a:rPr>
              <a:t>第三</a:t>
            </a:r>
            <a:r>
              <a:rPr kumimoji="0" lang="en-US" altLang="zh-CN" sz="3600" b="1">
                <a:latin typeface="Arial" charset="0"/>
              </a:rPr>
              <a:t>,</a:t>
            </a:r>
            <a:r>
              <a:rPr kumimoji="0" lang="zh-CN" altLang="en-US" sz="3600" b="1">
                <a:latin typeface="Arial" charset="0"/>
              </a:rPr>
              <a:t>廉洁奉公</a:t>
            </a:r>
            <a:r>
              <a:rPr kumimoji="0" lang="en-US" altLang="zh-CN" sz="3600" b="1">
                <a:latin typeface="Arial" charset="0"/>
              </a:rPr>
              <a:t>,</a:t>
            </a:r>
            <a:r>
              <a:rPr kumimoji="0" lang="zh-CN" altLang="en-US" sz="3600" b="1">
                <a:latin typeface="Arial" charset="0"/>
              </a:rPr>
              <a:t>为民谋利的高尚品德</a:t>
            </a:r>
            <a:r>
              <a:rPr kumimoji="0" lang="en-US" altLang="zh-CN" sz="3600" b="1">
                <a:latin typeface="Arial" charset="0"/>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850">
                                            <p:txEl>
                                              <p:pRg st="0" end="0"/>
                                            </p:txEl>
                                          </p:spTgt>
                                        </p:tgtEl>
                                        <p:attrNameLst>
                                          <p:attrName>style.visibility</p:attrName>
                                        </p:attrNameLst>
                                      </p:cBhvr>
                                      <p:to>
                                        <p:strVal val="visible"/>
                                      </p:to>
                                    </p:set>
                                    <p:anim calcmode="lin" valueType="num">
                                      <p:cBhvr additive="base">
                                        <p:cTn id="7" dur="500" fill="hold"/>
                                        <p:tgtEl>
                                          <p:spTgt spid="7885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885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8133"/>
                                        </p:tgtEl>
                                        <p:attrNameLst>
                                          <p:attrName>style.visibility</p:attrName>
                                        </p:attrNameLst>
                                      </p:cBhvr>
                                      <p:to>
                                        <p:strVal val="visible"/>
                                      </p:to>
                                    </p:set>
                                    <p:animEffect transition="in" filter="box(in)">
                                      <p:cBhvr>
                                        <p:cTn id="13" dur="500"/>
                                        <p:tgtEl>
                                          <p:spTgt spid="4813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8134"/>
                                        </p:tgtEl>
                                        <p:attrNameLst>
                                          <p:attrName>style.visibility</p:attrName>
                                        </p:attrNameLst>
                                      </p:cBhvr>
                                      <p:to>
                                        <p:strVal val="visible"/>
                                      </p:to>
                                    </p:set>
                                    <p:animEffect transition="in" filter="diamond(in)">
                                      <p:cBhvr>
                                        <p:cTn id="18" dur="2000"/>
                                        <p:tgtEl>
                                          <p:spTgt spid="48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build="p"/>
      <p:bldP spid="48133" grpId="0"/>
      <p:bldP spid="481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ext Box 4"/>
          <p:cNvSpPr txBox="1">
            <a:spLocks noChangeArrowheads="1"/>
          </p:cNvSpPr>
          <p:nvPr/>
        </p:nvSpPr>
        <p:spPr bwMode="auto">
          <a:xfrm>
            <a:off x="0" y="1379538"/>
            <a:ext cx="4953000" cy="5030787"/>
          </a:xfrm>
          <a:prstGeom prst="rect">
            <a:avLst/>
          </a:prstGeom>
          <a:solidFill>
            <a:srgbClr val="66FF99"/>
          </a:solidFill>
          <a:ln w="9525">
            <a:solidFill>
              <a:schemeClr val="folHlink"/>
            </a:solidFill>
            <a:miter lim="800000"/>
            <a:headEnd/>
            <a:tailEnd/>
          </a:ln>
        </p:spPr>
        <p:txBody>
          <a:bodyPr>
            <a:spAutoFit/>
          </a:bodyPr>
          <a:lstStyle/>
          <a:p>
            <a:pPr>
              <a:spcBef>
                <a:spcPct val="50000"/>
              </a:spcBef>
            </a:pPr>
            <a:r>
              <a:rPr lang="zh-CN" altLang="en-US" sz="2400" b="1">
                <a:solidFill>
                  <a:srgbClr val="FF0000"/>
                </a:solidFill>
              </a:rPr>
              <a:t>　　在这里，</a:t>
            </a:r>
            <a:br>
              <a:rPr lang="zh-CN" altLang="en-US" sz="2400" b="1">
                <a:solidFill>
                  <a:srgbClr val="FF0000"/>
                </a:solidFill>
              </a:rPr>
            </a:br>
            <a:r>
              <a:rPr lang="zh-CN" altLang="en-US" sz="2400" b="1">
                <a:solidFill>
                  <a:srgbClr val="FF0000"/>
                </a:solidFill>
              </a:rPr>
              <a:t>　　我要唱一个人。</a:t>
            </a:r>
            <a:br>
              <a:rPr lang="zh-CN" altLang="en-US" sz="2400" b="1">
                <a:solidFill>
                  <a:srgbClr val="FF0000"/>
                </a:solidFill>
              </a:rPr>
            </a:br>
            <a:r>
              <a:rPr lang="zh-CN" altLang="en-US" sz="2400" b="1">
                <a:solidFill>
                  <a:srgbClr val="FF0000"/>
                </a:solidFill>
              </a:rPr>
              <a:t>　　他不是将军，</a:t>
            </a:r>
            <a:br>
              <a:rPr lang="zh-CN" altLang="en-US" sz="2400" b="1">
                <a:solidFill>
                  <a:srgbClr val="FF0000"/>
                </a:solidFill>
              </a:rPr>
            </a:br>
            <a:r>
              <a:rPr lang="zh-CN" altLang="en-US" sz="2400" b="1">
                <a:solidFill>
                  <a:srgbClr val="FF0000"/>
                </a:solidFill>
              </a:rPr>
              <a:t>　　却立了无数功勋；</a:t>
            </a:r>
            <a:br>
              <a:rPr lang="zh-CN" altLang="en-US" sz="2400" b="1">
                <a:solidFill>
                  <a:srgbClr val="FF0000"/>
                </a:solidFill>
              </a:rPr>
            </a:br>
            <a:r>
              <a:rPr lang="zh-CN" altLang="en-US" sz="2400" b="1">
                <a:solidFill>
                  <a:srgbClr val="FF0000"/>
                </a:solidFill>
              </a:rPr>
              <a:t>　　他不是文豪，</a:t>
            </a:r>
            <a:br>
              <a:rPr lang="zh-CN" altLang="en-US" sz="2400" b="1">
                <a:solidFill>
                  <a:srgbClr val="FF0000"/>
                </a:solidFill>
              </a:rPr>
            </a:br>
            <a:r>
              <a:rPr lang="zh-CN" altLang="en-US" sz="2400" b="1">
                <a:solidFill>
                  <a:srgbClr val="FF0000"/>
                </a:solidFill>
              </a:rPr>
              <a:t>　　却写下不朽诗文；</a:t>
            </a:r>
            <a:br>
              <a:rPr lang="zh-CN" altLang="en-US" sz="2400" b="1">
                <a:solidFill>
                  <a:srgbClr val="FF0000"/>
                </a:solidFill>
              </a:rPr>
            </a:br>
            <a:r>
              <a:rPr lang="zh-CN" altLang="en-US" sz="2400" b="1">
                <a:solidFill>
                  <a:srgbClr val="FF0000"/>
                </a:solidFill>
              </a:rPr>
              <a:t>　　他如此平凡，如此年青，</a:t>
            </a:r>
            <a:br>
              <a:rPr lang="zh-CN" altLang="en-US" sz="2400" b="1">
                <a:solidFill>
                  <a:srgbClr val="FF0000"/>
                </a:solidFill>
              </a:rPr>
            </a:br>
            <a:r>
              <a:rPr lang="zh-CN" altLang="en-US" sz="2400" b="1">
                <a:solidFill>
                  <a:srgbClr val="FF0000"/>
                </a:solidFill>
              </a:rPr>
              <a:t>　　像一滴小小的春雨，</a:t>
            </a:r>
            <a:br>
              <a:rPr lang="zh-CN" altLang="en-US" sz="2400" b="1">
                <a:solidFill>
                  <a:srgbClr val="FF0000"/>
                </a:solidFill>
              </a:rPr>
            </a:br>
            <a:r>
              <a:rPr lang="zh-CN" altLang="en-US" sz="2400" b="1">
                <a:solidFill>
                  <a:srgbClr val="FF0000"/>
                </a:solidFill>
              </a:rPr>
              <a:t>　　却渗透</a:t>
            </a:r>
            <a:r>
              <a:rPr lang="en-US" altLang="zh-CN" sz="2400" b="1">
                <a:solidFill>
                  <a:srgbClr val="FF0000"/>
                </a:solidFill>
              </a:rPr>
              <a:t>——</a:t>
            </a:r>
            <a:endParaRPr lang="zh-CN" altLang="en-US" sz="2400" b="1">
              <a:solidFill>
                <a:srgbClr val="FF0000"/>
              </a:solidFill>
            </a:endParaRPr>
          </a:p>
          <a:p>
            <a:pPr>
              <a:spcBef>
                <a:spcPct val="50000"/>
              </a:spcBef>
            </a:pPr>
            <a:r>
              <a:rPr lang="zh-CN" altLang="en-US" sz="2400" b="1">
                <a:solidFill>
                  <a:srgbClr val="FF0000"/>
                </a:solidFill>
              </a:rPr>
              <a:t>        亿万人的心！</a:t>
            </a:r>
            <a:br>
              <a:rPr lang="zh-CN" altLang="en-US" sz="2400" b="1">
                <a:solidFill>
                  <a:srgbClr val="FF0000"/>
                </a:solidFill>
              </a:rPr>
            </a:br>
            <a:r>
              <a:rPr lang="zh-CN" altLang="en-US" sz="2400" b="1">
                <a:solidFill>
                  <a:srgbClr val="FF0000"/>
                </a:solidFill>
              </a:rPr>
              <a:t>　　为什么呵为什么，</a:t>
            </a:r>
            <a:br>
              <a:rPr lang="zh-CN" altLang="en-US" sz="2400" b="1">
                <a:solidFill>
                  <a:srgbClr val="FF0000"/>
                </a:solidFill>
              </a:rPr>
            </a:br>
            <a:r>
              <a:rPr lang="zh-CN" altLang="en-US" sz="2400" b="1">
                <a:solidFill>
                  <a:srgbClr val="FF0000"/>
                </a:solidFill>
              </a:rPr>
              <a:t>　　六亿人民的心里，</a:t>
            </a:r>
            <a:br>
              <a:rPr lang="zh-CN" altLang="en-US" sz="2400" b="1">
                <a:solidFill>
                  <a:srgbClr val="FF0000"/>
                </a:solidFill>
              </a:rPr>
            </a:br>
            <a:r>
              <a:rPr lang="zh-CN" altLang="en-US" sz="2400" b="1">
                <a:solidFill>
                  <a:srgbClr val="FF0000"/>
                </a:solidFill>
              </a:rPr>
              <a:t> 都念着这个二十二岁士兵的姓名？</a:t>
            </a:r>
          </a:p>
        </p:txBody>
      </p:sp>
      <p:sp>
        <p:nvSpPr>
          <p:cNvPr id="55298" name="Text Box 5"/>
          <p:cNvSpPr txBox="1">
            <a:spLocks noChangeArrowheads="1"/>
          </p:cNvSpPr>
          <p:nvPr/>
        </p:nvSpPr>
        <p:spPr bwMode="auto">
          <a:xfrm>
            <a:off x="4648200" y="1524000"/>
            <a:ext cx="4800600" cy="4848225"/>
          </a:xfrm>
          <a:prstGeom prst="rect">
            <a:avLst/>
          </a:prstGeom>
          <a:solidFill>
            <a:srgbClr val="9999FF"/>
          </a:solidFill>
          <a:ln w="9525">
            <a:solidFill>
              <a:schemeClr val="bg1"/>
            </a:solidFill>
            <a:miter lim="800000"/>
            <a:headEnd/>
            <a:tailEnd/>
          </a:ln>
        </p:spPr>
        <p:txBody>
          <a:bodyPr>
            <a:spAutoFit/>
          </a:bodyPr>
          <a:lstStyle/>
          <a:p>
            <a:pPr>
              <a:spcBef>
                <a:spcPct val="50000"/>
              </a:spcBef>
            </a:pPr>
            <a:r>
              <a:rPr lang="zh-CN" altLang="en-US" sz="2400" b="1"/>
              <a:t>他啊，</a:t>
            </a:r>
            <a:br>
              <a:rPr lang="zh-CN" altLang="en-US" sz="2400" b="1"/>
            </a:br>
            <a:r>
              <a:rPr lang="zh-CN" altLang="en-US" sz="2400" b="1"/>
              <a:t>是一滴水，</a:t>
            </a:r>
            <a:br>
              <a:rPr lang="zh-CN" altLang="en-US" sz="2400" b="1"/>
            </a:br>
            <a:r>
              <a:rPr lang="zh-CN" altLang="en-US" sz="2400" b="1"/>
              <a:t>却能够反映了整个太阳的光辉！</a:t>
            </a:r>
            <a:br>
              <a:rPr lang="zh-CN" altLang="en-US" sz="2400" b="1"/>
            </a:br>
            <a:r>
              <a:rPr lang="zh-CN" altLang="en-US" sz="2400" b="1"/>
              <a:t>他啊，</a:t>
            </a:r>
            <a:br>
              <a:rPr lang="zh-CN" altLang="en-US" sz="2400" b="1"/>
            </a:br>
            <a:r>
              <a:rPr lang="zh-CN" altLang="en-US" sz="2400" b="1"/>
              <a:t>是刚展翅的鸟，</a:t>
            </a:r>
            <a:br>
              <a:rPr lang="zh-CN" altLang="en-US" sz="2400" b="1"/>
            </a:br>
            <a:r>
              <a:rPr lang="zh-CN" altLang="en-US" sz="2400" b="1"/>
              <a:t>却能够一心向着党飞！</a:t>
            </a:r>
            <a:br>
              <a:rPr lang="zh-CN" altLang="en-US" sz="2400" b="1"/>
            </a:br>
            <a:r>
              <a:rPr lang="zh-CN" altLang="en-US" sz="2400" b="1"/>
              <a:t>他啊，</a:t>
            </a:r>
            <a:br>
              <a:rPr lang="zh-CN" altLang="en-US" sz="2400" b="1"/>
            </a:br>
            <a:r>
              <a:rPr lang="zh-CN" altLang="en-US" sz="2400" b="1"/>
              <a:t>是才点亮的灯，</a:t>
            </a:r>
            <a:br>
              <a:rPr lang="zh-CN" altLang="en-US" sz="2400" b="1"/>
            </a:br>
            <a:r>
              <a:rPr lang="zh-CN" altLang="en-US" sz="2400" b="1"/>
              <a:t>只不过每一分光都没浪费！</a:t>
            </a:r>
            <a:br>
              <a:rPr lang="zh-CN" altLang="en-US" sz="2400" b="1"/>
            </a:br>
            <a:r>
              <a:rPr lang="zh-CN" altLang="en-US" sz="2400" b="1"/>
              <a:t>他啊，</a:t>
            </a:r>
            <a:br>
              <a:rPr lang="zh-CN" altLang="en-US" sz="2400" b="1"/>
            </a:br>
            <a:r>
              <a:rPr lang="zh-CN" altLang="en-US" sz="2400" b="1"/>
              <a:t>是刚敲响的鼓，</a:t>
            </a:r>
            <a:br>
              <a:rPr lang="zh-CN" altLang="en-US" sz="2400" b="1"/>
            </a:br>
            <a:r>
              <a:rPr lang="zh-CN" altLang="en-US" sz="2400" b="1"/>
              <a:t>却能把每一声都化成雷！</a:t>
            </a:r>
            <a:br>
              <a:rPr lang="zh-CN" altLang="en-US" sz="2400" b="1"/>
            </a:br>
            <a:r>
              <a:rPr lang="en-US" altLang="zh-CN" sz="2400" b="1"/>
              <a:t>…… </a:t>
            </a:r>
            <a:endParaRPr lang="zh-CN" altLang="en-US" sz="2400" b="1"/>
          </a:p>
        </p:txBody>
      </p:sp>
      <p:sp>
        <p:nvSpPr>
          <p:cNvPr id="82950" name="WordArt 6"/>
          <p:cNvSpPr>
            <a:spLocks noChangeArrowheads="1" noChangeShapeType="1" noTextEdit="1"/>
          </p:cNvSpPr>
          <p:nvPr/>
        </p:nvSpPr>
        <p:spPr bwMode="auto">
          <a:xfrm>
            <a:off x="914400" y="533400"/>
            <a:ext cx="7315200" cy="457200"/>
          </a:xfrm>
          <a:prstGeom prst="rect">
            <a:avLst/>
          </a:prstGeom>
        </p:spPr>
        <p:txBody>
          <a:bodyPr wrap="none" fromWordArt="1">
            <a:prstTxWarp prst="textPlain">
              <a:avLst>
                <a:gd name="adj" fmla="val 50000"/>
              </a:avLst>
            </a:prstTxWarp>
          </a:bodyPr>
          <a:lstStyle/>
          <a:p>
            <a:pPr algn="ctr">
              <a:defRPr/>
            </a:pPr>
            <a:r>
              <a:rPr lang="zh-CN" altLang="en-US" sz="3600" kern="10">
                <a:ln w="12700">
                  <a:solidFill>
                    <a:schemeClr val="folHlink"/>
                  </a:solidFill>
                  <a:round/>
                  <a:headEnd/>
                  <a:tailEnd/>
                </a:ln>
                <a:solidFill>
                  <a:srgbClr val="FF0000"/>
                </a:solidFill>
                <a:effectLst>
                  <a:outerShdw dist="35921" dir="2700000" sy="50000" kx="2115830" algn="bl" rotWithShape="0">
                    <a:srgbClr val="C0C0C0">
                      <a:alpha val="80000"/>
                    </a:srgbClr>
                  </a:outerShdw>
                </a:effectLst>
                <a:latin typeface="宋体"/>
                <a:ea typeface="宋体"/>
              </a:rPr>
              <a:t>朗读诗歌</a:t>
            </a:r>
            <a:r>
              <a:rPr lang="en-US" altLang="zh-CN" sz="3600" kern="10">
                <a:ln w="12700">
                  <a:solidFill>
                    <a:schemeClr val="folHlink"/>
                  </a:solidFill>
                  <a:round/>
                  <a:headEnd/>
                  <a:tailEnd/>
                </a:ln>
                <a:solidFill>
                  <a:srgbClr val="FF0000"/>
                </a:solidFill>
                <a:effectLst>
                  <a:outerShdw dist="35921" dir="2700000" sy="50000" kx="2115830" algn="bl" rotWithShape="0">
                    <a:srgbClr val="C0C0C0">
                      <a:alpha val="80000"/>
                    </a:srgbClr>
                  </a:outerShdw>
                </a:effectLst>
                <a:latin typeface="宋体"/>
                <a:ea typeface="宋体"/>
              </a:rPr>
              <a:t>《</a:t>
            </a:r>
            <a:r>
              <a:rPr lang="zh-CN" altLang="en-US" sz="3600" kern="10">
                <a:ln w="12700">
                  <a:solidFill>
                    <a:schemeClr val="folHlink"/>
                  </a:solidFill>
                  <a:round/>
                  <a:headEnd/>
                  <a:tailEnd/>
                </a:ln>
                <a:solidFill>
                  <a:srgbClr val="FF0000"/>
                </a:solidFill>
                <a:effectLst>
                  <a:outerShdw dist="35921" dir="2700000" sy="50000" kx="2115830" algn="bl" rotWithShape="0">
                    <a:srgbClr val="C0C0C0">
                      <a:alpha val="80000"/>
                    </a:srgbClr>
                  </a:outerShdw>
                </a:effectLst>
                <a:latin typeface="宋体"/>
                <a:ea typeface="宋体"/>
              </a:rPr>
              <a:t>你</a:t>
            </a:r>
            <a:r>
              <a:rPr lang="en-US" altLang="zh-CN" sz="3600" kern="10">
                <a:ln w="12700">
                  <a:solidFill>
                    <a:schemeClr val="folHlink"/>
                  </a:solidFill>
                  <a:round/>
                  <a:headEnd/>
                  <a:tailEnd/>
                </a:ln>
                <a:solidFill>
                  <a:srgbClr val="FF0000"/>
                </a:solidFill>
                <a:effectLst>
                  <a:outerShdw dist="35921" dir="2700000" sy="50000" kx="2115830" algn="bl" rotWithShape="0">
                    <a:srgbClr val="C0C0C0">
                      <a:alpha val="80000"/>
                    </a:srgbClr>
                  </a:outerShdw>
                </a:effectLst>
                <a:latin typeface="宋体"/>
                <a:ea typeface="宋体"/>
              </a:rPr>
              <a:t>——</a:t>
            </a:r>
            <a:r>
              <a:rPr lang="zh-CN" altLang="en-US" sz="3600" kern="10">
                <a:ln w="12700">
                  <a:solidFill>
                    <a:schemeClr val="folHlink"/>
                  </a:solidFill>
                  <a:round/>
                  <a:headEnd/>
                  <a:tailEnd/>
                </a:ln>
                <a:solidFill>
                  <a:srgbClr val="FF0000"/>
                </a:solidFill>
                <a:effectLst>
                  <a:outerShdw dist="35921" dir="2700000" sy="50000" kx="2115830" algn="bl" rotWithShape="0">
                    <a:srgbClr val="C0C0C0">
                      <a:alpha val="80000"/>
                    </a:srgbClr>
                  </a:outerShdw>
                </a:effectLst>
                <a:latin typeface="宋体"/>
                <a:ea typeface="宋体"/>
              </a:rPr>
              <a:t>浪花里的一滴水</a:t>
            </a:r>
            <a:r>
              <a:rPr lang="en-US" altLang="zh-CN" sz="3600" kern="10">
                <a:ln w="12700">
                  <a:solidFill>
                    <a:schemeClr val="folHlink"/>
                  </a:solidFill>
                  <a:round/>
                  <a:headEnd/>
                  <a:tailEnd/>
                </a:ln>
                <a:solidFill>
                  <a:srgbClr val="FF0000"/>
                </a:solidFill>
                <a:effectLst>
                  <a:outerShdw dist="35921" dir="2700000" sy="50000" kx="2115830" algn="bl" rotWithShape="0">
                    <a:srgbClr val="C0C0C0">
                      <a:alpha val="80000"/>
                    </a:srgbClr>
                  </a:outerShdw>
                </a:effectLst>
                <a:latin typeface="宋体"/>
                <a:ea typeface="宋体"/>
              </a:rPr>
              <a:t>》</a:t>
            </a:r>
            <a:endParaRPr lang="zh-CN" altLang="en-US" sz="3600" kern="10">
              <a:ln w="12700">
                <a:solidFill>
                  <a:schemeClr val="folHlink"/>
                </a:solidFill>
                <a:round/>
                <a:headEnd/>
                <a:tailEnd/>
              </a:ln>
              <a:solidFill>
                <a:srgbClr val="FF0000"/>
              </a:solidFill>
              <a:effectLst>
                <a:outerShdw dist="35921" dir="2700000" sy="50000" kx="2115830" algn="bl" rotWithShape="0">
                  <a:srgbClr val="C0C0C0">
                    <a:alpha val="80000"/>
                  </a:srgbClr>
                </a:outerShdw>
              </a:effectLst>
              <a:latin typeface="宋体"/>
              <a:ea typeface="宋体"/>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1543" name="Picture 7" descr="图片1"/>
          <p:cNvPicPr>
            <a:picLocks noChangeAspect="1" noChangeArrowheads="1"/>
          </p:cNvPicPr>
          <p:nvPr/>
        </p:nvPicPr>
        <p:blipFill>
          <a:blip r:embed="rId3"/>
          <a:srcRect/>
          <a:stretch>
            <a:fillRect/>
          </a:stretch>
        </p:blipFill>
        <p:spPr bwMode="auto">
          <a:xfrm>
            <a:off x="762000" y="533400"/>
            <a:ext cx="4495800" cy="5562600"/>
          </a:xfrm>
          <a:prstGeom prst="rect">
            <a:avLst/>
          </a:prstGeom>
          <a:noFill/>
          <a:ln w="9525">
            <a:noFill/>
            <a:miter lim="800000"/>
            <a:headEnd/>
            <a:tailEnd/>
          </a:ln>
        </p:spPr>
      </p:pic>
      <p:sp>
        <p:nvSpPr>
          <p:cNvPr id="56322" name="Text Box 12"/>
          <p:cNvSpPr txBox="1">
            <a:spLocks noChangeArrowheads="1"/>
          </p:cNvSpPr>
          <p:nvPr/>
        </p:nvSpPr>
        <p:spPr bwMode="auto">
          <a:xfrm>
            <a:off x="5561013" y="6400800"/>
            <a:ext cx="2222500" cy="366713"/>
          </a:xfrm>
          <a:prstGeom prst="rect">
            <a:avLst/>
          </a:prstGeom>
          <a:noFill/>
          <a:ln w="9525">
            <a:noFill/>
            <a:miter lim="800000"/>
            <a:headEnd/>
            <a:tailEnd/>
          </a:ln>
        </p:spPr>
        <p:txBody>
          <a:bodyPr>
            <a:spAutoFit/>
          </a:bodyPr>
          <a:lstStyle/>
          <a:p>
            <a:pPr>
              <a:spcBef>
                <a:spcPct val="50000"/>
              </a:spcBef>
            </a:pPr>
            <a:endParaRPr lang="zh-CN" altLang="en-US" sz="1800"/>
          </a:p>
        </p:txBody>
      </p:sp>
      <p:sp>
        <p:nvSpPr>
          <p:cNvPr id="56323" name="Text Box 11"/>
          <p:cNvSpPr txBox="1">
            <a:spLocks noChangeArrowheads="1"/>
          </p:cNvSpPr>
          <p:nvPr/>
        </p:nvSpPr>
        <p:spPr bwMode="auto">
          <a:xfrm>
            <a:off x="5562600" y="685800"/>
            <a:ext cx="3200400" cy="5568950"/>
          </a:xfrm>
          <a:prstGeom prst="rect">
            <a:avLst/>
          </a:prstGeom>
          <a:noFill/>
          <a:ln w="9525">
            <a:noFill/>
            <a:miter lim="800000"/>
            <a:headEnd/>
            <a:tailEnd/>
          </a:ln>
        </p:spPr>
        <p:txBody>
          <a:bodyPr>
            <a:spAutoFit/>
          </a:bodyPr>
          <a:lstStyle/>
          <a:p>
            <a:pPr>
              <a:spcBef>
                <a:spcPct val="50000"/>
              </a:spcBef>
            </a:pPr>
            <a:r>
              <a:rPr lang="zh-CN" altLang="en-US" sz="2400" b="1">
                <a:solidFill>
                  <a:srgbClr val="FF0000"/>
                </a:solidFill>
                <a:ea typeface="黑体" pitchFamily="2" charset="-122"/>
              </a:rPr>
              <a:t>“</a:t>
            </a:r>
            <a:r>
              <a:rPr lang="zh-CN" altLang="en-US" sz="2400" b="1">
                <a:solidFill>
                  <a:srgbClr val="FF0000"/>
                </a:solidFill>
                <a:latin typeface="黑体" pitchFamily="2" charset="-122"/>
                <a:ea typeface="黑体" pitchFamily="2" charset="-122"/>
              </a:rPr>
              <a:t>人的生命是有限的，可是，为人民服务是无限的，我要把有限的生命，投入到无限的为人民服务之中去。</a:t>
            </a:r>
            <a:r>
              <a:rPr lang="zh-CN" altLang="en-US" sz="2400" b="1">
                <a:solidFill>
                  <a:srgbClr val="FF0000"/>
                </a:solidFill>
                <a:ea typeface="黑体" pitchFamily="2" charset="-122"/>
              </a:rPr>
              <a:t>”</a:t>
            </a:r>
            <a:endParaRPr lang="zh-CN" altLang="en-US" sz="2400" b="1">
              <a:solidFill>
                <a:srgbClr val="FF0000"/>
              </a:solidFill>
              <a:latin typeface="黑体" pitchFamily="2" charset="-122"/>
              <a:ea typeface="黑体" pitchFamily="2" charset="-122"/>
            </a:endParaRPr>
          </a:p>
          <a:p>
            <a:pPr>
              <a:spcBef>
                <a:spcPct val="50000"/>
              </a:spcBef>
            </a:pPr>
            <a:r>
              <a:rPr lang="zh-CN" altLang="en-US" sz="2400" b="1">
                <a:solidFill>
                  <a:srgbClr val="FF0000"/>
                </a:solidFill>
                <a:ea typeface="黑体" pitchFamily="2" charset="-122"/>
              </a:rPr>
              <a:t>“</a:t>
            </a:r>
            <a:r>
              <a:rPr lang="zh-CN" altLang="en-US" sz="2400" b="1">
                <a:solidFill>
                  <a:srgbClr val="FF0000"/>
                </a:solidFill>
                <a:latin typeface="黑体" pitchFamily="2" charset="-122"/>
                <a:ea typeface="黑体" pitchFamily="2" charset="-122"/>
              </a:rPr>
              <a:t>对待同志要像春天般的温暖，对待工作要像夏天一样火热，对待个人主义要像秋风扫落叶一样，对待敌人要像严冬一样残酷无情。 </a:t>
            </a:r>
            <a:r>
              <a:rPr lang="zh-CN" altLang="en-US" sz="2400" b="1">
                <a:solidFill>
                  <a:srgbClr val="FF0000"/>
                </a:solidFill>
                <a:ea typeface="黑体" pitchFamily="2" charset="-122"/>
              </a:rPr>
              <a:t>”</a:t>
            </a:r>
            <a:endParaRPr lang="zh-CN" altLang="en-US" sz="2400" b="1">
              <a:solidFill>
                <a:srgbClr val="FF0000"/>
              </a:solidFill>
              <a:latin typeface="黑体" pitchFamily="2" charset="-122"/>
              <a:ea typeface="黑体" pitchFamily="2" charset="-122"/>
            </a:endParaRPr>
          </a:p>
          <a:p>
            <a:pPr>
              <a:spcBef>
                <a:spcPct val="50000"/>
              </a:spcBef>
            </a:pPr>
            <a:r>
              <a:rPr lang="en-US" altLang="zh-CN" sz="2400" b="1">
                <a:solidFill>
                  <a:srgbClr val="FF0000"/>
                </a:solidFill>
                <a:ea typeface="黑体" pitchFamily="2" charset="-122"/>
              </a:rPr>
              <a:t>——</a:t>
            </a:r>
            <a:r>
              <a:rPr lang="zh-CN" altLang="en-US" sz="2400" b="1">
                <a:solidFill>
                  <a:srgbClr val="FF0000"/>
                </a:solidFill>
                <a:latin typeface="黑体" pitchFamily="2" charset="-122"/>
                <a:ea typeface="黑体" pitchFamily="2" charset="-122"/>
              </a:rPr>
              <a:t>他是谁？</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nodeType="afterEffect">
                                  <p:stCondLst>
                                    <p:cond delay="0"/>
                                  </p:stCondLst>
                                  <p:childTnLst>
                                    <p:set>
                                      <p:cBhvr>
                                        <p:cTn id="6" dur="1" fill="hold">
                                          <p:stCondLst>
                                            <p:cond delay="0"/>
                                          </p:stCondLst>
                                        </p:cTn>
                                        <p:tgtEl>
                                          <p:spTgt spid="321543"/>
                                        </p:tgtEl>
                                        <p:attrNameLst>
                                          <p:attrName>style.visibility</p:attrName>
                                        </p:attrNameLst>
                                      </p:cBhvr>
                                      <p:to>
                                        <p:strVal val="visible"/>
                                      </p:to>
                                    </p:set>
                                    <p:animEffect transition="in" filter="checkerboard(across)">
                                      <p:cBhvr>
                                        <p:cTn id="7" dur="500"/>
                                        <p:tgtEl>
                                          <p:spTgt spid="3215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7" name="Group 2"/>
          <p:cNvGrpSpPr>
            <a:grpSpLocks/>
          </p:cNvGrpSpPr>
          <p:nvPr/>
        </p:nvGrpSpPr>
        <p:grpSpPr bwMode="auto">
          <a:xfrm>
            <a:off x="838200" y="990600"/>
            <a:ext cx="6948488" cy="5483225"/>
            <a:chOff x="0" y="0"/>
            <a:chExt cx="5648" cy="4366"/>
          </a:xfrm>
        </p:grpSpPr>
        <p:grpSp>
          <p:nvGrpSpPr>
            <p:cNvPr id="29704" name="Group 3"/>
            <p:cNvGrpSpPr>
              <a:grpSpLocks/>
            </p:cNvGrpSpPr>
            <p:nvPr/>
          </p:nvGrpSpPr>
          <p:grpSpPr bwMode="auto">
            <a:xfrm>
              <a:off x="0" y="0"/>
              <a:ext cx="5648" cy="4366"/>
              <a:chOff x="0" y="0"/>
              <a:chExt cx="5648" cy="4366"/>
            </a:xfrm>
          </p:grpSpPr>
          <p:sp>
            <p:nvSpPr>
              <p:cNvPr id="29708" name="Freeform 4"/>
              <p:cNvSpPr>
                <a:spLocks/>
              </p:cNvSpPr>
              <p:nvPr/>
            </p:nvSpPr>
            <p:spPr bwMode="auto">
              <a:xfrm>
                <a:off x="0" y="0"/>
                <a:ext cx="5648" cy="4366"/>
              </a:xfrm>
              <a:custGeom>
                <a:avLst/>
                <a:gdLst>
                  <a:gd name="T0" fmla="*/ 5410 w 5648"/>
                  <a:gd name="T1" fmla="*/ 240 h 4366"/>
                  <a:gd name="T2" fmla="*/ 5121 w 5648"/>
                  <a:gd name="T3" fmla="*/ 54 h 4366"/>
                  <a:gd name="T4" fmla="*/ 4438 w 5648"/>
                  <a:gd name="T5" fmla="*/ 282 h 4366"/>
                  <a:gd name="T6" fmla="*/ 4159 w 5648"/>
                  <a:gd name="T7" fmla="*/ 447 h 4366"/>
                  <a:gd name="T8" fmla="*/ 4386 w 5648"/>
                  <a:gd name="T9" fmla="*/ 561 h 4366"/>
                  <a:gd name="T10" fmla="*/ 4552 w 5648"/>
                  <a:gd name="T11" fmla="*/ 706 h 4366"/>
                  <a:gd name="T12" fmla="*/ 3900 w 5648"/>
                  <a:gd name="T13" fmla="*/ 995 h 4366"/>
                  <a:gd name="T14" fmla="*/ 3352 w 5648"/>
                  <a:gd name="T15" fmla="*/ 1409 h 4366"/>
                  <a:gd name="T16" fmla="*/ 2493 w 5648"/>
                  <a:gd name="T17" fmla="*/ 1368 h 4366"/>
                  <a:gd name="T18" fmla="*/ 2173 w 5648"/>
                  <a:gd name="T19" fmla="*/ 1037 h 4366"/>
                  <a:gd name="T20" fmla="*/ 1862 w 5648"/>
                  <a:gd name="T21" fmla="*/ 633 h 4366"/>
                  <a:gd name="T22" fmla="*/ 1562 w 5648"/>
                  <a:gd name="T23" fmla="*/ 364 h 4366"/>
                  <a:gd name="T24" fmla="*/ 1273 w 5648"/>
                  <a:gd name="T25" fmla="*/ 540 h 4366"/>
                  <a:gd name="T26" fmla="*/ 818 w 5648"/>
                  <a:gd name="T27" fmla="*/ 768 h 4366"/>
                  <a:gd name="T28" fmla="*/ 735 w 5648"/>
                  <a:gd name="T29" fmla="*/ 1109 h 4366"/>
                  <a:gd name="T30" fmla="*/ 187 w 5648"/>
                  <a:gd name="T31" fmla="*/ 1212 h 4366"/>
                  <a:gd name="T32" fmla="*/ 31 w 5648"/>
                  <a:gd name="T33" fmla="*/ 1450 h 4366"/>
                  <a:gd name="T34" fmla="*/ 52 w 5648"/>
                  <a:gd name="T35" fmla="*/ 1637 h 4366"/>
                  <a:gd name="T36" fmla="*/ 187 w 5648"/>
                  <a:gd name="T37" fmla="*/ 1823 h 4366"/>
                  <a:gd name="T38" fmla="*/ 342 w 5648"/>
                  <a:gd name="T39" fmla="*/ 2133 h 4366"/>
                  <a:gd name="T40" fmla="*/ 269 w 5648"/>
                  <a:gd name="T41" fmla="*/ 2381 h 4366"/>
                  <a:gd name="T42" fmla="*/ 507 w 5648"/>
                  <a:gd name="T43" fmla="*/ 2764 h 4366"/>
                  <a:gd name="T44" fmla="*/ 642 w 5648"/>
                  <a:gd name="T45" fmla="*/ 2950 h 4366"/>
                  <a:gd name="T46" fmla="*/ 756 w 5648"/>
                  <a:gd name="T47" fmla="*/ 2940 h 4366"/>
                  <a:gd name="T48" fmla="*/ 1097 w 5648"/>
                  <a:gd name="T49" fmla="*/ 3209 h 4366"/>
                  <a:gd name="T50" fmla="*/ 1273 w 5648"/>
                  <a:gd name="T51" fmla="*/ 3322 h 4366"/>
                  <a:gd name="T52" fmla="*/ 1387 w 5648"/>
                  <a:gd name="T53" fmla="*/ 3250 h 4366"/>
                  <a:gd name="T54" fmla="*/ 1573 w 5648"/>
                  <a:gd name="T55" fmla="*/ 3333 h 4366"/>
                  <a:gd name="T56" fmla="*/ 1893 w 5648"/>
                  <a:gd name="T57" fmla="*/ 3405 h 4366"/>
                  <a:gd name="T58" fmla="*/ 2162 w 5648"/>
                  <a:gd name="T59" fmla="*/ 3354 h 4366"/>
                  <a:gd name="T60" fmla="*/ 2390 w 5648"/>
                  <a:gd name="T61" fmla="*/ 3354 h 4366"/>
                  <a:gd name="T62" fmla="*/ 2349 w 5648"/>
                  <a:gd name="T63" fmla="*/ 3716 h 4366"/>
                  <a:gd name="T64" fmla="*/ 2276 w 5648"/>
                  <a:gd name="T65" fmla="*/ 3850 h 4366"/>
                  <a:gd name="T66" fmla="*/ 2452 w 5648"/>
                  <a:gd name="T67" fmla="*/ 4036 h 4366"/>
                  <a:gd name="T68" fmla="*/ 2597 w 5648"/>
                  <a:gd name="T69" fmla="*/ 4326 h 4366"/>
                  <a:gd name="T70" fmla="*/ 2731 w 5648"/>
                  <a:gd name="T71" fmla="*/ 4326 h 4366"/>
                  <a:gd name="T72" fmla="*/ 2980 w 5648"/>
                  <a:gd name="T73" fmla="*/ 4109 h 4366"/>
                  <a:gd name="T74" fmla="*/ 3269 w 5648"/>
                  <a:gd name="T75" fmla="*/ 4067 h 4366"/>
                  <a:gd name="T76" fmla="*/ 3486 w 5648"/>
                  <a:gd name="T77" fmla="*/ 4284 h 4366"/>
                  <a:gd name="T78" fmla="*/ 3848 w 5648"/>
                  <a:gd name="T79" fmla="*/ 4274 h 4366"/>
                  <a:gd name="T80" fmla="*/ 4055 w 5648"/>
                  <a:gd name="T81" fmla="*/ 4222 h 4366"/>
                  <a:gd name="T82" fmla="*/ 4252 w 5648"/>
                  <a:gd name="T83" fmla="*/ 4088 h 4366"/>
                  <a:gd name="T84" fmla="*/ 4552 w 5648"/>
                  <a:gd name="T85" fmla="*/ 4026 h 4366"/>
                  <a:gd name="T86" fmla="*/ 4717 w 5648"/>
                  <a:gd name="T87" fmla="*/ 3881 h 4366"/>
                  <a:gd name="T88" fmla="*/ 4935 w 5648"/>
                  <a:gd name="T89" fmla="*/ 3643 h 4366"/>
                  <a:gd name="T90" fmla="*/ 4955 w 5648"/>
                  <a:gd name="T91" fmla="*/ 3467 h 4366"/>
                  <a:gd name="T92" fmla="*/ 5017 w 5648"/>
                  <a:gd name="T93" fmla="*/ 3354 h 4366"/>
                  <a:gd name="T94" fmla="*/ 5079 w 5648"/>
                  <a:gd name="T95" fmla="*/ 3074 h 4366"/>
                  <a:gd name="T96" fmla="*/ 4976 w 5648"/>
                  <a:gd name="T97" fmla="*/ 2960 h 4366"/>
                  <a:gd name="T98" fmla="*/ 5048 w 5648"/>
                  <a:gd name="T99" fmla="*/ 2743 h 4366"/>
                  <a:gd name="T100" fmla="*/ 4904 w 5648"/>
                  <a:gd name="T101" fmla="*/ 2505 h 4366"/>
                  <a:gd name="T102" fmla="*/ 4738 w 5648"/>
                  <a:gd name="T103" fmla="*/ 2371 h 4366"/>
                  <a:gd name="T104" fmla="*/ 4976 w 5648"/>
                  <a:gd name="T105" fmla="*/ 2019 h 4366"/>
                  <a:gd name="T106" fmla="*/ 4842 w 5648"/>
                  <a:gd name="T107" fmla="*/ 1905 h 4366"/>
                  <a:gd name="T108" fmla="*/ 4635 w 5648"/>
                  <a:gd name="T109" fmla="*/ 1947 h 4366"/>
                  <a:gd name="T110" fmla="*/ 4635 w 5648"/>
                  <a:gd name="T111" fmla="*/ 1740 h 4366"/>
                  <a:gd name="T112" fmla="*/ 4759 w 5648"/>
                  <a:gd name="T113" fmla="*/ 1606 h 4366"/>
                  <a:gd name="T114" fmla="*/ 4945 w 5648"/>
                  <a:gd name="T115" fmla="*/ 1523 h 4366"/>
                  <a:gd name="T116" fmla="*/ 4935 w 5648"/>
                  <a:gd name="T117" fmla="*/ 1730 h 4366"/>
                  <a:gd name="T118" fmla="*/ 5183 w 5648"/>
                  <a:gd name="T119" fmla="*/ 1585 h 4366"/>
                  <a:gd name="T120" fmla="*/ 5348 w 5648"/>
                  <a:gd name="T121" fmla="*/ 1357 h 4366"/>
                  <a:gd name="T122" fmla="*/ 5483 w 5648"/>
                  <a:gd name="T123" fmla="*/ 1264 h 4366"/>
                  <a:gd name="T124" fmla="*/ 5628 w 5648"/>
                  <a:gd name="T125" fmla="*/ 1047 h 436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48"/>
                  <a:gd name="T190" fmla="*/ 0 h 4366"/>
                  <a:gd name="T191" fmla="*/ 5648 w 5648"/>
                  <a:gd name="T192" fmla="*/ 4366 h 436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48" h="4366">
                    <a:moveTo>
                      <a:pt x="5638" y="385"/>
                    </a:moveTo>
                    <a:cubicBezTo>
                      <a:pt x="5628" y="392"/>
                      <a:pt x="5619" y="405"/>
                      <a:pt x="5607" y="406"/>
                    </a:cubicBezTo>
                    <a:cubicBezTo>
                      <a:pt x="5496" y="418"/>
                      <a:pt x="5523" y="320"/>
                      <a:pt x="5473" y="271"/>
                    </a:cubicBezTo>
                    <a:cubicBezTo>
                      <a:pt x="5455" y="254"/>
                      <a:pt x="5432" y="248"/>
                      <a:pt x="5410" y="240"/>
                    </a:cubicBezTo>
                    <a:cubicBezTo>
                      <a:pt x="5347" y="177"/>
                      <a:pt x="5407" y="224"/>
                      <a:pt x="5266" y="199"/>
                    </a:cubicBezTo>
                    <a:cubicBezTo>
                      <a:pt x="5245" y="195"/>
                      <a:pt x="5204" y="178"/>
                      <a:pt x="5204" y="178"/>
                    </a:cubicBezTo>
                    <a:cubicBezTo>
                      <a:pt x="5194" y="168"/>
                      <a:pt x="5180" y="160"/>
                      <a:pt x="5173" y="147"/>
                    </a:cubicBezTo>
                    <a:cubicBezTo>
                      <a:pt x="5145" y="92"/>
                      <a:pt x="5187" y="75"/>
                      <a:pt x="5121" y="54"/>
                    </a:cubicBezTo>
                    <a:cubicBezTo>
                      <a:pt x="5041" y="0"/>
                      <a:pt x="4936" y="28"/>
                      <a:pt x="4842" y="13"/>
                    </a:cubicBezTo>
                    <a:cubicBezTo>
                      <a:pt x="4742" y="16"/>
                      <a:pt x="4642" y="14"/>
                      <a:pt x="4542" y="23"/>
                    </a:cubicBezTo>
                    <a:cubicBezTo>
                      <a:pt x="4522" y="25"/>
                      <a:pt x="4497" y="60"/>
                      <a:pt x="4490" y="75"/>
                    </a:cubicBezTo>
                    <a:cubicBezTo>
                      <a:pt x="4459" y="143"/>
                      <a:pt x="4466" y="215"/>
                      <a:pt x="4438" y="282"/>
                    </a:cubicBezTo>
                    <a:cubicBezTo>
                      <a:pt x="4434" y="292"/>
                      <a:pt x="4417" y="289"/>
                      <a:pt x="4407" y="292"/>
                    </a:cubicBezTo>
                    <a:cubicBezTo>
                      <a:pt x="4386" y="306"/>
                      <a:pt x="4366" y="319"/>
                      <a:pt x="4345" y="333"/>
                    </a:cubicBezTo>
                    <a:cubicBezTo>
                      <a:pt x="4316" y="352"/>
                      <a:pt x="4242" y="354"/>
                      <a:pt x="4242" y="354"/>
                    </a:cubicBezTo>
                    <a:cubicBezTo>
                      <a:pt x="4204" y="380"/>
                      <a:pt x="4187" y="410"/>
                      <a:pt x="4159" y="447"/>
                    </a:cubicBezTo>
                    <a:cubicBezTo>
                      <a:pt x="4151" y="534"/>
                      <a:pt x="4104" y="629"/>
                      <a:pt x="4211" y="664"/>
                    </a:cubicBezTo>
                    <a:cubicBezTo>
                      <a:pt x="4265" y="647"/>
                      <a:pt x="4249" y="614"/>
                      <a:pt x="4293" y="602"/>
                    </a:cubicBezTo>
                    <a:cubicBezTo>
                      <a:pt x="4320" y="595"/>
                      <a:pt x="4348" y="595"/>
                      <a:pt x="4376" y="592"/>
                    </a:cubicBezTo>
                    <a:cubicBezTo>
                      <a:pt x="4379" y="582"/>
                      <a:pt x="4376" y="565"/>
                      <a:pt x="4386" y="561"/>
                    </a:cubicBezTo>
                    <a:cubicBezTo>
                      <a:pt x="4389" y="560"/>
                      <a:pt x="4466" y="581"/>
                      <a:pt x="4469" y="582"/>
                    </a:cubicBezTo>
                    <a:cubicBezTo>
                      <a:pt x="4483" y="603"/>
                      <a:pt x="4497" y="623"/>
                      <a:pt x="4511" y="644"/>
                    </a:cubicBezTo>
                    <a:cubicBezTo>
                      <a:pt x="4518" y="654"/>
                      <a:pt x="4524" y="665"/>
                      <a:pt x="4531" y="675"/>
                    </a:cubicBezTo>
                    <a:cubicBezTo>
                      <a:pt x="4538" y="685"/>
                      <a:pt x="4552" y="706"/>
                      <a:pt x="4552" y="706"/>
                    </a:cubicBezTo>
                    <a:cubicBezTo>
                      <a:pt x="4531" y="771"/>
                      <a:pt x="4470" y="745"/>
                      <a:pt x="4407" y="757"/>
                    </a:cubicBezTo>
                    <a:cubicBezTo>
                      <a:pt x="4363" y="787"/>
                      <a:pt x="4346" y="823"/>
                      <a:pt x="4293" y="840"/>
                    </a:cubicBezTo>
                    <a:cubicBezTo>
                      <a:pt x="4256" y="865"/>
                      <a:pt x="4219" y="942"/>
                      <a:pt x="4180" y="954"/>
                    </a:cubicBezTo>
                    <a:cubicBezTo>
                      <a:pt x="4087" y="983"/>
                      <a:pt x="3998" y="988"/>
                      <a:pt x="3900" y="995"/>
                    </a:cubicBezTo>
                    <a:cubicBezTo>
                      <a:pt x="3796" y="1032"/>
                      <a:pt x="3839" y="1042"/>
                      <a:pt x="3848" y="1192"/>
                    </a:cubicBezTo>
                    <a:cubicBezTo>
                      <a:pt x="3835" y="1258"/>
                      <a:pt x="3837" y="1253"/>
                      <a:pt x="3776" y="1275"/>
                    </a:cubicBezTo>
                    <a:cubicBezTo>
                      <a:pt x="3714" y="1322"/>
                      <a:pt x="3618" y="1379"/>
                      <a:pt x="3538" y="1388"/>
                    </a:cubicBezTo>
                    <a:cubicBezTo>
                      <a:pt x="3476" y="1395"/>
                      <a:pt x="3352" y="1409"/>
                      <a:pt x="3352" y="1409"/>
                    </a:cubicBezTo>
                    <a:cubicBezTo>
                      <a:pt x="3294" y="1429"/>
                      <a:pt x="3242" y="1454"/>
                      <a:pt x="3186" y="1481"/>
                    </a:cubicBezTo>
                    <a:cubicBezTo>
                      <a:pt x="3088" y="1473"/>
                      <a:pt x="3004" y="1452"/>
                      <a:pt x="2907" y="1440"/>
                    </a:cubicBezTo>
                    <a:cubicBezTo>
                      <a:pt x="2871" y="1428"/>
                      <a:pt x="2841" y="1396"/>
                      <a:pt x="2804" y="1388"/>
                    </a:cubicBezTo>
                    <a:cubicBezTo>
                      <a:pt x="2702" y="1366"/>
                      <a:pt x="2597" y="1373"/>
                      <a:pt x="2493" y="1368"/>
                    </a:cubicBezTo>
                    <a:cubicBezTo>
                      <a:pt x="2441" y="1361"/>
                      <a:pt x="2390" y="1354"/>
                      <a:pt x="2338" y="1347"/>
                    </a:cubicBezTo>
                    <a:cubicBezTo>
                      <a:pt x="2313" y="1344"/>
                      <a:pt x="2297" y="1285"/>
                      <a:pt x="2297" y="1285"/>
                    </a:cubicBezTo>
                    <a:cubicBezTo>
                      <a:pt x="2282" y="1221"/>
                      <a:pt x="2257" y="1198"/>
                      <a:pt x="2235" y="1140"/>
                    </a:cubicBezTo>
                    <a:cubicBezTo>
                      <a:pt x="2217" y="1093"/>
                      <a:pt x="2218" y="1066"/>
                      <a:pt x="2173" y="1037"/>
                    </a:cubicBezTo>
                    <a:cubicBezTo>
                      <a:pt x="2141" y="947"/>
                      <a:pt x="1997" y="948"/>
                      <a:pt x="1914" y="933"/>
                    </a:cubicBezTo>
                    <a:cubicBezTo>
                      <a:pt x="1875" y="908"/>
                      <a:pt x="1847" y="885"/>
                      <a:pt x="1831" y="840"/>
                    </a:cubicBezTo>
                    <a:cubicBezTo>
                      <a:pt x="1854" y="806"/>
                      <a:pt x="1880" y="796"/>
                      <a:pt x="1893" y="757"/>
                    </a:cubicBezTo>
                    <a:cubicBezTo>
                      <a:pt x="1875" y="587"/>
                      <a:pt x="1903" y="715"/>
                      <a:pt x="1862" y="633"/>
                    </a:cubicBezTo>
                    <a:cubicBezTo>
                      <a:pt x="1857" y="623"/>
                      <a:pt x="1862" y="607"/>
                      <a:pt x="1852" y="602"/>
                    </a:cubicBezTo>
                    <a:cubicBezTo>
                      <a:pt x="1827" y="588"/>
                      <a:pt x="1797" y="589"/>
                      <a:pt x="1769" y="582"/>
                    </a:cubicBezTo>
                    <a:cubicBezTo>
                      <a:pt x="1745" y="531"/>
                      <a:pt x="1716" y="477"/>
                      <a:pt x="1676" y="437"/>
                    </a:cubicBezTo>
                    <a:cubicBezTo>
                      <a:pt x="1653" y="366"/>
                      <a:pt x="1645" y="375"/>
                      <a:pt x="1562" y="364"/>
                    </a:cubicBezTo>
                    <a:cubicBezTo>
                      <a:pt x="1539" y="380"/>
                      <a:pt x="1512" y="389"/>
                      <a:pt x="1490" y="406"/>
                    </a:cubicBezTo>
                    <a:cubicBezTo>
                      <a:pt x="1467" y="424"/>
                      <a:pt x="1428" y="468"/>
                      <a:pt x="1428" y="468"/>
                    </a:cubicBezTo>
                    <a:cubicBezTo>
                      <a:pt x="1414" y="584"/>
                      <a:pt x="1426" y="556"/>
                      <a:pt x="1314" y="571"/>
                    </a:cubicBezTo>
                    <a:cubicBezTo>
                      <a:pt x="1300" y="561"/>
                      <a:pt x="1288" y="548"/>
                      <a:pt x="1273" y="540"/>
                    </a:cubicBezTo>
                    <a:cubicBezTo>
                      <a:pt x="1254" y="530"/>
                      <a:pt x="1211" y="519"/>
                      <a:pt x="1211" y="519"/>
                    </a:cubicBezTo>
                    <a:cubicBezTo>
                      <a:pt x="1160" y="553"/>
                      <a:pt x="1151" y="617"/>
                      <a:pt x="1097" y="654"/>
                    </a:cubicBezTo>
                    <a:cubicBezTo>
                      <a:pt x="1085" y="692"/>
                      <a:pt x="1063" y="722"/>
                      <a:pt x="1045" y="757"/>
                    </a:cubicBezTo>
                    <a:cubicBezTo>
                      <a:pt x="980" y="708"/>
                      <a:pt x="850" y="670"/>
                      <a:pt x="818" y="768"/>
                    </a:cubicBezTo>
                    <a:cubicBezTo>
                      <a:pt x="868" y="843"/>
                      <a:pt x="892" y="870"/>
                      <a:pt x="828" y="964"/>
                    </a:cubicBezTo>
                    <a:cubicBezTo>
                      <a:pt x="825" y="978"/>
                      <a:pt x="827" y="995"/>
                      <a:pt x="818" y="1006"/>
                    </a:cubicBezTo>
                    <a:cubicBezTo>
                      <a:pt x="802" y="1025"/>
                      <a:pt x="756" y="1047"/>
                      <a:pt x="756" y="1047"/>
                    </a:cubicBezTo>
                    <a:cubicBezTo>
                      <a:pt x="749" y="1068"/>
                      <a:pt x="750" y="1094"/>
                      <a:pt x="735" y="1109"/>
                    </a:cubicBezTo>
                    <a:cubicBezTo>
                      <a:pt x="688" y="1156"/>
                      <a:pt x="633" y="1159"/>
                      <a:pt x="569" y="1171"/>
                    </a:cubicBezTo>
                    <a:cubicBezTo>
                      <a:pt x="508" y="1151"/>
                      <a:pt x="445" y="1171"/>
                      <a:pt x="383" y="1181"/>
                    </a:cubicBezTo>
                    <a:cubicBezTo>
                      <a:pt x="357" y="1263"/>
                      <a:pt x="364" y="1244"/>
                      <a:pt x="269" y="1233"/>
                    </a:cubicBezTo>
                    <a:cubicBezTo>
                      <a:pt x="240" y="1188"/>
                      <a:pt x="257" y="1194"/>
                      <a:pt x="187" y="1212"/>
                    </a:cubicBezTo>
                    <a:cubicBezTo>
                      <a:pt x="166" y="1217"/>
                      <a:pt x="125" y="1233"/>
                      <a:pt x="125" y="1233"/>
                    </a:cubicBezTo>
                    <a:cubicBezTo>
                      <a:pt x="71" y="1270"/>
                      <a:pt x="106" y="1279"/>
                      <a:pt x="52" y="1316"/>
                    </a:cubicBezTo>
                    <a:cubicBezTo>
                      <a:pt x="36" y="1366"/>
                      <a:pt x="15" y="1364"/>
                      <a:pt x="0" y="1419"/>
                    </a:cubicBezTo>
                    <a:cubicBezTo>
                      <a:pt x="10" y="1429"/>
                      <a:pt x="19" y="1442"/>
                      <a:pt x="31" y="1450"/>
                    </a:cubicBezTo>
                    <a:cubicBezTo>
                      <a:pt x="40" y="1456"/>
                      <a:pt x="55" y="1453"/>
                      <a:pt x="63" y="1461"/>
                    </a:cubicBezTo>
                    <a:cubicBezTo>
                      <a:pt x="68" y="1466"/>
                      <a:pt x="83" y="1533"/>
                      <a:pt x="83" y="1533"/>
                    </a:cubicBezTo>
                    <a:cubicBezTo>
                      <a:pt x="80" y="1557"/>
                      <a:pt x="80" y="1582"/>
                      <a:pt x="73" y="1606"/>
                    </a:cubicBezTo>
                    <a:cubicBezTo>
                      <a:pt x="69" y="1618"/>
                      <a:pt x="64" y="1635"/>
                      <a:pt x="52" y="1637"/>
                    </a:cubicBezTo>
                    <a:cubicBezTo>
                      <a:pt x="40" y="1639"/>
                      <a:pt x="31" y="1623"/>
                      <a:pt x="21" y="1616"/>
                    </a:cubicBezTo>
                    <a:cubicBezTo>
                      <a:pt x="43" y="1750"/>
                      <a:pt x="8" y="1631"/>
                      <a:pt x="63" y="1699"/>
                    </a:cubicBezTo>
                    <a:cubicBezTo>
                      <a:pt x="104" y="1750"/>
                      <a:pt x="28" y="1719"/>
                      <a:pt x="114" y="1740"/>
                    </a:cubicBezTo>
                    <a:cubicBezTo>
                      <a:pt x="150" y="1847"/>
                      <a:pt x="113" y="1841"/>
                      <a:pt x="187" y="1823"/>
                    </a:cubicBezTo>
                    <a:cubicBezTo>
                      <a:pt x="207" y="1885"/>
                      <a:pt x="194" y="1908"/>
                      <a:pt x="249" y="1926"/>
                    </a:cubicBezTo>
                    <a:cubicBezTo>
                      <a:pt x="271" y="1960"/>
                      <a:pt x="282" y="1972"/>
                      <a:pt x="290" y="2019"/>
                    </a:cubicBezTo>
                    <a:cubicBezTo>
                      <a:pt x="291" y="2024"/>
                      <a:pt x="299" y="2097"/>
                      <a:pt x="311" y="2112"/>
                    </a:cubicBezTo>
                    <a:cubicBezTo>
                      <a:pt x="319" y="2122"/>
                      <a:pt x="332" y="2126"/>
                      <a:pt x="342" y="2133"/>
                    </a:cubicBezTo>
                    <a:cubicBezTo>
                      <a:pt x="400" y="2223"/>
                      <a:pt x="345" y="2116"/>
                      <a:pt x="331" y="2174"/>
                    </a:cubicBezTo>
                    <a:cubicBezTo>
                      <a:pt x="325" y="2200"/>
                      <a:pt x="343" y="2249"/>
                      <a:pt x="352" y="2278"/>
                    </a:cubicBezTo>
                    <a:cubicBezTo>
                      <a:pt x="343" y="2339"/>
                      <a:pt x="357" y="2372"/>
                      <a:pt x="300" y="2392"/>
                    </a:cubicBezTo>
                    <a:cubicBezTo>
                      <a:pt x="290" y="2388"/>
                      <a:pt x="277" y="2389"/>
                      <a:pt x="269" y="2381"/>
                    </a:cubicBezTo>
                    <a:cubicBezTo>
                      <a:pt x="261" y="2373"/>
                      <a:pt x="264" y="2340"/>
                      <a:pt x="259" y="2350"/>
                    </a:cubicBezTo>
                    <a:cubicBezTo>
                      <a:pt x="238" y="2394"/>
                      <a:pt x="245" y="2447"/>
                      <a:pt x="238" y="2495"/>
                    </a:cubicBezTo>
                    <a:cubicBezTo>
                      <a:pt x="262" y="2559"/>
                      <a:pt x="359" y="2688"/>
                      <a:pt x="404" y="2733"/>
                    </a:cubicBezTo>
                    <a:cubicBezTo>
                      <a:pt x="436" y="2739"/>
                      <a:pt x="479" y="2744"/>
                      <a:pt x="507" y="2764"/>
                    </a:cubicBezTo>
                    <a:cubicBezTo>
                      <a:pt x="517" y="2771"/>
                      <a:pt x="519" y="2786"/>
                      <a:pt x="528" y="2795"/>
                    </a:cubicBezTo>
                    <a:cubicBezTo>
                      <a:pt x="540" y="2807"/>
                      <a:pt x="557" y="2814"/>
                      <a:pt x="569" y="2826"/>
                    </a:cubicBezTo>
                    <a:cubicBezTo>
                      <a:pt x="646" y="2903"/>
                      <a:pt x="558" y="2838"/>
                      <a:pt x="631" y="2888"/>
                    </a:cubicBezTo>
                    <a:cubicBezTo>
                      <a:pt x="635" y="2909"/>
                      <a:pt x="637" y="2930"/>
                      <a:pt x="642" y="2950"/>
                    </a:cubicBezTo>
                    <a:cubicBezTo>
                      <a:pt x="644" y="2961"/>
                      <a:pt x="642" y="2977"/>
                      <a:pt x="652" y="2981"/>
                    </a:cubicBezTo>
                    <a:cubicBezTo>
                      <a:pt x="665" y="2986"/>
                      <a:pt x="680" y="2974"/>
                      <a:pt x="694" y="2971"/>
                    </a:cubicBezTo>
                    <a:cubicBezTo>
                      <a:pt x="704" y="2964"/>
                      <a:pt x="714" y="2956"/>
                      <a:pt x="725" y="2950"/>
                    </a:cubicBezTo>
                    <a:cubicBezTo>
                      <a:pt x="735" y="2945"/>
                      <a:pt x="751" y="2930"/>
                      <a:pt x="756" y="2940"/>
                    </a:cubicBezTo>
                    <a:cubicBezTo>
                      <a:pt x="773" y="2975"/>
                      <a:pt x="766" y="3017"/>
                      <a:pt x="776" y="3054"/>
                    </a:cubicBezTo>
                    <a:cubicBezTo>
                      <a:pt x="782" y="3076"/>
                      <a:pt x="815" y="3100"/>
                      <a:pt x="828" y="3116"/>
                    </a:cubicBezTo>
                    <a:cubicBezTo>
                      <a:pt x="857" y="3150"/>
                      <a:pt x="867" y="3174"/>
                      <a:pt x="911" y="3188"/>
                    </a:cubicBezTo>
                    <a:cubicBezTo>
                      <a:pt x="997" y="3178"/>
                      <a:pt x="1018" y="3183"/>
                      <a:pt x="1097" y="3209"/>
                    </a:cubicBezTo>
                    <a:cubicBezTo>
                      <a:pt x="1118" y="3216"/>
                      <a:pt x="1159" y="3229"/>
                      <a:pt x="1159" y="3229"/>
                    </a:cubicBezTo>
                    <a:cubicBezTo>
                      <a:pt x="1169" y="3236"/>
                      <a:pt x="1179" y="3245"/>
                      <a:pt x="1190" y="3250"/>
                    </a:cubicBezTo>
                    <a:cubicBezTo>
                      <a:pt x="1210" y="3259"/>
                      <a:pt x="1252" y="3271"/>
                      <a:pt x="1252" y="3271"/>
                    </a:cubicBezTo>
                    <a:cubicBezTo>
                      <a:pt x="1248" y="3283"/>
                      <a:pt x="1222" y="3331"/>
                      <a:pt x="1273" y="3322"/>
                    </a:cubicBezTo>
                    <a:cubicBezTo>
                      <a:pt x="1287" y="3319"/>
                      <a:pt x="1292" y="3299"/>
                      <a:pt x="1304" y="3291"/>
                    </a:cubicBezTo>
                    <a:cubicBezTo>
                      <a:pt x="1313" y="3285"/>
                      <a:pt x="1325" y="3284"/>
                      <a:pt x="1335" y="3281"/>
                    </a:cubicBezTo>
                    <a:cubicBezTo>
                      <a:pt x="1342" y="3260"/>
                      <a:pt x="1337" y="3230"/>
                      <a:pt x="1356" y="3219"/>
                    </a:cubicBezTo>
                    <a:cubicBezTo>
                      <a:pt x="1369" y="3212"/>
                      <a:pt x="1376" y="3241"/>
                      <a:pt x="1387" y="3250"/>
                    </a:cubicBezTo>
                    <a:cubicBezTo>
                      <a:pt x="1397" y="3258"/>
                      <a:pt x="1406" y="3267"/>
                      <a:pt x="1418" y="3271"/>
                    </a:cubicBezTo>
                    <a:cubicBezTo>
                      <a:pt x="1444" y="3281"/>
                      <a:pt x="1500" y="3291"/>
                      <a:pt x="1500" y="3291"/>
                    </a:cubicBezTo>
                    <a:cubicBezTo>
                      <a:pt x="1514" y="3301"/>
                      <a:pt x="1527" y="3313"/>
                      <a:pt x="1542" y="3322"/>
                    </a:cubicBezTo>
                    <a:cubicBezTo>
                      <a:pt x="1552" y="3327"/>
                      <a:pt x="1565" y="3325"/>
                      <a:pt x="1573" y="3333"/>
                    </a:cubicBezTo>
                    <a:cubicBezTo>
                      <a:pt x="1581" y="3341"/>
                      <a:pt x="1578" y="3354"/>
                      <a:pt x="1583" y="3364"/>
                    </a:cubicBezTo>
                    <a:cubicBezTo>
                      <a:pt x="1602" y="3402"/>
                      <a:pt x="1631" y="3433"/>
                      <a:pt x="1666" y="3457"/>
                    </a:cubicBezTo>
                    <a:cubicBezTo>
                      <a:pt x="1735" y="3450"/>
                      <a:pt x="1835" y="3494"/>
                      <a:pt x="1873" y="3436"/>
                    </a:cubicBezTo>
                    <a:cubicBezTo>
                      <a:pt x="1880" y="3426"/>
                      <a:pt x="1884" y="3413"/>
                      <a:pt x="1893" y="3405"/>
                    </a:cubicBezTo>
                    <a:cubicBezTo>
                      <a:pt x="1905" y="3395"/>
                      <a:pt x="1921" y="3392"/>
                      <a:pt x="1935" y="3385"/>
                    </a:cubicBezTo>
                    <a:cubicBezTo>
                      <a:pt x="1964" y="3340"/>
                      <a:pt x="1986" y="3343"/>
                      <a:pt x="2038" y="3333"/>
                    </a:cubicBezTo>
                    <a:cubicBezTo>
                      <a:pt x="2052" y="3326"/>
                      <a:pt x="2064" y="3314"/>
                      <a:pt x="2080" y="3312"/>
                    </a:cubicBezTo>
                    <a:cubicBezTo>
                      <a:pt x="2163" y="3303"/>
                      <a:pt x="2125" y="3317"/>
                      <a:pt x="2162" y="3354"/>
                    </a:cubicBezTo>
                    <a:cubicBezTo>
                      <a:pt x="2180" y="3372"/>
                      <a:pt x="2202" y="3377"/>
                      <a:pt x="2224" y="3385"/>
                    </a:cubicBezTo>
                    <a:cubicBezTo>
                      <a:pt x="2286" y="3363"/>
                      <a:pt x="2284" y="3370"/>
                      <a:pt x="2297" y="3302"/>
                    </a:cubicBezTo>
                    <a:cubicBezTo>
                      <a:pt x="2311" y="3305"/>
                      <a:pt x="2326" y="3304"/>
                      <a:pt x="2338" y="3312"/>
                    </a:cubicBezTo>
                    <a:cubicBezTo>
                      <a:pt x="2437" y="3378"/>
                      <a:pt x="2284" y="3316"/>
                      <a:pt x="2390" y="3354"/>
                    </a:cubicBezTo>
                    <a:cubicBezTo>
                      <a:pt x="2389" y="3357"/>
                      <a:pt x="2366" y="3440"/>
                      <a:pt x="2390" y="3447"/>
                    </a:cubicBezTo>
                    <a:cubicBezTo>
                      <a:pt x="2400" y="3457"/>
                      <a:pt x="2455" y="3378"/>
                      <a:pt x="2452" y="3416"/>
                    </a:cubicBezTo>
                    <a:cubicBezTo>
                      <a:pt x="2398" y="3496"/>
                      <a:pt x="2414" y="3594"/>
                      <a:pt x="2369" y="3674"/>
                    </a:cubicBezTo>
                    <a:cubicBezTo>
                      <a:pt x="2361" y="3688"/>
                      <a:pt x="2360" y="3705"/>
                      <a:pt x="2349" y="3716"/>
                    </a:cubicBezTo>
                    <a:cubicBezTo>
                      <a:pt x="2338" y="3727"/>
                      <a:pt x="2321" y="3729"/>
                      <a:pt x="2307" y="3736"/>
                    </a:cubicBezTo>
                    <a:cubicBezTo>
                      <a:pt x="2300" y="3746"/>
                      <a:pt x="2292" y="3756"/>
                      <a:pt x="2287" y="3767"/>
                    </a:cubicBezTo>
                    <a:cubicBezTo>
                      <a:pt x="2281" y="3780"/>
                      <a:pt x="2289" y="3802"/>
                      <a:pt x="2276" y="3809"/>
                    </a:cubicBezTo>
                    <a:cubicBezTo>
                      <a:pt x="2274" y="3823"/>
                      <a:pt x="2267" y="3840"/>
                      <a:pt x="2276" y="3850"/>
                    </a:cubicBezTo>
                    <a:cubicBezTo>
                      <a:pt x="2295" y="3904"/>
                      <a:pt x="2272" y="3871"/>
                      <a:pt x="2328" y="3871"/>
                    </a:cubicBezTo>
                    <a:cubicBezTo>
                      <a:pt x="2342" y="3871"/>
                      <a:pt x="2355" y="3878"/>
                      <a:pt x="2369" y="3881"/>
                    </a:cubicBezTo>
                    <a:cubicBezTo>
                      <a:pt x="2382" y="3906"/>
                      <a:pt x="2402" y="3927"/>
                      <a:pt x="2411" y="3953"/>
                    </a:cubicBezTo>
                    <a:cubicBezTo>
                      <a:pt x="2440" y="4039"/>
                      <a:pt x="2394" y="3997"/>
                      <a:pt x="2452" y="4036"/>
                    </a:cubicBezTo>
                    <a:cubicBezTo>
                      <a:pt x="2459" y="4046"/>
                      <a:pt x="2471" y="4055"/>
                      <a:pt x="2473" y="4067"/>
                    </a:cubicBezTo>
                    <a:cubicBezTo>
                      <a:pt x="2483" y="4128"/>
                      <a:pt x="2395" y="4072"/>
                      <a:pt x="2473" y="4171"/>
                    </a:cubicBezTo>
                    <a:cubicBezTo>
                      <a:pt x="2486" y="4188"/>
                      <a:pt x="2514" y="4184"/>
                      <a:pt x="2535" y="4191"/>
                    </a:cubicBezTo>
                    <a:cubicBezTo>
                      <a:pt x="2563" y="4235"/>
                      <a:pt x="2568" y="4283"/>
                      <a:pt x="2597" y="4326"/>
                    </a:cubicBezTo>
                    <a:cubicBezTo>
                      <a:pt x="2604" y="4316"/>
                      <a:pt x="2609" y="4304"/>
                      <a:pt x="2618" y="4295"/>
                    </a:cubicBezTo>
                    <a:cubicBezTo>
                      <a:pt x="2630" y="4283"/>
                      <a:pt x="2650" y="4279"/>
                      <a:pt x="2659" y="4264"/>
                    </a:cubicBezTo>
                    <a:cubicBezTo>
                      <a:pt x="2668" y="4249"/>
                      <a:pt x="2666" y="4229"/>
                      <a:pt x="2669" y="4212"/>
                    </a:cubicBezTo>
                    <a:cubicBezTo>
                      <a:pt x="2710" y="4253"/>
                      <a:pt x="2720" y="4268"/>
                      <a:pt x="2731" y="4326"/>
                    </a:cubicBezTo>
                    <a:cubicBezTo>
                      <a:pt x="2831" y="4290"/>
                      <a:pt x="2675" y="4357"/>
                      <a:pt x="2773" y="4150"/>
                    </a:cubicBezTo>
                    <a:cubicBezTo>
                      <a:pt x="2783" y="4128"/>
                      <a:pt x="2821" y="4143"/>
                      <a:pt x="2845" y="4140"/>
                    </a:cubicBezTo>
                    <a:cubicBezTo>
                      <a:pt x="2892" y="4093"/>
                      <a:pt x="2897" y="4105"/>
                      <a:pt x="2949" y="4140"/>
                    </a:cubicBezTo>
                    <a:cubicBezTo>
                      <a:pt x="2959" y="4130"/>
                      <a:pt x="2966" y="4112"/>
                      <a:pt x="2980" y="4109"/>
                    </a:cubicBezTo>
                    <a:cubicBezTo>
                      <a:pt x="3133" y="4080"/>
                      <a:pt x="3012" y="4153"/>
                      <a:pt x="3093" y="4098"/>
                    </a:cubicBezTo>
                    <a:cubicBezTo>
                      <a:pt x="3110" y="4050"/>
                      <a:pt x="3135" y="4052"/>
                      <a:pt x="3176" y="4026"/>
                    </a:cubicBezTo>
                    <a:cubicBezTo>
                      <a:pt x="3200" y="4029"/>
                      <a:pt x="3227" y="4026"/>
                      <a:pt x="3249" y="4036"/>
                    </a:cubicBezTo>
                    <a:cubicBezTo>
                      <a:pt x="3260" y="4041"/>
                      <a:pt x="3260" y="4059"/>
                      <a:pt x="3269" y="4067"/>
                    </a:cubicBezTo>
                    <a:cubicBezTo>
                      <a:pt x="3281" y="4077"/>
                      <a:pt x="3346" y="4087"/>
                      <a:pt x="3352" y="4088"/>
                    </a:cubicBezTo>
                    <a:cubicBezTo>
                      <a:pt x="3381" y="4178"/>
                      <a:pt x="3337" y="4047"/>
                      <a:pt x="3383" y="4160"/>
                    </a:cubicBezTo>
                    <a:cubicBezTo>
                      <a:pt x="3413" y="4234"/>
                      <a:pt x="3380" y="4214"/>
                      <a:pt x="3435" y="4233"/>
                    </a:cubicBezTo>
                    <a:cubicBezTo>
                      <a:pt x="3446" y="4250"/>
                      <a:pt x="3460" y="4282"/>
                      <a:pt x="3486" y="4284"/>
                    </a:cubicBezTo>
                    <a:cubicBezTo>
                      <a:pt x="3552" y="4290"/>
                      <a:pt x="3642" y="4250"/>
                      <a:pt x="3704" y="4233"/>
                    </a:cubicBezTo>
                    <a:cubicBezTo>
                      <a:pt x="3758" y="4150"/>
                      <a:pt x="3694" y="4234"/>
                      <a:pt x="3745" y="4346"/>
                    </a:cubicBezTo>
                    <a:cubicBezTo>
                      <a:pt x="3751" y="4359"/>
                      <a:pt x="3818" y="4356"/>
                      <a:pt x="3828" y="4346"/>
                    </a:cubicBezTo>
                    <a:cubicBezTo>
                      <a:pt x="3884" y="4366"/>
                      <a:pt x="3834" y="4330"/>
                      <a:pt x="3848" y="4274"/>
                    </a:cubicBezTo>
                    <a:cubicBezTo>
                      <a:pt x="3827" y="4267"/>
                      <a:pt x="3801" y="4268"/>
                      <a:pt x="3786" y="4253"/>
                    </a:cubicBezTo>
                    <a:cubicBezTo>
                      <a:pt x="3778" y="4245"/>
                      <a:pt x="3807" y="4246"/>
                      <a:pt x="3817" y="4243"/>
                    </a:cubicBezTo>
                    <a:cubicBezTo>
                      <a:pt x="3831" y="4239"/>
                      <a:pt x="3845" y="4236"/>
                      <a:pt x="3859" y="4233"/>
                    </a:cubicBezTo>
                    <a:cubicBezTo>
                      <a:pt x="3923" y="4249"/>
                      <a:pt x="4055" y="4222"/>
                      <a:pt x="4055" y="4222"/>
                    </a:cubicBezTo>
                    <a:cubicBezTo>
                      <a:pt x="4077" y="4215"/>
                      <a:pt x="4110" y="4206"/>
                      <a:pt x="4128" y="4191"/>
                    </a:cubicBezTo>
                    <a:cubicBezTo>
                      <a:pt x="4137" y="4183"/>
                      <a:pt x="4139" y="4168"/>
                      <a:pt x="4148" y="4160"/>
                    </a:cubicBezTo>
                    <a:cubicBezTo>
                      <a:pt x="4173" y="4139"/>
                      <a:pt x="4212" y="4135"/>
                      <a:pt x="4242" y="4129"/>
                    </a:cubicBezTo>
                    <a:cubicBezTo>
                      <a:pt x="4245" y="4115"/>
                      <a:pt x="4240" y="4095"/>
                      <a:pt x="4252" y="4088"/>
                    </a:cubicBezTo>
                    <a:cubicBezTo>
                      <a:pt x="4264" y="4081"/>
                      <a:pt x="4279" y="4098"/>
                      <a:pt x="4293" y="4098"/>
                    </a:cubicBezTo>
                    <a:cubicBezTo>
                      <a:pt x="4307" y="4098"/>
                      <a:pt x="4321" y="4091"/>
                      <a:pt x="4335" y="4088"/>
                    </a:cubicBezTo>
                    <a:cubicBezTo>
                      <a:pt x="4456" y="4026"/>
                      <a:pt x="4249" y="4125"/>
                      <a:pt x="4542" y="4057"/>
                    </a:cubicBezTo>
                    <a:cubicBezTo>
                      <a:pt x="4553" y="4055"/>
                      <a:pt x="4543" y="4031"/>
                      <a:pt x="4552" y="4026"/>
                    </a:cubicBezTo>
                    <a:cubicBezTo>
                      <a:pt x="4570" y="4015"/>
                      <a:pt x="4593" y="4019"/>
                      <a:pt x="4614" y="4015"/>
                    </a:cubicBezTo>
                    <a:cubicBezTo>
                      <a:pt x="4640" y="3933"/>
                      <a:pt x="4601" y="4028"/>
                      <a:pt x="4655" y="3974"/>
                    </a:cubicBezTo>
                    <a:cubicBezTo>
                      <a:pt x="4673" y="3956"/>
                      <a:pt x="4683" y="3933"/>
                      <a:pt x="4697" y="3912"/>
                    </a:cubicBezTo>
                    <a:cubicBezTo>
                      <a:pt x="4704" y="3902"/>
                      <a:pt x="4710" y="3891"/>
                      <a:pt x="4717" y="3881"/>
                    </a:cubicBezTo>
                    <a:cubicBezTo>
                      <a:pt x="4724" y="3871"/>
                      <a:pt x="4738" y="3850"/>
                      <a:pt x="4738" y="3850"/>
                    </a:cubicBezTo>
                    <a:cubicBezTo>
                      <a:pt x="4745" y="3829"/>
                      <a:pt x="4752" y="3809"/>
                      <a:pt x="4759" y="3788"/>
                    </a:cubicBezTo>
                    <a:cubicBezTo>
                      <a:pt x="4768" y="3761"/>
                      <a:pt x="4842" y="3767"/>
                      <a:pt x="4842" y="3767"/>
                    </a:cubicBezTo>
                    <a:cubicBezTo>
                      <a:pt x="4858" y="3717"/>
                      <a:pt x="4892" y="3672"/>
                      <a:pt x="4935" y="3643"/>
                    </a:cubicBezTo>
                    <a:cubicBezTo>
                      <a:pt x="4938" y="3633"/>
                      <a:pt x="4940" y="3622"/>
                      <a:pt x="4945" y="3612"/>
                    </a:cubicBezTo>
                    <a:cubicBezTo>
                      <a:pt x="4951" y="3601"/>
                      <a:pt x="4962" y="3593"/>
                      <a:pt x="4966" y="3581"/>
                    </a:cubicBezTo>
                    <a:cubicBezTo>
                      <a:pt x="4977" y="3551"/>
                      <a:pt x="4978" y="3519"/>
                      <a:pt x="4986" y="3488"/>
                    </a:cubicBezTo>
                    <a:cubicBezTo>
                      <a:pt x="4976" y="3481"/>
                      <a:pt x="4966" y="3473"/>
                      <a:pt x="4955" y="3467"/>
                    </a:cubicBezTo>
                    <a:cubicBezTo>
                      <a:pt x="4945" y="3462"/>
                      <a:pt x="4919" y="3467"/>
                      <a:pt x="4924" y="3457"/>
                    </a:cubicBezTo>
                    <a:cubicBezTo>
                      <a:pt x="4931" y="3444"/>
                      <a:pt x="4952" y="3451"/>
                      <a:pt x="4966" y="3447"/>
                    </a:cubicBezTo>
                    <a:cubicBezTo>
                      <a:pt x="4977" y="3444"/>
                      <a:pt x="4987" y="3440"/>
                      <a:pt x="4997" y="3436"/>
                    </a:cubicBezTo>
                    <a:cubicBezTo>
                      <a:pt x="5006" y="3409"/>
                      <a:pt x="5001" y="3377"/>
                      <a:pt x="5017" y="3354"/>
                    </a:cubicBezTo>
                    <a:cubicBezTo>
                      <a:pt x="5026" y="3341"/>
                      <a:pt x="5045" y="3340"/>
                      <a:pt x="5059" y="3333"/>
                    </a:cubicBezTo>
                    <a:cubicBezTo>
                      <a:pt x="5076" y="3280"/>
                      <a:pt x="5068" y="3261"/>
                      <a:pt x="5110" y="3219"/>
                    </a:cubicBezTo>
                    <a:cubicBezTo>
                      <a:pt x="5122" y="3184"/>
                      <a:pt x="5150" y="3119"/>
                      <a:pt x="5121" y="3085"/>
                    </a:cubicBezTo>
                    <a:cubicBezTo>
                      <a:pt x="5112" y="3074"/>
                      <a:pt x="5093" y="3078"/>
                      <a:pt x="5079" y="3074"/>
                    </a:cubicBezTo>
                    <a:cubicBezTo>
                      <a:pt x="5100" y="3071"/>
                      <a:pt x="5123" y="3073"/>
                      <a:pt x="5142" y="3064"/>
                    </a:cubicBezTo>
                    <a:cubicBezTo>
                      <a:pt x="5156" y="3057"/>
                      <a:pt x="5176" y="3015"/>
                      <a:pt x="5152" y="3002"/>
                    </a:cubicBezTo>
                    <a:cubicBezTo>
                      <a:pt x="5128" y="2989"/>
                      <a:pt x="5039" y="2976"/>
                      <a:pt x="5007" y="2971"/>
                    </a:cubicBezTo>
                    <a:cubicBezTo>
                      <a:pt x="4997" y="2967"/>
                      <a:pt x="4976" y="2971"/>
                      <a:pt x="4976" y="2960"/>
                    </a:cubicBezTo>
                    <a:cubicBezTo>
                      <a:pt x="4976" y="2949"/>
                      <a:pt x="4997" y="2955"/>
                      <a:pt x="5007" y="2950"/>
                    </a:cubicBezTo>
                    <a:cubicBezTo>
                      <a:pt x="5029" y="2938"/>
                      <a:pt x="5048" y="2923"/>
                      <a:pt x="5069" y="2909"/>
                    </a:cubicBezTo>
                    <a:cubicBezTo>
                      <a:pt x="5079" y="2902"/>
                      <a:pt x="5100" y="2888"/>
                      <a:pt x="5100" y="2888"/>
                    </a:cubicBezTo>
                    <a:cubicBezTo>
                      <a:pt x="5119" y="2830"/>
                      <a:pt x="5095" y="2775"/>
                      <a:pt x="5048" y="2743"/>
                    </a:cubicBezTo>
                    <a:cubicBezTo>
                      <a:pt x="5038" y="2712"/>
                      <a:pt x="5023" y="2682"/>
                      <a:pt x="5017" y="2650"/>
                    </a:cubicBezTo>
                    <a:cubicBezTo>
                      <a:pt x="5014" y="2633"/>
                      <a:pt x="5021" y="2608"/>
                      <a:pt x="5007" y="2598"/>
                    </a:cubicBezTo>
                    <a:cubicBezTo>
                      <a:pt x="4981" y="2580"/>
                      <a:pt x="4976" y="2585"/>
                      <a:pt x="4945" y="2578"/>
                    </a:cubicBezTo>
                    <a:cubicBezTo>
                      <a:pt x="4925" y="2566"/>
                      <a:pt x="4918" y="2527"/>
                      <a:pt x="4904" y="2505"/>
                    </a:cubicBezTo>
                    <a:cubicBezTo>
                      <a:pt x="4890" y="2483"/>
                      <a:pt x="4883" y="2458"/>
                      <a:pt x="4862" y="2443"/>
                    </a:cubicBezTo>
                    <a:cubicBezTo>
                      <a:pt x="4855" y="2422"/>
                      <a:pt x="4784" y="2433"/>
                      <a:pt x="4779" y="2412"/>
                    </a:cubicBezTo>
                    <a:cubicBezTo>
                      <a:pt x="4776" y="2398"/>
                      <a:pt x="4777" y="2404"/>
                      <a:pt x="4769" y="2392"/>
                    </a:cubicBezTo>
                    <a:cubicBezTo>
                      <a:pt x="4762" y="2382"/>
                      <a:pt x="4748" y="2378"/>
                      <a:pt x="4738" y="2371"/>
                    </a:cubicBezTo>
                    <a:cubicBezTo>
                      <a:pt x="4750" y="2298"/>
                      <a:pt x="4754" y="2229"/>
                      <a:pt x="4790" y="2164"/>
                    </a:cubicBezTo>
                    <a:cubicBezTo>
                      <a:pt x="4802" y="2142"/>
                      <a:pt x="4808" y="2110"/>
                      <a:pt x="4831" y="2102"/>
                    </a:cubicBezTo>
                    <a:cubicBezTo>
                      <a:pt x="4852" y="2095"/>
                      <a:pt x="4893" y="2081"/>
                      <a:pt x="4893" y="2081"/>
                    </a:cubicBezTo>
                    <a:cubicBezTo>
                      <a:pt x="4917" y="2045"/>
                      <a:pt x="4935" y="2033"/>
                      <a:pt x="4976" y="2019"/>
                    </a:cubicBezTo>
                    <a:cubicBezTo>
                      <a:pt x="4986" y="2023"/>
                      <a:pt x="4997" y="2034"/>
                      <a:pt x="5007" y="2030"/>
                    </a:cubicBezTo>
                    <a:cubicBezTo>
                      <a:pt x="5019" y="2026"/>
                      <a:pt x="5036" y="2009"/>
                      <a:pt x="5028" y="1999"/>
                    </a:cubicBezTo>
                    <a:cubicBezTo>
                      <a:pt x="5014" y="1982"/>
                      <a:pt x="4966" y="1978"/>
                      <a:pt x="4966" y="1978"/>
                    </a:cubicBezTo>
                    <a:cubicBezTo>
                      <a:pt x="4923" y="1949"/>
                      <a:pt x="4889" y="1922"/>
                      <a:pt x="4842" y="1905"/>
                    </a:cubicBezTo>
                    <a:cubicBezTo>
                      <a:pt x="4828" y="1909"/>
                      <a:pt x="4812" y="1908"/>
                      <a:pt x="4800" y="1916"/>
                    </a:cubicBezTo>
                    <a:cubicBezTo>
                      <a:pt x="4778" y="1931"/>
                      <a:pt x="4764" y="1995"/>
                      <a:pt x="4759" y="2009"/>
                    </a:cubicBezTo>
                    <a:cubicBezTo>
                      <a:pt x="4755" y="2021"/>
                      <a:pt x="4738" y="2023"/>
                      <a:pt x="4728" y="2030"/>
                    </a:cubicBezTo>
                    <a:cubicBezTo>
                      <a:pt x="4577" y="2010"/>
                      <a:pt x="4687" y="2052"/>
                      <a:pt x="4635" y="1947"/>
                    </a:cubicBezTo>
                    <a:cubicBezTo>
                      <a:pt x="4632" y="1942"/>
                      <a:pt x="4545" y="1920"/>
                      <a:pt x="4531" y="1916"/>
                    </a:cubicBezTo>
                    <a:cubicBezTo>
                      <a:pt x="4518" y="1848"/>
                      <a:pt x="4511" y="1833"/>
                      <a:pt x="4521" y="1761"/>
                    </a:cubicBezTo>
                    <a:cubicBezTo>
                      <a:pt x="4555" y="1764"/>
                      <a:pt x="4590" y="1777"/>
                      <a:pt x="4624" y="1771"/>
                    </a:cubicBezTo>
                    <a:cubicBezTo>
                      <a:pt x="4635" y="1769"/>
                      <a:pt x="4632" y="1751"/>
                      <a:pt x="4635" y="1740"/>
                    </a:cubicBezTo>
                    <a:cubicBezTo>
                      <a:pt x="4639" y="1723"/>
                      <a:pt x="4636" y="1703"/>
                      <a:pt x="4645" y="1688"/>
                    </a:cubicBezTo>
                    <a:cubicBezTo>
                      <a:pt x="4653" y="1673"/>
                      <a:pt x="4693" y="1662"/>
                      <a:pt x="4707" y="1657"/>
                    </a:cubicBezTo>
                    <a:cubicBezTo>
                      <a:pt x="4714" y="1647"/>
                      <a:pt x="4719" y="1635"/>
                      <a:pt x="4728" y="1626"/>
                    </a:cubicBezTo>
                    <a:cubicBezTo>
                      <a:pt x="4737" y="1617"/>
                      <a:pt x="4754" y="1617"/>
                      <a:pt x="4759" y="1606"/>
                    </a:cubicBezTo>
                    <a:cubicBezTo>
                      <a:pt x="4812" y="1499"/>
                      <a:pt x="4750" y="1552"/>
                      <a:pt x="4800" y="1492"/>
                    </a:cubicBezTo>
                    <a:cubicBezTo>
                      <a:pt x="4809" y="1481"/>
                      <a:pt x="4818" y="1468"/>
                      <a:pt x="4831" y="1461"/>
                    </a:cubicBezTo>
                    <a:cubicBezTo>
                      <a:pt x="4850" y="1450"/>
                      <a:pt x="4893" y="1440"/>
                      <a:pt x="4893" y="1440"/>
                    </a:cubicBezTo>
                    <a:cubicBezTo>
                      <a:pt x="4909" y="1486"/>
                      <a:pt x="4930" y="1477"/>
                      <a:pt x="4945" y="1523"/>
                    </a:cubicBezTo>
                    <a:cubicBezTo>
                      <a:pt x="4942" y="1547"/>
                      <a:pt x="4944" y="1572"/>
                      <a:pt x="4935" y="1595"/>
                    </a:cubicBezTo>
                    <a:cubicBezTo>
                      <a:pt x="4925" y="1620"/>
                      <a:pt x="4898" y="1635"/>
                      <a:pt x="4883" y="1657"/>
                    </a:cubicBezTo>
                    <a:cubicBezTo>
                      <a:pt x="4894" y="1703"/>
                      <a:pt x="4882" y="1726"/>
                      <a:pt x="4893" y="1771"/>
                    </a:cubicBezTo>
                    <a:cubicBezTo>
                      <a:pt x="4973" y="1745"/>
                      <a:pt x="4881" y="1784"/>
                      <a:pt x="4935" y="1730"/>
                    </a:cubicBezTo>
                    <a:cubicBezTo>
                      <a:pt x="4953" y="1712"/>
                      <a:pt x="4997" y="1688"/>
                      <a:pt x="4997" y="1688"/>
                    </a:cubicBezTo>
                    <a:cubicBezTo>
                      <a:pt x="5039" y="1622"/>
                      <a:pt x="5068" y="1668"/>
                      <a:pt x="5131" y="1626"/>
                    </a:cubicBezTo>
                    <a:cubicBezTo>
                      <a:pt x="5138" y="1616"/>
                      <a:pt x="5142" y="1603"/>
                      <a:pt x="5152" y="1595"/>
                    </a:cubicBezTo>
                    <a:cubicBezTo>
                      <a:pt x="5161" y="1588"/>
                      <a:pt x="5179" y="1595"/>
                      <a:pt x="5183" y="1585"/>
                    </a:cubicBezTo>
                    <a:cubicBezTo>
                      <a:pt x="5230" y="1455"/>
                      <a:pt x="5138" y="1490"/>
                      <a:pt x="5255" y="1471"/>
                    </a:cubicBezTo>
                    <a:cubicBezTo>
                      <a:pt x="5277" y="1409"/>
                      <a:pt x="5249" y="1468"/>
                      <a:pt x="5297" y="1419"/>
                    </a:cubicBezTo>
                    <a:cubicBezTo>
                      <a:pt x="5306" y="1410"/>
                      <a:pt x="5309" y="1397"/>
                      <a:pt x="5317" y="1388"/>
                    </a:cubicBezTo>
                    <a:cubicBezTo>
                      <a:pt x="5326" y="1377"/>
                      <a:pt x="5338" y="1367"/>
                      <a:pt x="5348" y="1357"/>
                    </a:cubicBezTo>
                    <a:cubicBezTo>
                      <a:pt x="5355" y="1336"/>
                      <a:pt x="5362" y="1316"/>
                      <a:pt x="5369" y="1295"/>
                    </a:cubicBezTo>
                    <a:cubicBezTo>
                      <a:pt x="5375" y="1277"/>
                      <a:pt x="5403" y="1312"/>
                      <a:pt x="5421" y="1316"/>
                    </a:cubicBezTo>
                    <a:cubicBezTo>
                      <a:pt x="5462" y="1326"/>
                      <a:pt x="5545" y="1337"/>
                      <a:pt x="5545" y="1337"/>
                    </a:cubicBezTo>
                    <a:cubicBezTo>
                      <a:pt x="5532" y="1296"/>
                      <a:pt x="5524" y="1279"/>
                      <a:pt x="5483" y="1264"/>
                    </a:cubicBezTo>
                    <a:cubicBezTo>
                      <a:pt x="5530" y="1193"/>
                      <a:pt x="5500" y="1210"/>
                      <a:pt x="5555" y="1192"/>
                    </a:cubicBezTo>
                    <a:cubicBezTo>
                      <a:pt x="5574" y="1138"/>
                      <a:pt x="5595" y="1157"/>
                      <a:pt x="5628" y="1109"/>
                    </a:cubicBezTo>
                    <a:cubicBezTo>
                      <a:pt x="5621" y="1099"/>
                      <a:pt x="5607" y="1090"/>
                      <a:pt x="5607" y="1078"/>
                    </a:cubicBezTo>
                    <a:cubicBezTo>
                      <a:pt x="5607" y="1066"/>
                      <a:pt x="5624" y="1059"/>
                      <a:pt x="5628" y="1047"/>
                    </a:cubicBezTo>
                    <a:cubicBezTo>
                      <a:pt x="5635" y="1024"/>
                      <a:pt x="5635" y="999"/>
                      <a:pt x="5638" y="975"/>
                    </a:cubicBezTo>
                    <a:lnTo>
                      <a:pt x="5648" y="416"/>
                    </a:lnTo>
                    <a:cubicBezTo>
                      <a:pt x="5645" y="406"/>
                      <a:pt x="5638" y="385"/>
                      <a:pt x="5638" y="385"/>
                    </a:cubicBezTo>
                    <a:close/>
                  </a:path>
                </a:pathLst>
              </a:custGeom>
              <a:solidFill>
                <a:srgbClr val="FFFF00"/>
              </a:solidFill>
              <a:ln w="38100" cmpd="sng">
                <a:solidFill>
                  <a:srgbClr val="FF0000"/>
                </a:solidFill>
                <a:round/>
                <a:headEnd/>
                <a:tailEnd/>
              </a:ln>
            </p:spPr>
            <p:txBody>
              <a:bodyPr wrap="none" anchor="ctr"/>
              <a:lstStyle/>
              <a:p>
                <a:endParaRPr lang="zh-CN" altLang="en-US"/>
              </a:p>
            </p:txBody>
          </p:sp>
          <p:sp>
            <p:nvSpPr>
              <p:cNvPr id="29709" name="Freeform 5"/>
              <p:cNvSpPr>
                <a:spLocks/>
              </p:cNvSpPr>
              <p:nvPr/>
            </p:nvSpPr>
            <p:spPr bwMode="auto">
              <a:xfrm>
                <a:off x="2338" y="1634"/>
                <a:ext cx="2380" cy="1005"/>
              </a:xfrm>
              <a:custGeom>
                <a:avLst/>
                <a:gdLst>
                  <a:gd name="T0" fmla="*/ 0 w 2380"/>
                  <a:gd name="T1" fmla="*/ 704 h 1005"/>
                  <a:gd name="T2" fmla="*/ 62 w 2380"/>
                  <a:gd name="T3" fmla="*/ 745 h 1005"/>
                  <a:gd name="T4" fmla="*/ 83 w 2380"/>
                  <a:gd name="T5" fmla="*/ 776 h 1005"/>
                  <a:gd name="T6" fmla="*/ 124 w 2380"/>
                  <a:gd name="T7" fmla="*/ 786 h 1005"/>
                  <a:gd name="T8" fmla="*/ 176 w 2380"/>
                  <a:gd name="T9" fmla="*/ 735 h 1005"/>
                  <a:gd name="T10" fmla="*/ 207 w 2380"/>
                  <a:gd name="T11" fmla="*/ 797 h 1005"/>
                  <a:gd name="T12" fmla="*/ 279 w 2380"/>
                  <a:gd name="T13" fmla="*/ 828 h 1005"/>
                  <a:gd name="T14" fmla="*/ 310 w 2380"/>
                  <a:gd name="T15" fmla="*/ 890 h 1005"/>
                  <a:gd name="T16" fmla="*/ 517 w 2380"/>
                  <a:gd name="T17" fmla="*/ 931 h 1005"/>
                  <a:gd name="T18" fmla="*/ 579 w 2380"/>
                  <a:gd name="T19" fmla="*/ 962 h 1005"/>
                  <a:gd name="T20" fmla="*/ 600 w 2380"/>
                  <a:gd name="T21" fmla="*/ 993 h 1005"/>
                  <a:gd name="T22" fmla="*/ 641 w 2380"/>
                  <a:gd name="T23" fmla="*/ 1004 h 1005"/>
                  <a:gd name="T24" fmla="*/ 683 w 2380"/>
                  <a:gd name="T25" fmla="*/ 993 h 1005"/>
                  <a:gd name="T26" fmla="*/ 672 w 2380"/>
                  <a:gd name="T27" fmla="*/ 962 h 1005"/>
                  <a:gd name="T28" fmla="*/ 631 w 2380"/>
                  <a:gd name="T29" fmla="*/ 890 h 1005"/>
                  <a:gd name="T30" fmla="*/ 589 w 2380"/>
                  <a:gd name="T31" fmla="*/ 859 h 1005"/>
                  <a:gd name="T32" fmla="*/ 569 w 2380"/>
                  <a:gd name="T33" fmla="*/ 828 h 1005"/>
                  <a:gd name="T34" fmla="*/ 507 w 2380"/>
                  <a:gd name="T35" fmla="*/ 797 h 1005"/>
                  <a:gd name="T36" fmla="*/ 476 w 2380"/>
                  <a:gd name="T37" fmla="*/ 673 h 1005"/>
                  <a:gd name="T38" fmla="*/ 538 w 2380"/>
                  <a:gd name="T39" fmla="*/ 652 h 1005"/>
                  <a:gd name="T40" fmla="*/ 631 w 2380"/>
                  <a:gd name="T41" fmla="*/ 631 h 1005"/>
                  <a:gd name="T42" fmla="*/ 734 w 2380"/>
                  <a:gd name="T43" fmla="*/ 652 h 1005"/>
                  <a:gd name="T44" fmla="*/ 879 w 2380"/>
                  <a:gd name="T45" fmla="*/ 600 h 1005"/>
                  <a:gd name="T46" fmla="*/ 889 w 2380"/>
                  <a:gd name="T47" fmla="*/ 507 h 1005"/>
                  <a:gd name="T48" fmla="*/ 972 w 2380"/>
                  <a:gd name="T49" fmla="*/ 455 h 1005"/>
                  <a:gd name="T50" fmla="*/ 1096 w 2380"/>
                  <a:gd name="T51" fmla="*/ 362 h 1005"/>
                  <a:gd name="T52" fmla="*/ 1138 w 2380"/>
                  <a:gd name="T53" fmla="*/ 300 h 1005"/>
                  <a:gd name="T54" fmla="*/ 1158 w 2380"/>
                  <a:gd name="T55" fmla="*/ 269 h 1005"/>
                  <a:gd name="T56" fmla="*/ 1169 w 2380"/>
                  <a:gd name="T57" fmla="*/ 83 h 1005"/>
                  <a:gd name="T58" fmla="*/ 1189 w 2380"/>
                  <a:gd name="T59" fmla="*/ 21 h 1005"/>
                  <a:gd name="T60" fmla="*/ 1272 w 2380"/>
                  <a:gd name="T61" fmla="*/ 0 h 1005"/>
                  <a:gd name="T62" fmla="*/ 1438 w 2380"/>
                  <a:gd name="T63" fmla="*/ 31 h 1005"/>
                  <a:gd name="T64" fmla="*/ 1500 w 2380"/>
                  <a:gd name="T65" fmla="*/ 52 h 1005"/>
                  <a:gd name="T66" fmla="*/ 1531 w 2380"/>
                  <a:gd name="T67" fmla="*/ 73 h 1005"/>
                  <a:gd name="T68" fmla="*/ 1593 w 2380"/>
                  <a:gd name="T69" fmla="*/ 93 h 1005"/>
                  <a:gd name="T70" fmla="*/ 1593 w 2380"/>
                  <a:gd name="T71" fmla="*/ 155 h 1005"/>
                  <a:gd name="T72" fmla="*/ 1551 w 2380"/>
                  <a:gd name="T73" fmla="*/ 217 h 1005"/>
                  <a:gd name="T74" fmla="*/ 1541 w 2380"/>
                  <a:gd name="T75" fmla="*/ 352 h 1005"/>
                  <a:gd name="T76" fmla="*/ 1562 w 2380"/>
                  <a:gd name="T77" fmla="*/ 414 h 1005"/>
                  <a:gd name="T78" fmla="*/ 1551 w 2380"/>
                  <a:gd name="T79" fmla="*/ 548 h 1005"/>
                  <a:gd name="T80" fmla="*/ 1562 w 2380"/>
                  <a:gd name="T81" fmla="*/ 652 h 1005"/>
                  <a:gd name="T82" fmla="*/ 1531 w 2380"/>
                  <a:gd name="T83" fmla="*/ 766 h 1005"/>
                  <a:gd name="T84" fmla="*/ 1613 w 2380"/>
                  <a:gd name="T85" fmla="*/ 807 h 1005"/>
                  <a:gd name="T86" fmla="*/ 1696 w 2380"/>
                  <a:gd name="T87" fmla="*/ 745 h 1005"/>
                  <a:gd name="T88" fmla="*/ 1872 w 2380"/>
                  <a:gd name="T89" fmla="*/ 755 h 1005"/>
                  <a:gd name="T90" fmla="*/ 2007 w 2380"/>
                  <a:gd name="T91" fmla="*/ 724 h 1005"/>
                  <a:gd name="T92" fmla="*/ 2069 w 2380"/>
                  <a:gd name="T93" fmla="*/ 631 h 1005"/>
                  <a:gd name="T94" fmla="*/ 2089 w 2380"/>
                  <a:gd name="T95" fmla="*/ 600 h 1005"/>
                  <a:gd name="T96" fmla="*/ 2172 w 2380"/>
                  <a:gd name="T97" fmla="*/ 548 h 1005"/>
                  <a:gd name="T98" fmla="*/ 2244 w 2380"/>
                  <a:gd name="T99" fmla="*/ 476 h 1005"/>
                  <a:gd name="T100" fmla="*/ 2369 w 2380"/>
                  <a:gd name="T101" fmla="*/ 352 h 1005"/>
                  <a:gd name="T102" fmla="*/ 2379 w 2380"/>
                  <a:gd name="T103" fmla="*/ 311 h 100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380"/>
                  <a:gd name="T157" fmla="*/ 0 h 1005"/>
                  <a:gd name="T158" fmla="*/ 2380 w 2380"/>
                  <a:gd name="T159" fmla="*/ 1005 h 100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380" h="1005">
                    <a:moveTo>
                      <a:pt x="0" y="704"/>
                    </a:moveTo>
                    <a:cubicBezTo>
                      <a:pt x="39" y="716"/>
                      <a:pt x="32" y="709"/>
                      <a:pt x="62" y="745"/>
                    </a:cubicBezTo>
                    <a:cubicBezTo>
                      <a:pt x="70" y="755"/>
                      <a:pt x="73" y="769"/>
                      <a:pt x="83" y="776"/>
                    </a:cubicBezTo>
                    <a:cubicBezTo>
                      <a:pt x="95" y="784"/>
                      <a:pt x="110" y="783"/>
                      <a:pt x="124" y="786"/>
                    </a:cubicBezTo>
                    <a:cubicBezTo>
                      <a:pt x="130" y="776"/>
                      <a:pt x="156" y="731"/>
                      <a:pt x="176" y="735"/>
                    </a:cubicBezTo>
                    <a:cubicBezTo>
                      <a:pt x="195" y="739"/>
                      <a:pt x="199" y="787"/>
                      <a:pt x="207" y="797"/>
                    </a:cubicBezTo>
                    <a:cubicBezTo>
                      <a:pt x="224" y="818"/>
                      <a:pt x="256" y="822"/>
                      <a:pt x="279" y="828"/>
                    </a:cubicBezTo>
                    <a:cubicBezTo>
                      <a:pt x="292" y="847"/>
                      <a:pt x="296" y="872"/>
                      <a:pt x="310" y="890"/>
                    </a:cubicBezTo>
                    <a:cubicBezTo>
                      <a:pt x="350" y="939"/>
                      <a:pt x="489" y="929"/>
                      <a:pt x="517" y="931"/>
                    </a:cubicBezTo>
                    <a:cubicBezTo>
                      <a:pt x="543" y="939"/>
                      <a:pt x="558" y="941"/>
                      <a:pt x="579" y="962"/>
                    </a:cubicBezTo>
                    <a:cubicBezTo>
                      <a:pt x="588" y="971"/>
                      <a:pt x="590" y="986"/>
                      <a:pt x="600" y="993"/>
                    </a:cubicBezTo>
                    <a:cubicBezTo>
                      <a:pt x="612" y="1001"/>
                      <a:pt x="627" y="1000"/>
                      <a:pt x="641" y="1004"/>
                    </a:cubicBezTo>
                    <a:cubicBezTo>
                      <a:pt x="655" y="1000"/>
                      <a:pt x="674" y="1005"/>
                      <a:pt x="683" y="993"/>
                    </a:cubicBezTo>
                    <a:cubicBezTo>
                      <a:pt x="690" y="984"/>
                      <a:pt x="674" y="973"/>
                      <a:pt x="672" y="962"/>
                    </a:cubicBezTo>
                    <a:cubicBezTo>
                      <a:pt x="655" y="888"/>
                      <a:pt x="685" y="907"/>
                      <a:pt x="631" y="890"/>
                    </a:cubicBezTo>
                    <a:cubicBezTo>
                      <a:pt x="617" y="880"/>
                      <a:pt x="601" y="871"/>
                      <a:pt x="589" y="859"/>
                    </a:cubicBezTo>
                    <a:cubicBezTo>
                      <a:pt x="580" y="850"/>
                      <a:pt x="578" y="836"/>
                      <a:pt x="569" y="828"/>
                    </a:cubicBezTo>
                    <a:cubicBezTo>
                      <a:pt x="551" y="813"/>
                      <a:pt x="526" y="810"/>
                      <a:pt x="507" y="797"/>
                    </a:cubicBezTo>
                    <a:cubicBezTo>
                      <a:pt x="485" y="764"/>
                      <a:pt x="434" y="721"/>
                      <a:pt x="476" y="673"/>
                    </a:cubicBezTo>
                    <a:cubicBezTo>
                      <a:pt x="490" y="657"/>
                      <a:pt x="538" y="652"/>
                      <a:pt x="538" y="652"/>
                    </a:cubicBezTo>
                    <a:cubicBezTo>
                      <a:pt x="575" y="627"/>
                      <a:pt x="588" y="617"/>
                      <a:pt x="631" y="631"/>
                    </a:cubicBezTo>
                    <a:cubicBezTo>
                      <a:pt x="673" y="659"/>
                      <a:pt x="684" y="664"/>
                      <a:pt x="734" y="652"/>
                    </a:cubicBezTo>
                    <a:cubicBezTo>
                      <a:pt x="782" y="620"/>
                      <a:pt x="831" y="632"/>
                      <a:pt x="879" y="600"/>
                    </a:cubicBezTo>
                    <a:cubicBezTo>
                      <a:pt x="910" y="555"/>
                      <a:pt x="921" y="554"/>
                      <a:pt x="889" y="507"/>
                    </a:cubicBezTo>
                    <a:cubicBezTo>
                      <a:pt x="907" y="456"/>
                      <a:pt x="925" y="472"/>
                      <a:pt x="972" y="455"/>
                    </a:cubicBezTo>
                    <a:cubicBezTo>
                      <a:pt x="1002" y="411"/>
                      <a:pt x="1045" y="376"/>
                      <a:pt x="1096" y="362"/>
                    </a:cubicBezTo>
                    <a:cubicBezTo>
                      <a:pt x="1110" y="341"/>
                      <a:pt x="1124" y="321"/>
                      <a:pt x="1138" y="300"/>
                    </a:cubicBezTo>
                    <a:cubicBezTo>
                      <a:pt x="1145" y="290"/>
                      <a:pt x="1158" y="269"/>
                      <a:pt x="1158" y="269"/>
                    </a:cubicBezTo>
                    <a:cubicBezTo>
                      <a:pt x="1162" y="207"/>
                      <a:pt x="1161" y="145"/>
                      <a:pt x="1169" y="83"/>
                    </a:cubicBezTo>
                    <a:cubicBezTo>
                      <a:pt x="1172" y="61"/>
                      <a:pt x="1168" y="26"/>
                      <a:pt x="1189" y="21"/>
                    </a:cubicBezTo>
                    <a:cubicBezTo>
                      <a:pt x="1217" y="14"/>
                      <a:pt x="1244" y="7"/>
                      <a:pt x="1272" y="0"/>
                    </a:cubicBezTo>
                    <a:cubicBezTo>
                      <a:pt x="1330" y="12"/>
                      <a:pt x="1377" y="24"/>
                      <a:pt x="1438" y="31"/>
                    </a:cubicBezTo>
                    <a:cubicBezTo>
                      <a:pt x="1459" y="38"/>
                      <a:pt x="1482" y="40"/>
                      <a:pt x="1500" y="52"/>
                    </a:cubicBezTo>
                    <a:cubicBezTo>
                      <a:pt x="1510" y="59"/>
                      <a:pt x="1520" y="68"/>
                      <a:pt x="1531" y="73"/>
                    </a:cubicBezTo>
                    <a:cubicBezTo>
                      <a:pt x="1551" y="82"/>
                      <a:pt x="1593" y="93"/>
                      <a:pt x="1593" y="93"/>
                    </a:cubicBezTo>
                    <a:cubicBezTo>
                      <a:pt x="1603" y="123"/>
                      <a:pt x="1610" y="125"/>
                      <a:pt x="1593" y="155"/>
                    </a:cubicBezTo>
                    <a:cubicBezTo>
                      <a:pt x="1581" y="177"/>
                      <a:pt x="1551" y="217"/>
                      <a:pt x="1551" y="217"/>
                    </a:cubicBezTo>
                    <a:cubicBezTo>
                      <a:pt x="1541" y="271"/>
                      <a:pt x="1526" y="297"/>
                      <a:pt x="1541" y="352"/>
                    </a:cubicBezTo>
                    <a:cubicBezTo>
                      <a:pt x="1547" y="373"/>
                      <a:pt x="1562" y="414"/>
                      <a:pt x="1562" y="414"/>
                    </a:cubicBezTo>
                    <a:cubicBezTo>
                      <a:pt x="1558" y="459"/>
                      <a:pt x="1551" y="503"/>
                      <a:pt x="1551" y="548"/>
                    </a:cubicBezTo>
                    <a:cubicBezTo>
                      <a:pt x="1551" y="583"/>
                      <a:pt x="1562" y="617"/>
                      <a:pt x="1562" y="652"/>
                    </a:cubicBezTo>
                    <a:cubicBezTo>
                      <a:pt x="1562" y="686"/>
                      <a:pt x="1542" y="733"/>
                      <a:pt x="1531" y="766"/>
                    </a:cubicBezTo>
                    <a:cubicBezTo>
                      <a:pt x="1546" y="826"/>
                      <a:pt x="1555" y="826"/>
                      <a:pt x="1613" y="807"/>
                    </a:cubicBezTo>
                    <a:cubicBezTo>
                      <a:pt x="1637" y="771"/>
                      <a:pt x="1655" y="758"/>
                      <a:pt x="1696" y="745"/>
                    </a:cubicBezTo>
                    <a:cubicBezTo>
                      <a:pt x="1762" y="766"/>
                      <a:pt x="1802" y="764"/>
                      <a:pt x="1872" y="755"/>
                    </a:cubicBezTo>
                    <a:cubicBezTo>
                      <a:pt x="1916" y="741"/>
                      <a:pt x="1962" y="736"/>
                      <a:pt x="2007" y="724"/>
                    </a:cubicBezTo>
                    <a:cubicBezTo>
                      <a:pt x="2028" y="693"/>
                      <a:pt x="2048" y="662"/>
                      <a:pt x="2069" y="631"/>
                    </a:cubicBezTo>
                    <a:cubicBezTo>
                      <a:pt x="2076" y="621"/>
                      <a:pt x="2078" y="605"/>
                      <a:pt x="2089" y="600"/>
                    </a:cubicBezTo>
                    <a:cubicBezTo>
                      <a:pt x="2117" y="586"/>
                      <a:pt x="2150" y="572"/>
                      <a:pt x="2172" y="548"/>
                    </a:cubicBezTo>
                    <a:cubicBezTo>
                      <a:pt x="2241" y="470"/>
                      <a:pt x="2180" y="497"/>
                      <a:pt x="2244" y="476"/>
                    </a:cubicBezTo>
                    <a:cubicBezTo>
                      <a:pt x="2306" y="435"/>
                      <a:pt x="2294" y="376"/>
                      <a:pt x="2369" y="352"/>
                    </a:cubicBezTo>
                    <a:cubicBezTo>
                      <a:pt x="2380" y="318"/>
                      <a:pt x="2379" y="332"/>
                      <a:pt x="2379" y="311"/>
                    </a:cubicBezTo>
                  </a:path>
                </a:pathLst>
              </a:custGeom>
              <a:solidFill>
                <a:srgbClr val="FFFF00"/>
              </a:solidFill>
              <a:ln w="9525">
                <a:solidFill>
                  <a:srgbClr val="0000FF"/>
                </a:solidFill>
                <a:round/>
                <a:headEnd/>
                <a:tailEnd/>
              </a:ln>
            </p:spPr>
            <p:txBody>
              <a:bodyPr wrap="none" anchor="ctr"/>
              <a:lstStyle/>
              <a:p>
                <a:endParaRPr lang="zh-CN" altLang="en-US"/>
              </a:p>
            </p:txBody>
          </p:sp>
          <p:sp>
            <p:nvSpPr>
              <p:cNvPr id="29710" name="Freeform 6"/>
              <p:cNvSpPr>
                <a:spLocks/>
              </p:cNvSpPr>
              <p:nvPr/>
            </p:nvSpPr>
            <p:spPr bwMode="auto">
              <a:xfrm>
                <a:off x="1976" y="2410"/>
                <a:ext cx="3196" cy="1242"/>
              </a:xfrm>
              <a:custGeom>
                <a:avLst/>
                <a:gdLst>
                  <a:gd name="T0" fmla="*/ 0 w 3196"/>
                  <a:gd name="T1" fmla="*/ 0 h 1242"/>
                  <a:gd name="T2" fmla="*/ 165 w 3196"/>
                  <a:gd name="T3" fmla="*/ 10 h 1242"/>
                  <a:gd name="T4" fmla="*/ 310 w 3196"/>
                  <a:gd name="T5" fmla="*/ 83 h 1242"/>
                  <a:gd name="T6" fmla="*/ 445 w 3196"/>
                  <a:gd name="T7" fmla="*/ 217 h 1242"/>
                  <a:gd name="T8" fmla="*/ 538 w 3196"/>
                  <a:gd name="T9" fmla="*/ 341 h 1242"/>
                  <a:gd name="T10" fmla="*/ 600 w 3196"/>
                  <a:gd name="T11" fmla="*/ 424 h 1242"/>
                  <a:gd name="T12" fmla="*/ 662 w 3196"/>
                  <a:gd name="T13" fmla="*/ 672 h 1242"/>
                  <a:gd name="T14" fmla="*/ 610 w 3196"/>
                  <a:gd name="T15" fmla="*/ 827 h 1242"/>
                  <a:gd name="T16" fmla="*/ 641 w 3196"/>
                  <a:gd name="T17" fmla="*/ 952 h 1242"/>
                  <a:gd name="T18" fmla="*/ 703 w 3196"/>
                  <a:gd name="T19" fmla="*/ 983 h 1242"/>
                  <a:gd name="T20" fmla="*/ 724 w 3196"/>
                  <a:gd name="T21" fmla="*/ 1014 h 1242"/>
                  <a:gd name="T22" fmla="*/ 765 w 3196"/>
                  <a:gd name="T23" fmla="*/ 1014 h 1242"/>
                  <a:gd name="T24" fmla="*/ 910 w 3196"/>
                  <a:gd name="T25" fmla="*/ 1189 h 1242"/>
                  <a:gd name="T26" fmla="*/ 931 w 3196"/>
                  <a:gd name="T27" fmla="*/ 1158 h 1242"/>
                  <a:gd name="T28" fmla="*/ 941 w 3196"/>
                  <a:gd name="T29" fmla="*/ 1210 h 1242"/>
                  <a:gd name="T30" fmla="*/ 972 w 3196"/>
                  <a:gd name="T31" fmla="*/ 1200 h 1242"/>
                  <a:gd name="T32" fmla="*/ 1034 w 3196"/>
                  <a:gd name="T33" fmla="*/ 1169 h 1242"/>
                  <a:gd name="T34" fmla="*/ 1076 w 3196"/>
                  <a:gd name="T35" fmla="*/ 1138 h 1242"/>
                  <a:gd name="T36" fmla="*/ 1127 w 3196"/>
                  <a:gd name="T37" fmla="*/ 983 h 1242"/>
                  <a:gd name="T38" fmla="*/ 1169 w 3196"/>
                  <a:gd name="T39" fmla="*/ 889 h 1242"/>
                  <a:gd name="T40" fmla="*/ 1262 w 3196"/>
                  <a:gd name="T41" fmla="*/ 869 h 1242"/>
                  <a:gd name="T42" fmla="*/ 1303 w 3196"/>
                  <a:gd name="T43" fmla="*/ 858 h 1242"/>
                  <a:gd name="T44" fmla="*/ 1365 w 3196"/>
                  <a:gd name="T45" fmla="*/ 838 h 1242"/>
                  <a:gd name="T46" fmla="*/ 1427 w 3196"/>
                  <a:gd name="T47" fmla="*/ 807 h 1242"/>
                  <a:gd name="T48" fmla="*/ 1510 w 3196"/>
                  <a:gd name="T49" fmla="*/ 745 h 1242"/>
                  <a:gd name="T50" fmla="*/ 1531 w 3196"/>
                  <a:gd name="T51" fmla="*/ 714 h 1242"/>
                  <a:gd name="T52" fmla="*/ 1593 w 3196"/>
                  <a:gd name="T53" fmla="*/ 693 h 1242"/>
                  <a:gd name="T54" fmla="*/ 1634 w 3196"/>
                  <a:gd name="T55" fmla="*/ 631 h 1242"/>
                  <a:gd name="T56" fmla="*/ 1696 w 3196"/>
                  <a:gd name="T57" fmla="*/ 590 h 1242"/>
                  <a:gd name="T58" fmla="*/ 1903 w 3196"/>
                  <a:gd name="T59" fmla="*/ 517 h 1242"/>
                  <a:gd name="T60" fmla="*/ 1986 w 3196"/>
                  <a:gd name="T61" fmla="*/ 527 h 1242"/>
                  <a:gd name="T62" fmla="*/ 2007 w 3196"/>
                  <a:gd name="T63" fmla="*/ 600 h 1242"/>
                  <a:gd name="T64" fmla="*/ 2131 w 3196"/>
                  <a:gd name="T65" fmla="*/ 621 h 1242"/>
                  <a:gd name="T66" fmla="*/ 2162 w 3196"/>
                  <a:gd name="T67" fmla="*/ 652 h 1242"/>
                  <a:gd name="T68" fmla="*/ 2172 w 3196"/>
                  <a:gd name="T69" fmla="*/ 683 h 1242"/>
                  <a:gd name="T70" fmla="*/ 2234 w 3196"/>
                  <a:gd name="T71" fmla="*/ 714 h 1242"/>
                  <a:gd name="T72" fmla="*/ 2286 w 3196"/>
                  <a:gd name="T73" fmla="*/ 703 h 1242"/>
                  <a:gd name="T74" fmla="*/ 2307 w 3196"/>
                  <a:gd name="T75" fmla="*/ 672 h 1242"/>
                  <a:gd name="T76" fmla="*/ 2369 w 3196"/>
                  <a:gd name="T77" fmla="*/ 621 h 1242"/>
                  <a:gd name="T78" fmla="*/ 2451 w 3196"/>
                  <a:gd name="T79" fmla="*/ 569 h 1242"/>
                  <a:gd name="T80" fmla="*/ 2596 w 3196"/>
                  <a:gd name="T81" fmla="*/ 641 h 1242"/>
                  <a:gd name="T82" fmla="*/ 2741 w 3196"/>
                  <a:gd name="T83" fmla="*/ 548 h 1242"/>
                  <a:gd name="T84" fmla="*/ 2751 w 3196"/>
                  <a:gd name="T85" fmla="*/ 476 h 1242"/>
                  <a:gd name="T86" fmla="*/ 2844 w 3196"/>
                  <a:gd name="T87" fmla="*/ 414 h 1242"/>
                  <a:gd name="T88" fmla="*/ 2917 w 3196"/>
                  <a:gd name="T89" fmla="*/ 279 h 1242"/>
                  <a:gd name="T90" fmla="*/ 3051 w 3196"/>
                  <a:gd name="T91" fmla="*/ 290 h 1242"/>
                  <a:gd name="T92" fmla="*/ 3134 w 3196"/>
                  <a:gd name="T93" fmla="*/ 310 h 1242"/>
                  <a:gd name="T94" fmla="*/ 3196 w 3196"/>
                  <a:gd name="T95" fmla="*/ 331 h 1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196"/>
                  <a:gd name="T145" fmla="*/ 0 h 1242"/>
                  <a:gd name="T146" fmla="*/ 3196 w 3196"/>
                  <a:gd name="T147" fmla="*/ 1242 h 1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196" h="1242">
                    <a:moveTo>
                      <a:pt x="0" y="0"/>
                    </a:moveTo>
                    <a:cubicBezTo>
                      <a:pt x="58" y="40"/>
                      <a:pt x="98" y="28"/>
                      <a:pt x="165" y="10"/>
                    </a:cubicBezTo>
                    <a:cubicBezTo>
                      <a:pt x="219" y="24"/>
                      <a:pt x="261" y="58"/>
                      <a:pt x="310" y="83"/>
                    </a:cubicBezTo>
                    <a:cubicBezTo>
                      <a:pt x="352" y="147"/>
                      <a:pt x="368" y="199"/>
                      <a:pt x="445" y="217"/>
                    </a:cubicBezTo>
                    <a:cubicBezTo>
                      <a:pt x="473" y="260"/>
                      <a:pt x="496" y="314"/>
                      <a:pt x="538" y="341"/>
                    </a:cubicBezTo>
                    <a:cubicBezTo>
                      <a:pt x="560" y="376"/>
                      <a:pt x="586" y="385"/>
                      <a:pt x="600" y="424"/>
                    </a:cubicBezTo>
                    <a:cubicBezTo>
                      <a:pt x="607" y="515"/>
                      <a:pt x="611" y="597"/>
                      <a:pt x="662" y="672"/>
                    </a:cubicBezTo>
                    <a:cubicBezTo>
                      <a:pt x="647" y="728"/>
                      <a:pt x="625" y="768"/>
                      <a:pt x="610" y="827"/>
                    </a:cubicBezTo>
                    <a:cubicBezTo>
                      <a:pt x="616" y="858"/>
                      <a:pt x="620" y="926"/>
                      <a:pt x="641" y="952"/>
                    </a:cubicBezTo>
                    <a:cubicBezTo>
                      <a:pt x="654" y="968"/>
                      <a:pt x="685" y="976"/>
                      <a:pt x="703" y="983"/>
                    </a:cubicBezTo>
                    <a:cubicBezTo>
                      <a:pt x="710" y="993"/>
                      <a:pt x="712" y="1014"/>
                      <a:pt x="724" y="1014"/>
                    </a:cubicBezTo>
                    <a:cubicBezTo>
                      <a:pt x="775" y="1014"/>
                      <a:pt x="741" y="940"/>
                      <a:pt x="765" y="1014"/>
                    </a:cubicBezTo>
                    <a:cubicBezTo>
                      <a:pt x="785" y="1187"/>
                      <a:pt x="728" y="1242"/>
                      <a:pt x="910" y="1189"/>
                    </a:cubicBezTo>
                    <a:cubicBezTo>
                      <a:pt x="922" y="1186"/>
                      <a:pt x="924" y="1168"/>
                      <a:pt x="931" y="1158"/>
                    </a:cubicBezTo>
                    <a:cubicBezTo>
                      <a:pt x="934" y="1175"/>
                      <a:pt x="929" y="1197"/>
                      <a:pt x="941" y="1210"/>
                    </a:cubicBezTo>
                    <a:cubicBezTo>
                      <a:pt x="949" y="1218"/>
                      <a:pt x="962" y="1205"/>
                      <a:pt x="972" y="1200"/>
                    </a:cubicBezTo>
                    <a:cubicBezTo>
                      <a:pt x="1052" y="1160"/>
                      <a:pt x="956" y="1194"/>
                      <a:pt x="1034" y="1169"/>
                    </a:cubicBezTo>
                    <a:cubicBezTo>
                      <a:pt x="1048" y="1159"/>
                      <a:pt x="1070" y="1154"/>
                      <a:pt x="1076" y="1138"/>
                    </a:cubicBezTo>
                    <a:cubicBezTo>
                      <a:pt x="1141" y="963"/>
                      <a:pt x="1046" y="1035"/>
                      <a:pt x="1127" y="983"/>
                    </a:cubicBezTo>
                    <a:cubicBezTo>
                      <a:pt x="1132" y="969"/>
                      <a:pt x="1161" y="897"/>
                      <a:pt x="1169" y="889"/>
                    </a:cubicBezTo>
                    <a:cubicBezTo>
                      <a:pt x="1191" y="867"/>
                      <a:pt x="1231" y="875"/>
                      <a:pt x="1262" y="869"/>
                    </a:cubicBezTo>
                    <a:cubicBezTo>
                      <a:pt x="1276" y="866"/>
                      <a:pt x="1289" y="862"/>
                      <a:pt x="1303" y="858"/>
                    </a:cubicBezTo>
                    <a:cubicBezTo>
                      <a:pt x="1324" y="852"/>
                      <a:pt x="1365" y="838"/>
                      <a:pt x="1365" y="838"/>
                    </a:cubicBezTo>
                    <a:cubicBezTo>
                      <a:pt x="1384" y="825"/>
                      <a:pt x="1408" y="820"/>
                      <a:pt x="1427" y="807"/>
                    </a:cubicBezTo>
                    <a:cubicBezTo>
                      <a:pt x="1547" y="721"/>
                      <a:pt x="1399" y="799"/>
                      <a:pt x="1510" y="745"/>
                    </a:cubicBezTo>
                    <a:cubicBezTo>
                      <a:pt x="1517" y="735"/>
                      <a:pt x="1520" y="721"/>
                      <a:pt x="1531" y="714"/>
                    </a:cubicBezTo>
                    <a:cubicBezTo>
                      <a:pt x="1549" y="702"/>
                      <a:pt x="1593" y="693"/>
                      <a:pt x="1593" y="693"/>
                    </a:cubicBezTo>
                    <a:cubicBezTo>
                      <a:pt x="1607" y="672"/>
                      <a:pt x="1613" y="645"/>
                      <a:pt x="1634" y="631"/>
                    </a:cubicBezTo>
                    <a:cubicBezTo>
                      <a:pt x="1655" y="617"/>
                      <a:pt x="1696" y="590"/>
                      <a:pt x="1696" y="590"/>
                    </a:cubicBezTo>
                    <a:cubicBezTo>
                      <a:pt x="1738" y="526"/>
                      <a:pt x="1833" y="524"/>
                      <a:pt x="1903" y="517"/>
                    </a:cubicBezTo>
                    <a:cubicBezTo>
                      <a:pt x="1931" y="520"/>
                      <a:pt x="1962" y="513"/>
                      <a:pt x="1986" y="527"/>
                    </a:cubicBezTo>
                    <a:cubicBezTo>
                      <a:pt x="2008" y="539"/>
                      <a:pt x="1989" y="582"/>
                      <a:pt x="2007" y="600"/>
                    </a:cubicBezTo>
                    <a:cubicBezTo>
                      <a:pt x="2037" y="629"/>
                      <a:pt x="2089" y="616"/>
                      <a:pt x="2131" y="621"/>
                    </a:cubicBezTo>
                    <a:cubicBezTo>
                      <a:pt x="2141" y="631"/>
                      <a:pt x="2154" y="640"/>
                      <a:pt x="2162" y="652"/>
                    </a:cubicBezTo>
                    <a:cubicBezTo>
                      <a:pt x="2168" y="661"/>
                      <a:pt x="2165" y="675"/>
                      <a:pt x="2172" y="683"/>
                    </a:cubicBezTo>
                    <a:cubicBezTo>
                      <a:pt x="2185" y="699"/>
                      <a:pt x="2216" y="707"/>
                      <a:pt x="2234" y="714"/>
                    </a:cubicBezTo>
                    <a:cubicBezTo>
                      <a:pt x="2251" y="710"/>
                      <a:pt x="2271" y="712"/>
                      <a:pt x="2286" y="703"/>
                    </a:cubicBezTo>
                    <a:cubicBezTo>
                      <a:pt x="2297" y="697"/>
                      <a:pt x="2299" y="682"/>
                      <a:pt x="2307" y="672"/>
                    </a:cubicBezTo>
                    <a:cubicBezTo>
                      <a:pt x="2333" y="641"/>
                      <a:pt x="2337" y="641"/>
                      <a:pt x="2369" y="621"/>
                    </a:cubicBezTo>
                    <a:cubicBezTo>
                      <a:pt x="2395" y="538"/>
                      <a:pt x="2367" y="554"/>
                      <a:pt x="2451" y="569"/>
                    </a:cubicBezTo>
                    <a:cubicBezTo>
                      <a:pt x="2496" y="600"/>
                      <a:pt x="2544" y="624"/>
                      <a:pt x="2596" y="641"/>
                    </a:cubicBezTo>
                    <a:cubicBezTo>
                      <a:pt x="2677" y="628"/>
                      <a:pt x="2696" y="615"/>
                      <a:pt x="2741" y="548"/>
                    </a:cubicBezTo>
                    <a:cubicBezTo>
                      <a:pt x="2744" y="524"/>
                      <a:pt x="2742" y="499"/>
                      <a:pt x="2751" y="476"/>
                    </a:cubicBezTo>
                    <a:cubicBezTo>
                      <a:pt x="2764" y="444"/>
                      <a:pt x="2818" y="431"/>
                      <a:pt x="2844" y="414"/>
                    </a:cubicBezTo>
                    <a:cubicBezTo>
                      <a:pt x="2882" y="358"/>
                      <a:pt x="2849" y="303"/>
                      <a:pt x="2917" y="279"/>
                    </a:cubicBezTo>
                    <a:cubicBezTo>
                      <a:pt x="2962" y="283"/>
                      <a:pt x="3007" y="284"/>
                      <a:pt x="3051" y="290"/>
                    </a:cubicBezTo>
                    <a:cubicBezTo>
                      <a:pt x="3079" y="294"/>
                      <a:pt x="3134" y="310"/>
                      <a:pt x="3134" y="310"/>
                    </a:cubicBezTo>
                    <a:cubicBezTo>
                      <a:pt x="3140" y="314"/>
                      <a:pt x="3196" y="363"/>
                      <a:pt x="3196" y="331"/>
                    </a:cubicBezTo>
                  </a:path>
                </a:pathLst>
              </a:custGeom>
              <a:solidFill>
                <a:srgbClr val="FFFF00"/>
              </a:solidFill>
              <a:ln w="9525">
                <a:solidFill>
                  <a:srgbClr val="0000FF"/>
                </a:solidFill>
                <a:round/>
                <a:headEnd/>
                <a:tailEnd/>
              </a:ln>
            </p:spPr>
            <p:txBody>
              <a:bodyPr wrap="none" anchor="ctr"/>
              <a:lstStyle/>
              <a:p>
                <a:endParaRPr lang="zh-CN" altLang="en-US"/>
              </a:p>
            </p:txBody>
          </p:sp>
          <p:sp>
            <p:nvSpPr>
              <p:cNvPr id="29711" name="Freeform 7"/>
              <p:cNvSpPr>
                <a:spLocks/>
              </p:cNvSpPr>
              <p:nvPr/>
            </p:nvSpPr>
            <p:spPr bwMode="auto">
              <a:xfrm>
                <a:off x="4903" y="10"/>
                <a:ext cx="397" cy="1666"/>
              </a:xfrm>
              <a:custGeom>
                <a:avLst/>
                <a:gdLst>
                  <a:gd name="T0" fmla="*/ 31 w 397"/>
                  <a:gd name="T1" fmla="*/ 0 h 1666"/>
                  <a:gd name="T2" fmla="*/ 21 w 397"/>
                  <a:gd name="T3" fmla="*/ 52 h 1666"/>
                  <a:gd name="T4" fmla="*/ 0 w 397"/>
                  <a:gd name="T5" fmla="*/ 114 h 1666"/>
                  <a:gd name="T6" fmla="*/ 83 w 397"/>
                  <a:gd name="T7" fmla="*/ 207 h 1666"/>
                  <a:gd name="T8" fmla="*/ 166 w 397"/>
                  <a:gd name="T9" fmla="*/ 331 h 1666"/>
                  <a:gd name="T10" fmla="*/ 166 w 397"/>
                  <a:gd name="T11" fmla="*/ 569 h 1666"/>
                  <a:gd name="T12" fmla="*/ 207 w 397"/>
                  <a:gd name="T13" fmla="*/ 642 h 1666"/>
                  <a:gd name="T14" fmla="*/ 310 w 397"/>
                  <a:gd name="T15" fmla="*/ 704 h 1666"/>
                  <a:gd name="T16" fmla="*/ 383 w 397"/>
                  <a:gd name="T17" fmla="*/ 807 h 1666"/>
                  <a:gd name="T18" fmla="*/ 393 w 397"/>
                  <a:gd name="T19" fmla="*/ 838 h 1666"/>
                  <a:gd name="T20" fmla="*/ 331 w 397"/>
                  <a:gd name="T21" fmla="*/ 1004 h 1666"/>
                  <a:gd name="T22" fmla="*/ 279 w 397"/>
                  <a:gd name="T23" fmla="*/ 1159 h 1666"/>
                  <a:gd name="T24" fmla="*/ 238 w 397"/>
                  <a:gd name="T25" fmla="*/ 1252 h 1666"/>
                  <a:gd name="T26" fmla="*/ 197 w 397"/>
                  <a:gd name="T27" fmla="*/ 1428 h 1666"/>
                  <a:gd name="T28" fmla="*/ 176 w 397"/>
                  <a:gd name="T29" fmla="*/ 1531 h 1666"/>
                  <a:gd name="T30" fmla="*/ 176 w 397"/>
                  <a:gd name="T31" fmla="*/ 1531 h 1666"/>
                  <a:gd name="T32" fmla="*/ 207 w 397"/>
                  <a:gd name="T33" fmla="*/ 1521 h 1666"/>
                  <a:gd name="T34" fmla="*/ 155 w 397"/>
                  <a:gd name="T35" fmla="*/ 1604 h 1666"/>
                  <a:gd name="T36" fmla="*/ 42 w 397"/>
                  <a:gd name="T37" fmla="*/ 1666 h 166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97"/>
                  <a:gd name="T58" fmla="*/ 0 h 1666"/>
                  <a:gd name="T59" fmla="*/ 397 w 397"/>
                  <a:gd name="T60" fmla="*/ 1666 h 166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97" h="1666">
                    <a:moveTo>
                      <a:pt x="31" y="0"/>
                    </a:moveTo>
                    <a:cubicBezTo>
                      <a:pt x="28" y="17"/>
                      <a:pt x="26" y="35"/>
                      <a:pt x="21" y="52"/>
                    </a:cubicBezTo>
                    <a:cubicBezTo>
                      <a:pt x="15" y="73"/>
                      <a:pt x="0" y="114"/>
                      <a:pt x="0" y="114"/>
                    </a:cubicBezTo>
                    <a:cubicBezTo>
                      <a:pt x="14" y="169"/>
                      <a:pt x="32" y="182"/>
                      <a:pt x="83" y="207"/>
                    </a:cubicBezTo>
                    <a:cubicBezTo>
                      <a:pt x="100" y="259"/>
                      <a:pt x="136" y="287"/>
                      <a:pt x="166" y="331"/>
                    </a:cubicBezTo>
                    <a:cubicBezTo>
                      <a:pt x="199" y="433"/>
                      <a:pt x="166" y="319"/>
                      <a:pt x="166" y="569"/>
                    </a:cubicBezTo>
                    <a:cubicBezTo>
                      <a:pt x="166" y="638"/>
                      <a:pt x="162" y="626"/>
                      <a:pt x="207" y="642"/>
                    </a:cubicBezTo>
                    <a:cubicBezTo>
                      <a:pt x="242" y="677"/>
                      <a:pt x="262" y="691"/>
                      <a:pt x="310" y="704"/>
                    </a:cubicBezTo>
                    <a:cubicBezTo>
                      <a:pt x="397" y="761"/>
                      <a:pt x="364" y="717"/>
                      <a:pt x="383" y="807"/>
                    </a:cubicBezTo>
                    <a:cubicBezTo>
                      <a:pt x="385" y="818"/>
                      <a:pt x="390" y="828"/>
                      <a:pt x="393" y="838"/>
                    </a:cubicBezTo>
                    <a:cubicBezTo>
                      <a:pt x="384" y="903"/>
                      <a:pt x="367" y="950"/>
                      <a:pt x="331" y="1004"/>
                    </a:cubicBezTo>
                    <a:cubicBezTo>
                      <a:pt x="313" y="1059"/>
                      <a:pt x="312" y="1110"/>
                      <a:pt x="279" y="1159"/>
                    </a:cubicBezTo>
                    <a:cubicBezTo>
                      <a:pt x="268" y="1193"/>
                      <a:pt x="249" y="1218"/>
                      <a:pt x="238" y="1252"/>
                    </a:cubicBezTo>
                    <a:cubicBezTo>
                      <a:pt x="230" y="1313"/>
                      <a:pt x="216" y="1369"/>
                      <a:pt x="197" y="1428"/>
                    </a:cubicBezTo>
                    <a:cubicBezTo>
                      <a:pt x="193" y="1452"/>
                      <a:pt x="181" y="1507"/>
                      <a:pt x="176" y="1531"/>
                    </a:cubicBezTo>
                    <a:cubicBezTo>
                      <a:pt x="174" y="1542"/>
                      <a:pt x="168" y="1523"/>
                      <a:pt x="176" y="1531"/>
                    </a:cubicBezTo>
                    <a:cubicBezTo>
                      <a:pt x="184" y="1539"/>
                      <a:pt x="215" y="1514"/>
                      <a:pt x="207" y="1521"/>
                    </a:cubicBezTo>
                    <a:cubicBezTo>
                      <a:pt x="207" y="1535"/>
                      <a:pt x="182" y="1580"/>
                      <a:pt x="155" y="1604"/>
                    </a:cubicBezTo>
                    <a:cubicBezTo>
                      <a:pt x="128" y="1628"/>
                      <a:pt x="66" y="1653"/>
                      <a:pt x="42" y="1666"/>
                    </a:cubicBezTo>
                  </a:path>
                </a:pathLst>
              </a:custGeom>
              <a:solidFill>
                <a:srgbClr val="FFFF00"/>
              </a:solidFill>
              <a:ln w="57150" cmpd="sng">
                <a:solidFill>
                  <a:schemeClr val="tx1"/>
                </a:solidFill>
                <a:round/>
                <a:headEnd/>
                <a:tailEnd/>
              </a:ln>
            </p:spPr>
            <p:txBody>
              <a:bodyPr wrap="none" anchor="ctr"/>
              <a:lstStyle/>
              <a:p>
                <a:endParaRPr lang="zh-CN" altLang="en-US"/>
              </a:p>
            </p:txBody>
          </p:sp>
          <p:grpSp>
            <p:nvGrpSpPr>
              <p:cNvPr id="29712" name="Group 8"/>
              <p:cNvGrpSpPr>
                <a:grpSpLocks/>
              </p:cNvGrpSpPr>
              <p:nvPr/>
            </p:nvGrpSpPr>
            <p:grpSpPr bwMode="auto">
              <a:xfrm>
                <a:off x="2976" y="2256"/>
                <a:ext cx="1786" cy="232"/>
                <a:chOff x="-778" y="3882"/>
                <a:chExt cx="1786" cy="232"/>
              </a:xfrm>
            </p:grpSpPr>
            <p:sp>
              <p:nvSpPr>
                <p:cNvPr id="29745" name="Freeform 9"/>
                <p:cNvSpPr>
                  <a:spLocks/>
                </p:cNvSpPr>
                <p:nvPr/>
              </p:nvSpPr>
              <p:spPr bwMode="auto">
                <a:xfrm>
                  <a:off x="-778" y="3882"/>
                  <a:ext cx="1773" cy="226"/>
                </a:xfrm>
                <a:custGeom>
                  <a:avLst/>
                  <a:gdLst>
                    <a:gd name="T0" fmla="*/ 0 w 1639"/>
                    <a:gd name="T1" fmla="*/ 9 h 226"/>
                    <a:gd name="T2" fmla="*/ 66 w 1639"/>
                    <a:gd name="T3" fmla="*/ 50 h 226"/>
                    <a:gd name="T4" fmla="*/ 115 w 1639"/>
                    <a:gd name="T5" fmla="*/ 71 h 226"/>
                    <a:gd name="T6" fmla="*/ 132 w 1639"/>
                    <a:gd name="T7" fmla="*/ 164 h 226"/>
                    <a:gd name="T8" fmla="*/ 249 w 1639"/>
                    <a:gd name="T9" fmla="*/ 195 h 226"/>
                    <a:gd name="T10" fmla="*/ 811 w 1639"/>
                    <a:gd name="T11" fmla="*/ 226 h 226"/>
                    <a:gd name="T12" fmla="*/ 1672 w 1639"/>
                    <a:gd name="T13" fmla="*/ 112 h 226"/>
                    <a:gd name="T14" fmla="*/ 1973 w 1639"/>
                    <a:gd name="T15" fmla="*/ 122 h 226"/>
                    <a:gd name="T16" fmla="*/ 2073 w 1639"/>
                    <a:gd name="T17" fmla="*/ 143 h 226"/>
                    <a:gd name="T18" fmla="*/ 2519 w 1639"/>
                    <a:gd name="T19" fmla="*/ 102 h 226"/>
                    <a:gd name="T20" fmla="*/ 2568 w 1639"/>
                    <a:gd name="T21" fmla="*/ 81 h 226"/>
                    <a:gd name="T22" fmla="*/ 2619 w 1639"/>
                    <a:gd name="T23" fmla="*/ 71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39"/>
                    <a:gd name="T37" fmla="*/ 0 h 226"/>
                    <a:gd name="T38" fmla="*/ 1639 w 1639"/>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39" h="226">
                      <a:moveTo>
                        <a:pt x="0" y="9"/>
                      </a:moveTo>
                      <a:cubicBezTo>
                        <a:pt x="67" y="31"/>
                        <a:pt x="2" y="0"/>
                        <a:pt x="41" y="50"/>
                      </a:cubicBezTo>
                      <a:cubicBezTo>
                        <a:pt x="49" y="60"/>
                        <a:pt x="62" y="64"/>
                        <a:pt x="72" y="71"/>
                      </a:cubicBezTo>
                      <a:cubicBezTo>
                        <a:pt x="75" y="102"/>
                        <a:pt x="71" y="135"/>
                        <a:pt x="82" y="164"/>
                      </a:cubicBezTo>
                      <a:cubicBezTo>
                        <a:pt x="88" y="181"/>
                        <a:pt x="144" y="193"/>
                        <a:pt x="155" y="195"/>
                      </a:cubicBezTo>
                      <a:cubicBezTo>
                        <a:pt x="271" y="214"/>
                        <a:pt x="391" y="218"/>
                        <a:pt x="507" y="226"/>
                      </a:cubicBezTo>
                      <a:cubicBezTo>
                        <a:pt x="689" y="211"/>
                        <a:pt x="870" y="168"/>
                        <a:pt x="1044" y="112"/>
                      </a:cubicBezTo>
                      <a:cubicBezTo>
                        <a:pt x="1106" y="115"/>
                        <a:pt x="1169" y="114"/>
                        <a:pt x="1231" y="122"/>
                      </a:cubicBezTo>
                      <a:cubicBezTo>
                        <a:pt x="1253" y="125"/>
                        <a:pt x="1293" y="143"/>
                        <a:pt x="1293" y="143"/>
                      </a:cubicBezTo>
                      <a:cubicBezTo>
                        <a:pt x="1639" y="127"/>
                        <a:pt x="1417" y="152"/>
                        <a:pt x="1572" y="102"/>
                      </a:cubicBezTo>
                      <a:cubicBezTo>
                        <a:pt x="1582" y="95"/>
                        <a:pt x="1592" y="87"/>
                        <a:pt x="1603" y="81"/>
                      </a:cubicBezTo>
                      <a:cubicBezTo>
                        <a:pt x="1613" y="76"/>
                        <a:pt x="1634" y="71"/>
                        <a:pt x="1634" y="71"/>
                      </a:cubicBezTo>
                    </a:path>
                  </a:pathLst>
                </a:custGeom>
                <a:noFill/>
                <a:ln w="127000" cmpd="sng">
                  <a:solidFill>
                    <a:schemeClr val="tx1"/>
                  </a:solidFill>
                  <a:round/>
                  <a:headEnd/>
                  <a:tailEnd/>
                </a:ln>
              </p:spPr>
              <p:txBody>
                <a:bodyPr wrap="none" anchor="ctr"/>
                <a:lstStyle/>
                <a:p>
                  <a:endParaRPr lang="zh-CN" altLang="en-US"/>
                </a:p>
              </p:txBody>
            </p:sp>
            <p:sp>
              <p:nvSpPr>
                <p:cNvPr id="29746" name="Freeform 10"/>
                <p:cNvSpPr>
                  <a:spLocks/>
                </p:cNvSpPr>
                <p:nvPr/>
              </p:nvSpPr>
              <p:spPr bwMode="auto">
                <a:xfrm>
                  <a:off x="-765" y="3888"/>
                  <a:ext cx="1773" cy="226"/>
                </a:xfrm>
                <a:custGeom>
                  <a:avLst/>
                  <a:gdLst>
                    <a:gd name="T0" fmla="*/ 0 w 1639"/>
                    <a:gd name="T1" fmla="*/ 9 h 226"/>
                    <a:gd name="T2" fmla="*/ 66 w 1639"/>
                    <a:gd name="T3" fmla="*/ 50 h 226"/>
                    <a:gd name="T4" fmla="*/ 115 w 1639"/>
                    <a:gd name="T5" fmla="*/ 71 h 226"/>
                    <a:gd name="T6" fmla="*/ 132 w 1639"/>
                    <a:gd name="T7" fmla="*/ 164 h 226"/>
                    <a:gd name="T8" fmla="*/ 249 w 1639"/>
                    <a:gd name="T9" fmla="*/ 195 h 226"/>
                    <a:gd name="T10" fmla="*/ 811 w 1639"/>
                    <a:gd name="T11" fmla="*/ 226 h 226"/>
                    <a:gd name="T12" fmla="*/ 1672 w 1639"/>
                    <a:gd name="T13" fmla="*/ 112 h 226"/>
                    <a:gd name="T14" fmla="*/ 1973 w 1639"/>
                    <a:gd name="T15" fmla="*/ 122 h 226"/>
                    <a:gd name="T16" fmla="*/ 2073 w 1639"/>
                    <a:gd name="T17" fmla="*/ 143 h 226"/>
                    <a:gd name="T18" fmla="*/ 2519 w 1639"/>
                    <a:gd name="T19" fmla="*/ 102 h 226"/>
                    <a:gd name="T20" fmla="*/ 2568 w 1639"/>
                    <a:gd name="T21" fmla="*/ 81 h 226"/>
                    <a:gd name="T22" fmla="*/ 2619 w 1639"/>
                    <a:gd name="T23" fmla="*/ 71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39"/>
                    <a:gd name="T37" fmla="*/ 0 h 226"/>
                    <a:gd name="T38" fmla="*/ 1639 w 1639"/>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39" h="226">
                      <a:moveTo>
                        <a:pt x="0" y="9"/>
                      </a:moveTo>
                      <a:cubicBezTo>
                        <a:pt x="67" y="31"/>
                        <a:pt x="2" y="0"/>
                        <a:pt x="41" y="50"/>
                      </a:cubicBezTo>
                      <a:cubicBezTo>
                        <a:pt x="49" y="60"/>
                        <a:pt x="62" y="64"/>
                        <a:pt x="72" y="71"/>
                      </a:cubicBezTo>
                      <a:cubicBezTo>
                        <a:pt x="75" y="102"/>
                        <a:pt x="71" y="135"/>
                        <a:pt x="82" y="164"/>
                      </a:cubicBezTo>
                      <a:cubicBezTo>
                        <a:pt x="88" y="181"/>
                        <a:pt x="144" y="193"/>
                        <a:pt x="155" y="195"/>
                      </a:cubicBezTo>
                      <a:cubicBezTo>
                        <a:pt x="271" y="214"/>
                        <a:pt x="391" y="218"/>
                        <a:pt x="507" y="226"/>
                      </a:cubicBezTo>
                      <a:cubicBezTo>
                        <a:pt x="689" y="211"/>
                        <a:pt x="870" y="168"/>
                        <a:pt x="1044" y="112"/>
                      </a:cubicBezTo>
                      <a:cubicBezTo>
                        <a:pt x="1106" y="115"/>
                        <a:pt x="1169" y="114"/>
                        <a:pt x="1231" y="122"/>
                      </a:cubicBezTo>
                      <a:cubicBezTo>
                        <a:pt x="1253" y="125"/>
                        <a:pt x="1293" y="143"/>
                        <a:pt x="1293" y="143"/>
                      </a:cubicBezTo>
                      <a:cubicBezTo>
                        <a:pt x="1639" y="127"/>
                        <a:pt x="1417" y="152"/>
                        <a:pt x="1572" y="102"/>
                      </a:cubicBezTo>
                      <a:cubicBezTo>
                        <a:pt x="1582" y="95"/>
                        <a:pt x="1592" y="87"/>
                        <a:pt x="1603" y="81"/>
                      </a:cubicBezTo>
                      <a:cubicBezTo>
                        <a:pt x="1613" y="76"/>
                        <a:pt x="1634" y="71"/>
                        <a:pt x="1634" y="71"/>
                      </a:cubicBezTo>
                    </a:path>
                  </a:pathLst>
                </a:custGeom>
                <a:noFill/>
                <a:ln w="57150" cap="flat" cmpd="sng">
                  <a:solidFill>
                    <a:schemeClr val="bg1"/>
                  </a:solidFill>
                  <a:prstDash val="dash"/>
                  <a:round/>
                  <a:headEnd/>
                  <a:tailEnd/>
                </a:ln>
              </p:spPr>
              <p:txBody>
                <a:bodyPr wrap="none" anchor="ctr"/>
                <a:lstStyle/>
                <a:p>
                  <a:endParaRPr lang="zh-CN" altLang="en-US"/>
                </a:p>
              </p:txBody>
            </p:sp>
          </p:grpSp>
          <p:grpSp>
            <p:nvGrpSpPr>
              <p:cNvPr id="29713" name="Group 11"/>
              <p:cNvGrpSpPr>
                <a:grpSpLocks/>
              </p:cNvGrpSpPr>
              <p:nvPr/>
            </p:nvGrpSpPr>
            <p:grpSpPr bwMode="auto">
              <a:xfrm>
                <a:off x="4464" y="1248"/>
                <a:ext cx="672" cy="408"/>
                <a:chOff x="5952" y="2256"/>
                <a:chExt cx="672" cy="408"/>
              </a:xfrm>
            </p:grpSpPr>
            <p:sp>
              <p:nvSpPr>
                <p:cNvPr id="29743" name="Freeform 12"/>
                <p:cNvSpPr>
                  <a:spLocks/>
                </p:cNvSpPr>
                <p:nvPr/>
              </p:nvSpPr>
              <p:spPr bwMode="auto">
                <a:xfrm>
                  <a:off x="5952" y="2282"/>
                  <a:ext cx="642" cy="382"/>
                </a:xfrm>
                <a:custGeom>
                  <a:avLst/>
                  <a:gdLst>
                    <a:gd name="T0" fmla="*/ 0 w 642"/>
                    <a:gd name="T1" fmla="*/ 362 h 382"/>
                    <a:gd name="T2" fmla="*/ 104 w 642"/>
                    <a:gd name="T3" fmla="*/ 362 h 382"/>
                    <a:gd name="T4" fmla="*/ 135 w 642"/>
                    <a:gd name="T5" fmla="*/ 331 h 382"/>
                    <a:gd name="T6" fmla="*/ 207 w 642"/>
                    <a:gd name="T7" fmla="*/ 310 h 382"/>
                    <a:gd name="T8" fmla="*/ 259 w 642"/>
                    <a:gd name="T9" fmla="*/ 248 h 382"/>
                    <a:gd name="T10" fmla="*/ 321 w 642"/>
                    <a:gd name="T11" fmla="*/ 196 h 382"/>
                    <a:gd name="T12" fmla="*/ 373 w 642"/>
                    <a:gd name="T13" fmla="*/ 134 h 382"/>
                    <a:gd name="T14" fmla="*/ 466 w 642"/>
                    <a:gd name="T15" fmla="*/ 72 h 382"/>
                    <a:gd name="T16" fmla="*/ 528 w 642"/>
                    <a:gd name="T17" fmla="*/ 21 h 382"/>
                    <a:gd name="T18" fmla="*/ 642 w 642"/>
                    <a:gd name="T19" fmla="*/ 0 h 3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2"/>
                    <a:gd name="T31" fmla="*/ 0 h 382"/>
                    <a:gd name="T32" fmla="*/ 642 w 642"/>
                    <a:gd name="T33" fmla="*/ 382 h 3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2" h="382">
                      <a:moveTo>
                        <a:pt x="0" y="362"/>
                      </a:moveTo>
                      <a:cubicBezTo>
                        <a:pt x="41" y="372"/>
                        <a:pt x="59" y="382"/>
                        <a:pt x="104" y="362"/>
                      </a:cubicBezTo>
                      <a:cubicBezTo>
                        <a:pt x="117" y="356"/>
                        <a:pt x="123" y="339"/>
                        <a:pt x="135" y="331"/>
                      </a:cubicBezTo>
                      <a:cubicBezTo>
                        <a:pt x="141" y="327"/>
                        <a:pt x="205" y="310"/>
                        <a:pt x="207" y="310"/>
                      </a:cubicBezTo>
                      <a:cubicBezTo>
                        <a:pt x="226" y="291"/>
                        <a:pt x="240" y="267"/>
                        <a:pt x="259" y="248"/>
                      </a:cubicBezTo>
                      <a:cubicBezTo>
                        <a:pt x="340" y="167"/>
                        <a:pt x="236" y="297"/>
                        <a:pt x="321" y="196"/>
                      </a:cubicBezTo>
                      <a:cubicBezTo>
                        <a:pt x="352" y="159"/>
                        <a:pt x="331" y="166"/>
                        <a:pt x="373" y="134"/>
                      </a:cubicBezTo>
                      <a:cubicBezTo>
                        <a:pt x="402" y="111"/>
                        <a:pt x="435" y="93"/>
                        <a:pt x="466" y="72"/>
                      </a:cubicBezTo>
                      <a:cubicBezTo>
                        <a:pt x="488" y="57"/>
                        <a:pt x="505" y="34"/>
                        <a:pt x="528" y="21"/>
                      </a:cubicBezTo>
                      <a:cubicBezTo>
                        <a:pt x="558" y="4"/>
                        <a:pt x="608" y="0"/>
                        <a:pt x="642" y="0"/>
                      </a:cubicBezTo>
                    </a:path>
                  </a:pathLst>
                </a:custGeom>
                <a:noFill/>
                <a:ln w="127000" cmpd="sng">
                  <a:solidFill>
                    <a:schemeClr val="tx1"/>
                  </a:solidFill>
                  <a:round/>
                  <a:headEnd/>
                  <a:tailEnd/>
                </a:ln>
              </p:spPr>
              <p:txBody>
                <a:bodyPr wrap="none" anchor="ctr"/>
                <a:lstStyle/>
                <a:p>
                  <a:endParaRPr lang="zh-CN" altLang="en-US"/>
                </a:p>
              </p:txBody>
            </p:sp>
            <p:sp>
              <p:nvSpPr>
                <p:cNvPr id="29744" name="Freeform 13"/>
                <p:cNvSpPr>
                  <a:spLocks/>
                </p:cNvSpPr>
                <p:nvPr/>
              </p:nvSpPr>
              <p:spPr bwMode="auto">
                <a:xfrm>
                  <a:off x="5982" y="2256"/>
                  <a:ext cx="642" cy="382"/>
                </a:xfrm>
                <a:custGeom>
                  <a:avLst/>
                  <a:gdLst>
                    <a:gd name="T0" fmla="*/ 0 w 642"/>
                    <a:gd name="T1" fmla="*/ 362 h 382"/>
                    <a:gd name="T2" fmla="*/ 104 w 642"/>
                    <a:gd name="T3" fmla="*/ 362 h 382"/>
                    <a:gd name="T4" fmla="*/ 135 w 642"/>
                    <a:gd name="T5" fmla="*/ 331 h 382"/>
                    <a:gd name="T6" fmla="*/ 207 w 642"/>
                    <a:gd name="T7" fmla="*/ 310 h 382"/>
                    <a:gd name="T8" fmla="*/ 259 w 642"/>
                    <a:gd name="T9" fmla="*/ 248 h 382"/>
                    <a:gd name="T10" fmla="*/ 321 w 642"/>
                    <a:gd name="T11" fmla="*/ 196 h 382"/>
                    <a:gd name="T12" fmla="*/ 373 w 642"/>
                    <a:gd name="T13" fmla="*/ 134 h 382"/>
                    <a:gd name="T14" fmla="*/ 466 w 642"/>
                    <a:gd name="T15" fmla="*/ 72 h 382"/>
                    <a:gd name="T16" fmla="*/ 528 w 642"/>
                    <a:gd name="T17" fmla="*/ 21 h 382"/>
                    <a:gd name="T18" fmla="*/ 642 w 642"/>
                    <a:gd name="T19" fmla="*/ 0 h 3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2"/>
                    <a:gd name="T31" fmla="*/ 0 h 382"/>
                    <a:gd name="T32" fmla="*/ 642 w 642"/>
                    <a:gd name="T33" fmla="*/ 382 h 3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2" h="382">
                      <a:moveTo>
                        <a:pt x="0" y="362"/>
                      </a:moveTo>
                      <a:cubicBezTo>
                        <a:pt x="41" y="372"/>
                        <a:pt x="59" y="382"/>
                        <a:pt x="104" y="362"/>
                      </a:cubicBezTo>
                      <a:cubicBezTo>
                        <a:pt x="117" y="356"/>
                        <a:pt x="123" y="339"/>
                        <a:pt x="135" y="331"/>
                      </a:cubicBezTo>
                      <a:cubicBezTo>
                        <a:pt x="141" y="327"/>
                        <a:pt x="205" y="310"/>
                        <a:pt x="207" y="310"/>
                      </a:cubicBezTo>
                      <a:cubicBezTo>
                        <a:pt x="226" y="291"/>
                        <a:pt x="240" y="267"/>
                        <a:pt x="259" y="248"/>
                      </a:cubicBezTo>
                      <a:cubicBezTo>
                        <a:pt x="340" y="167"/>
                        <a:pt x="236" y="297"/>
                        <a:pt x="321" y="196"/>
                      </a:cubicBezTo>
                      <a:cubicBezTo>
                        <a:pt x="352" y="159"/>
                        <a:pt x="331" y="166"/>
                        <a:pt x="373" y="134"/>
                      </a:cubicBezTo>
                      <a:cubicBezTo>
                        <a:pt x="402" y="111"/>
                        <a:pt x="435" y="93"/>
                        <a:pt x="466" y="72"/>
                      </a:cubicBezTo>
                      <a:cubicBezTo>
                        <a:pt x="488" y="57"/>
                        <a:pt x="505" y="34"/>
                        <a:pt x="528" y="21"/>
                      </a:cubicBezTo>
                      <a:cubicBezTo>
                        <a:pt x="558" y="4"/>
                        <a:pt x="608" y="0"/>
                        <a:pt x="642" y="0"/>
                      </a:cubicBezTo>
                    </a:path>
                  </a:pathLst>
                </a:custGeom>
                <a:noFill/>
                <a:ln w="76200" cap="flat" cmpd="sng">
                  <a:solidFill>
                    <a:schemeClr val="bg1"/>
                  </a:solidFill>
                  <a:prstDash val="dash"/>
                  <a:round/>
                  <a:headEnd/>
                  <a:tailEnd/>
                </a:ln>
              </p:spPr>
              <p:txBody>
                <a:bodyPr wrap="none" anchor="ctr"/>
                <a:lstStyle/>
                <a:p>
                  <a:endParaRPr lang="zh-CN" altLang="en-US"/>
                </a:p>
              </p:txBody>
            </p:sp>
          </p:grpSp>
          <p:grpSp>
            <p:nvGrpSpPr>
              <p:cNvPr id="29714" name="Group 14"/>
              <p:cNvGrpSpPr>
                <a:grpSpLocks/>
              </p:cNvGrpSpPr>
              <p:nvPr/>
            </p:nvGrpSpPr>
            <p:grpSpPr bwMode="auto">
              <a:xfrm>
                <a:off x="4416" y="1776"/>
                <a:ext cx="683" cy="1097"/>
                <a:chOff x="6096" y="1584"/>
                <a:chExt cx="683" cy="1097"/>
              </a:xfrm>
            </p:grpSpPr>
            <p:sp>
              <p:nvSpPr>
                <p:cNvPr id="29741" name="Freeform 15"/>
                <p:cNvSpPr>
                  <a:spLocks/>
                </p:cNvSpPr>
                <p:nvPr/>
              </p:nvSpPr>
              <p:spPr bwMode="auto">
                <a:xfrm>
                  <a:off x="6096" y="1584"/>
                  <a:ext cx="683" cy="1097"/>
                </a:xfrm>
                <a:custGeom>
                  <a:avLst/>
                  <a:gdLst>
                    <a:gd name="T0" fmla="*/ 0 w 683"/>
                    <a:gd name="T1" fmla="*/ 0 h 1097"/>
                    <a:gd name="T2" fmla="*/ 62 w 683"/>
                    <a:gd name="T3" fmla="*/ 73 h 1097"/>
                    <a:gd name="T4" fmla="*/ 72 w 683"/>
                    <a:gd name="T5" fmla="*/ 311 h 1097"/>
                    <a:gd name="T6" fmla="*/ 93 w 683"/>
                    <a:gd name="T7" fmla="*/ 342 h 1097"/>
                    <a:gd name="T8" fmla="*/ 114 w 683"/>
                    <a:gd name="T9" fmla="*/ 404 h 1097"/>
                    <a:gd name="T10" fmla="*/ 186 w 683"/>
                    <a:gd name="T11" fmla="*/ 662 h 1097"/>
                    <a:gd name="T12" fmla="*/ 259 w 683"/>
                    <a:gd name="T13" fmla="*/ 869 h 1097"/>
                    <a:gd name="T14" fmla="*/ 341 w 683"/>
                    <a:gd name="T15" fmla="*/ 952 h 1097"/>
                    <a:gd name="T16" fmla="*/ 631 w 683"/>
                    <a:gd name="T17" fmla="*/ 1097 h 1097"/>
                    <a:gd name="T18" fmla="*/ 683 w 683"/>
                    <a:gd name="T19" fmla="*/ 1086 h 10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3"/>
                    <a:gd name="T31" fmla="*/ 0 h 1097"/>
                    <a:gd name="T32" fmla="*/ 683 w 683"/>
                    <a:gd name="T33" fmla="*/ 1097 h 10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3" h="1097">
                      <a:moveTo>
                        <a:pt x="0" y="0"/>
                      </a:moveTo>
                      <a:cubicBezTo>
                        <a:pt x="47" y="17"/>
                        <a:pt x="34" y="32"/>
                        <a:pt x="62" y="73"/>
                      </a:cubicBezTo>
                      <a:cubicBezTo>
                        <a:pt x="65" y="152"/>
                        <a:pt x="63" y="232"/>
                        <a:pt x="72" y="311"/>
                      </a:cubicBezTo>
                      <a:cubicBezTo>
                        <a:pt x="73" y="323"/>
                        <a:pt x="88" y="331"/>
                        <a:pt x="93" y="342"/>
                      </a:cubicBezTo>
                      <a:cubicBezTo>
                        <a:pt x="102" y="362"/>
                        <a:pt x="107" y="383"/>
                        <a:pt x="114" y="404"/>
                      </a:cubicBezTo>
                      <a:cubicBezTo>
                        <a:pt x="142" y="489"/>
                        <a:pt x="158" y="577"/>
                        <a:pt x="186" y="662"/>
                      </a:cubicBezTo>
                      <a:cubicBezTo>
                        <a:pt x="193" y="744"/>
                        <a:pt x="189" y="821"/>
                        <a:pt x="259" y="869"/>
                      </a:cubicBezTo>
                      <a:cubicBezTo>
                        <a:pt x="282" y="905"/>
                        <a:pt x="305" y="928"/>
                        <a:pt x="341" y="952"/>
                      </a:cubicBezTo>
                      <a:cubicBezTo>
                        <a:pt x="386" y="1078"/>
                        <a:pt x="523" y="1059"/>
                        <a:pt x="631" y="1097"/>
                      </a:cubicBezTo>
                      <a:cubicBezTo>
                        <a:pt x="648" y="1093"/>
                        <a:pt x="683" y="1086"/>
                        <a:pt x="683" y="1086"/>
                      </a:cubicBezTo>
                    </a:path>
                  </a:pathLst>
                </a:custGeom>
                <a:noFill/>
                <a:ln w="127000" cap="flat" cmpd="sng">
                  <a:solidFill>
                    <a:srgbClr val="000000"/>
                  </a:solidFill>
                  <a:prstDash val="solid"/>
                  <a:round/>
                  <a:headEnd type="none" w="med" len="med"/>
                  <a:tailEnd type="none" w="med" len="med"/>
                </a:ln>
              </p:spPr>
              <p:txBody>
                <a:bodyPr wrap="none" anchor="ctr"/>
                <a:lstStyle/>
                <a:p>
                  <a:endParaRPr lang="zh-CN" altLang="en-US"/>
                </a:p>
              </p:txBody>
            </p:sp>
            <p:sp>
              <p:nvSpPr>
                <p:cNvPr id="29742" name="Freeform 16"/>
                <p:cNvSpPr>
                  <a:spLocks/>
                </p:cNvSpPr>
                <p:nvPr/>
              </p:nvSpPr>
              <p:spPr bwMode="auto">
                <a:xfrm>
                  <a:off x="6096" y="1584"/>
                  <a:ext cx="683" cy="1097"/>
                </a:xfrm>
                <a:custGeom>
                  <a:avLst/>
                  <a:gdLst>
                    <a:gd name="T0" fmla="*/ 0 w 683"/>
                    <a:gd name="T1" fmla="*/ 0 h 1097"/>
                    <a:gd name="T2" fmla="*/ 62 w 683"/>
                    <a:gd name="T3" fmla="*/ 73 h 1097"/>
                    <a:gd name="T4" fmla="*/ 72 w 683"/>
                    <a:gd name="T5" fmla="*/ 311 h 1097"/>
                    <a:gd name="T6" fmla="*/ 93 w 683"/>
                    <a:gd name="T7" fmla="*/ 342 h 1097"/>
                    <a:gd name="T8" fmla="*/ 114 w 683"/>
                    <a:gd name="T9" fmla="*/ 404 h 1097"/>
                    <a:gd name="T10" fmla="*/ 186 w 683"/>
                    <a:gd name="T11" fmla="*/ 662 h 1097"/>
                    <a:gd name="T12" fmla="*/ 259 w 683"/>
                    <a:gd name="T13" fmla="*/ 869 h 1097"/>
                    <a:gd name="T14" fmla="*/ 341 w 683"/>
                    <a:gd name="T15" fmla="*/ 952 h 1097"/>
                    <a:gd name="T16" fmla="*/ 631 w 683"/>
                    <a:gd name="T17" fmla="*/ 1097 h 1097"/>
                    <a:gd name="T18" fmla="*/ 683 w 683"/>
                    <a:gd name="T19" fmla="*/ 1086 h 10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3"/>
                    <a:gd name="T31" fmla="*/ 0 h 1097"/>
                    <a:gd name="T32" fmla="*/ 683 w 683"/>
                    <a:gd name="T33" fmla="*/ 1097 h 10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3" h="1097">
                      <a:moveTo>
                        <a:pt x="0" y="0"/>
                      </a:moveTo>
                      <a:cubicBezTo>
                        <a:pt x="47" y="17"/>
                        <a:pt x="34" y="32"/>
                        <a:pt x="62" y="73"/>
                      </a:cubicBezTo>
                      <a:cubicBezTo>
                        <a:pt x="65" y="152"/>
                        <a:pt x="63" y="232"/>
                        <a:pt x="72" y="311"/>
                      </a:cubicBezTo>
                      <a:cubicBezTo>
                        <a:pt x="73" y="323"/>
                        <a:pt x="88" y="331"/>
                        <a:pt x="93" y="342"/>
                      </a:cubicBezTo>
                      <a:cubicBezTo>
                        <a:pt x="102" y="362"/>
                        <a:pt x="107" y="383"/>
                        <a:pt x="114" y="404"/>
                      </a:cubicBezTo>
                      <a:cubicBezTo>
                        <a:pt x="142" y="489"/>
                        <a:pt x="158" y="577"/>
                        <a:pt x="186" y="662"/>
                      </a:cubicBezTo>
                      <a:cubicBezTo>
                        <a:pt x="193" y="744"/>
                        <a:pt x="189" y="821"/>
                        <a:pt x="259" y="869"/>
                      </a:cubicBezTo>
                      <a:cubicBezTo>
                        <a:pt x="282" y="905"/>
                        <a:pt x="305" y="928"/>
                        <a:pt x="341" y="952"/>
                      </a:cubicBezTo>
                      <a:cubicBezTo>
                        <a:pt x="386" y="1078"/>
                        <a:pt x="523" y="1059"/>
                        <a:pt x="631" y="1097"/>
                      </a:cubicBezTo>
                      <a:cubicBezTo>
                        <a:pt x="648" y="1093"/>
                        <a:pt x="683" y="1086"/>
                        <a:pt x="683" y="1086"/>
                      </a:cubicBezTo>
                    </a:path>
                  </a:pathLst>
                </a:custGeom>
                <a:noFill/>
                <a:ln w="76200" cap="flat" cmpd="sng">
                  <a:solidFill>
                    <a:schemeClr val="bg1"/>
                  </a:solidFill>
                  <a:prstDash val="dash"/>
                  <a:round/>
                  <a:headEnd type="none" w="med" len="med"/>
                  <a:tailEnd type="none" w="med" len="med"/>
                </a:ln>
              </p:spPr>
              <p:txBody>
                <a:bodyPr wrap="none" anchor="ctr"/>
                <a:lstStyle/>
                <a:p>
                  <a:endParaRPr lang="zh-CN" altLang="en-US"/>
                </a:p>
              </p:txBody>
            </p:sp>
          </p:grpSp>
          <p:grpSp>
            <p:nvGrpSpPr>
              <p:cNvPr id="29715" name="Group 17"/>
              <p:cNvGrpSpPr>
                <a:grpSpLocks/>
              </p:cNvGrpSpPr>
              <p:nvPr/>
            </p:nvGrpSpPr>
            <p:grpSpPr bwMode="auto">
              <a:xfrm>
                <a:off x="4219" y="1728"/>
                <a:ext cx="245" cy="2245"/>
                <a:chOff x="-528" y="1680"/>
                <a:chExt cx="245" cy="2245"/>
              </a:xfrm>
            </p:grpSpPr>
            <p:sp>
              <p:nvSpPr>
                <p:cNvPr id="29739" name="Freeform 18"/>
                <p:cNvSpPr>
                  <a:spLocks/>
                </p:cNvSpPr>
                <p:nvPr/>
              </p:nvSpPr>
              <p:spPr bwMode="auto">
                <a:xfrm>
                  <a:off x="-524" y="1680"/>
                  <a:ext cx="241" cy="2245"/>
                </a:xfrm>
                <a:custGeom>
                  <a:avLst/>
                  <a:gdLst>
                    <a:gd name="T0" fmla="*/ 241 w 241"/>
                    <a:gd name="T1" fmla="*/ 0 h 2245"/>
                    <a:gd name="T2" fmla="*/ 127 w 241"/>
                    <a:gd name="T3" fmla="*/ 145 h 2245"/>
                    <a:gd name="T4" fmla="*/ 75 w 241"/>
                    <a:gd name="T5" fmla="*/ 238 h 2245"/>
                    <a:gd name="T6" fmla="*/ 65 w 241"/>
                    <a:gd name="T7" fmla="*/ 517 h 2245"/>
                    <a:gd name="T8" fmla="*/ 44 w 241"/>
                    <a:gd name="T9" fmla="*/ 548 h 2245"/>
                    <a:gd name="T10" fmla="*/ 23 w 241"/>
                    <a:gd name="T11" fmla="*/ 673 h 2245"/>
                    <a:gd name="T12" fmla="*/ 65 w 241"/>
                    <a:gd name="T13" fmla="*/ 1024 h 2245"/>
                    <a:gd name="T14" fmla="*/ 106 w 241"/>
                    <a:gd name="T15" fmla="*/ 1086 h 2245"/>
                    <a:gd name="T16" fmla="*/ 148 w 241"/>
                    <a:gd name="T17" fmla="*/ 1241 h 2245"/>
                    <a:gd name="T18" fmla="*/ 168 w 241"/>
                    <a:gd name="T19" fmla="*/ 1304 h 2245"/>
                    <a:gd name="T20" fmla="*/ 75 w 241"/>
                    <a:gd name="T21" fmla="*/ 1448 h 2245"/>
                    <a:gd name="T22" fmla="*/ 23 w 241"/>
                    <a:gd name="T23" fmla="*/ 1697 h 2245"/>
                    <a:gd name="T24" fmla="*/ 44 w 241"/>
                    <a:gd name="T25" fmla="*/ 1872 h 2245"/>
                    <a:gd name="T26" fmla="*/ 86 w 241"/>
                    <a:gd name="T27" fmla="*/ 1934 h 2245"/>
                    <a:gd name="T28" fmla="*/ 127 w 241"/>
                    <a:gd name="T29" fmla="*/ 2028 h 2245"/>
                    <a:gd name="T30" fmla="*/ 86 w 241"/>
                    <a:gd name="T31" fmla="*/ 2245 h 224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1"/>
                    <a:gd name="T49" fmla="*/ 0 h 2245"/>
                    <a:gd name="T50" fmla="*/ 241 w 241"/>
                    <a:gd name="T51" fmla="*/ 2245 h 224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1" h="2245">
                      <a:moveTo>
                        <a:pt x="241" y="0"/>
                      </a:moveTo>
                      <a:cubicBezTo>
                        <a:pt x="206" y="52"/>
                        <a:pt x="180" y="109"/>
                        <a:pt x="127" y="145"/>
                      </a:cubicBezTo>
                      <a:cubicBezTo>
                        <a:pt x="106" y="176"/>
                        <a:pt x="96" y="207"/>
                        <a:pt x="75" y="238"/>
                      </a:cubicBezTo>
                      <a:cubicBezTo>
                        <a:pt x="72" y="331"/>
                        <a:pt x="74" y="424"/>
                        <a:pt x="65" y="517"/>
                      </a:cubicBezTo>
                      <a:cubicBezTo>
                        <a:pt x="64" y="529"/>
                        <a:pt x="48" y="536"/>
                        <a:pt x="44" y="548"/>
                      </a:cubicBezTo>
                      <a:cubicBezTo>
                        <a:pt x="31" y="588"/>
                        <a:pt x="30" y="631"/>
                        <a:pt x="23" y="673"/>
                      </a:cubicBezTo>
                      <a:cubicBezTo>
                        <a:pt x="26" y="721"/>
                        <a:pt x="28" y="949"/>
                        <a:pt x="65" y="1024"/>
                      </a:cubicBezTo>
                      <a:cubicBezTo>
                        <a:pt x="76" y="1046"/>
                        <a:pt x="98" y="1063"/>
                        <a:pt x="106" y="1086"/>
                      </a:cubicBezTo>
                      <a:cubicBezTo>
                        <a:pt x="124" y="1138"/>
                        <a:pt x="131" y="1189"/>
                        <a:pt x="148" y="1241"/>
                      </a:cubicBezTo>
                      <a:cubicBezTo>
                        <a:pt x="155" y="1262"/>
                        <a:pt x="168" y="1304"/>
                        <a:pt x="168" y="1304"/>
                      </a:cubicBezTo>
                      <a:cubicBezTo>
                        <a:pt x="154" y="1390"/>
                        <a:pt x="157" y="1409"/>
                        <a:pt x="75" y="1448"/>
                      </a:cubicBezTo>
                      <a:cubicBezTo>
                        <a:pt x="0" y="1562"/>
                        <a:pt x="35" y="1485"/>
                        <a:pt x="23" y="1697"/>
                      </a:cubicBezTo>
                      <a:cubicBezTo>
                        <a:pt x="27" y="1756"/>
                        <a:pt x="15" y="1821"/>
                        <a:pt x="44" y="1872"/>
                      </a:cubicBezTo>
                      <a:cubicBezTo>
                        <a:pt x="56" y="1894"/>
                        <a:pt x="86" y="1934"/>
                        <a:pt x="86" y="1934"/>
                      </a:cubicBezTo>
                      <a:cubicBezTo>
                        <a:pt x="110" y="2009"/>
                        <a:pt x="94" y="1979"/>
                        <a:pt x="127" y="2028"/>
                      </a:cubicBezTo>
                      <a:cubicBezTo>
                        <a:pt x="112" y="2101"/>
                        <a:pt x="86" y="2171"/>
                        <a:pt x="86" y="2245"/>
                      </a:cubicBezTo>
                    </a:path>
                  </a:pathLst>
                </a:custGeom>
                <a:noFill/>
                <a:ln w="127000" cap="flat" cmpd="sng">
                  <a:solidFill>
                    <a:srgbClr val="000000"/>
                  </a:solidFill>
                  <a:prstDash val="solid"/>
                  <a:round/>
                  <a:headEnd type="none" w="med" len="med"/>
                  <a:tailEnd type="none" w="med" len="med"/>
                </a:ln>
              </p:spPr>
              <p:txBody>
                <a:bodyPr wrap="none" anchor="ctr"/>
                <a:lstStyle/>
                <a:p>
                  <a:endParaRPr lang="zh-CN" altLang="en-US"/>
                </a:p>
              </p:txBody>
            </p:sp>
            <p:sp>
              <p:nvSpPr>
                <p:cNvPr id="29740" name="Freeform 19"/>
                <p:cNvSpPr>
                  <a:spLocks/>
                </p:cNvSpPr>
                <p:nvPr/>
              </p:nvSpPr>
              <p:spPr bwMode="auto">
                <a:xfrm>
                  <a:off x="-528" y="1680"/>
                  <a:ext cx="241" cy="2245"/>
                </a:xfrm>
                <a:custGeom>
                  <a:avLst/>
                  <a:gdLst>
                    <a:gd name="T0" fmla="*/ 241 w 241"/>
                    <a:gd name="T1" fmla="*/ 0 h 2245"/>
                    <a:gd name="T2" fmla="*/ 127 w 241"/>
                    <a:gd name="T3" fmla="*/ 145 h 2245"/>
                    <a:gd name="T4" fmla="*/ 75 w 241"/>
                    <a:gd name="T5" fmla="*/ 238 h 2245"/>
                    <a:gd name="T6" fmla="*/ 65 w 241"/>
                    <a:gd name="T7" fmla="*/ 517 h 2245"/>
                    <a:gd name="T8" fmla="*/ 44 w 241"/>
                    <a:gd name="T9" fmla="*/ 548 h 2245"/>
                    <a:gd name="T10" fmla="*/ 23 w 241"/>
                    <a:gd name="T11" fmla="*/ 673 h 2245"/>
                    <a:gd name="T12" fmla="*/ 65 w 241"/>
                    <a:gd name="T13" fmla="*/ 1024 h 2245"/>
                    <a:gd name="T14" fmla="*/ 106 w 241"/>
                    <a:gd name="T15" fmla="*/ 1086 h 2245"/>
                    <a:gd name="T16" fmla="*/ 148 w 241"/>
                    <a:gd name="T17" fmla="*/ 1241 h 2245"/>
                    <a:gd name="T18" fmla="*/ 168 w 241"/>
                    <a:gd name="T19" fmla="*/ 1304 h 2245"/>
                    <a:gd name="T20" fmla="*/ 75 w 241"/>
                    <a:gd name="T21" fmla="*/ 1448 h 2245"/>
                    <a:gd name="T22" fmla="*/ 23 w 241"/>
                    <a:gd name="T23" fmla="*/ 1697 h 2245"/>
                    <a:gd name="T24" fmla="*/ 44 w 241"/>
                    <a:gd name="T25" fmla="*/ 1872 h 2245"/>
                    <a:gd name="T26" fmla="*/ 86 w 241"/>
                    <a:gd name="T27" fmla="*/ 1934 h 2245"/>
                    <a:gd name="T28" fmla="*/ 127 w 241"/>
                    <a:gd name="T29" fmla="*/ 2028 h 2245"/>
                    <a:gd name="T30" fmla="*/ 86 w 241"/>
                    <a:gd name="T31" fmla="*/ 2245 h 224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1"/>
                    <a:gd name="T49" fmla="*/ 0 h 2245"/>
                    <a:gd name="T50" fmla="*/ 241 w 241"/>
                    <a:gd name="T51" fmla="*/ 2245 h 224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1" h="2245">
                      <a:moveTo>
                        <a:pt x="241" y="0"/>
                      </a:moveTo>
                      <a:cubicBezTo>
                        <a:pt x="206" y="52"/>
                        <a:pt x="180" y="109"/>
                        <a:pt x="127" y="145"/>
                      </a:cubicBezTo>
                      <a:cubicBezTo>
                        <a:pt x="106" y="176"/>
                        <a:pt x="96" y="207"/>
                        <a:pt x="75" y="238"/>
                      </a:cubicBezTo>
                      <a:cubicBezTo>
                        <a:pt x="72" y="331"/>
                        <a:pt x="74" y="424"/>
                        <a:pt x="65" y="517"/>
                      </a:cubicBezTo>
                      <a:cubicBezTo>
                        <a:pt x="64" y="529"/>
                        <a:pt x="48" y="536"/>
                        <a:pt x="44" y="548"/>
                      </a:cubicBezTo>
                      <a:cubicBezTo>
                        <a:pt x="31" y="588"/>
                        <a:pt x="30" y="631"/>
                        <a:pt x="23" y="673"/>
                      </a:cubicBezTo>
                      <a:cubicBezTo>
                        <a:pt x="26" y="721"/>
                        <a:pt x="28" y="949"/>
                        <a:pt x="65" y="1024"/>
                      </a:cubicBezTo>
                      <a:cubicBezTo>
                        <a:pt x="76" y="1046"/>
                        <a:pt x="98" y="1063"/>
                        <a:pt x="106" y="1086"/>
                      </a:cubicBezTo>
                      <a:cubicBezTo>
                        <a:pt x="124" y="1138"/>
                        <a:pt x="131" y="1189"/>
                        <a:pt x="148" y="1241"/>
                      </a:cubicBezTo>
                      <a:cubicBezTo>
                        <a:pt x="155" y="1262"/>
                        <a:pt x="168" y="1304"/>
                        <a:pt x="168" y="1304"/>
                      </a:cubicBezTo>
                      <a:cubicBezTo>
                        <a:pt x="154" y="1390"/>
                        <a:pt x="157" y="1409"/>
                        <a:pt x="75" y="1448"/>
                      </a:cubicBezTo>
                      <a:cubicBezTo>
                        <a:pt x="0" y="1562"/>
                        <a:pt x="35" y="1485"/>
                        <a:pt x="23" y="1697"/>
                      </a:cubicBezTo>
                      <a:cubicBezTo>
                        <a:pt x="27" y="1756"/>
                        <a:pt x="15" y="1821"/>
                        <a:pt x="44" y="1872"/>
                      </a:cubicBezTo>
                      <a:cubicBezTo>
                        <a:pt x="56" y="1894"/>
                        <a:pt x="86" y="1934"/>
                        <a:pt x="86" y="1934"/>
                      </a:cubicBezTo>
                      <a:cubicBezTo>
                        <a:pt x="110" y="2009"/>
                        <a:pt x="94" y="1979"/>
                        <a:pt x="127" y="2028"/>
                      </a:cubicBezTo>
                      <a:cubicBezTo>
                        <a:pt x="112" y="2101"/>
                        <a:pt x="86" y="2171"/>
                        <a:pt x="86" y="2245"/>
                      </a:cubicBezTo>
                    </a:path>
                  </a:pathLst>
                </a:custGeom>
                <a:noFill/>
                <a:ln w="63500" cap="flat" cmpd="sng">
                  <a:solidFill>
                    <a:schemeClr val="bg1"/>
                  </a:solidFill>
                  <a:prstDash val="dash"/>
                  <a:round/>
                  <a:headEnd type="none" w="med" len="med"/>
                  <a:tailEnd type="none" w="med" len="med"/>
                </a:ln>
              </p:spPr>
              <p:txBody>
                <a:bodyPr wrap="none" anchor="ctr"/>
                <a:lstStyle/>
                <a:p>
                  <a:endParaRPr lang="zh-CN" altLang="en-US"/>
                </a:p>
              </p:txBody>
            </p:sp>
          </p:grpSp>
          <p:sp>
            <p:nvSpPr>
              <p:cNvPr id="29716" name="Oval 20"/>
              <p:cNvSpPr>
                <a:spLocks noChangeArrowheads="1"/>
              </p:cNvSpPr>
              <p:nvPr/>
            </p:nvSpPr>
            <p:spPr bwMode="auto">
              <a:xfrm>
                <a:off x="1584" y="2976"/>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17" name="Oval 21"/>
              <p:cNvSpPr>
                <a:spLocks noChangeArrowheads="1"/>
              </p:cNvSpPr>
              <p:nvPr/>
            </p:nvSpPr>
            <p:spPr bwMode="auto">
              <a:xfrm>
                <a:off x="2976" y="2256"/>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18" name="Oval 22"/>
              <p:cNvSpPr>
                <a:spLocks noChangeArrowheads="1"/>
              </p:cNvSpPr>
              <p:nvPr/>
            </p:nvSpPr>
            <p:spPr bwMode="auto">
              <a:xfrm>
                <a:off x="2928" y="3072"/>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19" name="Oval 23"/>
              <p:cNvSpPr>
                <a:spLocks noChangeArrowheads="1"/>
              </p:cNvSpPr>
              <p:nvPr/>
            </p:nvSpPr>
            <p:spPr bwMode="auto">
              <a:xfrm>
                <a:off x="4416" y="1632"/>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20" name="Oval 24"/>
              <p:cNvSpPr>
                <a:spLocks noChangeArrowheads="1"/>
              </p:cNvSpPr>
              <p:nvPr/>
            </p:nvSpPr>
            <p:spPr bwMode="auto">
              <a:xfrm>
                <a:off x="4272" y="3984"/>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21" name="Oval 25"/>
              <p:cNvSpPr>
                <a:spLocks noChangeArrowheads="1"/>
              </p:cNvSpPr>
              <p:nvPr/>
            </p:nvSpPr>
            <p:spPr bwMode="auto">
              <a:xfrm>
                <a:off x="336" y="1632"/>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22" name="Oval 26"/>
              <p:cNvSpPr>
                <a:spLocks noChangeArrowheads="1"/>
              </p:cNvSpPr>
              <p:nvPr/>
            </p:nvSpPr>
            <p:spPr bwMode="auto">
              <a:xfrm>
                <a:off x="4320" y="2880"/>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23" name="Oval 27"/>
              <p:cNvSpPr>
                <a:spLocks noChangeArrowheads="1"/>
              </p:cNvSpPr>
              <p:nvPr/>
            </p:nvSpPr>
            <p:spPr bwMode="auto">
              <a:xfrm>
                <a:off x="4656" y="2256"/>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24" name="Oval 28"/>
              <p:cNvSpPr>
                <a:spLocks noChangeArrowheads="1"/>
              </p:cNvSpPr>
              <p:nvPr/>
            </p:nvSpPr>
            <p:spPr bwMode="auto">
              <a:xfrm>
                <a:off x="5088" y="2784"/>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25" name="Oval 29"/>
              <p:cNvSpPr>
                <a:spLocks noChangeArrowheads="1"/>
              </p:cNvSpPr>
              <p:nvPr/>
            </p:nvSpPr>
            <p:spPr bwMode="auto">
              <a:xfrm>
                <a:off x="4656" y="3168"/>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26" name="Oval 30"/>
              <p:cNvSpPr>
                <a:spLocks noChangeArrowheads="1"/>
              </p:cNvSpPr>
              <p:nvPr/>
            </p:nvSpPr>
            <p:spPr bwMode="auto">
              <a:xfrm>
                <a:off x="4800" y="3696"/>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27" name="Oval 31"/>
              <p:cNvSpPr>
                <a:spLocks noChangeArrowheads="1"/>
              </p:cNvSpPr>
              <p:nvPr/>
            </p:nvSpPr>
            <p:spPr bwMode="auto">
              <a:xfrm>
                <a:off x="3456" y="2448"/>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28" name="Oval 32"/>
              <p:cNvSpPr>
                <a:spLocks noChangeArrowheads="1"/>
              </p:cNvSpPr>
              <p:nvPr/>
            </p:nvSpPr>
            <p:spPr bwMode="auto">
              <a:xfrm rot="-396290">
                <a:off x="3120" y="3024"/>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29" name="Oval 33"/>
              <p:cNvSpPr>
                <a:spLocks noChangeArrowheads="1"/>
              </p:cNvSpPr>
              <p:nvPr/>
            </p:nvSpPr>
            <p:spPr bwMode="auto">
              <a:xfrm>
                <a:off x="576" y="2640"/>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30" name="Oval 34"/>
              <p:cNvSpPr>
                <a:spLocks noChangeArrowheads="1"/>
              </p:cNvSpPr>
              <p:nvPr/>
            </p:nvSpPr>
            <p:spPr bwMode="auto">
              <a:xfrm>
                <a:off x="5088" y="1248"/>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31" name="Oval 35"/>
              <p:cNvSpPr>
                <a:spLocks noChangeArrowheads="1"/>
              </p:cNvSpPr>
              <p:nvPr/>
            </p:nvSpPr>
            <p:spPr bwMode="auto">
              <a:xfrm>
                <a:off x="5040" y="1392"/>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32" name="Oval 36"/>
              <p:cNvSpPr>
                <a:spLocks noChangeArrowheads="1"/>
              </p:cNvSpPr>
              <p:nvPr/>
            </p:nvSpPr>
            <p:spPr bwMode="auto">
              <a:xfrm>
                <a:off x="5136" y="1008"/>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33" name="Oval 37"/>
              <p:cNvSpPr>
                <a:spLocks noChangeArrowheads="1"/>
              </p:cNvSpPr>
              <p:nvPr/>
            </p:nvSpPr>
            <p:spPr bwMode="auto">
              <a:xfrm>
                <a:off x="4896" y="1632"/>
                <a:ext cx="96" cy="96"/>
              </a:xfrm>
              <a:prstGeom prst="ellipse">
                <a:avLst/>
              </a:prstGeom>
              <a:solidFill>
                <a:srgbClr val="FFFF00"/>
              </a:solidFill>
              <a:ln w="76200">
                <a:solidFill>
                  <a:srgbClr val="000000"/>
                </a:solidFill>
                <a:round/>
                <a:headEnd/>
                <a:tailEnd/>
              </a:ln>
            </p:spPr>
            <p:txBody>
              <a:bodyPr wrap="none" anchor="ctr"/>
              <a:lstStyle/>
              <a:p>
                <a:pPr algn="ctr"/>
                <a:endParaRPr lang="zh-CN" altLang="en-US"/>
              </a:p>
            </p:txBody>
          </p:sp>
          <p:sp>
            <p:nvSpPr>
              <p:cNvPr id="29734" name="Oval 38"/>
              <p:cNvSpPr>
                <a:spLocks noChangeArrowheads="1"/>
              </p:cNvSpPr>
              <p:nvPr/>
            </p:nvSpPr>
            <p:spPr bwMode="auto">
              <a:xfrm>
                <a:off x="1392" y="960"/>
                <a:ext cx="96" cy="96"/>
              </a:xfrm>
              <a:prstGeom prst="ellipse">
                <a:avLst/>
              </a:prstGeom>
              <a:solidFill>
                <a:schemeClr val="bg1"/>
              </a:solidFill>
              <a:ln w="57150">
                <a:solidFill>
                  <a:schemeClr val="tx1"/>
                </a:solidFill>
                <a:round/>
                <a:headEnd/>
                <a:tailEnd/>
              </a:ln>
            </p:spPr>
            <p:txBody>
              <a:bodyPr wrap="none" anchor="ctr"/>
              <a:lstStyle/>
              <a:p>
                <a:pPr algn="ctr"/>
                <a:endParaRPr lang="zh-CN" altLang="en-US"/>
              </a:p>
            </p:txBody>
          </p:sp>
          <p:sp>
            <p:nvSpPr>
              <p:cNvPr id="29735" name="Oval 39"/>
              <p:cNvSpPr>
                <a:spLocks noChangeArrowheads="1"/>
              </p:cNvSpPr>
              <p:nvPr/>
            </p:nvSpPr>
            <p:spPr bwMode="auto">
              <a:xfrm>
                <a:off x="3600" y="1536"/>
                <a:ext cx="96" cy="96"/>
              </a:xfrm>
              <a:prstGeom prst="ellipse">
                <a:avLst/>
              </a:prstGeom>
              <a:solidFill>
                <a:schemeClr val="bg1"/>
              </a:solidFill>
              <a:ln w="57150">
                <a:solidFill>
                  <a:schemeClr val="tx1"/>
                </a:solidFill>
                <a:round/>
                <a:headEnd/>
                <a:tailEnd/>
              </a:ln>
            </p:spPr>
            <p:txBody>
              <a:bodyPr wrap="none" anchor="ctr"/>
              <a:lstStyle/>
              <a:p>
                <a:pPr algn="ctr"/>
                <a:endParaRPr lang="zh-CN" altLang="en-US"/>
              </a:p>
            </p:txBody>
          </p:sp>
          <p:sp>
            <p:nvSpPr>
              <p:cNvPr id="29736" name="Oval 40"/>
              <p:cNvSpPr>
                <a:spLocks noChangeArrowheads="1"/>
              </p:cNvSpPr>
              <p:nvPr/>
            </p:nvSpPr>
            <p:spPr bwMode="auto">
              <a:xfrm>
                <a:off x="2784" y="3792"/>
                <a:ext cx="96" cy="96"/>
              </a:xfrm>
              <a:prstGeom prst="ellipse">
                <a:avLst/>
              </a:prstGeom>
              <a:solidFill>
                <a:schemeClr val="bg1"/>
              </a:solidFill>
              <a:ln w="57150">
                <a:solidFill>
                  <a:schemeClr val="tx1"/>
                </a:solidFill>
                <a:round/>
                <a:headEnd/>
                <a:tailEnd/>
              </a:ln>
            </p:spPr>
            <p:txBody>
              <a:bodyPr wrap="none" anchor="ctr"/>
              <a:lstStyle/>
              <a:p>
                <a:pPr algn="ctr"/>
                <a:endParaRPr lang="zh-CN" altLang="en-US"/>
              </a:p>
            </p:txBody>
          </p:sp>
          <p:sp>
            <p:nvSpPr>
              <p:cNvPr id="29737" name="Oval 41"/>
              <p:cNvSpPr>
                <a:spLocks noChangeArrowheads="1"/>
              </p:cNvSpPr>
              <p:nvPr/>
            </p:nvSpPr>
            <p:spPr bwMode="auto">
              <a:xfrm>
                <a:off x="2544" y="2064"/>
                <a:ext cx="96" cy="96"/>
              </a:xfrm>
              <a:prstGeom prst="ellipse">
                <a:avLst/>
              </a:prstGeom>
              <a:solidFill>
                <a:schemeClr val="bg1"/>
              </a:solidFill>
              <a:ln w="57150">
                <a:solidFill>
                  <a:schemeClr val="tx1"/>
                </a:solidFill>
                <a:round/>
                <a:headEnd/>
                <a:tailEnd/>
              </a:ln>
            </p:spPr>
            <p:txBody>
              <a:bodyPr wrap="none" anchor="ctr"/>
              <a:lstStyle/>
              <a:p>
                <a:pPr algn="ctr"/>
                <a:endParaRPr lang="zh-CN" altLang="en-US"/>
              </a:p>
            </p:txBody>
          </p:sp>
          <p:sp>
            <p:nvSpPr>
              <p:cNvPr id="29738" name="Oval 42"/>
              <p:cNvSpPr>
                <a:spLocks noChangeArrowheads="1"/>
              </p:cNvSpPr>
              <p:nvPr/>
            </p:nvSpPr>
            <p:spPr bwMode="auto">
              <a:xfrm>
                <a:off x="4896" y="624"/>
                <a:ext cx="96" cy="96"/>
              </a:xfrm>
              <a:prstGeom prst="ellipse">
                <a:avLst/>
              </a:prstGeom>
              <a:solidFill>
                <a:schemeClr val="bg1"/>
              </a:solidFill>
              <a:ln w="57150">
                <a:solidFill>
                  <a:schemeClr val="tx1"/>
                </a:solidFill>
                <a:round/>
                <a:headEnd/>
                <a:tailEnd/>
              </a:ln>
            </p:spPr>
            <p:txBody>
              <a:bodyPr wrap="none" anchor="ctr"/>
              <a:lstStyle/>
              <a:p>
                <a:pPr algn="ctr"/>
                <a:endParaRPr lang="zh-CN" altLang="en-US"/>
              </a:p>
            </p:txBody>
          </p:sp>
        </p:grpSp>
        <p:grpSp>
          <p:nvGrpSpPr>
            <p:cNvPr id="29705" name="Group 43"/>
            <p:cNvGrpSpPr>
              <a:grpSpLocks/>
            </p:cNvGrpSpPr>
            <p:nvPr/>
          </p:nvGrpSpPr>
          <p:grpSpPr bwMode="auto">
            <a:xfrm>
              <a:off x="4230" y="2832"/>
              <a:ext cx="859" cy="587"/>
              <a:chOff x="4230" y="2832"/>
              <a:chExt cx="859" cy="587"/>
            </a:xfrm>
          </p:grpSpPr>
          <p:sp>
            <p:nvSpPr>
              <p:cNvPr id="29706" name="Freeform 44"/>
              <p:cNvSpPr>
                <a:spLocks/>
              </p:cNvSpPr>
              <p:nvPr/>
            </p:nvSpPr>
            <p:spPr bwMode="auto">
              <a:xfrm>
                <a:off x="4231" y="2855"/>
                <a:ext cx="858" cy="564"/>
              </a:xfrm>
              <a:custGeom>
                <a:avLst/>
                <a:gdLst>
                  <a:gd name="T0" fmla="*/ 0 w 858"/>
                  <a:gd name="T1" fmla="*/ 517 h 564"/>
                  <a:gd name="T2" fmla="*/ 31 w 858"/>
                  <a:gd name="T3" fmla="*/ 527 h 564"/>
                  <a:gd name="T4" fmla="*/ 52 w 858"/>
                  <a:gd name="T5" fmla="*/ 558 h 564"/>
                  <a:gd name="T6" fmla="*/ 176 w 858"/>
                  <a:gd name="T7" fmla="*/ 548 h 564"/>
                  <a:gd name="T8" fmla="*/ 300 w 858"/>
                  <a:gd name="T9" fmla="*/ 476 h 564"/>
                  <a:gd name="T10" fmla="*/ 393 w 858"/>
                  <a:gd name="T11" fmla="*/ 403 h 564"/>
                  <a:gd name="T12" fmla="*/ 538 w 858"/>
                  <a:gd name="T13" fmla="*/ 393 h 564"/>
                  <a:gd name="T14" fmla="*/ 693 w 858"/>
                  <a:gd name="T15" fmla="*/ 310 h 564"/>
                  <a:gd name="T16" fmla="*/ 796 w 858"/>
                  <a:gd name="T17" fmla="*/ 269 h 564"/>
                  <a:gd name="T18" fmla="*/ 807 w 858"/>
                  <a:gd name="T19" fmla="*/ 103 h 564"/>
                  <a:gd name="T20" fmla="*/ 858 w 858"/>
                  <a:gd name="T21" fmla="*/ 0 h 5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58"/>
                  <a:gd name="T34" fmla="*/ 0 h 564"/>
                  <a:gd name="T35" fmla="*/ 858 w 858"/>
                  <a:gd name="T36" fmla="*/ 564 h 5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58" h="564">
                    <a:moveTo>
                      <a:pt x="0" y="517"/>
                    </a:moveTo>
                    <a:cubicBezTo>
                      <a:pt x="10" y="520"/>
                      <a:pt x="22" y="520"/>
                      <a:pt x="31" y="527"/>
                    </a:cubicBezTo>
                    <a:cubicBezTo>
                      <a:pt x="41" y="535"/>
                      <a:pt x="40" y="556"/>
                      <a:pt x="52" y="558"/>
                    </a:cubicBezTo>
                    <a:cubicBezTo>
                      <a:pt x="93" y="564"/>
                      <a:pt x="135" y="551"/>
                      <a:pt x="176" y="548"/>
                    </a:cubicBezTo>
                    <a:cubicBezTo>
                      <a:pt x="219" y="520"/>
                      <a:pt x="252" y="491"/>
                      <a:pt x="300" y="476"/>
                    </a:cubicBezTo>
                    <a:cubicBezTo>
                      <a:pt x="326" y="458"/>
                      <a:pt x="362" y="408"/>
                      <a:pt x="393" y="403"/>
                    </a:cubicBezTo>
                    <a:cubicBezTo>
                      <a:pt x="441" y="395"/>
                      <a:pt x="490" y="396"/>
                      <a:pt x="538" y="393"/>
                    </a:cubicBezTo>
                    <a:cubicBezTo>
                      <a:pt x="595" y="373"/>
                      <a:pt x="636" y="328"/>
                      <a:pt x="693" y="310"/>
                    </a:cubicBezTo>
                    <a:cubicBezTo>
                      <a:pt x="728" y="286"/>
                      <a:pt x="755" y="279"/>
                      <a:pt x="796" y="269"/>
                    </a:cubicBezTo>
                    <a:cubicBezTo>
                      <a:pt x="835" y="212"/>
                      <a:pt x="828" y="169"/>
                      <a:pt x="807" y="103"/>
                    </a:cubicBezTo>
                    <a:cubicBezTo>
                      <a:pt x="815" y="54"/>
                      <a:pt x="812" y="23"/>
                      <a:pt x="858" y="0"/>
                    </a:cubicBezTo>
                  </a:path>
                </a:pathLst>
              </a:custGeom>
              <a:solidFill>
                <a:srgbClr val="FFFF00"/>
              </a:solidFill>
              <a:ln w="76200" cap="flat" cmpd="sng">
                <a:solidFill>
                  <a:srgbClr val="000000"/>
                </a:solidFill>
                <a:prstDash val="solid"/>
                <a:round/>
                <a:headEnd type="none" w="med" len="med"/>
                <a:tailEnd type="none" w="med" len="med"/>
              </a:ln>
            </p:spPr>
            <p:txBody>
              <a:bodyPr wrap="none" anchor="ctr"/>
              <a:lstStyle/>
              <a:p>
                <a:endParaRPr lang="zh-CN" altLang="en-US"/>
              </a:p>
            </p:txBody>
          </p:sp>
          <p:sp>
            <p:nvSpPr>
              <p:cNvPr id="29707" name="Freeform 45"/>
              <p:cNvSpPr>
                <a:spLocks/>
              </p:cNvSpPr>
              <p:nvPr/>
            </p:nvSpPr>
            <p:spPr bwMode="auto">
              <a:xfrm>
                <a:off x="4230" y="2832"/>
                <a:ext cx="858" cy="564"/>
              </a:xfrm>
              <a:custGeom>
                <a:avLst/>
                <a:gdLst>
                  <a:gd name="T0" fmla="*/ 0 w 858"/>
                  <a:gd name="T1" fmla="*/ 517 h 564"/>
                  <a:gd name="T2" fmla="*/ 31 w 858"/>
                  <a:gd name="T3" fmla="*/ 527 h 564"/>
                  <a:gd name="T4" fmla="*/ 52 w 858"/>
                  <a:gd name="T5" fmla="*/ 558 h 564"/>
                  <a:gd name="T6" fmla="*/ 176 w 858"/>
                  <a:gd name="T7" fmla="*/ 548 h 564"/>
                  <a:gd name="T8" fmla="*/ 300 w 858"/>
                  <a:gd name="T9" fmla="*/ 476 h 564"/>
                  <a:gd name="T10" fmla="*/ 393 w 858"/>
                  <a:gd name="T11" fmla="*/ 403 h 564"/>
                  <a:gd name="T12" fmla="*/ 538 w 858"/>
                  <a:gd name="T13" fmla="*/ 393 h 564"/>
                  <a:gd name="T14" fmla="*/ 693 w 858"/>
                  <a:gd name="T15" fmla="*/ 310 h 564"/>
                  <a:gd name="T16" fmla="*/ 796 w 858"/>
                  <a:gd name="T17" fmla="*/ 269 h 564"/>
                  <a:gd name="T18" fmla="*/ 807 w 858"/>
                  <a:gd name="T19" fmla="*/ 103 h 564"/>
                  <a:gd name="T20" fmla="*/ 858 w 858"/>
                  <a:gd name="T21" fmla="*/ 0 h 5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58"/>
                  <a:gd name="T34" fmla="*/ 0 h 564"/>
                  <a:gd name="T35" fmla="*/ 858 w 858"/>
                  <a:gd name="T36" fmla="*/ 564 h 5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58" h="564">
                    <a:moveTo>
                      <a:pt x="0" y="517"/>
                    </a:moveTo>
                    <a:cubicBezTo>
                      <a:pt x="10" y="520"/>
                      <a:pt x="22" y="520"/>
                      <a:pt x="31" y="527"/>
                    </a:cubicBezTo>
                    <a:cubicBezTo>
                      <a:pt x="41" y="535"/>
                      <a:pt x="40" y="556"/>
                      <a:pt x="52" y="558"/>
                    </a:cubicBezTo>
                    <a:cubicBezTo>
                      <a:pt x="93" y="564"/>
                      <a:pt x="135" y="551"/>
                      <a:pt x="176" y="548"/>
                    </a:cubicBezTo>
                    <a:cubicBezTo>
                      <a:pt x="219" y="520"/>
                      <a:pt x="252" y="491"/>
                      <a:pt x="300" y="476"/>
                    </a:cubicBezTo>
                    <a:cubicBezTo>
                      <a:pt x="326" y="458"/>
                      <a:pt x="362" y="408"/>
                      <a:pt x="393" y="403"/>
                    </a:cubicBezTo>
                    <a:cubicBezTo>
                      <a:pt x="441" y="395"/>
                      <a:pt x="490" y="396"/>
                      <a:pt x="538" y="393"/>
                    </a:cubicBezTo>
                    <a:cubicBezTo>
                      <a:pt x="595" y="373"/>
                      <a:pt x="636" y="328"/>
                      <a:pt x="693" y="310"/>
                    </a:cubicBezTo>
                    <a:cubicBezTo>
                      <a:pt x="728" y="286"/>
                      <a:pt x="755" y="279"/>
                      <a:pt x="796" y="269"/>
                    </a:cubicBezTo>
                    <a:cubicBezTo>
                      <a:pt x="835" y="212"/>
                      <a:pt x="828" y="169"/>
                      <a:pt x="807" y="103"/>
                    </a:cubicBezTo>
                    <a:cubicBezTo>
                      <a:pt x="815" y="54"/>
                      <a:pt x="812" y="23"/>
                      <a:pt x="858" y="0"/>
                    </a:cubicBezTo>
                  </a:path>
                </a:pathLst>
              </a:custGeom>
              <a:solidFill>
                <a:srgbClr val="FFFF00"/>
              </a:solidFill>
              <a:ln w="57150" cap="flat" cmpd="sng">
                <a:solidFill>
                  <a:schemeClr val="bg1"/>
                </a:solidFill>
                <a:prstDash val="dash"/>
                <a:round/>
                <a:headEnd type="none" w="med" len="med"/>
                <a:tailEnd type="none" w="med" len="med"/>
              </a:ln>
            </p:spPr>
            <p:txBody>
              <a:bodyPr wrap="none" anchor="ctr"/>
              <a:lstStyle/>
              <a:p>
                <a:endParaRPr lang="zh-CN" altLang="en-US"/>
              </a:p>
            </p:txBody>
          </p:sp>
        </p:grpSp>
      </p:grpSp>
      <p:sp>
        <p:nvSpPr>
          <p:cNvPr id="85057" name="AutoShape 65"/>
          <p:cNvSpPr>
            <a:spLocks noChangeArrowheads="1"/>
          </p:cNvSpPr>
          <p:nvPr/>
        </p:nvSpPr>
        <p:spPr bwMode="auto">
          <a:xfrm>
            <a:off x="6705600" y="914400"/>
            <a:ext cx="1524000" cy="454025"/>
          </a:xfrm>
          <a:prstGeom prst="wedgeRoundRectCallout">
            <a:avLst>
              <a:gd name="adj1" fmla="val -36769"/>
              <a:gd name="adj2" fmla="val 151750"/>
              <a:gd name="adj3" fmla="val 16667"/>
            </a:avLst>
          </a:prstGeom>
          <a:solidFill>
            <a:srgbClr val="FF00FF"/>
          </a:solidFill>
          <a:ln w="9525">
            <a:solidFill>
              <a:schemeClr val="tx1"/>
            </a:solidFill>
            <a:miter lim="800000"/>
            <a:headEnd/>
            <a:tailEnd/>
          </a:ln>
        </p:spPr>
        <p:txBody>
          <a:bodyPr wrap="none" anchor="ctr"/>
          <a:lstStyle/>
          <a:p>
            <a:pPr algn="ctr"/>
            <a:r>
              <a:rPr lang="zh-CN" altLang="en-US" sz="2800"/>
              <a:t>大庆油田</a:t>
            </a:r>
          </a:p>
        </p:txBody>
      </p:sp>
      <p:sp>
        <p:nvSpPr>
          <p:cNvPr id="29699" name="Freeform 48"/>
          <p:cNvSpPr>
            <a:spLocks/>
          </p:cNvSpPr>
          <p:nvPr/>
        </p:nvSpPr>
        <p:spPr bwMode="auto">
          <a:xfrm>
            <a:off x="2676525" y="3290888"/>
            <a:ext cx="1395413" cy="1471612"/>
          </a:xfrm>
          <a:custGeom>
            <a:avLst/>
            <a:gdLst>
              <a:gd name="T0" fmla="*/ 0 w 879"/>
              <a:gd name="T1" fmla="*/ 2147483647 h 927"/>
              <a:gd name="T2" fmla="*/ 2147483647 w 879"/>
              <a:gd name="T3" fmla="*/ 2147483647 h 927"/>
              <a:gd name="T4" fmla="*/ 2147483647 w 879"/>
              <a:gd name="T5" fmla="*/ 2147483647 h 927"/>
              <a:gd name="T6" fmla="*/ 2147483647 w 879"/>
              <a:gd name="T7" fmla="*/ 2147483647 h 927"/>
              <a:gd name="T8" fmla="*/ 2147483647 w 879"/>
              <a:gd name="T9" fmla="*/ 2147483647 h 927"/>
              <a:gd name="T10" fmla="*/ 2147483647 w 879"/>
              <a:gd name="T11" fmla="*/ 2147483647 h 927"/>
              <a:gd name="T12" fmla="*/ 2147483647 w 879"/>
              <a:gd name="T13" fmla="*/ 2147483647 h 927"/>
              <a:gd name="T14" fmla="*/ 2147483647 w 879"/>
              <a:gd name="T15" fmla="*/ 2147483647 h 927"/>
              <a:gd name="T16" fmla="*/ 2147483647 w 879"/>
              <a:gd name="T17" fmla="*/ 2147483647 h 927"/>
              <a:gd name="T18" fmla="*/ 2147483647 w 879"/>
              <a:gd name="T19" fmla="*/ 2147483647 h 927"/>
              <a:gd name="T20" fmla="*/ 2147483647 w 879"/>
              <a:gd name="T21" fmla="*/ 2147483647 h 927"/>
              <a:gd name="T22" fmla="*/ 2147483647 w 879"/>
              <a:gd name="T23" fmla="*/ 2147483647 h 927"/>
              <a:gd name="T24" fmla="*/ 2147483647 w 879"/>
              <a:gd name="T25" fmla="*/ 2147483647 h 927"/>
              <a:gd name="T26" fmla="*/ 2147483647 w 879"/>
              <a:gd name="T27" fmla="*/ 2147483647 h 927"/>
              <a:gd name="T28" fmla="*/ 2147483647 w 879"/>
              <a:gd name="T29" fmla="*/ 2147483647 h 9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79"/>
              <a:gd name="T46" fmla="*/ 0 h 927"/>
              <a:gd name="T47" fmla="*/ 879 w 879"/>
              <a:gd name="T48" fmla="*/ 927 h 9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79" h="927">
                <a:moveTo>
                  <a:pt x="0" y="927"/>
                </a:moveTo>
                <a:cubicBezTo>
                  <a:pt x="7" y="913"/>
                  <a:pt x="10" y="896"/>
                  <a:pt x="21" y="885"/>
                </a:cubicBezTo>
                <a:cubicBezTo>
                  <a:pt x="29" y="877"/>
                  <a:pt x="44" y="883"/>
                  <a:pt x="52" y="875"/>
                </a:cubicBezTo>
                <a:cubicBezTo>
                  <a:pt x="60" y="867"/>
                  <a:pt x="56" y="853"/>
                  <a:pt x="62" y="844"/>
                </a:cubicBezTo>
                <a:cubicBezTo>
                  <a:pt x="77" y="821"/>
                  <a:pt x="102" y="807"/>
                  <a:pt x="124" y="792"/>
                </a:cubicBezTo>
                <a:cubicBezTo>
                  <a:pt x="155" y="699"/>
                  <a:pt x="145" y="606"/>
                  <a:pt x="176" y="513"/>
                </a:cubicBezTo>
                <a:cubicBezTo>
                  <a:pt x="190" y="471"/>
                  <a:pt x="179" y="446"/>
                  <a:pt x="228" y="430"/>
                </a:cubicBezTo>
                <a:cubicBezTo>
                  <a:pt x="239" y="396"/>
                  <a:pt x="261" y="372"/>
                  <a:pt x="269" y="337"/>
                </a:cubicBezTo>
                <a:cubicBezTo>
                  <a:pt x="276" y="307"/>
                  <a:pt x="273" y="276"/>
                  <a:pt x="300" y="254"/>
                </a:cubicBezTo>
                <a:cubicBezTo>
                  <a:pt x="331" y="229"/>
                  <a:pt x="396" y="233"/>
                  <a:pt x="435" y="223"/>
                </a:cubicBezTo>
                <a:cubicBezTo>
                  <a:pt x="472" y="167"/>
                  <a:pt x="476" y="150"/>
                  <a:pt x="538" y="130"/>
                </a:cubicBezTo>
                <a:cubicBezTo>
                  <a:pt x="562" y="94"/>
                  <a:pt x="580" y="81"/>
                  <a:pt x="621" y="68"/>
                </a:cubicBezTo>
                <a:cubicBezTo>
                  <a:pt x="670" y="31"/>
                  <a:pt x="715" y="50"/>
                  <a:pt x="766" y="16"/>
                </a:cubicBezTo>
                <a:cubicBezTo>
                  <a:pt x="816" y="29"/>
                  <a:pt x="795" y="0"/>
                  <a:pt x="838" y="37"/>
                </a:cubicBezTo>
                <a:cubicBezTo>
                  <a:pt x="849" y="47"/>
                  <a:pt x="866" y="21"/>
                  <a:pt x="879" y="27"/>
                </a:cubicBezTo>
              </a:path>
            </a:pathLst>
          </a:custGeom>
          <a:noFill/>
          <a:ln w="76200" cap="flat" cmpd="sng">
            <a:solidFill>
              <a:srgbClr val="996633"/>
            </a:solidFill>
            <a:prstDash val="solid"/>
            <a:round/>
            <a:headEnd type="none" w="med" len="med"/>
            <a:tailEnd type="none" w="med" len="med"/>
          </a:ln>
        </p:spPr>
        <p:txBody>
          <a:bodyPr wrap="none" anchor="ctr"/>
          <a:lstStyle/>
          <a:p>
            <a:endParaRPr lang="zh-CN" altLang="en-US"/>
          </a:p>
        </p:txBody>
      </p:sp>
      <p:sp>
        <p:nvSpPr>
          <p:cNvPr id="29700" name="Freeform 49"/>
          <p:cNvSpPr>
            <a:spLocks/>
          </p:cNvSpPr>
          <p:nvPr/>
        </p:nvSpPr>
        <p:spPr bwMode="auto">
          <a:xfrm>
            <a:off x="2660650" y="4811713"/>
            <a:ext cx="2003425" cy="168275"/>
          </a:xfrm>
          <a:custGeom>
            <a:avLst/>
            <a:gdLst>
              <a:gd name="T0" fmla="*/ 0 w 1262"/>
              <a:gd name="T1" fmla="*/ 0 h 106"/>
              <a:gd name="T2" fmla="*/ 2147483647 w 1262"/>
              <a:gd name="T3" fmla="*/ 2147483647 h 106"/>
              <a:gd name="T4" fmla="*/ 2147483647 w 1262"/>
              <a:gd name="T5" fmla="*/ 2147483647 h 106"/>
              <a:gd name="T6" fmla="*/ 2147483647 w 1262"/>
              <a:gd name="T7" fmla="*/ 2147483647 h 106"/>
              <a:gd name="T8" fmla="*/ 2147483647 w 1262"/>
              <a:gd name="T9" fmla="*/ 2147483647 h 106"/>
              <a:gd name="T10" fmla="*/ 2147483647 w 1262"/>
              <a:gd name="T11" fmla="*/ 2147483647 h 106"/>
              <a:gd name="T12" fmla="*/ 2147483647 w 1262"/>
              <a:gd name="T13" fmla="*/ 2147483647 h 106"/>
              <a:gd name="T14" fmla="*/ 2147483647 w 1262"/>
              <a:gd name="T15" fmla="*/ 2147483647 h 106"/>
              <a:gd name="T16" fmla="*/ 2147483647 w 1262"/>
              <a:gd name="T17" fmla="*/ 2147483647 h 106"/>
              <a:gd name="T18" fmla="*/ 2147483647 w 1262"/>
              <a:gd name="T19" fmla="*/ 2147483647 h 106"/>
              <a:gd name="T20" fmla="*/ 2147483647 w 1262"/>
              <a:gd name="T21" fmla="*/ 2147483647 h 106"/>
              <a:gd name="T22" fmla="*/ 2147483647 w 1262"/>
              <a:gd name="T23" fmla="*/ 2147483647 h 106"/>
              <a:gd name="T24" fmla="*/ 2147483647 w 1262"/>
              <a:gd name="T25" fmla="*/ 2147483647 h 1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62"/>
              <a:gd name="T40" fmla="*/ 0 h 106"/>
              <a:gd name="T41" fmla="*/ 1262 w 1262"/>
              <a:gd name="T42" fmla="*/ 106 h 1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62" h="106">
                <a:moveTo>
                  <a:pt x="0" y="0"/>
                </a:moveTo>
                <a:cubicBezTo>
                  <a:pt x="74" y="48"/>
                  <a:pt x="86" y="29"/>
                  <a:pt x="196" y="20"/>
                </a:cubicBezTo>
                <a:cubicBezTo>
                  <a:pt x="259" y="31"/>
                  <a:pt x="272" y="53"/>
                  <a:pt x="320" y="20"/>
                </a:cubicBezTo>
                <a:cubicBezTo>
                  <a:pt x="348" y="61"/>
                  <a:pt x="335" y="76"/>
                  <a:pt x="382" y="93"/>
                </a:cubicBezTo>
                <a:cubicBezTo>
                  <a:pt x="427" y="27"/>
                  <a:pt x="452" y="53"/>
                  <a:pt x="527" y="72"/>
                </a:cubicBezTo>
                <a:cubicBezTo>
                  <a:pt x="534" y="82"/>
                  <a:pt x="536" y="102"/>
                  <a:pt x="548" y="103"/>
                </a:cubicBezTo>
                <a:cubicBezTo>
                  <a:pt x="576" y="106"/>
                  <a:pt x="631" y="82"/>
                  <a:pt x="631" y="82"/>
                </a:cubicBezTo>
                <a:cubicBezTo>
                  <a:pt x="640" y="67"/>
                  <a:pt x="664" y="26"/>
                  <a:pt x="682" y="20"/>
                </a:cubicBezTo>
                <a:cubicBezTo>
                  <a:pt x="693" y="17"/>
                  <a:pt x="703" y="28"/>
                  <a:pt x="714" y="31"/>
                </a:cubicBezTo>
                <a:cubicBezTo>
                  <a:pt x="779" y="49"/>
                  <a:pt x="843" y="69"/>
                  <a:pt x="910" y="82"/>
                </a:cubicBezTo>
                <a:cubicBezTo>
                  <a:pt x="964" y="47"/>
                  <a:pt x="985" y="69"/>
                  <a:pt x="1034" y="20"/>
                </a:cubicBezTo>
                <a:cubicBezTo>
                  <a:pt x="1056" y="28"/>
                  <a:pt x="1073" y="46"/>
                  <a:pt x="1096" y="51"/>
                </a:cubicBezTo>
                <a:cubicBezTo>
                  <a:pt x="1155" y="64"/>
                  <a:pt x="1205" y="62"/>
                  <a:pt x="1262" y="62"/>
                </a:cubicBezTo>
              </a:path>
            </a:pathLst>
          </a:custGeom>
          <a:noFill/>
          <a:ln w="76200" cap="flat" cmpd="sng">
            <a:solidFill>
              <a:srgbClr val="996633"/>
            </a:solidFill>
            <a:prstDash val="solid"/>
            <a:round/>
            <a:headEnd type="none" w="med" len="med"/>
            <a:tailEnd type="none" w="med" len="med"/>
          </a:ln>
        </p:spPr>
        <p:txBody>
          <a:bodyPr wrap="none" anchor="ctr"/>
          <a:lstStyle/>
          <a:p>
            <a:endParaRPr lang="zh-CN" altLang="en-US"/>
          </a:p>
        </p:txBody>
      </p:sp>
      <p:sp>
        <p:nvSpPr>
          <p:cNvPr id="29701" name="WordArt 55"/>
          <p:cNvSpPr>
            <a:spLocks noChangeArrowheads="1" noChangeShapeType="1" noTextEdit="1"/>
          </p:cNvSpPr>
          <p:nvPr/>
        </p:nvSpPr>
        <p:spPr bwMode="auto">
          <a:xfrm rot="-2273459">
            <a:off x="2514600" y="3429000"/>
            <a:ext cx="1409700" cy="352425"/>
          </a:xfrm>
          <a:prstGeom prst="rect">
            <a:avLst/>
          </a:prstGeom>
        </p:spPr>
        <p:txBody>
          <a:bodyPr spcFirstLastPara="1" wrap="none" fromWordArt="1">
            <a:prstTxWarp prst="textArchUp">
              <a:avLst>
                <a:gd name="adj" fmla="val 10800004"/>
              </a:avLst>
            </a:prstTxWarp>
          </a:bodyPr>
          <a:lstStyle/>
          <a:p>
            <a:pPr algn="ctr"/>
            <a:r>
              <a:rPr lang="zh-CN" altLang="en-US" sz="2800" kern="10">
                <a:ln w="9525">
                  <a:solidFill>
                    <a:srgbClr val="000000"/>
                  </a:solidFill>
                  <a:round/>
                  <a:headEnd/>
                  <a:tailEnd/>
                </a:ln>
                <a:solidFill>
                  <a:srgbClr val="000000"/>
                </a:solidFill>
                <a:latin typeface="宋体"/>
                <a:ea typeface="宋体"/>
              </a:rPr>
              <a:t>青藏公路</a:t>
            </a:r>
          </a:p>
        </p:txBody>
      </p:sp>
      <p:sp>
        <p:nvSpPr>
          <p:cNvPr id="29702" name="WordArt 56"/>
          <p:cNvSpPr>
            <a:spLocks noChangeArrowheads="1" noChangeShapeType="1" noTextEdit="1"/>
          </p:cNvSpPr>
          <p:nvPr/>
        </p:nvSpPr>
        <p:spPr bwMode="auto">
          <a:xfrm>
            <a:off x="3200400" y="4419600"/>
            <a:ext cx="1409700" cy="352425"/>
          </a:xfrm>
          <a:prstGeom prst="rect">
            <a:avLst/>
          </a:prstGeom>
        </p:spPr>
        <p:txBody>
          <a:bodyPr wrap="none" fromWordArt="1">
            <a:prstTxWarp prst="textPlain">
              <a:avLst>
                <a:gd name="adj" fmla="val 50000"/>
              </a:avLst>
            </a:prstTxWarp>
          </a:bodyPr>
          <a:lstStyle/>
          <a:p>
            <a:pPr algn="ctr"/>
            <a:r>
              <a:rPr lang="zh-CN" altLang="en-US" sz="2800" kern="10">
                <a:ln w="9525">
                  <a:solidFill>
                    <a:srgbClr val="000000"/>
                  </a:solidFill>
                  <a:round/>
                  <a:headEnd/>
                  <a:tailEnd/>
                </a:ln>
                <a:solidFill>
                  <a:srgbClr val="FFFFFF"/>
                </a:solidFill>
                <a:latin typeface="宋体"/>
                <a:ea typeface="宋体"/>
              </a:rPr>
              <a:t>康藏公路</a:t>
            </a:r>
          </a:p>
        </p:txBody>
      </p:sp>
      <p:sp>
        <p:nvSpPr>
          <p:cNvPr id="29703" name="WordArt 96"/>
          <p:cNvSpPr>
            <a:spLocks noChangeArrowheads="1" noChangeShapeType="1" noTextEdit="1"/>
          </p:cNvSpPr>
          <p:nvPr/>
        </p:nvSpPr>
        <p:spPr bwMode="auto">
          <a:xfrm>
            <a:off x="474663" y="295275"/>
            <a:ext cx="2057400" cy="838200"/>
          </a:xfrm>
          <a:prstGeom prst="rect">
            <a:avLst/>
          </a:prstGeom>
        </p:spPr>
        <p:txBody>
          <a:bodyPr wrap="none" fromWordArt="1">
            <a:prstTxWarp prst="textPlain">
              <a:avLst>
                <a:gd name="adj" fmla="val 50000"/>
              </a:avLst>
            </a:prstTxWarp>
          </a:bodyPr>
          <a:lstStyle/>
          <a:p>
            <a:pPr algn="ctr"/>
            <a:r>
              <a:rPr lang="zh-CN" altLang="en-US" sz="3600" i="1" kern="10">
                <a:ln w="9525">
                  <a:solidFill>
                    <a:srgbClr val="FF0000"/>
                  </a:solidFill>
                  <a:round/>
                  <a:headEnd/>
                  <a:tailEnd/>
                </a:ln>
                <a:solidFill>
                  <a:srgbClr val="FFCC00"/>
                </a:solidFill>
                <a:effectLst>
                  <a:outerShdw dist="35921" dir="2700000" algn="ctr" rotWithShape="0">
                    <a:srgbClr val="808080">
                      <a:alpha val="79999"/>
                    </a:srgbClr>
                  </a:outerShdw>
                </a:effectLst>
                <a:latin typeface="宋体"/>
                <a:ea typeface="宋体"/>
              </a:rPr>
              <a:t>新课讲授</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5057"/>
                                        </p:tgtEl>
                                        <p:attrNameLst>
                                          <p:attrName>style.visibility</p:attrName>
                                        </p:attrNameLst>
                                      </p:cBhvr>
                                      <p:to>
                                        <p:strVal val="visible"/>
                                      </p:to>
                                    </p:set>
                                    <p:anim calcmode="lin" valueType="num">
                                      <p:cBhvr>
                                        <p:cTn id="7" dur="500" fill="hold"/>
                                        <p:tgtEl>
                                          <p:spTgt spid="85057"/>
                                        </p:tgtEl>
                                        <p:attrNameLst>
                                          <p:attrName>ppt_w</p:attrName>
                                        </p:attrNameLst>
                                      </p:cBhvr>
                                      <p:tavLst>
                                        <p:tav tm="0">
                                          <p:val>
                                            <p:fltVal val="0"/>
                                          </p:val>
                                        </p:tav>
                                        <p:tav tm="100000">
                                          <p:val>
                                            <p:strVal val="#ppt_w"/>
                                          </p:val>
                                        </p:tav>
                                      </p:tavLst>
                                    </p:anim>
                                    <p:anim calcmode="lin" valueType="num">
                                      <p:cBhvr>
                                        <p:cTn id="8" dur="500" fill="hold"/>
                                        <p:tgtEl>
                                          <p:spTgt spid="8505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5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5"/>
          <p:cNvSpPr>
            <a:spLocks noGrp="1" noChangeArrowheads="1"/>
          </p:cNvSpPr>
          <p:nvPr>
            <p:ph type="title"/>
          </p:nvPr>
        </p:nvSpPr>
        <p:spPr/>
        <p:txBody>
          <a:bodyPr/>
          <a:lstStyle/>
          <a:p>
            <a:endParaRPr lang="zh-CN" altLang="en-US" smtClean="0"/>
          </a:p>
        </p:txBody>
      </p:sp>
      <p:pic>
        <p:nvPicPr>
          <p:cNvPr id="76804" name="雷锋.wmv">
            <a:hlinkClick r:id="" action="ppaction://media"/>
          </p:cNvPr>
          <p:cNvPicPr>
            <a:picLocks noRot="1" noChangeAspect="1" noChangeArrowheads="1"/>
          </p:cNvPicPr>
          <p:nvPr>
            <p:ph idx="1"/>
            <a:videoFile r:link="rId1"/>
          </p:nvPr>
        </p:nvPicPr>
        <p:blipFill>
          <a:blip r:embed="rId3"/>
          <a:srcRect/>
          <a:stretch>
            <a:fillRect/>
          </a:stretch>
        </p:blipFill>
        <p:spPr>
          <a:xfrm>
            <a:off x="0" y="0"/>
            <a:ext cx="9144000" cy="68580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040" fill="hold"/>
                                        <p:tgtEl>
                                          <p:spTgt spid="7680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6804"/>
                </p:tgtEl>
              </p:cMediaNode>
            </p:video>
            <p:seq concurrent="1" nextAc="seek">
              <p:cTn id="8" restart="whenNotActive" fill="hold" evtFilter="cancelBubble" nodeType="interactiveSeq">
                <p:stCondLst>
                  <p:cond evt="onClick" delay="0">
                    <p:tgtEl>
                      <p:spTgt spid="7680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6804"/>
                                        </p:tgtEl>
                                      </p:cBhvr>
                                    </p:cmd>
                                  </p:childTnLst>
                                </p:cTn>
                              </p:par>
                            </p:childTnLst>
                          </p:cTn>
                        </p:par>
                      </p:childTnLst>
                    </p:cTn>
                  </p:par>
                </p:childTnLst>
              </p:cTn>
              <p:nextCondLst>
                <p:cond evt="onClick" delay="0">
                  <p:tgtEl>
                    <p:spTgt spid="7680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5" name="WordArt 5"/>
          <p:cNvSpPr>
            <a:spLocks noChangeArrowheads="1" noChangeShapeType="1" noTextEdit="1"/>
          </p:cNvSpPr>
          <p:nvPr/>
        </p:nvSpPr>
        <p:spPr bwMode="auto">
          <a:xfrm>
            <a:off x="1447800" y="76200"/>
            <a:ext cx="5943600" cy="457200"/>
          </a:xfrm>
          <a:prstGeom prst="rect">
            <a:avLst/>
          </a:prstGeom>
        </p:spPr>
        <p:txBody>
          <a:bodyPr wrap="none" fromWordArt="1">
            <a:prstTxWarp prst="textPlain">
              <a:avLst>
                <a:gd name="adj" fmla="val 50000"/>
              </a:avLst>
            </a:prstTxWarp>
          </a:bodyPr>
          <a:lstStyle/>
          <a:p>
            <a:pPr algn="ctr">
              <a:defRPr/>
            </a:pPr>
            <a:r>
              <a:rPr lang="zh-CN" altLang="en-US" sz="3600" kern="10">
                <a:ln w="9525">
                  <a:solidFill>
                    <a:srgbClr val="CC99FF"/>
                  </a:solidFill>
                  <a:round/>
                  <a:headEnd/>
                  <a:tailEnd/>
                </a:ln>
                <a:solidFill>
                  <a:srgbClr val="FF0000"/>
                </a:solidFill>
                <a:latin typeface="宋体"/>
                <a:ea typeface="宋体"/>
              </a:rPr>
              <a:t>学唱歌曲</a:t>
            </a:r>
            <a:r>
              <a:rPr lang="en-US" altLang="zh-CN" sz="3600" kern="10">
                <a:ln w="9525">
                  <a:solidFill>
                    <a:srgbClr val="CC99FF"/>
                  </a:solidFill>
                  <a:round/>
                  <a:headEnd/>
                  <a:tailEnd/>
                </a:ln>
                <a:solidFill>
                  <a:srgbClr val="FF0000"/>
                </a:solidFill>
                <a:latin typeface="宋体"/>
                <a:ea typeface="宋体"/>
              </a:rPr>
              <a:t>《</a:t>
            </a:r>
            <a:r>
              <a:rPr lang="zh-CN" altLang="en-US" sz="3600" kern="10">
                <a:ln w="9525">
                  <a:solidFill>
                    <a:srgbClr val="CC99FF"/>
                  </a:solidFill>
                  <a:round/>
                  <a:headEnd/>
                  <a:tailEnd/>
                </a:ln>
                <a:solidFill>
                  <a:srgbClr val="FF0000"/>
                </a:solidFill>
                <a:latin typeface="宋体"/>
                <a:ea typeface="宋体"/>
              </a:rPr>
              <a:t>学习雷锋好榜样</a:t>
            </a:r>
            <a:r>
              <a:rPr lang="en-US" altLang="zh-CN" sz="3600" kern="10">
                <a:ln w="9525">
                  <a:solidFill>
                    <a:srgbClr val="CC99FF"/>
                  </a:solidFill>
                  <a:round/>
                  <a:headEnd/>
                  <a:tailEnd/>
                </a:ln>
                <a:solidFill>
                  <a:srgbClr val="FF0000"/>
                </a:solidFill>
                <a:latin typeface="宋体"/>
                <a:ea typeface="宋体"/>
              </a:rPr>
              <a:t>》</a:t>
            </a:r>
            <a:endParaRPr lang="zh-CN" altLang="en-US" sz="3600" kern="10">
              <a:ln w="9525">
                <a:solidFill>
                  <a:srgbClr val="CC99FF"/>
                </a:solidFill>
                <a:round/>
                <a:headEnd/>
                <a:tailEnd/>
              </a:ln>
              <a:solidFill>
                <a:srgbClr val="FF0000"/>
              </a:solidFill>
              <a:latin typeface="宋体"/>
              <a:ea typeface="宋体"/>
            </a:endParaRPr>
          </a:p>
        </p:txBody>
      </p:sp>
      <p:pic>
        <p:nvPicPr>
          <p:cNvPr id="56324" name="学习雷锋好榜样-歌曲.wmv">
            <a:hlinkClick r:id="" action="ppaction://media"/>
          </p:cNvPr>
          <p:cNvPicPr>
            <a:picLocks noRot="1" noChangeAspect="1" noChangeArrowheads="1"/>
          </p:cNvPicPr>
          <p:nvPr>
            <a:videoFile r:link="rId1"/>
          </p:nvPr>
        </p:nvPicPr>
        <p:blipFill>
          <a:blip r:embed="rId3"/>
          <a:srcRect/>
          <a:stretch>
            <a:fillRect/>
          </a:stretch>
        </p:blipFill>
        <p:spPr bwMode="auto">
          <a:xfrm>
            <a:off x="0" y="533400"/>
            <a:ext cx="9144000" cy="63627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200" fill="hold"/>
                                        <p:tgtEl>
                                          <p:spTgt spid="5632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6324"/>
                </p:tgtEl>
              </p:cMediaNode>
            </p:video>
            <p:seq concurrent="1" nextAc="seek">
              <p:cTn id="8" restart="whenNotActive" fill="hold" evtFilter="cancelBubble" nodeType="interactiveSeq">
                <p:stCondLst>
                  <p:cond evt="onClick" delay="0">
                    <p:tgtEl>
                      <p:spTgt spid="5632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6324"/>
                                        </p:tgtEl>
                                      </p:cBhvr>
                                    </p:cmd>
                                  </p:childTnLst>
                                </p:cTn>
                              </p:par>
                            </p:childTnLst>
                          </p:cTn>
                        </p:par>
                      </p:childTnLst>
                    </p:cTn>
                  </p:par>
                </p:childTnLst>
              </p:cTn>
              <p:nextCondLst>
                <p:cond evt="onClick" delay="0">
                  <p:tgtEl>
                    <p:spTgt spid="56324"/>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图片 6" descr="合作探究.png"/>
          <p:cNvPicPr>
            <a:picLocks noChangeAspect="1"/>
          </p:cNvPicPr>
          <p:nvPr/>
        </p:nvPicPr>
        <p:blipFill>
          <a:blip r:embed="rId3"/>
          <a:srcRect/>
          <a:stretch>
            <a:fillRect/>
          </a:stretch>
        </p:blipFill>
        <p:spPr bwMode="auto">
          <a:xfrm>
            <a:off x="533400" y="152400"/>
            <a:ext cx="1933575" cy="625475"/>
          </a:xfrm>
          <a:prstGeom prst="rect">
            <a:avLst/>
          </a:prstGeom>
          <a:noFill/>
          <a:ln w="9525">
            <a:noFill/>
            <a:miter lim="800000"/>
            <a:headEnd/>
            <a:tailEnd/>
          </a:ln>
        </p:spPr>
      </p:pic>
      <p:sp>
        <p:nvSpPr>
          <p:cNvPr id="7" name="矩形 6"/>
          <p:cNvSpPr/>
          <p:nvPr/>
        </p:nvSpPr>
        <p:spPr>
          <a:xfrm>
            <a:off x="685800" y="990600"/>
            <a:ext cx="7929563" cy="4968875"/>
          </a:xfrm>
          <a:prstGeom prst="rect">
            <a:avLst/>
          </a:prstGeom>
        </p:spPr>
        <p:txBody>
          <a:bodyPr>
            <a:spAutoFit/>
          </a:bodyPr>
          <a:lstStyle/>
          <a:p>
            <a:pPr eaLnBrk="0" hangingPunct="0">
              <a:lnSpc>
                <a:spcPts val="3200"/>
              </a:lnSpc>
              <a:defRPr/>
            </a:pPr>
            <a:r>
              <a:rPr kumimoji="0" lang="zh-CN" altLang="en-US" sz="2200" b="1" u="sng" dirty="0">
                <a:latin typeface="+mn-ea"/>
                <a:ea typeface="+mn-ea"/>
              </a:rPr>
              <a:t>★小组讨论</a:t>
            </a:r>
            <a:endParaRPr kumimoji="0" lang="zh-CN" altLang="en-US" sz="2200" b="1" dirty="0">
              <a:latin typeface="+mn-ea"/>
              <a:ea typeface="+mn-ea"/>
            </a:endParaRPr>
          </a:p>
          <a:p>
            <a:pPr eaLnBrk="0" hangingPunct="0">
              <a:lnSpc>
                <a:spcPts val="3200"/>
              </a:lnSpc>
              <a:defRPr/>
            </a:pPr>
            <a:r>
              <a:rPr kumimoji="0" lang="zh-CN" altLang="en-US" sz="2200" b="1" dirty="0">
                <a:latin typeface="+mn-ea"/>
                <a:ea typeface="+mn-ea"/>
              </a:rPr>
              <a:t>    雷锋同志一生有很多值得我们学习的地方。请阅读下面的材料</a:t>
            </a:r>
            <a:r>
              <a:rPr kumimoji="0" lang="en-US" sz="2200" b="1" dirty="0">
                <a:latin typeface="+mn-ea"/>
                <a:ea typeface="+mn-ea"/>
              </a:rPr>
              <a:t>,</a:t>
            </a:r>
            <a:r>
              <a:rPr kumimoji="0" lang="zh-CN" altLang="en-US" sz="2200" b="1" dirty="0">
                <a:latin typeface="+mn-ea"/>
                <a:ea typeface="+mn-ea"/>
              </a:rPr>
              <a:t>回答问题。</a:t>
            </a:r>
          </a:p>
          <a:p>
            <a:pPr eaLnBrk="0" hangingPunct="0">
              <a:lnSpc>
                <a:spcPts val="3200"/>
              </a:lnSpc>
              <a:defRPr/>
            </a:pPr>
            <a:r>
              <a:rPr kumimoji="0" lang="zh-CN" altLang="en-US" sz="2200" b="1" dirty="0">
                <a:latin typeface="+mn-ea"/>
                <a:ea typeface="+mn-ea"/>
              </a:rPr>
              <a:t>    施工任务中</a:t>
            </a:r>
            <a:r>
              <a:rPr kumimoji="0" lang="en-US" sz="2200" b="1" dirty="0">
                <a:latin typeface="+mn-ea"/>
                <a:ea typeface="+mn-ea"/>
              </a:rPr>
              <a:t>,</a:t>
            </a:r>
            <a:r>
              <a:rPr kumimoji="0" lang="zh-CN" altLang="en-US" sz="2200" b="1" dirty="0">
                <a:latin typeface="+mn-ea"/>
                <a:ea typeface="+mn-ea"/>
              </a:rPr>
              <a:t>他整天驾驶汽车东奔西跑</a:t>
            </a:r>
            <a:r>
              <a:rPr kumimoji="0" lang="en-US" sz="2200" b="1" dirty="0">
                <a:latin typeface="+mn-ea"/>
                <a:ea typeface="+mn-ea"/>
              </a:rPr>
              <a:t>,</a:t>
            </a:r>
            <a:r>
              <a:rPr kumimoji="0" lang="zh-CN" altLang="en-US" sz="2200" b="1" dirty="0">
                <a:latin typeface="+mn-ea"/>
                <a:ea typeface="+mn-ea"/>
              </a:rPr>
              <a:t>很难抽出时间学习</a:t>
            </a:r>
            <a:r>
              <a:rPr kumimoji="0" lang="en-US" sz="2200" b="1" dirty="0">
                <a:latin typeface="+mn-ea"/>
                <a:ea typeface="+mn-ea"/>
              </a:rPr>
              <a:t>,</a:t>
            </a:r>
            <a:r>
              <a:rPr kumimoji="0" lang="zh-CN" altLang="en-US" sz="2200" b="1" dirty="0">
                <a:latin typeface="+mn-ea"/>
                <a:ea typeface="+mn-ea"/>
              </a:rPr>
              <a:t>雷锋就把书装在挎包里随身带</a:t>
            </a:r>
            <a:r>
              <a:rPr kumimoji="0" lang="en-US" sz="2200" b="1" dirty="0">
                <a:latin typeface="+mn-ea"/>
                <a:ea typeface="+mn-ea"/>
              </a:rPr>
              <a:t>,</a:t>
            </a:r>
            <a:r>
              <a:rPr kumimoji="0" lang="zh-CN" altLang="en-US" sz="2200" b="1" dirty="0">
                <a:latin typeface="+mn-ea"/>
                <a:ea typeface="+mn-ea"/>
              </a:rPr>
              <a:t>只要车一停</a:t>
            </a:r>
            <a:r>
              <a:rPr kumimoji="0" lang="en-US" sz="2200" b="1" dirty="0">
                <a:latin typeface="+mn-ea"/>
                <a:ea typeface="+mn-ea"/>
              </a:rPr>
              <a:t>,</a:t>
            </a:r>
            <a:r>
              <a:rPr kumimoji="0" lang="zh-CN" altLang="en-US" sz="2200" b="1" dirty="0">
                <a:latin typeface="+mn-ea"/>
                <a:ea typeface="+mn-ea"/>
              </a:rPr>
              <a:t>没有其他工作</a:t>
            </a:r>
            <a:r>
              <a:rPr kumimoji="0" lang="en-US" sz="2200" b="1" dirty="0">
                <a:latin typeface="+mn-ea"/>
                <a:ea typeface="+mn-ea"/>
              </a:rPr>
              <a:t>,</a:t>
            </a:r>
            <a:r>
              <a:rPr kumimoji="0" lang="zh-CN" altLang="en-US" sz="2200" b="1" dirty="0">
                <a:latin typeface="+mn-ea"/>
                <a:ea typeface="+mn-ea"/>
              </a:rPr>
              <a:t>就坐在驾驶室里看书。他在日记中写下这样一段话</a:t>
            </a:r>
            <a:r>
              <a:rPr kumimoji="0" lang="en-US" sz="2200" b="1" dirty="0">
                <a:latin typeface="+mn-ea"/>
                <a:ea typeface="+mn-ea"/>
              </a:rPr>
              <a:t>:</a:t>
            </a:r>
            <a:r>
              <a:rPr kumimoji="0" lang="zh-CN" altLang="en-US" sz="2200" b="1" dirty="0">
                <a:latin typeface="+mn-ea"/>
                <a:ea typeface="+mn-ea"/>
              </a:rPr>
              <a:t>“有些人说工作忙</a:t>
            </a:r>
            <a:r>
              <a:rPr kumimoji="0" lang="en-US" sz="2200" b="1" dirty="0">
                <a:latin typeface="+mn-ea"/>
                <a:ea typeface="+mn-ea"/>
              </a:rPr>
              <a:t>,</a:t>
            </a:r>
            <a:r>
              <a:rPr kumimoji="0" lang="zh-CN" altLang="en-US" sz="2200" b="1" dirty="0">
                <a:latin typeface="+mn-ea"/>
                <a:ea typeface="+mn-ea"/>
              </a:rPr>
              <a:t>没时间学习</a:t>
            </a:r>
            <a:r>
              <a:rPr kumimoji="0" lang="en-US" sz="2200" b="1" dirty="0">
                <a:latin typeface="+mn-ea"/>
                <a:ea typeface="+mn-ea"/>
              </a:rPr>
              <a:t>,</a:t>
            </a:r>
            <a:r>
              <a:rPr kumimoji="0" lang="zh-CN" altLang="en-US" sz="2200" b="1" dirty="0">
                <a:latin typeface="+mn-ea"/>
                <a:ea typeface="+mn-ea"/>
              </a:rPr>
              <a:t>我认为问题不在工作忙</a:t>
            </a:r>
            <a:r>
              <a:rPr kumimoji="0" lang="en-US" sz="2200" b="1" dirty="0">
                <a:latin typeface="+mn-ea"/>
                <a:ea typeface="+mn-ea"/>
              </a:rPr>
              <a:t>,</a:t>
            </a:r>
            <a:r>
              <a:rPr kumimoji="0" lang="zh-CN" altLang="en-US" sz="2200" b="1" dirty="0">
                <a:latin typeface="+mn-ea"/>
                <a:ea typeface="+mn-ea"/>
              </a:rPr>
              <a:t>而在于你愿不愿意学习</a:t>
            </a:r>
            <a:r>
              <a:rPr kumimoji="0" lang="en-US" sz="2200" b="1" dirty="0">
                <a:latin typeface="+mn-ea"/>
                <a:ea typeface="+mn-ea"/>
              </a:rPr>
              <a:t>,</a:t>
            </a:r>
            <a:r>
              <a:rPr kumimoji="0" lang="zh-CN" altLang="en-US" sz="2200" b="1" dirty="0">
                <a:latin typeface="+mn-ea"/>
                <a:ea typeface="+mn-ea"/>
              </a:rPr>
              <a:t>会不会挤时间。要学习</a:t>
            </a:r>
            <a:r>
              <a:rPr kumimoji="0" lang="en-US" sz="2200" b="1" dirty="0">
                <a:latin typeface="+mn-ea"/>
                <a:ea typeface="+mn-ea"/>
              </a:rPr>
              <a:t>,</a:t>
            </a:r>
            <a:r>
              <a:rPr kumimoji="0" lang="zh-CN" altLang="en-US" sz="2200" b="1" dirty="0">
                <a:latin typeface="+mn-ea"/>
                <a:ea typeface="+mn-ea"/>
              </a:rPr>
              <a:t>时间是有的</a:t>
            </a:r>
            <a:r>
              <a:rPr kumimoji="0" lang="en-US" sz="2200" b="1" dirty="0">
                <a:latin typeface="+mn-ea"/>
                <a:ea typeface="+mn-ea"/>
              </a:rPr>
              <a:t>,</a:t>
            </a:r>
            <a:r>
              <a:rPr kumimoji="0" lang="zh-CN" altLang="en-US" sz="2200" b="1" dirty="0">
                <a:latin typeface="+mn-ea"/>
                <a:ea typeface="+mn-ea"/>
              </a:rPr>
              <a:t>问题是我们善不善于挤</a:t>
            </a:r>
            <a:r>
              <a:rPr kumimoji="0" lang="en-US" sz="2200" b="1" dirty="0">
                <a:latin typeface="+mn-ea"/>
                <a:ea typeface="+mn-ea"/>
              </a:rPr>
              <a:t>,</a:t>
            </a:r>
            <a:r>
              <a:rPr kumimoji="0" lang="zh-CN" altLang="en-US" sz="2200" b="1" dirty="0">
                <a:latin typeface="+mn-ea"/>
                <a:ea typeface="+mn-ea"/>
              </a:rPr>
              <a:t>愿不愿意钻。一块好好的木板</a:t>
            </a:r>
            <a:r>
              <a:rPr kumimoji="0" lang="en-US" sz="2200" b="1" dirty="0">
                <a:latin typeface="+mn-ea"/>
                <a:ea typeface="+mn-ea"/>
              </a:rPr>
              <a:t>,</a:t>
            </a:r>
            <a:r>
              <a:rPr kumimoji="0" lang="zh-CN" altLang="en-US" sz="2200" b="1" dirty="0">
                <a:latin typeface="+mn-ea"/>
                <a:ea typeface="+mn-ea"/>
              </a:rPr>
              <a:t>上面一个眼也没有</a:t>
            </a:r>
            <a:r>
              <a:rPr kumimoji="0" lang="en-US" sz="2200" b="1" dirty="0">
                <a:latin typeface="+mn-ea"/>
                <a:ea typeface="+mn-ea"/>
              </a:rPr>
              <a:t>,</a:t>
            </a:r>
            <a:r>
              <a:rPr kumimoji="0" lang="zh-CN" altLang="en-US" sz="2200" b="1" dirty="0">
                <a:latin typeface="+mn-ea"/>
                <a:ea typeface="+mn-ea"/>
              </a:rPr>
              <a:t>但钉子为什么能钉进去呢</a:t>
            </a:r>
            <a:r>
              <a:rPr kumimoji="0" lang="en-US" sz="2200" b="1" dirty="0">
                <a:latin typeface="+mn-ea"/>
                <a:ea typeface="+mn-ea"/>
              </a:rPr>
              <a:t>?</a:t>
            </a:r>
            <a:r>
              <a:rPr kumimoji="0" lang="zh-CN" altLang="en-US" sz="2200" b="1" dirty="0">
                <a:latin typeface="+mn-ea"/>
                <a:ea typeface="+mn-ea"/>
              </a:rPr>
              <a:t>这就是靠压力硬挤进去的。由此看来</a:t>
            </a:r>
            <a:r>
              <a:rPr kumimoji="0" lang="en-US" sz="2200" b="1" dirty="0">
                <a:latin typeface="+mn-ea"/>
                <a:ea typeface="+mn-ea"/>
              </a:rPr>
              <a:t>,</a:t>
            </a:r>
            <a:r>
              <a:rPr kumimoji="0" lang="zh-CN" altLang="en-US" sz="2200" b="1" dirty="0">
                <a:latin typeface="+mn-ea"/>
                <a:ea typeface="+mn-ea"/>
              </a:rPr>
              <a:t>钉子有两个长处</a:t>
            </a:r>
            <a:r>
              <a:rPr kumimoji="0" lang="en-US" sz="2200" b="1" dirty="0">
                <a:latin typeface="+mn-ea"/>
                <a:ea typeface="+mn-ea"/>
              </a:rPr>
              <a:t>:</a:t>
            </a:r>
            <a:r>
              <a:rPr kumimoji="0" lang="zh-CN" altLang="en-US" sz="2200" b="1" dirty="0">
                <a:latin typeface="+mn-ea"/>
                <a:ea typeface="+mn-ea"/>
              </a:rPr>
              <a:t>一个是挤劲</a:t>
            </a:r>
            <a:r>
              <a:rPr kumimoji="0" lang="en-US" sz="2200" b="1" dirty="0">
                <a:latin typeface="+mn-ea"/>
                <a:ea typeface="+mn-ea"/>
              </a:rPr>
              <a:t>,</a:t>
            </a:r>
            <a:r>
              <a:rPr kumimoji="0" lang="zh-CN" altLang="en-US" sz="2200" b="1" dirty="0">
                <a:latin typeface="+mn-ea"/>
                <a:ea typeface="+mn-ea"/>
              </a:rPr>
              <a:t>一个是钻劲。我们在学习上也要提倡这种‘钉子’精神</a:t>
            </a:r>
            <a:r>
              <a:rPr kumimoji="0" lang="en-US" sz="2200" b="1" dirty="0">
                <a:latin typeface="+mn-ea"/>
                <a:ea typeface="+mn-ea"/>
              </a:rPr>
              <a:t>,</a:t>
            </a:r>
            <a:r>
              <a:rPr kumimoji="0" lang="zh-CN" altLang="en-US" sz="2200" b="1" dirty="0">
                <a:latin typeface="+mn-ea"/>
                <a:ea typeface="+mn-ea"/>
              </a:rPr>
              <a:t>善于挤和钻。”</a:t>
            </a:r>
          </a:p>
        </p:txBody>
      </p:sp>
      <p:sp>
        <p:nvSpPr>
          <p:cNvPr id="60419" name="WordArt 4"/>
          <p:cNvSpPr>
            <a:spLocks noChangeArrowheads="1" noChangeShapeType="1" noTextEdit="1"/>
          </p:cNvSpPr>
          <p:nvPr/>
        </p:nvSpPr>
        <p:spPr bwMode="auto">
          <a:xfrm>
            <a:off x="3276600" y="152400"/>
            <a:ext cx="3429000" cy="1143000"/>
          </a:xfrm>
          <a:prstGeom prst="rect">
            <a:avLst/>
          </a:prstGeom>
        </p:spPr>
        <p:txBody>
          <a:bodyPr wrap="none" fromWordArt="1">
            <a:prstTxWarp prst="textDeflate">
              <a:avLst>
                <a:gd name="adj" fmla="val 21806"/>
              </a:avLst>
            </a:prstTxWarp>
          </a:bodyPr>
          <a:lstStyle/>
          <a:p>
            <a:pPr algn="ctr"/>
            <a:r>
              <a:rPr lang="zh-CN" altLang="en-US" sz="3600" kern="10">
                <a:ln w="9525">
                  <a:solidFill>
                    <a:srgbClr val="FF3300"/>
                  </a:solidFill>
                  <a:round/>
                  <a:headEnd/>
                  <a:tailEnd/>
                </a:ln>
                <a:solidFill>
                  <a:srgbClr val="66FF99"/>
                </a:solidFill>
                <a:latin typeface="宋体"/>
                <a:ea typeface="宋体"/>
              </a:rPr>
              <a:t>雷锋之歌</a:t>
            </a: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42938" y="1000125"/>
            <a:ext cx="7858125" cy="430213"/>
          </a:xfrm>
          <a:prstGeom prst="rect">
            <a:avLst/>
          </a:prstGeom>
        </p:spPr>
        <p:txBody>
          <a:bodyPr>
            <a:spAutoFit/>
          </a:bodyPr>
          <a:lstStyle/>
          <a:p>
            <a:pPr eaLnBrk="0" hangingPunct="0">
              <a:defRPr/>
            </a:pPr>
            <a:r>
              <a:rPr kumimoji="0" lang="en-US" sz="2200" b="1" dirty="0">
                <a:latin typeface="+mn-ea"/>
                <a:ea typeface="+mn-ea"/>
              </a:rPr>
              <a:t>    (1)</a:t>
            </a:r>
            <a:r>
              <a:rPr kumimoji="0" lang="zh-CN" altLang="en-US" sz="2200" b="1" dirty="0">
                <a:latin typeface="+mn-ea"/>
                <a:ea typeface="+mn-ea"/>
              </a:rPr>
              <a:t>说出雷锋的故事发生在什么时期。</a:t>
            </a:r>
          </a:p>
        </p:txBody>
      </p:sp>
      <p:sp>
        <p:nvSpPr>
          <p:cNvPr id="10245" name="Text Box 14"/>
          <p:cNvSpPr txBox="1">
            <a:spLocks noChangeArrowheads="1"/>
          </p:cNvSpPr>
          <p:nvPr/>
        </p:nvSpPr>
        <p:spPr bwMode="auto">
          <a:xfrm>
            <a:off x="642938" y="1428750"/>
            <a:ext cx="7500937" cy="457200"/>
          </a:xfrm>
          <a:prstGeom prst="rect">
            <a:avLst/>
          </a:prstGeom>
          <a:noFill/>
          <a:ln w="9525">
            <a:noFill/>
            <a:miter lim="800000"/>
            <a:headEnd/>
            <a:tailEnd/>
          </a:ln>
        </p:spPr>
        <p:txBody>
          <a:bodyPr>
            <a:spAutoFit/>
          </a:bodyPr>
          <a:lstStyle/>
          <a:p>
            <a:pPr eaLnBrk="0" hangingPunct="0">
              <a:lnSpc>
                <a:spcPts val="3300"/>
              </a:lnSpc>
            </a:pPr>
            <a:r>
              <a:rPr kumimoji="0" lang="zh-CN" altLang="en-US" sz="2200">
                <a:solidFill>
                  <a:srgbClr val="0000FF"/>
                </a:solidFill>
                <a:latin typeface="黑体" pitchFamily="2" charset="-122"/>
                <a:ea typeface="黑体" pitchFamily="2" charset="-122"/>
              </a:rPr>
              <a:t>    全面建设社会主义时期。</a:t>
            </a:r>
          </a:p>
        </p:txBody>
      </p:sp>
      <p:sp>
        <p:nvSpPr>
          <p:cNvPr id="4" name="矩形 3"/>
          <p:cNvSpPr/>
          <p:nvPr/>
        </p:nvSpPr>
        <p:spPr>
          <a:xfrm>
            <a:off x="642938" y="1928813"/>
            <a:ext cx="7858125" cy="430212"/>
          </a:xfrm>
          <a:prstGeom prst="rect">
            <a:avLst/>
          </a:prstGeom>
        </p:spPr>
        <p:txBody>
          <a:bodyPr>
            <a:spAutoFit/>
          </a:bodyPr>
          <a:lstStyle/>
          <a:p>
            <a:pPr eaLnBrk="0" hangingPunct="0">
              <a:defRPr/>
            </a:pPr>
            <a:r>
              <a:rPr kumimoji="0" lang="en-US" sz="2200" b="1" dirty="0">
                <a:latin typeface="+mn-ea"/>
                <a:ea typeface="+mn-ea"/>
              </a:rPr>
              <a:t>    (2)</a:t>
            </a:r>
            <a:r>
              <a:rPr kumimoji="0" lang="zh-CN" altLang="en-US" sz="2200" b="1" dirty="0">
                <a:latin typeface="+mn-ea"/>
                <a:ea typeface="+mn-ea"/>
              </a:rPr>
              <a:t>这则材料体现了雷锋的什么精神</a:t>
            </a:r>
            <a:r>
              <a:rPr kumimoji="0" lang="en-US" sz="2200" b="1" dirty="0">
                <a:latin typeface="+mn-ea"/>
                <a:ea typeface="+mn-ea"/>
              </a:rPr>
              <a:t>?</a:t>
            </a:r>
            <a:endParaRPr kumimoji="0" lang="zh-CN" altLang="en-US" sz="2200" b="1" dirty="0">
              <a:latin typeface="+mn-ea"/>
              <a:ea typeface="+mn-ea"/>
            </a:endParaRPr>
          </a:p>
        </p:txBody>
      </p:sp>
      <p:sp>
        <p:nvSpPr>
          <p:cNvPr id="6" name="Text Box 14"/>
          <p:cNvSpPr txBox="1">
            <a:spLocks noChangeArrowheads="1"/>
          </p:cNvSpPr>
          <p:nvPr/>
        </p:nvSpPr>
        <p:spPr bwMode="auto">
          <a:xfrm>
            <a:off x="642938" y="2357438"/>
            <a:ext cx="7500937" cy="430212"/>
          </a:xfrm>
          <a:prstGeom prst="rect">
            <a:avLst/>
          </a:prstGeom>
          <a:noFill/>
          <a:ln w="9525">
            <a:noFill/>
            <a:miter lim="800000"/>
            <a:headEnd/>
            <a:tailEnd/>
          </a:ln>
        </p:spPr>
        <p:txBody>
          <a:bodyPr>
            <a:spAutoFit/>
          </a:bodyPr>
          <a:lstStyle/>
          <a:p>
            <a:pPr eaLnBrk="0" hangingPunct="0"/>
            <a:r>
              <a:rPr kumimoji="0" lang="zh-CN" altLang="en-US" sz="2200">
                <a:solidFill>
                  <a:srgbClr val="0000FF"/>
                </a:solidFill>
                <a:latin typeface="黑体" pitchFamily="2" charset="-122"/>
                <a:ea typeface="黑体" pitchFamily="2" charset="-122"/>
              </a:rPr>
              <a:t>    “钉子”精神。</a:t>
            </a:r>
          </a:p>
        </p:txBody>
      </p:sp>
      <p:sp>
        <p:nvSpPr>
          <p:cNvPr id="7" name="矩形 6"/>
          <p:cNvSpPr/>
          <p:nvPr/>
        </p:nvSpPr>
        <p:spPr>
          <a:xfrm>
            <a:off x="642938" y="2928938"/>
            <a:ext cx="7858125" cy="430212"/>
          </a:xfrm>
          <a:prstGeom prst="rect">
            <a:avLst/>
          </a:prstGeom>
        </p:spPr>
        <p:txBody>
          <a:bodyPr>
            <a:spAutoFit/>
          </a:bodyPr>
          <a:lstStyle/>
          <a:p>
            <a:pPr eaLnBrk="0" hangingPunct="0">
              <a:defRPr/>
            </a:pPr>
            <a:r>
              <a:rPr kumimoji="0" lang="en-US" sz="2200" b="1" dirty="0">
                <a:latin typeface="+mn-ea"/>
                <a:ea typeface="+mn-ea"/>
              </a:rPr>
              <a:t>    (3)</a:t>
            </a:r>
            <a:r>
              <a:rPr kumimoji="0" lang="zh-CN" altLang="en-US" sz="2200" b="1" dirty="0">
                <a:latin typeface="+mn-ea"/>
                <a:ea typeface="+mn-ea"/>
              </a:rPr>
              <a:t>雷锋的话对我们的学习有何启示</a:t>
            </a:r>
            <a:r>
              <a:rPr kumimoji="0" lang="en-US" sz="2200" b="1" dirty="0">
                <a:latin typeface="+mn-ea"/>
                <a:ea typeface="+mn-ea"/>
              </a:rPr>
              <a:t>?</a:t>
            </a:r>
            <a:endParaRPr kumimoji="0" lang="zh-CN" altLang="en-US" sz="2200" b="1" dirty="0">
              <a:latin typeface="+mn-ea"/>
              <a:ea typeface="+mn-ea"/>
            </a:endParaRPr>
          </a:p>
        </p:txBody>
      </p:sp>
      <p:sp>
        <p:nvSpPr>
          <p:cNvPr id="8" name="Text Box 14"/>
          <p:cNvSpPr txBox="1">
            <a:spLocks noChangeArrowheads="1"/>
          </p:cNvSpPr>
          <p:nvPr/>
        </p:nvSpPr>
        <p:spPr bwMode="auto">
          <a:xfrm>
            <a:off x="714375" y="3357563"/>
            <a:ext cx="7286625" cy="1098550"/>
          </a:xfrm>
          <a:prstGeom prst="rect">
            <a:avLst/>
          </a:prstGeom>
          <a:noFill/>
          <a:ln w="9525">
            <a:noFill/>
            <a:miter lim="800000"/>
            <a:headEnd/>
            <a:tailEnd/>
          </a:ln>
        </p:spPr>
        <p:txBody>
          <a:bodyPr>
            <a:spAutoFit/>
          </a:bodyPr>
          <a:lstStyle/>
          <a:p>
            <a:pPr eaLnBrk="0" hangingPunct="0">
              <a:lnSpc>
                <a:spcPct val="150000"/>
              </a:lnSpc>
            </a:pPr>
            <a:r>
              <a:rPr kumimoji="0" lang="zh-CN" altLang="en-US" sz="2200">
                <a:solidFill>
                  <a:srgbClr val="0000FF"/>
                </a:solidFill>
                <a:latin typeface="黑体" pitchFamily="2" charset="-122"/>
                <a:ea typeface="黑体" pitchFamily="2" charset="-122"/>
              </a:rPr>
              <a:t>    认真学习</a:t>
            </a:r>
            <a:r>
              <a:rPr kumimoji="0" lang="en-US" altLang="zh-CN" sz="2200">
                <a:solidFill>
                  <a:srgbClr val="0000FF"/>
                </a:solidFill>
                <a:latin typeface="黑体" pitchFamily="2" charset="-122"/>
                <a:ea typeface="黑体" pitchFamily="2" charset="-122"/>
              </a:rPr>
              <a:t>,</a:t>
            </a:r>
            <a:r>
              <a:rPr kumimoji="0" lang="zh-CN" altLang="en-US" sz="2200">
                <a:solidFill>
                  <a:srgbClr val="0000FF"/>
                </a:solidFill>
                <a:latin typeface="黑体" pitchFamily="2" charset="-122"/>
                <a:ea typeface="黑体" pitchFamily="2" charset="-122"/>
              </a:rPr>
              <a:t>珍惜现在的幸福时光</a:t>
            </a:r>
            <a:r>
              <a:rPr kumimoji="0" lang="en-US" altLang="zh-CN" sz="2200">
                <a:solidFill>
                  <a:srgbClr val="0000FF"/>
                </a:solidFill>
                <a:latin typeface="黑体" pitchFamily="2" charset="-122"/>
                <a:ea typeface="黑体" pitchFamily="2" charset="-122"/>
              </a:rPr>
              <a:t>,</a:t>
            </a:r>
            <a:r>
              <a:rPr kumimoji="0" lang="zh-CN" altLang="en-US" sz="2200">
                <a:solidFill>
                  <a:srgbClr val="0000FF"/>
                </a:solidFill>
                <a:latin typeface="黑体" pitchFamily="2" charset="-122"/>
                <a:ea typeface="黑体" pitchFamily="2" charset="-122"/>
              </a:rPr>
              <a:t>爱惜时间</a:t>
            </a:r>
            <a:r>
              <a:rPr kumimoji="0" lang="en-US" altLang="zh-CN" sz="2200">
                <a:solidFill>
                  <a:srgbClr val="0000FF"/>
                </a:solidFill>
                <a:latin typeface="黑体" pitchFamily="2" charset="-122"/>
                <a:ea typeface="黑体" pitchFamily="2" charset="-122"/>
              </a:rPr>
              <a:t>,</a:t>
            </a:r>
            <a:r>
              <a:rPr kumimoji="0" lang="zh-CN" altLang="en-US" sz="2200">
                <a:solidFill>
                  <a:srgbClr val="0000FF"/>
                </a:solidFill>
                <a:latin typeface="黑体" pitchFamily="2" charset="-122"/>
                <a:ea typeface="黑体" pitchFamily="2" charset="-122"/>
              </a:rPr>
              <a:t>努力学习</a:t>
            </a:r>
            <a:r>
              <a:rPr kumimoji="0" lang="en-US" altLang="zh-CN" sz="2200">
                <a:solidFill>
                  <a:srgbClr val="0000FF"/>
                </a:solidFill>
                <a:latin typeface="黑体" pitchFamily="2" charset="-122"/>
                <a:ea typeface="黑体" pitchFamily="2" charset="-122"/>
              </a:rPr>
              <a:t>,</a:t>
            </a:r>
            <a:r>
              <a:rPr kumimoji="0" lang="zh-CN" altLang="en-US" sz="2200">
                <a:solidFill>
                  <a:srgbClr val="0000FF"/>
                </a:solidFill>
                <a:latin typeface="黑体" pitchFamily="2" charset="-122"/>
                <a:ea typeface="黑体" pitchFamily="2" charset="-122"/>
              </a:rPr>
              <a:t>勤奋钻研等。</a:t>
            </a:r>
          </a:p>
        </p:txBody>
      </p:sp>
      <p:sp>
        <p:nvSpPr>
          <p:cNvPr id="9" name="矩形 8"/>
          <p:cNvSpPr/>
          <p:nvPr/>
        </p:nvSpPr>
        <p:spPr>
          <a:xfrm>
            <a:off x="714375" y="4500563"/>
            <a:ext cx="7858125" cy="430212"/>
          </a:xfrm>
          <a:prstGeom prst="rect">
            <a:avLst/>
          </a:prstGeom>
        </p:spPr>
        <p:txBody>
          <a:bodyPr>
            <a:spAutoFit/>
          </a:bodyPr>
          <a:lstStyle/>
          <a:p>
            <a:pPr eaLnBrk="0" hangingPunct="0">
              <a:defRPr/>
            </a:pPr>
            <a:r>
              <a:rPr kumimoji="0" lang="en-US" sz="2200" b="1" dirty="0">
                <a:latin typeface="+mn-ea"/>
                <a:ea typeface="+mn-ea"/>
              </a:rPr>
              <a:t>    (4)</a:t>
            </a:r>
            <a:r>
              <a:rPr kumimoji="0" lang="zh-CN" altLang="en-US" sz="2200" b="1" dirty="0">
                <a:latin typeface="+mn-ea"/>
                <a:ea typeface="+mn-ea"/>
              </a:rPr>
              <a:t>有人说雷锋精神过时了</a:t>
            </a:r>
            <a:r>
              <a:rPr kumimoji="0" lang="en-US" sz="2200" b="1" dirty="0">
                <a:latin typeface="+mn-ea"/>
                <a:ea typeface="+mn-ea"/>
              </a:rPr>
              <a:t>,</a:t>
            </a:r>
            <a:r>
              <a:rPr kumimoji="0" lang="zh-CN" altLang="en-US" sz="2200" b="1" dirty="0">
                <a:latin typeface="+mn-ea"/>
                <a:ea typeface="+mn-ea"/>
              </a:rPr>
              <a:t>你如何看待这个问题</a:t>
            </a:r>
            <a:r>
              <a:rPr kumimoji="0" lang="en-US" sz="2200" b="1" dirty="0">
                <a:latin typeface="+mn-ea"/>
                <a:ea typeface="+mn-ea"/>
              </a:rPr>
              <a:t>?</a:t>
            </a:r>
            <a:endParaRPr kumimoji="0" lang="zh-CN" altLang="en-US" sz="2200" b="1" dirty="0">
              <a:latin typeface="+mn-ea"/>
              <a:ea typeface="+mn-ea"/>
            </a:endParaRPr>
          </a:p>
        </p:txBody>
      </p:sp>
      <p:pic>
        <p:nvPicPr>
          <p:cNvPr id="62472" name="Picture 7" descr="bki-20120520072515-259976064">
            <a:hlinkClick r:id="rId2" tooltip="点击查看大图"/>
          </p:cNvPr>
          <p:cNvPicPr>
            <a:picLocks noChangeAspect="1" noChangeArrowheads="1"/>
          </p:cNvPicPr>
          <p:nvPr/>
        </p:nvPicPr>
        <p:blipFill>
          <a:blip r:embed="rId3"/>
          <a:srcRect/>
          <a:stretch>
            <a:fillRect/>
          </a:stretch>
        </p:blipFill>
        <p:spPr bwMode="auto">
          <a:xfrm>
            <a:off x="5943600" y="228600"/>
            <a:ext cx="2971800" cy="2971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fade">
                                      <p:cBhvr>
                                        <p:cTn id="7" dur="500"/>
                                        <p:tgtEl>
                                          <p:spTgt spid="102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P spid="6"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ext Box 7"/>
          <p:cNvSpPr txBox="1">
            <a:spLocks noChangeArrowheads="1"/>
          </p:cNvSpPr>
          <p:nvPr/>
        </p:nvSpPr>
        <p:spPr bwMode="auto">
          <a:xfrm>
            <a:off x="776288" y="2339975"/>
            <a:ext cx="7410450" cy="3200400"/>
          </a:xfrm>
          <a:prstGeom prst="rect">
            <a:avLst/>
          </a:prstGeom>
          <a:noFill/>
          <a:ln w="9525">
            <a:noFill/>
            <a:miter lim="800000"/>
            <a:headEnd/>
            <a:tailEnd/>
          </a:ln>
        </p:spPr>
        <p:txBody>
          <a:bodyPr>
            <a:spAutoFit/>
          </a:bodyPr>
          <a:lstStyle/>
          <a:p>
            <a:pPr>
              <a:spcBef>
                <a:spcPct val="50000"/>
              </a:spcBef>
            </a:pPr>
            <a:r>
              <a:rPr lang="zh-CN" altLang="en-US" sz="4000" b="1">
                <a:solidFill>
                  <a:srgbClr val="FF0000"/>
                </a:solidFill>
                <a:ea typeface="黑体" pitchFamily="2" charset="-122"/>
              </a:rPr>
              <a:t> 王进喜、焦裕禄、雷锋三位模范人物体现了我们中华民族哪些精神？这些英雄人物的伟大精神，在今天的社会主义现代化建设中，是否需要继承发扬？</a:t>
            </a:r>
            <a:r>
              <a:rPr lang="zh-CN" altLang="en-US" sz="4400"/>
              <a:t> </a:t>
            </a:r>
          </a:p>
        </p:txBody>
      </p:sp>
      <p:sp>
        <p:nvSpPr>
          <p:cNvPr id="63490" name="WordArt 8"/>
          <p:cNvSpPr>
            <a:spLocks noChangeArrowheads="1" noChangeShapeType="1" noTextEdit="1"/>
          </p:cNvSpPr>
          <p:nvPr/>
        </p:nvSpPr>
        <p:spPr bwMode="auto">
          <a:xfrm>
            <a:off x="638175" y="1003300"/>
            <a:ext cx="2700338" cy="1233488"/>
          </a:xfrm>
          <a:prstGeom prst="rect">
            <a:avLst/>
          </a:prstGeom>
        </p:spPr>
        <p:txBody>
          <a:bodyPr wrap="none" fromWordArt="1">
            <a:prstTxWarp prst="textPlain">
              <a:avLst>
                <a:gd name="adj" fmla="val 50000"/>
              </a:avLst>
            </a:prstTxWarp>
          </a:bodyPr>
          <a:lstStyle/>
          <a:p>
            <a:pPr algn="ctr"/>
            <a:r>
              <a:rPr lang="zh-CN" altLang="en-US" sz="3600" kern="10">
                <a:ln w="19050">
                  <a:solidFill>
                    <a:srgbClr val="FFCC00"/>
                  </a:solidFill>
                  <a:round/>
                  <a:headEnd/>
                  <a:tailEnd/>
                </a:ln>
                <a:solidFill>
                  <a:srgbClr val="FF0000"/>
                </a:solidFill>
                <a:effectLst>
                  <a:outerShdw dist="35921" dir="2700000" algn="ctr" rotWithShape="0">
                    <a:srgbClr val="990000"/>
                  </a:outerShdw>
                </a:effectLst>
                <a:latin typeface="宋体"/>
                <a:ea typeface="宋体"/>
              </a:rPr>
              <a:t>思考 讨论：</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ext Box 2"/>
          <p:cNvSpPr txBox="1">
            <a:spLocks noChangeArrowheads="1"/>
          </p:cNvSpPr>
          <p:nvPr/>
        </p:nvSpPr>
        <p:spPr bwMode="auto">
          <a:xfrm>
            <a:off x="1000125" y="1446213"/>
            <a:ext cx="5634038" cy="366712"/>
          </a:xfrm>
          <a:prstGeom prst="rect">
            <a:avLst/>
          </a:prstGeom>
          <a:noFill/>
          <a:ln w="9525">
            <a:noFill/>
            <a:miter lim="800000"/>
            <a:headEnd/>
            <a:tailEnd/>
          </a:ln>
        </p:spPr>
        <p:txBody>
          <a:bodyPr>
            <a:spAutoFit/>
          </a:bodyPr>
          <a:lstStyle/>
          <a:p>
            <a:pPr>
              <a:spcBef>
                <a:spcPct val="50000"/>
              </a:spcBef>
            </a:pPr>
            <a:endParaRPr lang="zh-CN" altLang="en-US" sz="1800"/>
          </a:p>
        </p:txBody>
      </p:sp>
      <p:sp>
        <p:nvSpPr>
          <p:cNvPr id="64514" name="WordArt 3"/>
          <p:cNvSpPr>
            <a:spLocks noChangeArrowheads="1" noChangeShapeType="1" noTextEdit="1"/>
          </p:cNvSpPr>
          <p:nvPr/>
        </p:nvSpPr>
        <p:spPr bwMode="auto">
          <a:xfrm>
            <a:off x="1401763" y="2568575"/>
            <a:ext cx="6221412" cy="1352550"/>
          </a:xfrm>
          <a:prstGeom prst="rect">
            <a:avLst/>
          </a:prstGeom>
        </p:spPr>
        <p:txBody>
          <a:bodyPr wrap="none" fromWordArt="1">
            <a:prstTxWarp prst="textPlain">
              <a:avLst>
                <a:gd name="adj" fmla="val 50000"/>
              </a:avLst>
            </a:prstTxWarp>
          </a:bodyPr>
          <a:lstStyle/>
          <a:p>
            <a:pPr algn="ctr"/>
            <a:r>
              <a:rPr lang="zh-CN" altLang="en-US"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宋体"/>
                <a:ea typeface="宋体"/>
              </a:rPr>
              <a:t>作为一名新时代的中学生，</a:t>
            </a:r>
          </a:p>
        </p:txBody>
      </p:sp>
      <p:sp>
        <p:nvSpPr>
          <p:cNvPr id="64515" name="WordArt 4"/>
          <p:cNvSpPr>
            <a:spLocks noChangeArrowheads="1" noChangeShapeType="1" noTextEdit="1"/>
          </p:cNvSpPr>
          <p:nvPr/>
        </p:nvSpPr>
        <p:spPr bwMode="auto">
          <a:xfrm>
            <a:off x="1525588" y="4346575"/>
            <a:ext cx="5665787" cy="1136650"/>
          </a:xfrm>
          <a:prstGeom prst="rect">
            <a:avLst/>
          </a:prstGeom>
        </p:spPr>
        <p:txBody>
          <a:bodyPr wrap="none" fromWordArt="1">
            <a:prstTxWarp prst="textPlain">
              <a:avLst>
                <a:gd name="adj" fmla="val 50000"/>
              </a:avLst>
            </a:prstTxWarp>
          </a:bodyPr>
          <a:lstStyle/>
          <a:p>
            <a:pPr algn="ctr"/>
            <a:r>
              <a:rPr lang="zh-CN" altLang="en-US" sz="3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宋体"/>
                <a:ea typeface="宋体"/>
              </a:rPr>
              <a:t>我们该怎样做？</a:t>
            </a:r>
          </a:p>
        </p:txBody>
      </p:sp>
      <p:sp>
        <p:nvSpPr>
          <p:cNvPr id="64516" name="WordArt 5"/>
          <p:cNvSpPr>
            <a:spLocks noChangeArrowheads="1" noChangeShapeType="1" noTextEdit="1"/>
          </p:cNvSpPr>
          <p:nvPr/>
        </p:nvSpPr>
        <p:spPr bwMode="auto">
          <a:xfrm>
            <a:off x="3114675" y="1131888"/>
            <a:ext cx="2328863" cy="1044575"/>
          </a:xfrm>
          <a:prstGeom prst="rect">
            <a:avLst/>
          </a:prstGeom>
        </p:spPr>
        <p:txBody>
          <a:bodyPr wrap="none" fromWordArt="1">
            <a:prstTxWarp prst="textWave2">
              <a:avLst>
                <a:gd name="adj1" fmla="val 13005"/>
                <a:gd name="adj2" fmla="val 0"/>
              </a:avLst>
            </a:prstTxWarp>
          </a:bodyPr>
          <a:lstStyle/>
          <a:p>
            <a:pPr algn="ctr"/>
            <a:r>
              <a:rPr lang="zh-CN" altLang="en-US" sz="3600" kern="10">
                <a:ln w="9525">
                  <a:solidFill>
                    <a:srgbClr val="000000"/>
                  </a:solidFill>
                  <a:round/>
                  <a:headEnd/>
                  <a:tailEnd/>
                </a:ln>
                <a:solidFill>
                  <a:srgbClr val="FF0000"/>
                </a:solidFill>
                <a:latin typeface="宋体"/>
                <a:ea typeface="宋体"/>
              </a:rPr>
              <a:t>想一想：</a:t>
            </a:r>
          </a:p>
        </p:txBody>
      </p:sp>
      <p:pic>
        <p:nvPicPr>
          <p:cNvPr id="64517" name="Picture 6" descr="BD06517_"/>
          <p:cNvPicPr>
            <a:picLocks noChangeAspect="1" noChangeArrowheads="1"/>
          </p:cNvPicPr>
          <p:nvPr/>
        </p:nvPicPr>
        <p:blipFill>
          <a:blip r:embed="rId2"/>
          <a:srcRect/>
          <a:stretch>
            <a:fillRect/>
          </a:stretch>
        </p:blipFill>
        <p:spPr bwMode="auto">
          <a:xfrm>
            <a:off x="520700" y="812800"/>
            <a:ext cx="2425700" cy="1598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50" descr="图片1"/>
          <p:cNvPicPr>
            <a:picLocks noChangeAspect="1" noChangeArrowheads="1"/>
          </p:cNvPicPr>
          <p:nvPr/>
        </p:nvPicPr>
        <p:blipFill>
          <a:blip r:embed="rId2">
            <a:lum bright="70000" contrast="-70000"/>
          </a:blip>
          <a:srcRect/>
          <a:stretch>
            <a:fillRect/>
          </a:stretch>
        </p:blipFill>
        <p:spPr bwMode="auto">
          <a:xfrm>
            <a:off x="1204913" y="969963"/>
            <a:ext cx="6858000" cy="5203825"/>
          </a:xfrm>
          <a:prstGeom prst="rect">
            <a:avLst/>
          </a:prstGeom>
          <a:noFill/>
          <a:ln w="9525">
            <a:noFill/>
            <a:miter lim="800000"/>
            <a:headEnd/>
            <a:tailEnd/>
          </a:ln>
        </p:spPr>
      </p:pic>
      <p:grpSp>
        <p:nvGrpSpPr>
          <p:cNvPr id="86079" name="Group 63"/>
          <p:cNvGrpSpPr>
            <a:grpSpLocks/>
          </p:cNvGrpSpPr>
          <p:nvPr/>
        </p:nvGrpSpPr>
        <p:grpSpPr bwMode="auto">
          <a:xfrm>
            <a:off x="2438400" y="1600200"/>
            <a:ext cx="3200400" cy="3033713"/>
            <a:chOff x="3552" y="1392"/>
            <a:chExt cx="2016" cy="1911"/>
          </a:xfrm>
        </p:grpSpPr>
        <p:pic>
          <p:nvPicPr>
            <p:cNvPr id="30727" name="Picture 51" descr="200492219513752"/>
            <p:cNvPicPr>
              <a:picLocks noChangeAspect="1" noChangeArrowheads="1"/>
            </p:cNvPicPr>
            <p:nvPr/>
          </p:nvPicPr>
          <p:blipFill>
            <a:blip r:embed="rId3"/>
            <a:srcRect/>
            <a:stretch>
              <a:fillRect/>
            </a:stretch>
          </p:blipFill>
          <p:spPr bwMode="auto">
            <a:xfrm>
              <a:off x="3552" y="1392"/>
              <a:ext cx="2016" cy="1553"/>
            </a:xfrm>
            <a:prstGeom prst="rect">
              <a:avLst/>
            </a:prstGeom>
            <a:noFill/>
            <a:ln w="9525">
              <a:solidFill>
                <a:srgbClr val="000000"/>
              </a:solidFill>
              <a:miter lim="800000"/>
              <a:headEnd/>
              <a:tailEnd/>
            </a:ln>
          </p:spPr>
        </p:pic>
        <p:sp>
          <p:nvSpPr>
            <p:cNvPr id="30728" name="Text Box 59"/>
            <p:cNvSpPr txBox="1">
              <a:spLocks noChangeArrowheads="1"/>
            </p:cNvSpPr>
            <p:nvPr/>
          </p:nvSpPr>
          <p:spPr bwMode="auto">
            <a:xfrm>
              <a:off x="4128" y="2976"/>
              <a:ext cx="1152" cy="327"/>
            </a:xfrm>
            <a:prstGeom prst="rect">
              <a:avLst/>
            </a:prstGeom>
            <a:noFill/>
            <a:ln w="9525">
              <a:noFill/>
              <a:miter lim="800000"/>
              <a:headEnd/>
              <a:tailEnd/>
            </a:ln>
          </p:spPr>
          <p:txBody>
            <a:bodyPr>
              <a:spAutoFit/>
            </a:bodyPr>
            <a:lstStyle/>
            <a:p>
              <a:r>
                <a:rPr kumimoji="0" lang="zh-CN" altLang="en-US" sz="2800">
                  <a:solidFill>
                    <a:srgbClr val="0000FF"/>
                  </a:solidFill>
                  <a:latin typeface="Arial" charset="0"/>
                  <a:ea typeface="楷体_GB2312" pitchFamily="49" charset="-122"/>
                </a:rPr>
                <a:t>大庆油田</a:t>
              </a:r>
            </a:p>
          </p:txBody>
        </p:sp>
      </p:grpSp>
      <p:pic>
        <p:nvPicPr>
          <p:cNvPr id="30723" name="Picture 58" descr="大庆ii型钻机)"/>
          <p:cNvPicPr>
            <a:picLocks noChangeAspect="1" noChangeArrowheads="1"/>
          </p:cNvPicPr>
          <p:nvPr/>
        </p:nvPicPr>
        <p:blipFill>
          <a:blip r:embed="rId4"/>
          <a:srcRect/>
          <a:stretch>
            <a:fillRect/>
          </a:stretch>
        </p:blipFill>
        <p:spPr bwMode="auto">
          <a:xfrm>
            <a:off x="228600" y="990600"/>
            <a:ext cx="1952625" cy="3124200"/>
          </a:xfrm>
          <a:prstGeom prst="rect">
            <a:avLst/>
          </a:prstGeom>
          <a:noFill/>
          <a:ln w="9525">
            <a:noFill/>
            <a:miter lim="800000"/>
            <a:headEnd/>
            <a:tailEnd/>
          </a:ln>
        </p:spPr>
      </p:pic>
      <p:sp>
        <p:nvSpPr>
          <p:cNvPr id="30724" name="Text Box 60"/>
          <p:cNvSpPr txBox="1">
            <a:spLocks noChangeArrowheads="1"/>
          </p:cNvSpPr>
          <p:nvPr/>
        </p:nvSpPr>
        <p:spPr bwMode="auto">
          <a:xfrm>
            <a:off x="0" y="4191000"/>
            <a:ext cx="2673350" cy="519113"/>
          </a:xfrm>
          <a:prstGeom prst="rect">
            <a:avLst/>
          </a:prstGeom>
          <a:noFill/>
          <a:ln w="9525">
            <a:noFill/>
            <a:miter lim="800000"/>
            <a:headEnd/>
            <a:tailEnd/>
          </a:ln>
        </p:spPr>
        <p:txBody>
          <a:bodyPr wrap="none">
            <a:spAutoFit/>
          </a:bodyPr>
          <a:lstStyle/>
          <a:p>
            <a:r>
              <a:rPr kumimoji="0" lang="zh-CN" altLang="en-US" sz="2800">
                <a:solidFill>
                  <a:srgbClr val="0000FF"/>
                </a:solidFill>
                <a:latin typeface="Arial" charset="0"/>
                <a:ea typeface="楷体_GB2312" pitchFamily="49" charset="-122"/>
              </a:rPr>
              <a:t>大庆油田的钻机</a:t>
            </a:r>
          </a:p>
        </p:txBody>
      </p:sp>
      <p:sp>
        <p:nvSpPr>
          <p:cNvPr id="86077" name="Text Box 61"/>
          <p:cNvSpPr txBox="1">
            <a:spLocks noChangeArrowheads="1"/>
          </p:cNvSpPr>
          <p:nvPr/>
        </p:nvSpPr>
        <p:spPr bwMode="auto">
          <a:xfrm>
            <a:off x="228600" y="4800600"/>
            <a:ext cx="5257800" cy="1373188"/>
          </a:xfrm>
          <a:prstGeom prst="rect">
            <a:avLst/>
          </a:prstGeom>
          <a:solidFill>
            <a:srgbClr val="B1FF15"/>
          </a:solidFill>
          <a:ln w="9525">
            <a:noFill/>
            <a:miter lim="800000"/>
            <a:headEnd/>
            <a:tailEnd/>
          </a:ln>
        </p:spPr>
        <p:txBody>
          <a:bodyPr>
            <a:spAutoFit/>
          </a:bodyPr>
          <a:lstStyle/>
          <a:p>
            <a:pPr>
              <a:spcBef>
                <a:spcPct val="50000"/>
              </a:spcBef>
            </a:pPr>
            <a:r>
              <a:rPr lang="en-US" altLang="zh-CN" sz="2800">
                <a:solidFill>
                  <a:srgbClr val="336600"/>
                </a:solidFill>
              </a:rPr>
              <a:t>        </a:t>
            </a:r>
            <a:r>
              <a:rPr lang="zh-CN" altLang="en-US" sz="2800"/>
              <a:t>大庆油田位于黑龙江省松嫩平原中部，介于哈尔滨市和齐齐哈尔市之间。</a:t>
            </a:r>
          </a:p>
        </p:txBody>
      </p:sp>
      <p:sp>
        <p:nvSpPr>
          <p:cNvPr id="86078" name="Text Box 62"/>
          <p:cNvSpPr txBox="1">
            <a:spLocks noChangeArrowheads="1"/>
          </p:cNvSpPr>
          <p:nvPr/>
        </p:nvSpPr>
        <p:spPr bwMode="auto">
          <a:xfrm>
            <a:off x="5648325" y="1376363"/>
            <a:ext cx="3352800" cy="4548187"/>
          </a:xfrm>
          <a:prstGeom prst="rect">
            <a:avLst/>
          </a:prstGeom>
          <a:noFill/>
          <a:ln w="9525">
            <a:noFill/>
            <a:miter lim="800000"/>
            <a:headEnd/>
            <a:tailEnd/>
          </a:ln>
        </p:spPr>
        <p:txBody>
          <a:bodyPr>
            <a:spAutoFit/>
          </a:bodyPr>
          <a:lstStyle/>
          <a:p>
            <a:pPr>
              <a:lnSpc>
                <a:spcPct val="120000"/>
              </a:lnSpc>
              <a:spcBef>
                <a:spcPct val="50000"/>
              </a:spcBef>
            </a:pPr>
            <a:r>
              <a:rPr lang="en-US" altLang="zh-CN" sz="2800" b="1">
                <a:latin typeface="隶书" pitchFamily="49" charset="-122"/>
                <a:ea typeface="隶书" pitchFamily="49" charset="-122"/>
              </a:rPr>
              <a:t>    </a:t>
            </a:r>
            <a:r>
              <a:rPr lang="en-US" altLang="zh-CN" sz="2400" b="1">
                <a:solidFill>
                  <a:srgbClr val="FF0000"/>
                </a:solidFill>
                <a:latin typeface="宋体" charset="-122"/>
              </a:rPr>
              <a:t>1959</a:t>
            </a:r>
            <a:r>
              <a:rPr lang="zh-CN" altLang="en-US" sz="2400" b="1">
                <a:solidFill>
                  <a:srgbClr val="FF0000"/>
                </a:solidFill>
                <a:latin typeface="宋体" charset="-122"/>
              </a:rPr>
              <a:t>年</a:t>
            </a:r>
            <a:r>
              <a:rPr lang="en-US" altLang="zh-CN" sz="2400" b="1">
                <a:solidFill>
                  <a:srgbClr val="FF0000"/>
                </a:solidFill>
                <a:latin typeface="宋体" charset="-122"/>
              </a:rPr>
              <a:t>9</a:t>
            </a:r>
            <a:r>
              <a:rPr lang="zh-CN" altLang="en-US" sz="2400" b="1">
                <a:solidFill>
                  <a:srgbClr val="FF0000"/>
                </a:solidFill>
                <a:latin typeface="宋体" charset="-122"/>
              </a:rPr>
              <a:t>月</a:t>
            </a:r>
            <a:r>
              <a:rPr lang="en-US" altLang="zh-CN" sz="2400" b="1">
                <a:solidFill>
                  <a:srgbClr val="FF0000"/>
                </a:solidFill>
                <a:latin typeface="宋体" charset="-122"/>
              </a:rPr>
              <a:t>26</a:t>
            </a:r>
            <a:r>
              <a:rPr lang="zh-CN" altLang="en-US" sz="2400" b="1">
                <a:solidFill>
                  <a:srgbClr val="FF0000"/>
                </a:solidFill>
                <a:latin typeface="宋体" charset="-122"/>
              </a:rPr>
              <a:t>日，黑龙江省肇州县大同镇境内的一口探井喷出了工业油流，根据地质勘探资料推测，这里很可能蕴藏着丰富的石油资源。当时正值中华人民共和国建国十周年庆典前夕，因此取名为“大庆油田”。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nodeType="withEffect">
                                  <p:stCondLst>
                                    <p:cond delay="0"/>
                                  </p:stCondLst>
                                  <p:childTnLst>
                                    <p:set>
                                      <p:cBhvr>
                                        <p:cTn id="6" dur="1" fill="hold">
                                          <p:stCondLst>
                                            <p:cond delay="0"/>
                                          </p:stCondLst>
                                        </p:cTn>
                                        <p:tgtEl>
                                          <p:spTgt spid="86079"/>
                                        </p:tgtEl>
                                        <p:attrNameLst>
                                          <p:attrName>style.visibility</p:attrName>
                                        </p:attrNameLst>
                                      </p:cBhvr>
                                      <p:to>
                                        <p:strVal val="visible"/>
                                      </p:to>
                                    </p:set>
                                    <p:animEffect transition="in" filter="fade">
                                      <p:cBhvr>
                                        <p:cTn id="7" dur="2000"/>
                                        <p:tgtEl>
                                          <p:spTgt spid="86079"/>
                                        </p:tgtEl>
                                      </p:cBhvr>
                                    </p:animEffect>
                                    <p:anim calcmode="lin" valueType="num">
                                      <p:cBhvr>
                                        <p:cTn id="8" dur="2000" fill="hold"/>
                                        <p:tgtEl>
                                          <p:spTgt spid="86079"/>
                                        </p:tgtEl>
                                        <p:attrNameLst>
                                          <p:attrName>style.rotation</p:attrName>
                                        </p:attrNameLst>
                                      </p:cBhvr>
                                      <p:tavLst>
                                        <p:tav tm="0">
                                          <p:val>
                                            <p:fltVal val="720"/>
                                          </p:val>
                                        </p:tav>
                                        <p:tav tm="100000">
                                          <p:val>
                                            <p:fltVal val="0"/>
                                          </p:val>
                                        </p:tav>
                                      </p:tavLst>
                                    </p:anim>
                                    <p:anim calcmode="lin" valueType="num">
                                      <p:cBhvr>
                                        <p:cTn id="9" dur="2000" fill="hold"/>
                                        <p:tgtEl>
                                          <p:spTgt spid="86079"/>
                                        </p:tgtEl>
                                        <p:attrNameLst>
                                          <p:attrName>ppt_h</p:attrName>
                                        </p:attrNameLst>
                                      </p:cBhvr>
                                      <p:tavLst>
                                        <p:tav tm="0">
                                          <p:val>
                                            <p:fltVal val="0"/>
                                          </p:val>
                                        </p:tav>
                                        <p:tav tm="100000">
                                          <p:val>
                                            <p:strVal val="#ppt_h"/>
                                          </p:val>
                                        </p:tav>
                                      </p:tavLst>
                                    </p:anim>
                                    <p:anim calcmode="lin" valueType="num">
                                      <p:cBhvr>
                                        <p:cTn id="10" dur="2000" fill="hold"/>
                                        <p:tgtEl>
                                          <p:spTgt spid="86079"/>
                                        </p:tgtEl>
                                        <p:attrNameLst>
                                          <p:attrName>ppt_w</p:attrName>
                                        </p:attrNameLst>
                                      </p:cBhvr>
                                      <p:tavLst>
                                        <p:tav tm="0">
                                          <p:val>
                                            <p:fltVal val="0"/>
                                          </p:val>
                                        </p:tav>
                                        <p:tav tm="100000">
                                          <p:val>
                                            <p:strVal val="#ppt_w"/>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86077"/>
                                        </p:tgtEl>
                                        <p:attrNameLst>
                                          <p:attrName>style.visibility</p:attrName>
                                        </p:attrNameLst>
                                      </p:cBhvr>
                                      <p:to>
                                        <p:strVal val="visible"/>
                                      </p:to>
                                    </p:set>
                                    <p:anim calcmode="lin" valueType="num">
                                      <p:cBhvr>
                                        <p:cTn id="15" dur="1000" fill="hold"/>
                                        <p:tgtEl>
                                          <p:spTgt spid="86077"/>
                                        </p:tgtEl>
                                        <p:attrNameLst>
                                          <p:attrName>ppt_x</p:attrName>
                                        </p:attrNameLst>
                                      </p:cBhvr>
                                      <p:tavLst>
                                        <p:tav tm="0">
                                          <p:val>
                                            <p:strVal val="#ppt_x-.2"/>
                                          </p:val>
                                        </p:tav>
                                        <p:tav tm="100000">
                                          <p:val>
                                            <p:strVal val="#ppt_x"/>
                                          </p:val>
                                        </p:tav>
                                      </p:tavLst>
                                    </p:anim>
                                    <p:anim calcmode="lin" valueType="num">
                                      <p:cBhvr>
                                        <p:cTn id="16" dur="1000" fill="hold"/>
                                        <p:tgtEl>
                                          <p:spTgt spid="86077"/>
                                        </p:tgtEl>
                                        <p:attrNameLst>
                                          <p:attrName>ppt_y</p:attrName>
                                        </p:attrNameLst>
                                      </p:cBhvr>
                                      <p:tavLst>
                                        <p:tav tm="0">
                                          <p:val>
                                            <p:strVal val="#ppt_y"/>
                                          </p:val>
                                        </p:tav>
                                        <p:tav tm="100000">
                                          <p:val>
                                            <p:strVal val="#ppt_y"/>
                                          </p:val>
                                        </p:tav>
                                      </p:tavLst>
                                    </p:anim>
                                    <p:animEffect transition="in" filter="wipe(right)" prLst="gradientSize: 0.1">
                                      <p:cBhvr>
                                        <p:cTn id="17" dur="1000"/>
                                        <p:tgtEl>
                                          <p:spTgt spid="8607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86078"/>
                                        </p:tgtEl>
                                        <p:attrNameLst>
                                          <p:attrName>style.visibility</p:attrName>
                                        </p:attrNameLst>
                                      </p:cBhvr>
                                      <p:to>
                                        <p:strVal val="visible"/>
                                      </p:to>
                                    </p:set>
                                    <p:animEffect transition="in" filter="fade">
                                      <p:cBhvr>
                                        <p:cTn id="22" dur="2000"/>
                                        <p:tgtEl>
                                          <p:spTgt spid="86078"/>
                                        </p:tgtEl>
                                      </p:cBhvr>
                                    </p:animEffect>
                                    <p:anim calcmode="lin" valueType="num">
                                      <p:cBhvr>
                                        <p:cTn id="23" dur="2000" fill="hold"/>
                                        <p:tgtEl>
                                          <p:spTgt spid="86078"/>
                                        </p:tgtEl>
                                        <p:attrNameLst>
                                          <p:attrName>ppt_x</p:attrName>
                                        </p:attrNameLst>
                                      </p:cBhvr>
                                      <p:tavLst>
                                        <p:tav tm="0">
                                          <p:val>
                                            <p:strVal val="#ppt_x"/>
                                          </p:val>
                                        </p:tav>
                                        <p:tav tm="100000">
                                          <p:val>
                                            <p:strVal val="#ppt_x"/>
                                          </p:val>
                                        </p:tav>
                                      </p:tavLst>
                                    </p:anim>
                                    <p:anim calcmode="lin" valueType="num">
                                      <p:cBhvr>
                                        <p:cTn id="24" dur="2000" fill="hold"/>
                                        <p:tgtEl>
                                          <p:spTgt spid="860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77" grpId="0" animBg="1"/>
      <p:bldP spid="8607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3" name="Text Box 13"/>
          <p:cNvSpPr txBox="1">
            <a:spLocks noChangeArrowheads="1"/>
          </p:cNvSpPr>
          <p:nvPr/>
        </p:nvSpPr>
        <p:spPr bwMode="auto">
          <a:xfrm>
            <a:off x="5486400" y="5327650"/>
            <a:ext cx="2403475" cy="579438"/>
          </a:xfrm>
          <a:prstGeom prst="rect">
            <a:avLst/>
          </a:prstGeom>
          <a:noFill/>
          <a:ln w="9525">
            <a:noFill/>
            <a:miter lim="800000"/>
            <a:headEnd/>
            <a:tailEnd/>
          </a:ln>
        </p:spPr>
        <p:txBody>
          <a:bodyPr wrap="none">
            <a:spAutoFit/>
          </a:bodyPr>
          <a:lstStyle/>
          <a:p>
            <a:r>
              <a:rPr kumimoji="0" lang="en-US" altLang="zh-CN" sz="2800">
                <a:latin typeface="Arial" charset="0"/>
                <a:ea typeface="楷体_GB2312" pitchFamily="49" charset="-122"/>
              </a:rPr>
              <a:t>“</a:t>
            </a:r>
            <a:r>
              <a:rPr kumimoji="0" lang="zh-CN" altLang="en-US" sz="2800">
                <a:latin typeface="楷体_GB2312" pitchFamily="49" charset="-122"/>
                <a:ea typeface="楷体_GB2312" pitchFamily="49" charset="-122"/>
              </a:rPr>
              <a:t>铁人</a:t>
            </a:r>
            <a:r>
              <a:rPr kumimoji="0" lang="zh-CN" altLang="en-US" sz="2800">
                <a:latin typeface="Arial" charset="0"/>
                <a:ea typeface="楷体_GB2312" pitchFamily="49" charset="-122"/>
              </a:rPr>
              <a:t>”</a:t>
            </a:r>
            <a:r>
              <a:rPr kumimoji="0" lang="zh-CN" altLang="en-US" sz="2800">
                <a:latin typeface="楷体_GB2312" pitchFamily="49" charset="-122"/>
                <a:ea typeface="楷体_GB2312" pitchFamily="49" charset="-122"/>
              </a:rPr>
              <a:t>王进喜</a:t>
            </a:r>
            <a:r>
              <a:rPr kumimoji="0" lang="zh-CN" altLang="en-US" sz="3200">
                <a:latin typeface="楷体_GB2312" pitchFamily="49" charset="-122"/>
                <a:ea typeface="楷体_GB2312" pitchFamily="49" charset="-122"/>
              </a:rPr>
              <a:t> </a:t>
            </a:r>
          </a:p>
        </p:txBody>
      </p:sp>
      <p:sp>
        <p:nvSpPr>
          <p:cNvPr id="71694" name="Text Box 14"/>
          <p:cNvSpPr txBox="1">
            <a:spLocks noChangeArrowheads="1"/>
          </p:cNvSpPr>
          <p:nvPr/>
        </p:nvSpPr>
        <p:spPr bwMode="auto">
          <a:xfrm>
            <a:off x="838200" y="1981200"/>
            <a:ext cx="3657600" cy="4473575"/>
          </a:xfrm>
          <a:prstGeom prst="rect">
            <a:avLst/>
          </a:prstGeom>
          <a:noFill/>
          <a:ln w="9525">
            <a:noFill/>
            <a:miter lim="800000"/>
            <a:headEnd/>
            <a:tailEnd/>
          </a:ln>
        </p:spPr>
        <p:txBody>
          <a:bodyPr>
            <a:spAutoFit/>
          </a:bodyPr>
          <a:lstStyle/>
          <a:p>
            <a:pPr>
              <a:lnSpc>
                <a:spcPct val="120000"/>
              </a:lnSpc>
              <a:spcBef>
                <a:spcPct val="50000"/>
              </a:spcBef>
            </a:pPr>
            <a:r>
              <a:rPr lang="en-US" altLang="zh-CN" sz="2400" b="1">
                <a:solidFill>
                  <a:srgbClr val="996600"/>
                </a:solidFill>
                <a:latin typeface="宋体" charset="-122"/>
              </a:rPr>
              <a:t>    </a:t>
            </a:r>
            <a:r>
              <a:rPr lang="en-US" altLang="zh-CN" sz="2400" b="1">
                <a:solidFill>
                  <a:srgbClr val="0000FF"/>
                </a:solidFill>
                <a:latin typeface="宋体" charset="-122"/>
              </a:rPr>
              <a:t>1960</a:t>
            </a:r>
            <a:r>
              <a:rPr lang="zh-CN" altLang="en-US" sz="2400" b="1">
                <a:solidFill>
                  <a:srgbClr val="0000FF"/>
                </a:solidFill>
                <a:latin typeface="宋体" charset="-122"/>
              </a:rPr>
              <a:t>年</a:t>
            </a:r>
            <a:r>
              <a:rPr lang="en-US" altLang="zh-CN" sz="2400" b="1">
                <a:solidFill>
                  <a:srgbClr val="0000FF"/>
                </a:solidFill>
                <a:latin typeface="宋体" charset="-122"/>
              </a:rPr>
              <a:t>3</a:t>
            </a:r>
            <a:r>
              <a:rPr lang="zh-CN" altLang="en-US" sz="2400" b="1">
                <a:solidFill>
                  <a:srgbClr val="0000FF"/>
                </a:solidFill>
                <a:latin typeface="宋体" charset="-122"/>
              </a:rPr>
              <a:t>月，王进喜来到大庆参加石油会战。他率领的</a:t>
            </a:r>
            <a:r>
              <a:rPr lang="en-US" altLang="zh-CN" sz="2400" b="1">
                <a:solidFill>
                  <a:srgbClr val="0000FF"/>
                </a:solidFill>
                <a:latin typeface="宋体" charset="-122"/>
              </a:rPr>
              <a:t>1205</a:t>
            </a:r>
            <a:r>
              <a:rPr lang="zh-CN" altLang="en-US" sz="2400" b="1">
                <a:solidFill>
                  <a:srgbClr val="0000FF"/>
                </a:solidFill>
                <a:latin typeface="宋体" charset="-122"/>
              </a:rPr>
              <a:t>钻井队打出大庆第一口油井，在他和石油工人艰苦奋斗下，大庆油田的原油产量大幅度上升，油田建设规模比原来扩大一倍以上，为甩掉我国石油工业落后的帽子建立了功勋。</a:t>
            </a:r>
          </a:p>
        </p:txBody>
      </p:sp>
      <p:grpSp>
        <p:nvGrpSpPr>
          <p:cNvPr id="71707" name="Group 27"/>
          <p:cNvGrpSpPr>
            <a:grpSpLocks/>
          </p:cNvGrpSpPr>
          <p:nvPr/>
        </p:nvGrpSpPr>
        <p:grpSpPr bwMode="auto">
          <a:xfrm>
            <a:off x="4648200" y="2438400"/>
            <a:ext cx="4495800" cy="2743200"/>
            <a:chOff x="2928" y="1536"/>
            <a:chExt cx="2832" cy="1728"/>
          </a:xfrm>
        </p:grpSpPr>
        <p:pic>
          <p:nvPicPr>
            <p:cNvPr id="31749" name="Picture 5" descr="cysgn0929010"/>
            <p:cNvPicPr>
              <a:picLocks noChangeAspect="1" noChangeArrowheads="1"/>
            </p:cNvPicPr>
            <p:nvPr/>
          </p:nvPicPr>
          <p:blipFill>
            <a:blip r:embed="rId2"/>
            <a:srcRect/>
            <a:stretch>
              <a:fillRect/>
            </a:stretch>
          </p:blipFill>
          <p:spPr bwMode="auto">
            <a:xfrm>
              <a:off x="2928" y="1584"/>
              <a:ext cx="2832" cy="1680"/>
            </a:xfrm>
            <a:prstGeom prst="rect">
              <a:avLst/>
            </a:prstGeom>
            <a:noFill/>
            <a:ln w="9525">
              <a:noFill/>
              <a:miter lim="800000"/>
              <a:headEnd/>
              <a:tailEnd/>
            </a:ln>
          </p:spPr>
        </p:pic>
        <p:sp>
          <p:nvSpPr>
            <p:cNvPr id="31750" name="Rectangle 26"/>
            <p:cNvSpPr>
              <a:spLocks noChangeArrowheads="1"/>
            </p:cNvSpPr>
            <p:nvPr/>
          </p:nvSpPr>
          <p:spPr bwMode="auto">
            <a:xfrm>
              <a:off x="4944" y="1536"/>
              <a:ext cx="720" cy="240"/>
            </a:xfrm>
            <a:prstGeom prst="rect">
              <a:avLst/>
            </a:prstGeom>
            <a:solidFill>
              <a:schemeClr val="bg1"/>
            </a:solidFill>
            <a:ln w="9525">
              <a:noFill/>
              <a:miter lim="800000"/>
              <a:headEnd/>
              <a:tailEnd/>
            </a:ln>
          </p:spPr>
          <p:txBody>
            <a:bodyPr wrap="none" anchor="ctr"/>
            <a:lstStyle/>
            <a:p>
              <a:pPr algn="ctr"/>
              <a:endParaRPr lang="zh-CN" altLang="en-US"/>
            </a:p>
          </p:txBody>
        </p:sp>
      </p:grpSp>
      <p:sp>
        <p:nvSpPr>
          <p:cNvPr id="31748" name="WordArt 13"/>
          <p:cNvSpPr>
            <a:spLocks noChangeArrowheads="1" noChangeShapeType="1" noTextEdit="1"/>
          </p:cNvSpPr>
          <p:nvPr/>
        </p:nvSpPr>
        <p:spPr bwMode="auto">
          <a:xfrm>
            <a:off x="1600200" y="838200"/>
            <a:ext cx="6172200" cy="685800"/>
          </a:xfrm>
          <a:prstGeom prst="rect">
            <a:avLst/>
          </a:prstGeom>
        </p:spPr>
        <p:txBody>
          <a:bodyPr wrap="none" fromWordArt="1">
            <a:prstTxWarp prst="textPlain">
              <a:avLst>
                <a:gd name="adj" fmla="val 50000"/>
              </a:avLst>
            </a:prstTxWarp>
          </a:bodyPr>
          <a:lstStyle/>
          <a:p>
            <a:pPr algn="ctr"/>
            <a:r>
              <a:rPr lang="zh-CN" altLang="en-US" sz="3600" kern="10">
                <a:ln w="19050">
                  <a:solidFill>
                    <a:srgbClr val="99CCFF"/>
                  </a:solidFill>
                  <a:round/>
                  <a:headEnd/>
                  <a:tailEnd/>
                </a:ln>
                <a:solidFill>
                  <a:srgbClr val="FF0000"/>
                </a:solidFill>
                <a:effectLst>
                  <a:outerShdw dist="35921" dir="2700000" algn="ctr" rotWithShape="0">
                    <a:srgbClr val="990000"/>
                  </a:outerShdw>
                </a:effectLst>
                <a:latin typeface="宋体"/>
                <a:ea typeface="宋体"/>
              </a:rPr>
              <a:t>“铁人”王进喜</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withEffect">
                                  <p:stCondLst>
                                    <p:cond delay="0"/>
                                  </p:stCondLst>
                                  <p:childTnLst>
                                    <p:set>
                                      <p:cBhvr>
                                        <p:cTn id="6" dur="1" fill="hold">
                                          <p:stCondLst>
                                            <p:cond delay="0"/>
                                          </p:stCondLst>
                                        </p:cTn>
                                        <p:tgtEl>
                                          <p:spTgt spid="71707"/>
                                        </p:tgtEl>
                                        <p:attrNameLst>
                                          <p:attrName>style.visibility</p:attrName>
                                        </p:attrNameLst>
                                      </p:cBhvr>
                                      <p:to>
                                        <p:strVal val="visible"/>
                                      </p:to>
                                    </p:set>
                                    <p:anim calcmode="lin" valueType="num">
                                      <p:cBhvr>
                                        <p:cTn id="7" dur="500" fill="hold"/>
                                        <p:tgtEl>
                                          <p:spTgt spid="71707"/>
                                        </p:tgtEl>
                                        <p:attrNameLst>
                                          <p:attrName>ppt_w</p:attrName>
                                        </p:attrNameLst>
                                      </p:cBhvr>
                                      <p:tavLst>
                                        <p:tav tm="0">
                                          <p:val>
                                            <p:fltVal val="0"/>
                                          </p:val>
                                        </p:tav>
                                        <p:tav tm="100000">
                                          <p:val>
                                            <p:strVal val="#ppt_w"/>
                                          </p:val>
                                        </p:tav>
                                      </p:tavLst>
                                    </p:anim>
                                    <p:anim calcmode="lin" valueType="num">
                                      <p:cBhvr>
                                        <p:cTn id="8" dur="500" fill="hold"/>
                                        <p:tgtEl>
                                          <p:spTgt spid="71707"/>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18" presetClass="entr" presetSubtype="6" fill="hold" grpId="0" nodeType="afterEffect">
                                  <p:stCondLst>
                                    <p:cond delay="0"/>
                                  </p:stCondLst>
                                  <p:childTnLst>
                                    <p:set>
                                      <p:cBhvr>
                                        <p:cTn id="11" dur="1" fill="hold">
                                          <p:stCondLst>
                                            <p:cond delay="0"/>
                                          </p:stCondLst>
                                        </p:cTn>
                                        <p:tgtEl>
                                          <p:spTgt spid="71693"/>
                                        </p:tgtEl>
                                        <p:attrNameLst>
                                          <p:attrName>style.visibility</p:attrName>
                                        </p:attrNameLst>
                                      </p:cBhvr>
                                      <p:to>
                                        <p:strVal val="visible"/>
                                      </p:to>
                                    </p:set>
                                    <p:animEffect transition="in" filter="strips(downRight)">
                                      <p:cBhvr>
                                        <p:cTn id="12" dur="500"/>
                                        <p:tgtEl>
                                          <p:spTgt spid="716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71694"/>
                                        </p:tgtEl>
                                        <p:attrNameLst>
                                          <p:attrName>style.visibility</p:attrName>
                                        </p:attrNameLst>
                                      </p:cBhvr>
                                      <p:to>
                                        <p:strVal val="visible"/>
                                      </p:to>
                                    </p:set>
                                    <p:animEffect transition="in" filter="fade">
                                      <p:cBhvr>
                                        <p:cTn id="17" dur="1000"/>
                                        <p:tgtEl>
                                          <p:spTgt spid="71694"/>
                                        </p:tgtEl>
                                      </p:cBhvr>
                                    </p:animEffect>
                                    <p:anim calcmode="lin" valueType="num">
                                      <p:cBhvr>
                                        <p:cTn id="18" dur="1000" fill="hold"/>
                                        <p:tgtEl>
                                          <p:spTgt spid="71694"/>
                                        </p:tgtEl>
                                        <p:attrNameLst>
                                          <p:attrName>ppt_x</p:attrName>
                                        </p:attrNameLst>
                                      </p:cBhvr>
                                      <p:tavLst>
                                        <p:tav tm="0">
                                          <p:val>
                                            <p:strVal val="#ppt_x"/>
                                          </p:val>
                                        </p:tav>
                                        <p:tav tm="100000">
                                          <p:val>
                                            <p:strVal val="#ppt_x"/>
                                          </p:val>
                                        </p:tav>
                                      </p:tavLst>
                                    </p:anim>
                                    <p:anim calcmode="lin" valueType="num">
                                      <p:cBhvr>
                                        <p:cTn id="19" dur="1000" fill="hold"/>
                                        <p:tgtEl>
                                          <p:spTgt spid="716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3" grpId="0"/>
      <p:bldP spid="7169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8" name="Picture 5" descr="00051772"/>
          <p:cNvPicPr>
            <a:picLocks noChangeAspect="1" noChangeArrowheads="1"/>
          </p:cNvPicPr>
          <p:nvPr>
            <p:ph type="body" idx="1"/>
          </p:nvPr>
        </p:nvPicPr>
        <p:blipFill>
          <a:blip r:embed="rId2"/>
          <a:srcRect/>
          <a:stretch>
            <a:fillRect/>
          </a:stretch>
        </p:blipFill>
        <p:spPr>
          <a:xfrm>
            <a:off x="685800" y="1852613"/>
            <a:ext cx="7696200" cy="5005387"/>
          </a:xfrm>
        </p:spPr>
      </p:pic>
      <p:sp>
        <p:nvSpPr>
          <p:cNvPr id="32770" name="WordArt 5"/>
          <p:cNvSpPr>
            <a:spLocks noChangeArrowheads="1" noChangeShapeType="1" noTextEdit="1"/>
          </p:cNvSpPr>
          <p:nvPr/>
        </p:nvSpPr>
        <p:spPr bwMode="auto">
          <a:xfrm>
            <a:off x="990600" y="609600"/>
            <a:ext cx="6858000" cy="9144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“铁人”王进喜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67588"/>
                                        </p:tgtEl>
                                        <p:attrNameLst>
                                          <p:attrName>style.visibility</p:attrName>
                                        </p:attrNameLst>
                                      </p:cBhvr>
                                      <p:to>
                                        <p:strVal val="visible"/>
                                      </p:to>
                                    </p:set>
                                    <p:animEffect transition="in" filter="fade">
                                      <p:cBhvr>
                                        <p:cTn id="7" dur="2000"/>
                                        <p:tgtEl>
                                          <p:spTgt spid="67588"/>
                                        </p:tgtEl>
                                      </p:cBhvr>
                                    </p:animEffect>
                                    <p:anim calcmode="lin" valueType="num">
                                      <p:cBhvr>
                                        <p:cTn id="8" dur="2000" fill="hold"/>
                                        <p:tgtEl>
                                          <p:spTgt spid="67588"/>
                                        </p:tgtEl>
                                        <p:attrNameLst>
                                          <p:attrName>style.rotation</p:attrName>
                                        </p:attrNameLst>
                                      </p:cBhvr>
                                      <p:tavLst>
                                        <p:tav tm="0">
                                          <p:val>
                                            <p:fltVal val="720"/>
                                          </p:val>
                                        </p:tav>
                                        <p:tav tm="100000">
                                          <p:val>
                                            <p:fltVal val="0"/>
                                          </p:val>
                                        </p:tav>
                                      </p:tavLst>
                                    </p:anim>
                                    <p:anim calcmode="lin" valueType="num">
                                      <p:cBhvr>
                                        <p:cTn id="9" dur="2000" fill="hold"/>
                                        <p:tgtEl>
                                          <p:spTgt spid="67588"/>
                                        </p:tgtEl>
                                        <p:attrNameLst>
                                          <p:attrName>ppt_h</p:attrName>
                                        </p:attrNameLst>
                                      </p:cBhvr>
                                      <p:tavLst>
                                        <p:tav tm="0">
                                          <p:val>
                                            <p:fltVal val="0"/>
                                          </p:val>
                                        </p:tav>
                                        <p:tav tm="100000">
                                          <p:val>
                                            <p:strVal val="#ppt_h"/>
                                          </p:val>
                                        </p:tav>
                                      </p:tavLst>
                                    </p:anim>
                                    <p:anim calcmode="lin" valueType="num">
                                      <p:cBhvr>
                                        <p:cTn id="10" dur="2000" fill="hold"/>
                                        <p:tgtEl>
                                          <p:spTgt spid="6758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5"/>
          <p:cNvSpPr>
            <a:spLocks noGrp="1" noChangeArrowheads="1"/>
          </p:cNvSpPr>
          <p:nvPr>
            <p:ph type="title"/>
          </p:nvPr>
        </p:nvSpPr>
        <p:spPr/>
        <p:txBody>
          <a:bodyPr/>
          <a:lstStyle/>
          <a:p>
            <a:endParaRPr lang="zh-CN" altLang="en-US" smtClean="0"/>
          </a:p>
        </p:txBody>
      </p:sp>
      <p:pic>
        <p:nvPicPr>
          <p:cNvPr id="72708" name="铁人王进喜由来大揭秘_高清 00_00_00-00_04_14.wmv">
            <a:hlinkClick r:id="" action="ppaction://media"/>
          </p:cNvPr>
          <p:cNvPicPr>
            <a:picLocks noRot="1" noChangeAspect="1" noChangeArrowheads="1"/>
          </p:cNvPicPr>
          <p:nvPr>
            <p:ph idx="1"/>
            <a:videoFile r:link="rId1"/>
          </p:nvPr>
        </p:nvPicPr>
        <p:blipFill>
          <a:blip r:embed="rId3"/>
          <a:srcRect/>
          <a:stretch>
            <a:fillRect/>
          </a:stretch>
        </p:blipFill>
        <p:spPr>
          <a:xfrm>
            <a:off x="0" y="0"/>
            <a:ext cx="9144000" cy="68580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4040" fill="hold"/>
                                        <p:tgtEl>
                                          <p:spTgt spid="7270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2708"/>
                </p:tgtEl>
              </p:cMediaNode>
            </p:video>
            <p:seq concurrent="1" nextAc="seek">
              <p:cTn id="8" restart="whenNotActive" fill="hold" evtFilter="cancelBubble" nodeType="interactiveSeq">
                <p:stCondLst>
                  <p:cond evt="onClick" delay="0">
                    <p:tgtEl>
                      <p:spTgt spid="7270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2708"/>
                                        </p:tgtEl>
                                      </p:cBhvr>
                                    </p:cmd>
                                  </p:childTnLst>
                                </p:cTn>
                              </p:par>
                            </p:childTnLst>
                          </p:cTn>
                        </p:par>
                      </p:childTnLst>
                    </p:cTn>
                  </p:par>
                </p:childTnLst>
              </p:cTn>
              <p:nextCondLst>
                <p:cond evt="onClick" delay="0">
                  <p:tgtEl>
                    <p:spTgt spid="72708"/>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对现在的我们简直就是神化——缅怀铁人)"/>
          <p:cNvPicPr>
            <a:picLocks noChangeAspect="1" noChangeArrowheads="1"/>
          </p:cNvPicPr>
          <p:nvPr/>
        </p:nvPicPr>
        <p:blipFill>
          <a:blip r:embed="rId2"/>
          <a:srcRect/>
          <a:stretch>
            <a:fillRect/>
          </a:stretch>
        </p:blipFill>
        <p:spPr bwMode="auto">
          <a:xfrm>
            <a:off x="914400" y="1981200"/>
            <a:ext cx="4114800" cy="3608388"/>
          </a:xfrm>
          <a:prstGeom prst="rect">
            <a:avLst/>
          </a:prstGeom>
          <a:noFill/>
          <a:ln w="9525">
            <a:noFill/>
            <a:miter lim="800000"/>
            <a:headEnd/>
            <a:tailEnd/>
          </a:ln>
        </p:spPr>
      </p:pic>
      <p:sp>
        <p:nvSpPr>
          <p:cNvPr id="49163" name="AutoShape 11"/>
          <p:cNvSpPr>
            <a:spLocks noChangeArrowheads="1"/>
          </p:cNvSpPr>
          <p:nvPr/>
        </p:nvSpPr>
        <p:spPr bwMode="auto">
          <a:xfrm>
            <a:off x="5334000" y="1981200"/>
            <a:ext cx="3810000" cy="2895600"/>
          </a:xfrm>
          <a:prstGeom prst="cloudCallout">
            <a:avLst>
              <a:gd name="adj1" fmla="val -60042"/>
              <a:gd name="adj2" fmla="val 29111"/>
            </a:avLst>
          </a:prstGeom>
          <a:solidFill>
            <a:srgbClr val="C7FF57"/>
          </a:solidFill>
          <a:ln w="9525">
            <a:noFill/>
            <a:round/>
            <a:headEnd/>
            <a:tailEnd/>
          </a:ln>
        </p:spPr>
        <p:txBody>
          <a:bodyPr anchor="ctr"/>
          <a:lstStyle/>
          <a:p>
            <a:r>
              <a:rPr lang="en-US" altLang="zh-CN" sz="3600">
                <a:solidFill>
                  <a:srgbClr val="993300"/>
                </a:solidFill>
                <a:latin typeface="楷体_GB2312" pitchFamily="49" charset="-122"/>
                <a:ea typeface="楷体_GB2312" pitchFamily="49" charset="-122"/>
              </a:rPr>
              <a:t>    </a:t>
            </a:r>
            <a:r>
              <a:rPr lang="zh-CN" altLang="en-US" sz="3600">
                <a:solidFill>
                  <a:srgbClr val="993300"/>
                </a:solidFill>
                <a:latin typeface="宋体" charset="-122"/>
              </a:rPr>
              <a:t>请讲一讲图片背后的故事。</a:t>
            </a:r>
          </a:p>
        </p:txBody>
      </p:sp>
      <p:sp>
        <p:nvSpPr>
          <p:cNvPr id="34819" name="WordArt 10"/>
          <p:cNvSpPr>
            <a:spLocks noChangeArrowheads="1" noChangeShapeType="1" noTextEdit="1"/>
          </p:cNvSpPr>
          <p:nvPr/>
        </p:nvSpPr>
        <p:spPr bwMode="auto">
          <a:xfrm>
            <a:off x="990600" y="609600"/>
            <a:ext cx="6858000" cy="9144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“铁人”王进喜</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nodeType="with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strips(downLeft)">
                                      <p:cBhvr>
                                        <p:cTn id="7" dur="500"/>
                                        <p:tgtEl>
                                          <p:spTgt spid="491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49163"/>
                                        </p:tgtEl>
                                        <p:attrNameLst>
                                          <p:attrName>style.visibility</p:attrName>
                                        </p:attrNameLst>
                                      </p:cBhvr>
                                      <p:to>
                                        <p:strVal val="visible"/>
                                      </p:to>
                                    </p:set>
                                    <p:anim calcmode="lin" valueType="num">
                                      <p:cBhvr>
                                        <p:cTn id="12" dur="500" fill="hold"/>
                                        <p:tgtEl>
                                          <p:spTgt spid="49163"/>
                                        </p:tgtEl>
                                        <p:attrNameLst>
                                          <p:attrName>ppt_w</p:attrName>
                                        </p:attrNameLst>
                                      </p:cBhvr>
                                      <p:tavLst>
                                        <p:tav tm="0">
                                          <p:val>
                                            <p:fltVal val="0"/>
                                          </p:val>
                                        </p:tav>
                                        <p:tav tm="100000">
                                          <p:val>
                                            <p:strVal val="#ppt_w"/>
                                          </p:val>
                                        </p:tav>
                                      </p:tavLst>
                                    </p:anim>
                                    <p:anim calcmode="lin" valueType="num">
                                      <p:cBhvr>
                                        <p:cTn id="13" dur="500" fill="hold"/>
                                        <p:tgtEl>
                                          <p:spTgt spid="4916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98" name="Group 14"/>
          <p:cNvGrpSpPr>
            <a:grpSpLocks/>
          </p:cNvGrpSpPr>
          <p:nvPr/>
        </p:nvGrpSpPr>
        <p:grpSpPr bwMode="auto">
          <a:xfrm>
            <a:off x="1524000" y="1828800"/>
            <a:ext cx="5715000" cy="4511675"/>
            <a:chOff x="816" y="1152"/>
            <a:chExt cx="3600" cy="2842"/>
          </a:xfrm>
        </p:grpSpPr>
        <p:pic>
          <p:nvPicPr>
            <p:cNvPr id="35843" name="Picture 5" descr="Img200492621291312"/>
            <p:cNvPicPr>
              <a:picLocks noChangeAspect="1" noChangeArrowheads="1"/>
            </p:cNvPicPr>
            <p:nvPr/>
          </p:nvPicPr>
          <p:blipFill>
            <a:blip r:embed="rId2"/>
            <a:srcRect/>
            <a:stretch>
              <a:fillRect/>
            </a:stretch>
          </p:blipFill>
          <p:spPr bwMode="auto">
            <a:xfrm>
              <a:off x="816" y="1152"/>
              <a:ext cx="3600" cy="2316"/>
            </a:xfrm>
            <a:prstGeom prst="rect">
              <a:avLst/>
            </a:prstGeom>
            <a:noFill/>
            <a:ln w="9525">
              <a:noFill/>
              <a:miter lim="800000"/>
              <a:headEnd/>
              <a:tailEnd/>
            </a:ln>
          </p:spPr>
        </p:pic>
        <p:sp>
          <p:nvSpPr>
            <p:cNvPr id="35844" name="Text Box 6"/>
            <p:cNvSpPr txBox="1">
              <a:spLocks noChangeArrowheads="1"/>
            </p:cNvSpPr>
            <p:nvPr/>
          </p:nvSpPr>
          <p:spPr bwMode="auto">
            <a:xfrm>
              <a:off x="864" y="3456"/>
              <a:ext cx="3552" cy="538"/>
            </a:xfrm>
            <a:prstGeom prst="rect">
              <a:avLst/>
            </a:prstGeom>
            <a:noFill/>
            <a:ln w="9525">
              <a:noFill/>
              <a:miter lim="800000"/>
              <a:headEnd/>
              <a:tailEnd/>
            </a:ln>
          </p:spPr>
          <p:txBody>
            <a:bodyPr>
              <a:spAutoFit/>
            </a:bodyPr>
            <a:lstStyle/>
            <a:p>
              <a:pPr>
                <a:spcBef>
                  <a:spcPct val="50000"/>
                </a:spcBef>
              </a:pPr>
              <a:r>
                <a:rPr kumimoji="0" lang="en-US" altLang="zh-CN" sz="3200">
                  <a:latin typeface="Arial" charset="0"/>
                  <a:ea typeface="楷体_GB2312" pitchFamily="49" charset="-122"/>
                </a:rPr>
                <a:t>  </a:t>
              </a:r>
              <a:r>
                <a:rPr kumimoji="0" lang="en-US" altLang="zh-CN" sz="2800">
                  <a:latin typeface="Arial" charset="0"/>
                  <a:ea typeface="楷体_GB2312" pitchFamily="49" charset="-122"/>
                </a:rPr>
                <a:t>“</a:t>
              </a:r>
              <a:r>
                <a:rPr kumimoji="0" lang="zh-CN" altLang="en-US" sz="2800">
                  <a:latin typeface="Arial" charset="0"/>
                  <a:ea typeface="楷体_GB2312" pitchFamily="49" charset="-122"/>
                </a:rPr>
                <a:t>铁人”王进喜在生产第一线</a:t>
              </a:r>
              <a:r>
                <a:rPr kumimoji="0" lang="zh-CN" altLang="en-US" sz="1800">
                  <a:latin typeface="Arial" charset="0"/>
                  <a:ea typeface="楷体_GB2312" pitchFamily="49" charset="-122"/>
                </a:rPr>
                <a:t/>
              </a:r>
              <a:br>
                <a:rPr kumimoji="0" lang="zh-CN" altLang="en-US" sz="1800">
                  <a:latin typeface="Arial" charset="0"/>
                  <a:ea typeface="楷体_GB2312" pitchFamily="49" charset="-122"/>
                </a:rPr>
              </a:br>
              <a:endParaRPr kumimoji="0" lang="zh-CN" altLang="en-US" sz="1800">
                <a:latin typeface="Arial" charset="0"/>
                <a:ea typeface="楷体_GB2312" pitchFamily="49" charset="-122"/>
              </a:endParaRPr>
            </a:p>
          </p:txBody>
        </p:sp>
      </p:grpSp>
      <p:sp>
        <p:nvSpPr>
          <p:cNvPr id="35842" name="WordArt 11"/>
          <p:cNvSpPr>
            <a:spLocks noChangeArrowheads="1" noChangeShapeType="1" noTextEdit="1"/>
          </p:cNvSpPr>
          <p:nvPr/>
        </p:nvSpPr>
        <p:spPr bwMode="auto">
          <a:xfrm>
            <a:off x="990600" y="609600"/>
            <a:ext cx="6858000" cy="9144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“铁人”王进喜</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nodeType="withEffect">
                                  <p:stCondLst>
                                    <p:cond delay="0"/>
                                  </p:stCondLst>
                                  <p:childTnLst>
                                    <p:set>
                                      <p:cBhvr>
                                        <p:cTn id="6" dur="1" fill="hold">
                                          <p:stCondLst>
                                            <p:cond delay="0"/>
                                          </p:stCondLst>
                                        </p:cTn>
                                        <p:tgtEl>
                                          <p:spTgt spid="67598"/>
                                        </p:tgtEl>
                                        <p:attrNameLst>
                                          <p:attrName>style.visibility</p:attrName>
                                        </p:attrNameLst>
                                      </p:cBhvr>
                                      <p:to>
                                        <p:strVal val="visible"/>
                                      </p:to>
                                    </p:set>
                                    <p:animEffect transition="in" filter="strips(downLeft)">
                                      <p:cBhvr>
                                        <p:cTn id="7" dur="500"/>
                                        <p:tgtEl>
                                          <p:spTgt spid="675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模板网-WWW.1PPT.COM">
  <a:themeElements>
    <a:clrScheme name="默认设计模板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38100"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zh-CN" altLang="en-US" sz="20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rgbClr val="FFFF00"/>
        </a:solidFill>
        <a:ln w="38100"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zh-CN" altLang="en-US" sz="20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99CC00"/>
        </a:folHlink>
      </a:clrScheme>
      <a:clrMap bg1="lt1" tx1="dk1" bg2="lt2" tx2="dk2" accent1="accent1" accent2="accent2" accent3="accent3" accent4="accent4" accent5="accent5" accent6="accent6" hlink="hlink" folHlink="folHlink"/>
    </a:extraClrScheme>
    <a:extraClrScheme>
      <a:clrScheme name="默认设计模板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第一PPT模板网-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1748</TotalTime>
  <Words>1653</Words>
  <Application>Microsoft Office PowerPoint</Application>
  <PresentationFormat>全屏显示(4:3)</PresentationFormat>
  <Paragraphs>97</Paragraphs>
  <Slides>35</Slides>
  <Notes>2</Notes>
  <HiddenSlides>0</HiddenSlides>
  <MMClips>5</MMClips>
  <ScaleCrop>false</ScaleCrop>
  <HeadingPairs>
    <vt:vector size="6" baseType="variant">
      <vt:variant>
        <vt:lpstr>已用的字体</vt:lpstr>
      </vt:variant>
      <vt:variant>
        <vt:i4>7</vt:i4>
      </vt:variant>
      <vt:variant>
        <vt:lpstr>演示文稿设计模板</vt:lpstr>
      </vt:variant>
      <vt:variant>
        <vt:i4>12</vt:i4>
      </vt:variant>
      <vt:variant>
        <vt:lpstr>幻灯片标题</vt:lpstr>
      </vt:variant>
      <vt:variant>
        <vt:i4>35</vt:i4>
      </vt:variant>
    </vt:vector>
  </HeadingPairs>
  <TitlesOfParts>
    <vt:vector size="54" baseType="lpstr">
      <vt:lpstr>Times New Roman</vt:lpstr>
      <vt:lpstr>宋体</vt:lpstr>
      <vt:lpstr>Arial</vt:lpstr>
      <vt:lpstr>Calibri</vt:lpstr>
      <vt:lpstr>楷体_GB2312</vt:lpstr>
      <vt:lpstr>隶书</vt:lpstr>
      <vt:lpstr>黑体</vt:lpstr>
      <vt:lpstr>第一PPT模板网-WWW.1PPT.COM</vt:lpstr>
      <vt:lpstr>第一PPT模板网-WWW.1PPT.COM </vt:lpstr>
      <vt:lpstr>第一PPT模板网-WWW.1PPT.COM </vt:lpstr>
      <vt:lpstr>第一PPT模板网-WWW.1PPT.COM </vt:lpstr>
      <vt:lpstr>第一PPT模板网-WWW.1PPT.COM </vt:lpstr>
      <vt:lpstr>第一PPT模板网-WWW.1PPT.COM </vt:lpstr>
      <vt:lpstr>第一PPT模板网-WWW.1PPT.COM </vt:lpstr>
      <vt:lpstr>第一PPT模板网-WWW.1PPT.COM </vt:lpstr>
      <vt:lpstr>第一PPT模板网-WWW.1PPT.COM </vt:lpstr>
      <vt:lpstr>第一PPT模板网-WWW.1PPT.COM </vt:lpstr>
      <vt:lpstr>第一PPT模板网-WWW.1PPT.COM </vt:lpstr>
      <vt:lpstr>第一PPT模板网-WWW.1PPT.COM </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正当兰考人民一战莫愁时， 焦裕禄受命出任县委书记。</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User</cp:lastModifiedBy>
  <cp:revision>107</cp:revision>
  <cp:lastPrinted>1601-01-01T00:00:00Z</cp:lastPrinted>
  <dcterms:created xsi:type="dcterms:W3CDTF">1601-01-01T00:00:00Z</dcterms:created>
  <dcterms:modified xsi:type="dcterms:W3CDTF">2018-03-15T03:16:22Z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