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3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4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0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  <p:sldMasterId id="2147483709" r:id="rId3"/>
    <p:sldMasterId id="2147483738" r:id="rId4"/>
    <p:sldMasterId id="2147483750" r:id="rId5"/>
  </p:sldMasterIdLst>
  <p:notesMasterIdLst>
    <p:notesMasterId r:id="rId68"/>
  </p:notesMasterIdLst>
  <p:sldIdLst>
    <p:sldId id="391" r:id="rId6"/>
    <p:sldId id="392" r:id="rId7"/>
    <p:sldId id="393" r:id="rId8"/>
    <p:sldId id="394" r:id="rId9"/>
    <p:sldId id="395" r:id="rId10"/>
    <p:sldId id="396" r:id="rId11"/>
    <p:sldId id="397" r:id="rId12"/>
    <p:sldId id="398" r:id="rId13"/>
    <p:sldId id="399" r:id="rId14"/>
    <p:sldId id="400" r:id="rId15"/>
    <p:sldId id="401" r:id="rId16"/>
    <p:sldId id="402" r:id="rId17"/>
    <p:sldId id="403" r:id="rId18"/>
    <p:sldId id="404" r:id="rId19"/>
    <p:sldId id="406" r:id="rId20"/>
    <p:sldId id="407" r:id="rId21"/>
    <p:sldId id="408" r:id="rId22"/>
    <p:sldId id="412" r:id="rId23"/>
    <p:sldId id="411" r:id="rId24"/>
    <p:sldId id="409" r:id="rId25"/>
    <p:sldId id="417" r:id="rId26"/>
    <p:sldId id="410" r:id="rId27"/>
    <p:sldId id="405" r:id="rId28"/>
    <p:sldId id="413" r:id="rId29"/>
    <p:sldId id="322" r:id="rId30"/>
    <p:sldId id="356" r:id="rId31"/>
    <p:sldId id="373" r:id="rId32"/>
    <p:sldId id="343" r:id="rId33"/>
    <p:sldId id="374" r:id="rId34"/>
    <p:sldId id="345" r:id="rId35"/>
    <p:sldId id="358" r:id="rId36"/>
    <p:sldId id="347" r:id="rId37"/>
    <p:sldId id="348" r:id="rId38"/>
    <p:sldId id="351" r:id="rId39"/>
    <p:sldId id="353" r:id="rId40"/>
    <p:sldId id="376" r:id="rId41"/>
    <p:sldId id="344" r:id="rId42"/>
    <p:sldId id="354" r:id="rId43"/>
    <p:sldId id="355" r:id="rId44"/>
    <p:sldId id="384" r:id="rId45"/>
    <p:sldId id="381" r:id="rId46"/>
    <p:sldId id="360" r:id="rId47"/>
    <p:sldId id="361" r:id="rId48"/>
    <p:sldId id="362" r:id="rId49"/>
    <p:sldId id="368" r:id="rId50"/>
    <p:sldId id="364" r:id="rId51"/>
    <p:sldId id="363" r:id="rId52"/>
    <p:sldId id="365" r:id="rId53"/>
    <p:sldId id="366" r:id="rId54"/>
    <p:sldId id="383" r:id="rId55"/>
    <p:sldId id="385" r:id="rId56"/>
    <p:sldId id="389" r:id="rId57"/>
    <p:sldId id="387" r:id="rId58"/>
    <p:sldId id="379" r:id="rId59"/>
    <p:sldId id="326" r:id="rId60"/>
    <p:sldId id="342" r:id="rId61"/>
    <p:sldId id="390" r:id="rId62"/>
    <p:sldId id="386" r:id="rId63"/>
    <p:sldId id="388" r:id="rId64"/>
    <p:sldId id="380" r:id="rId65"/>
    <p:sldId id="382" r:id="rId66"/>
    <p:sldId id="377" r:id="rId6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umimoji="1" sz="20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0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0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0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0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5pPr>
    <a:lvl6pPr marL="2286000" algn="l" defTabSz="914400" rtl="0" eaLnBrk="1" latinLnBrk="0" hangingPunct="1">
      <a:defRPr kumimoji="1" sz="20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6pPr>
    <a:lvl7pPr marL="2743200" algn="l" defTabSz="914400" rtl="0" eaLnBrk="1" latinLnBrk="0" hangingPunct="1">
      <a:defRPr kumimoji="1" sz="20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7pPr>
    <a:lvl8pPr marL="3200400" algn="l" defTabSz="914400" rtl="0" eaLnBrk="1" latinLnBrk="0" hangingPunct="1">
      <a:defRPr kumimoji="1" sz="20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8pPr>
    <a:lvl9pPr marL="3657600" algn="l" defTabSz="914400" rtl="0" eaLnBrk="1" latinLnBrk="0" hangingPunct="1">
      <a:defRPr kumimoji="1" sz="20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009900"/>
    <a:srgbClr val="B1FF15"/>
    <a:srgbClr val="80C000"/>
    <a:srgbClr val="669900"/>
    <a:srgbClr val="993300"/>
    <a:srgbClr val="9999FF"/>
    <a:srgbClr val="66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92" d="100"/>
          <a:sy n="92" d="100"/>
        </p:scale>
        <p:origin x="786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63" Type="http://schemas.openxmlformats.org/officeDocument/2006/relationships/slide" Target="slides/slide58.xml"/><Relationship Id="rId68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71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66" Type="http://schemas.openxmlformats.org/officeDocument/2006/relationships/slide" Target="slides/slide6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61" Type="http://schemas.openxmlformats.org/officeDocument/2006/relationships/slide" Target="slides/slide56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slide" Target="slides/slide60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slide" Target="slides/slide59.xml"/><Relationship Id="rId69" Type="http://schemas.openxmlformats.org/officeDocument/2006/relationships/presProps" Target="presProps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72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67" Type="http://schemas.openxmlformats.org/officeDocument/2006/relationships/slide" Target="slides/slide62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slide" Target="slides/slide57.xml"/><Relationship Id="rId7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56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4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93107815-32A1-4395-82DE-7A9C5495218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9398179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55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1" name="幻灯片图像占位符 70657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189442" name="文本占位符 70658"/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189443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fld id="{41F2A98B-2E1F-4B9C-ACB8-C3AAFCCD0101}" type="slidenum">
              <a:rPr altLang="en-US" sz="1200" b="0" smtClean="0">
                <a:solidFill>
                  <a:schemeClr val="tx1"/>
                </a:solidFill>
              </a:rPr>
              <a:pPr eaLnBrk="1" hangingPunct="1">
                <a:buFont typeface="Arial" panose="020B0604020202020204" pitchFamily="34" charset="0"/>
                <a:buChar char="•"/>
              </a:pPr>
              <a:t>3</a:t>
            </a:fld>
            <a:endParaRPr lang="zh-CN" altLang="en-US" sz="1200" b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84615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7346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zh-CN" smtClean="0">
                <a:solidFill>
                  <a:srgbClr val="4A452A"/>
                </a:solidFill>
                <a:latin typeface="Arial" charset="0"/>
                <a:ea typeface="宋体" charset="-122"/>
              </a:rPr>
              <a:t>PPT</a:t>
            </a:r>
            <a:r>
              <a:rPr lang="zh-CN" altLang="en-US" smtClean="0">
                <a:solidFill>
                  <a:srgbClr val="4A452A"/>
                </a:solidFill>
                <a:latin typeface="Arial" charset="0"/>
                <a:ea typeface="宋体" charset="-122"/>
              </a:rPr>
              <a:t>模板：</a:t>
            </a:r>
            <a:r>
              <a:rPr lang="en-US" altLang="zh-CN" smtClean="0">
                <a:solidFill>
                  <a:srgbClr val="4A452A"/>
                </a:solidFill>
                <a:latin typeface="Arial" charset="0"/>
                <a:ea typeface="宋体" charset="-122"/>
                <a:hlinkClick r:id="rId3"/>
              </a:rPr>
              <a:t>www.1ppt.com/moban/</a:t>
            </a:r>
            <a:r>
              <a:rPr lang="en-US" altLang="zh-CN" smtClean="0">
                <a:solidFill>
                  <a:srgbClr val="4A452A"/>
                </a:solidFill>
                <a:latin typeface="Arial" charset="0"/>
                <a:ea typeface="宋体" charset="-122"/>
              </a:rPr>
              <a:t>                  PPT</a:t>
            </a:r>
            <a:r>
              <a:rPr lang="zh-CN" altLang="en-US" smtClean="0">
                <a:solidFill>
                  <a:srgbClr val="4A452A"/>
                </a:solidFill>
                <a:latin typeface="Arial" charset="0"/>
                <a:ea typeface="宋体" charset="-122"/>
              </a:rPr>
              <a:t>素材：</a:t>
            </a:r>
            <a:r>
              <a:rPr lang="en-US" altLang="zh-CN" smtClean="0">
                <a:solidFill>
                  <a:srgbClr val="4A452A"/>
                </a:solidFill>
                <a:latin typeface="Arial" charset="0"/>
                <a:ea typeface="宋体" charset="-122"/>
                <a:hlinkClick r:id="rId4"/>
              </a:rPr>
              <a:t>www.1ppt.com/sucai/</a:t>
            </a:r>
            <a:endParaRPr lang="en-US" altLang="zh-CN" smtClean="0">
              <a:solidFill>
                <a:srgbClr val="4A452A"/>
              </a:solidFill>
              <a:latin typeface="Arial" charset="0"/>
              <a:ea typeface="宋体" charset="-122"/>
            </a:endParaRPr>
          </a:p>
          <a:p>
            <a:pPr eaLnBrk="1" hangingPunct="1"/>
            <a:r>
              <a:rPr lang="en-US" altLang="zh-CN" smtClean="0">
                <a:solidFill>
                  <a:srgbClr val="4A452A"/>
                </a:solidFill>
                <a:latin typeface="Arial" charset="0"/>
                <a:ea typeface="宋体" charset="-122"/>
              </a:rPr>
              <a:t>PPT</a:t>
            </a:r>
            <a:r>
              <a:rPr lang="zh-CN" altLang="en-US" smtClean="0">
                <a:solidFill>
                  <a:srgbClr val="4A452A"/>
                </a:solidFill>
                <a:latin typeface="Arial" charset="0"/>
                <a:ea typeface="宋体" charset="-122"/>
              </a:rPr>
              <a:t>背景：</a:t>
            </a:r>
            <a:r>
              <a:rPr lang="en-US" altLang="zh-CN" smtClean="0">
                <a:solidFill>
                  <a:srgbClr val="4A452A"/>
                </a:solidFill>
                <a:latin typeface="Arial" charset="0"/>
                <a:ea typeface="宋体" charset="-122"/>
                <a:hlinkClick r:id="rId5"/>
              </a:rPr>
              <a:t>www.1ppt.com/beijing/</a:t>
            </a:r>
            <a:r>
              <a:rPr lang="en-US" altLang="zh-CN" smtClean="0">
                <a:solidFill>
                  <a:srgbClr val="4A452A"/>
                </a:solidFill>
                <a:latin typeface="Arial" charset="0"/>
                <a:ea typeface="宋体" charset="-122"/>
              </a:rPr>
              <a:t>                   PPT</a:t>
            </a:r>
            <a:r>
              <a:rPr lang="zh-CN" altLang="en-US" smtClean="0">
                <a:solidFill>
                  <a:srgbClr val="4A452A"/>
                </a:solidFill>
                <a:latin typeface="Arial" charset="0"/>
                <a:ea typeface="宋体" charset="-122"/>
              </a:rPr>
              <a:t>图表：</a:t>
            </a:r>
            <a:r>
              <a:rPr lang="en-US" altLang="zh-CN" smtClean="0">
                <a:solidFill>
                  <a:srgbClr val="4A452A"/>
                </a:solidFill>
                <a:latin typeface="Arial" charset="0"/>
                <a:ea typeface="宋体" charset="-122"/>
                <a:hlinkClick r:id="rId6"/>
              </a:rPr>
              <a:t>www.1ppt.com/tubiao/</a:t>
            </a:r>
            <a:r>
              <a:rPr lang="en-US" altLang="zh-CN" smtClean="0">
                <a:solidFill>
                  <a:srgbClr val="4A452A"/>
                </a:solidFill>
                <a:latin typeface="Arial" charset="0"/>
                <a:ea typeface="宋体" charset="-122"/>
              </a:rPr>
              <a:t>      </a:t>
            </a:r>
          </a:p>
          <a:p>
            <a:pPr eaLnBrk="1" hangingPunct="1"/>
            <a:r>
              <a:rPr lang="en-US" altLang="zh-CN" smtClean="0">
                <a:solidFill>
                  <a:srgbClr val="4A452A"/>
                </a:solidFill>
                <a:latin typeface="Arial" charset="0"/>
                <a:ea typeface="宋体" charset="-122"/>
              </a:rPr>
              <a:t>PPT</a:t>
            </a:r>
            <a:r>
              <a:rPr lang="zh-CN" altLang="en-US" smtClean="0">
                <a:solidFill>
                  <a:srgbClr val="4A452A"/>
                </a:solidFill>
                <a:latin typeface="Arial" charset="0"/>
                <a:ea typeface="宋体" charset="-122"/>
              </a:rPr>
              <a:t>下载：</a:t>
            </a:r>
            <a:r>
              <a:rPr lang="en-US" altLang="zh-CN" smtClean="0">
                <a:solidFill>
                  <a:srgbClr val="4A452A"/>
                </a:solidFill>
                <a:latin typeface="Arial" charset="0"/>
                <a:ea typeface="宋体" charset="-122"/>
                <a:hlinkClick r:id="rId7"/>
              </a:rPr>
              <a:t>www.1ppt.com/xiazai/</a:t>
            </a:r>
            <a:r>
              <a:rPr lang="en-US" altLang="zh-CN" smtClean="0">
                <a:solidFill>
                  <a:srgbClr val="4A452A"/>
                </a:solidFill>
                <a:latin typeface="Arial" charset="0"/>
                <a:ea typeface="宋体" charset="-122"/>
              </a:rPr>
              <a:t>                     PPT</a:t>
            </a:r>
            <a:r>
              <a:rPr lang="zh-CN" altLang="en-US" smtClean="0">
                <a:solidFill>
                  <a:srgbClr val="4A452A"/>
                </a:solidFill>
                <a:latin typeface="Arial" charset="0"/>
                <a:ea typeface="宋体" charset="-122"/>
              </a:rPr>
              <a:t>教程： </a:t>
            </a:r>
            <a:r>
              <a:rPr lang="en-US" altLang="zh-CN" smtClean="0">
                <a:solidFill>
                  <a:srgbClr val="4A452A"/>
                </a:solidFill>
                <a:latin typeface="Arial" charset="0"/>
                <a:ea typeface="宋体" charset="-122"/>
                <a:hlinkClick r:id="rId8"/>
              </a:rPr>
              <a:t>www.1ppt.com/powerpoint/</a:t>
            </a:r>
            <a:r>
              <a:rPr lang="en-US" altLang="zh-CN" smtClean="0">
                <a:solidFill>
                  <a:srgbClr val="4A452A"/>
                </a:solidFill>
                <a:latin typeface="Arial" charset="0"/>
                <a:ea typeface="宋体" charset="-122"/>
              </a:rPr>
              <a:t>      </a:t>
            </a:r>
          </a:p>
          <a:p>
            <a:pPr eaLnBrk="1" hangingPunct="1"/>
            <a:r>
              <a:rPr lang="zh-CN" altLang="en-US" smtClean="0">
                <a:solidFill>
                  <a:srgbClr val="4A452A"/>
                </a:solidFill>
                <a:latin typeface="Arial" charset="0"/>
                <a:ea typeface="宋体" charset="-122"/>
              </a:rPr>
              <a:t>资料下载：</a:t>
            </a:r>
            <a:r>
              <a:rPr lang="en-US" altLang="zh-CN" smtClean="0">
                <a:solidFill>
                  <a:srgbClr val="4A452A"/>
                </a:solidFill>
                <a:latin typeface="Arial" charset="0"/>
                <a:ea typeface="宋体" charset="-122"/>
                <a:hlinkClick r:id="rId9"/>
              </a:rPr>
              <a:t>www.1ppt.com/ziliao/</a:t>
            </a:r>
            <a:r>
              <a:rPr lang="en-US" altLang="zh-CN" smtClean="0">
                <a:solidFill>
                  <a:srgbClr val="4A452A"/>
                </a:solidFill>
                <a:latin typeface="Arial" charset="0"/>
                <a:ea typeface="宋体" charset="-122"/>
              </a:rPr>
              <a:t>                   </a:t>
            </a:r>
            <a:r>
              <a:rPr lang="zh-CN" altLang="en-US" smtClean="0">
                <a:solidFill>
                  <a:srgbClr val="4A452A"/>
                </a:solidFill>
                <a:latin typeface="Arial" charset="0"/>
                <a:ea typeface="宋体" charset="-122"/>
              </a:rPr>
              <a:t>范文下载：</a:t>
            </a:r>
            <a:r>
              <a:rPr lang="en-US" altLang="zh-CN" smtClean="0">
                <a:solidFill>
                  <a:srgbClr val="4A452A"/>
                </a:solidFill>
                <a:latin typeface="Arial" charset="0"/>
                <a:ea typeface="宋体" charset="-122"/>
                <a:hlinkClick r:id="rId10"/>
              </a:rPr>
              <a:t>www.1ppt.com/fanwen/</a:t>
            </a:r>
            <a:r>
              <a:rPr lang="en-US" altLang="zh-CN" smtClean="0">
                <a:solidFill>
                  <a:srgbClr val="4A452A"/>
                </a:solidFill>
                <a:latin typeface="Arial" charset="0"/>
                <a:ea typeface="宋体" charset="-122"/>
              </a:rPr>
              <a:t>             </a:t>
            </a:r>
          </a:p>
          <a:p>
            <a:pPr eaLnBrk="1" hangingPunct="1"/>
            <a:r>
              <a:rPr lang="zh-CN" altLang="en-US" smtClean="0">
                <a:solidFill>
                  <a:srgbClr val="4A452A"/>
                </a:solidFill>
                <a:latin typeface="Arial" charset="0"/>
                <a:ea typeface="宋体" charset="-122"/>
              </a:rPr>
              <a:t>试卷下载：</a:t>
            </a:r>
            <a:r>
              <a:rPr lang="en-US" altLang="zh-CN" smtClean="0">
                <a:solidFill>
                  <a:srgbClr val="4A452A"/>
                </a:solidFill>
                <a:latin typeface="Arial" charset="0"/>
                <a:ea typeface="宋体" charset="-122"/>
                <a:hlinkClick r:id="rId11"/>
              </a:rPr>
              <a:t>www.1ppt.com/shiti/</a:t>
            </a:r>
            <a:r>
              <a:rPr lang="en-US" altLang="zh-CN" smtClean="0">
                <a:solidFill>
                  <a:srgbClr val="4A452A"/>
                </a:solidFill>
                <a:latin typeface="Arial" charset="0"/>
                <a:ea typeface="宋体" charset="-122"/>
              </a:rPr>
              <a:t>                     </a:t>
            </a:r>
            <a:r>
              <a:rPr lang="zh-CN" altLang="en-US" smtClean="0">
                <a:solidFill>
                  <a:srgbClr val="4A452A"/>
                </a:solidFill>
                <a:latin typeface="Arial" charset="0"/>
                <a:ea typeface="宋体" charset="-122"/>
              </a:rPr>
              <a:t>教案下载：</a:t>
            </a:r>
            <a:r>
              <a:rPr lang="en-US" altLang="zh-CN" smtClean="0">
                <a:solidFill>
                  <a:srgbClr val="4A452A"/>
                </a:solidFill>
                <a:latin typeface="Arial" charset="0"/>
                <a:ea typeface="宋体" charset="-122"/>
                <a:hlinkClick r:id="rId12"/>
              </a:rPr>
              <a:t>www.1ppt.com/jiaoan/</a:t>
            </a:r>
            <a:r>
              <a:rPr lang="en-US" altLang="zh-CN" smtClean="0">
                <a:solidFill>
                  <a:srgbClr val="4A452A"/>
                </a:solidFill>
                <a:latin typeface="Arial" charset="0"/>
                <a:ea typeface="宋体" charset="-122"/>
              </a:rPr>
              <a:t>               </a:t>
            </a:r>
          </a:p>
          <a:p>
            <a:pPr eaLnBrk="1" hangingPunct="1"/>
            <a:r>
              <a:rPr lang="en-US" altLang="zh-CN" smtClean="0">
                <a:solidFill>
                  <a:srgbClr val="4A452A"/>
                </a:solidFill>
                <a:latin typeface="Arial" charset="0"/>
                <a:ea typeface="宋体" charset="-122"/>
              </a:rPr>
              <a:t>PPT</a:t>
            </a:r>
            <a:r>
              <a:rPr lang="zh-CN" altLang="en-US" smtClean="0">
                <a:solidFill>
                  <a:srgbClr val="4A452A"/>
                </a:solidFill>
                <a:latin typeface="Arial" charset="0"/>
                <a:ea typeface="宋体" charset="-122"/>
              </a:rPr>
              <a:t>论坛：</a:t>
            </a:r>
            <a:r>
              <a:rPr lang="en-US" altLang="zh-CN" smtClean="0">
                <a:solidFill>
                  <a:srgbClr val="4A452A"/>
                </a:solidFill>
                <a:latin typeface="Arial" charset="0"/>
                <a:ea typeface="宋体" charset="-122"/>
                <a:hlinkClick r:id="rId13"/>
              </a:rPr>
              <a:t>www.1ppt.cn</a:t>
            </a:r>
            <a:r>
              <a:rPr lang="en-US" altLang="zh-CN" smtClean="0">
                <a:solidFill>
                  <a:srgbClr val="4A452A"/>
                </a:solidFill>
                <a:latin typeface="Arial" charset="0"/>
                <a:ea typeface="宋体" charset="-122"/>
              </a:rPr>
              <a:t>                                      PPT</a:t>
            </a:r>
            <a:r>
              <a:rPr lang="zh-CN" altLang="en-US" smtClean="0">
                <a:solidFill>
                  <a:srgbClr val="4A452A"/>
                </a:solidFill>
                <a:latin typeface="Arial" charset="0"/>
                <a:ea typeface="宋体" charset="-122"/>
              </a:rPr>
              <a:t>课件：</a:t>
            </a:r>
            <a:r>
              <a:rPr lang="en-US" altLang="zh-CN" smtClean="0">
                <a:solidFill>
                  <a:srgbClr val="4A452A"/>
                </a:solidFill>
                <a:latin typeface="Arial" charset="0"/>
                <a:ea typeface="宋体" charset="-122"/>
                <a:hlinkClick r:id="rId14"/>
              </a:rPr>
              <a:t>www.1ppt.com/kejian/</a:t>
            </a:r>
            <a:r>
              <a:rPr lang="en-US" altLang="zh-CN" smtClean="0">
                <a:solidFill>
                  <a:srgbClr val="4A452A"/>
                </a:solidFill>
                <a:latin typeface="Arial" charset="0"/>
                <a:ea typeface="宋体" charset="-122"/>
              </a:rPr>
              <a:t> </a:t>
            </a:r>
          </a:p>
          <a:p>
            <a:pPr eaLnBrk="1" hangingPunct="1"/>
            <a:r>
              <a:rPr lang="zh-CN" altLang="en-US" smtClean="0">
                <a:solidFill>
                  <a:srgbClr val="4A452A"/>
                </a:solidFill>
                <a:latin typeface="Arial" charset="0"/>
                <a:ea typeface="宋体" charset="-122"/>
              </a:rPr>
              <a:t>语文课件：</a:t>
            </a:r>
            <a:r>
              <a:rPr lang="en-US" altLang="zh-CN" smtClean="0">
                <a:solidFill>
                  <a:srgbClr val="4A452A"/>
                </a:solidFill>
                <a:latin typeface="Arial" charset="0"/>
                <a:ea typeface="宋体" charset="-122"/>
                <a:hlinkClick r:id="rId15"/>
              </a:rPr>
              <a:t>www.1ppt.com/kejian/yuwen/</a:t>
            </a:r>
            <a:r>
              <a:rPr lang="en-US" altLang="zh-CN" smtClean="0">
                <a:solidFill>
                  <a:srgbClr val="4A452A"/>
                </a:solidFill>
                <a:latin typeface="Arial" charset="0"/>
                <a:ea typeface="宋体" charset="-122"/>
              </a:rPr>
              <a:t>    </a:t>
            </a:r>
            <a:r>
              <a:rPr lang="zh-CN" altLang="en-US" smtClean="0">
                <a:solidFill>
                  <a:srgbClr val="4A452A"/>
                </a:solidFill>
                <a:latin typeface="Arial" charset="0"/>
                <a:ea typeface="宋体" charset="-122"/>
              </a:rPr>
              <a:t>数学课件：</a:t>
            </a:r>
            <a:r>
              <a:rPr lang="en-US" altLang="zh-CN" smtClean="0">
                <a:solidFill>
                  <a:srgbClr val="4A452A"/>
                </a:solidFill>
                <a:latin typeface="Arial" charset="0"/>
                <a:ea typeface="宋体" charset="-122"/>
                <a:hlinkClick r:id="rId16"/>
              </a:rPr>
              <a:t>www.1ppt.com/kejian/shuxue/</a:t>
            </a:r>
            <a:r>
              <a:rPr lang="en-US" altLang="zh-CN" smtClean="0">
                <a:solidFill>
                  <a:srgbClr val="4A452A"/>
                </a:solidFill>
                <a:latin typeface="Arial" charset="0"/>
                <a:ea typeface="宋体" charset="-122"/>
              </a:rPr>
              <a:t> </a:t>
            </a:r>
          </a:p>
          <a:p>
            <a:pPr eaLnBrk="1" hangingPunct="1"/>
            <a:r>
              <a:rPr lang="zh-CN" altLang="en-US" smtClean="0">
                <a:solidFill>
                  <a:srgbClr val="4A452A"/>
                </a:solidFill>
                <a:latin typeface="Arial" charset="0"/>
                <a:ea typeface="宋体" charset="-122"/>
              </a:rPr>
              <a:t>英语课件：</a:t>
            </a:r>
            <a:r>
              <a:rPr lang="en-US" altLang="zh-CN" smtClean="0">
                <a:solidFill>
                  <a:srgbClr val="4A452A"/>
                </a:solidFill>
                <a:latin typeface="Arial" charset="0"/>
                <a:ea typeface="宋体" charset="-122"/>
                <a:hlinkClick r:id="rId17"/>
              </a:rPr>
              <a:t>www.1ppt.com/kejian/yingyu/</a:t>
            </a:r>
            <a:r>
              <a:rPr lang="en-US" altLang="zh-CN" smtClean="0">
                <a:solidFill>
                  <a:srgbClr val="4A452A"/>
                </a:solidFill>
                <a:latin typeface="Arial" charset="0"/>
                <a:ea typeface="宋体" charset="-122"/>
              </a:rPr>
              <a:t>    </a:t>
            </a:r>
            <a:r>
              <a:rPr lang="zh-CN" altLang="en-US" smtClean="0">
                <a:solidFill>
                  <a:srgbClr val="4A452A"/>
                </a:solidFill>
                <a:latin typeface="Arial" charset="0"/>
                <a:ea typeface="宋体" charset="-122"/>
              </a:rPr>
              <a:t>美术课件：</a:t>
            </a:r>
            <a:r>
              <a:rPr lang="en-US" altLang="zh-CN" smtClean="0">
                <a:solidFill>
                  <a:srgbClr val="4A452A"/>
                </a:solidFill>
                <a:latin typeface="Arial" charset="0"/>
                <a:ea typeface="宋体" charset="-122"/>
                <a:hlinkClick r:id="rId18"/>
              </a:rPr>
              <a:t>www.1ppt.com/kejian/meishu/</a:t>
            </a:r>
            <a:r>
              <a:rPr lang="en-US" altLang="zh-CN" smtClean="0">
                <a:solidFill>
                  <a:srgbClr val="4A452A"/>
                </a:solidFill>
                <a:latin typeface="Arial" charset="0"/>
                <a:ea typeface="宋体" charset="-122"/>
              </a:rPr>
              <a:t> </a:t>
            </a:r>
          </a:p>
          <a:p>
            <a:pPr eaLnBrk="1" hangingPunct="1"/>
            <a:r>
              <a:rPr lang="zh-CN" altLang="en-US" smtClean="0">
                <a:solidFill>
                  <a:srgbClr val="4A452A"/>
                </a:solidFill>
                <a:latin typeface="Arial" charset="0"/>
                <a:ea typeface="宋体" charset="-122"/>
              </a:rPr>
              <a:t>科学课件：</a:t>
            </a:r>
            <a:r>
              <a:rPr lang="en-US" altLang="zh-CN" smtClean="0">
                <a:solidFill>
                  <a:srgbClr val="4A452A"/>
                </a:solidFill>
                <a:latin typeface="Arial" charset="0"/>
                <a:ea typeface="宋体" charset="-122"/>
                <a:hlinkClick r:id="rId19"/>
              </a:rPr>
              <a:t>www.1ppt.com/kejian/kexue/</a:t>
            </a:r>
            <a:r>
              <a:rPr lang="en-US" altLang="zh-CN" smtClean="0">
                <a:solidFill>
                  <a:srgbClr val="4A452A"/>
                </a:solidFill>
                <a:latin typeface="Arial" charset="0"/>
                <a:ea typeface="宋体" charset="-122"/>
              </a:rPr>
              <a:t>     </a:t>
            </a:r>
            <a:r>
              <a:rPr lang="zh-CN" altLang="en-US" smtClean="0">
                <a:solidFill>
                  <a:srgbClr val="4A452A"/>
                </a:solidFill>
                <a:latin typeface="Arial" charset="0"/>
                <a:ea typeface="宋体" charset="-122"/>
              </a:rPr>
              <a:t>物理课件：</a:t>
            </a:r>
            <a:r>
              <a:rPr lang="en-US" altLang="zh-CN" smtClean="0">
                <a:solidFill>
                  <a:srgbClr val="4A452A"/>
                </a:solidFill>
                <a:latin typeface="Arial" charset="0"/>
                <a:ea typeface="宋体" charset="-122"/>
                <a:hlinkClick r:id="rId20"/>
              </a:rPr>
              <a:t>www.1ppt.com/kejian/wuli/</a:t>
            </a:r>
            <a:r>
              <a:rPr lang="en-US" altLang="zh-CN" smtClean="0">
                <a:solidFill>
                  <a:srgbClr val="4A452A"/>
                </a:solidFill>
                <a:latin typeface="Arial" charset="0"/>
                <a:ea typeface="宋体" charset="-122"/>
              </a:rPr>
              <a:t> </a:t>
            </a:r>
          </a:p>
          <a:p>
            <a:pPr eaLnBrk="1" hangingPunct="1"/>
            <a:r>
              <a:rPr lang="zh-CN" altLang="en-US" smtClean="0">
                <a:solidFill>
                  <a:srgbClr val="4A452A"/>
                </a:solidFill>
                <a:latin typeface="Arial" charset="0"/>
                <a:ea typeface="宋体" charset="-122"/>
              </a:rPr>
              <a:t>化学课件：</a:t>
            </a:r>
            <a:r>
              <a:rPr lang="en-US" altLang="zh-CN" smtClean="0">
                <a:solidFill>
                  <a:srgbClr val="4A452A"/>
                </a:solidFill>
                <a:latin typeface="Arial" charset="0"/>
                <a:ea typeface="宋体" charset="-122"/>
                <a:hlinkClick r:id="rId21"/>
              </a:rPr>
              <a:t>www.1ppt.com/kejian/huaxue/</a:t>
            </a:r>
            <a:r>
              <a:rPr lang="en-US" altLang="zh-CN" smtClean="0">
                <a:solidFill>
                  <a:srgbClr val="4A452A"/>
                </a:solidFill>
                <a:latin typeface="Arial" charset="0"/>
                <a:ea typeface="宋体" charset="-122"/>
              </a:rPr>
              <a:t>  </a:t>
            </a:r>
            <a:r>
              <a:rPr lang="zh-CN" altLang="en-US" smtClean="0">
                <a:solidFill>
                  <a:srgbClr val="4A452A"/>
                </a:solidFill>
                <a:latin typeface="Arial" charset="0"/>
                <a:ea typeface="宋体" charset="-122"/>
              </a:rPr>
              <a:t>生物课件：</a:t>
            </a:r>
            <a:r>
              <a:rPr lang="en-US" altLang="zh-CN" smtClean="0">
                <a:solidFill>
                  <a:srgbClr val="4A452A"/>
                </a:solidFill>
                <a:latin typeface="Arial" charset="0"/>
                <a:ea typeface="宋体" charset="-122"/>
                <a:hlinkClick r:id="rId22"/>
              </a:rPr>
              <a:t>www.1ppt.com/kejian/shengwu/</a:t>
            </a:r>
            <a:r>
              <a:rPr lang="en-US" altLang="zh-CN" smtClean="0">
                <a:solidFill>
                  <a:srgbClr val="4A452A"/>
                </a:solidFill>
                <a:latin typeface="Arial" charset="0"/>
                <a:ea typeface="宋体" charset="-122"/>
              </a:rPr>
              <a:t> </a:t>
            </a:r>
          </a:p>
          <a:p>
            <a:pPr eaLnBrk="1" hangingPunct="1"/>
            <a:r>
              <a:rPr lang="zh-CN" altLang="en-US" smtClean="0">
                <a:solidFill>
                  <a:srgbClr val="4A452A"/>
                </a:solidFill>
                <a:latin typeface="Arial" charset="0"/>
                <a:ea typeface="宋体" charset="-122"/>
              </a:rPr>
              <a:t>地理课件：</a:t>
            </a:r>
            <a:r>
              <a:rPr lang="en-US" altLang="zh-CN" smtClean="0">
                <a:solidFill>
                  <a:srgbClr val="4A452A"/>
                </a:solidFill>
                <a:latin typeface="Arial" charset="0"/>
                <a:ea typeface="宋体" charset="-122"/>
                <a:hlinkClick r:id="rId23"/>
              </a:rPr>
              <a:t>www.1ppt.com/kejian/dili/</a:t>
            </a:r>
            <a:r>
              <a:rPr lang="en-US" altLang="zh-CN" smtClean="0">
                <a:solidFill>
                  <a:srgbClr val="4A452A"/>
                </a:solidFill>
                <a:latin typeface="Arial" charset="0"/>
                <a:ea typeface="宋体" charset="-122"/>
              </a:rPr>
              <a:t>          </a:t>
            </a:r>
            <a:r>
              <a:rPr lang="zh-CN" altLang="en-US" smtClean="0">
                <a:solidFill>
                  <a:srgbClr val="4A452A"/>
                </a:solidFill>
                <a:latin typeface="Arial" charset="0"/>
                <a:ea typeface="宋体" charset="-122"/>
              </a:rPr>
              <a:t>历史课件：</a:t>
            </a:r>
            <a:r>
              <a:rPr lang="en-US" altLang="zh-CN" smtClean="0">
                <a:solidFill>
                  <a:srgbClr val="4A452A"/>
                </a:solidFill>
                <a:latin typeface="Arial" charset="0"/>
                <a:ea typeface="宋体" charset="-122"/>
                <a:hlinkClick r:id="rId24"/>
              </a:rPr>
              <a:t>www.1ppt.com/kejian/lishi/</a:t>
            </a:r>
            <a:r>
              <a:rPr lang="en-US" altLang="zh-CN" smtClean="0">
                <a:solidFill>
                  <a:srgbClr val="4A452A"/>
                </a:solidFill>
                <a:latin typeface="Arial" charset="0"/>
                <a:ea typeface="宋体" charset="-122"/>
              </a:rPr>
              <a:t>  </a:t>
            </a:r>
          </a:p>
          <a:p>
            <a:pPr eaLnBrk="1" hangingPunct="1"/>
            <a:endParaRPr lang="zh-CN" altLang="en-US" smtClean="0">
              <a:latin typeface="Arial" charset="0"/>
              <a:ea typeface="宋体" charset="-122"/>
            </a:endParaRPr>
          </a:p>
        </p:txBody>
      </p:sp>
      <p:sp>
        <p:nvSpPr>
          <p:cNvPr id="57347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FBFB1440-4353-489E-8EF8-13BCAD73D6B0}" type="slidenum">
              <a:rPr lang="zh-CN" altLang="en-US" sz="1200"/>
              <a:pPr algn="r"/>
              <a:t>55</a:t>
            </a:fld>
            <a:endParaRPr lang="en-US" altLang="zh-CN" sz="1200"/>
          </a:p>
        </p:txBody>
      </p:sp>
    </p:spTree>
    <p:extLst>
      <p:ext uri="{BB962C8B-B14F-4D97-AF65-F5344CB8AC3E}">
        <p14:creationId xmlns:p14="http://schemas.microsoft.com/office/powerpoint/2010/main" val="12541114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8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fld id="{E2B4B8A4-6473-4C6D-B3C4-AA99028C58C1}" type="slidenum">
              <a:rPr altLang="zh-CN" sz="1200" b="0" smtClean="0">
                <a:solidFill>
                  <a:schemeClr val="tx1"/>
                </a:solidFill>
                <a:latin typeface="Arial" panose="020B0604020202020204" pitchFamily="34" charset="0"/>
              </a:rPr>
              <a:pPr eaLnBrk="1" hangingPunct="1">
                <a:buFont typeface="Arial" panose="020B0604020202020204" pitchFamily="34" charset="0"/>
                <a:buChar char="•"/>
              </a:pPr>
              <a:t>4</a:t>
            </a:fld>
            <a:endParaRPr lang="zh-CN" altLang="zh-CN" sz="1200" b="0" smtClean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91490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191491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605125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5" name="幻灯片图像占位符 22016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195586" name="文本占位符 220162"/>
          <p:cNvSpPr>
            <a:spLocks noGrp="1" noChangeArrowheads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</p:spPr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zh-CN" altLang="zh-CN" smtClean="0"/>
          </a:p>
        </p:txBody>
      </p:sp>
      <p:sp>
        <p:nvSpPr>
          <p:cNvPr id="195587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fld id="{80C7FBAE-D129-4FBA-B1F7-CF2783E9DDF7}" type="slidenum">
              <a:rPr altLang="en-US" sz="1200" b="0" smtClean="0">
                <a:solidFill>
                  <a:schemeClr val="tx1"/>
                </a:solidFill>
              </a:rPr>
              <a:pPr eaLnBrk="1" hangingPunct="1">
                <a:buFont typeface="Arial" panose="020B0604020202020204" pitchFamily="34" charset="0"/>
                <a:buChar char="•"/>
              </a:pPr>
              <a:t>7</a:t>
            </a:fld>
            <a:endParaRPr lang="zh-CN" altLang="en-US" sz="1200" b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07692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7" name="幻灯片图像占位符 22016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198658" name="文本占位符 220162"/>
          <p:cNvSpPr>
            <a:spLocks noGrp="1" noChangeArrowheads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</p:spPr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zh-CN" altLang="zh-CN" smtClean="0"/>
          </a:p>
        </p:txBody>
      </p:sp>
      <p:sp>
        <p:nvSpPr>
          <p:cNvPr id="198659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fld id="{F2D7BFA4-F07B-4A66-90FC-C91E7AE8DFD4}" type="slidenum">
              <a:rPr altLang="en-US" sz="1200" b="0" smtClean="0">
                <a:solidFill>
                  <a:schemeClr val="tx1"/>
                </a:solidFill>
              </a:rPr>
              <a:pPr eaLnBrk="1" hangingPunct="1">
                <a:buFont typeface="Arial" panose="020B0604020202020204" pitchFamily="34" charset="0"/>
                <a:buChar char="•"/>
              </a:pPr>
              <a:t>9</a:t>
            </a:fld>
            <a:endParaRPr lang="zh-CN" altLang="en-US" sz="1200" b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29347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3" name="幻灯片图像占位符 22016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202754" name="文本占位符 220162"/>
          <p:cNvSpPr>
            <a:spLocks noGrp="1" noChangeArrowheads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</p:spPr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zh-CN" altLang="zh-CN" smtClean="0"/>
          </a:p>
        </p:txBody>
      </p:sp>
      <p:sp>
        <p:nvSpPr>
          <p:cNvPr id="202755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fld id="{08BED9C5-BFD0-41D2-B938-F0164126FDC5}" type="slidenum">
              <a:rPr altLang="en-US" sz="1200" b="0" smtClean="0">
                <a:solidFill>
                  <a:schemeClr val="tx1"/>
                </a:solidFill>
              </a:rPr>
              <a:pPr eaLnBrk="1" hangingPunct="1">
                <a:buFont typeface="Arial" panose="020B0604020202020204" pitchFamily="34" charset="0"/>
                <a:buChar char="•"/>
              </a:pPr>
              <a:t>12</a:t>
            </a:fld>
            <a:endParaRPr lang="zh-CN" altLang="en-US" sz="1200" b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35063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fld id="{12C3041C-758E-42B5-9DC8-BA8FA6FD9A59}" type="slidenum">
              <a:rPr altLang="zh-CN" sz="1200" b="0" smtClean="0">
                <a:solidFill>
                  <a:srgbClr val="000000"/>
                </a:solidFill>
                <a:latin typeface="Arial" panose="020B0604020202020204" pitchFamily="34" charset="0"/>
              </a:rPr>
              <a:pPr eaLnBrk="1" hangingPunct="1">
                <a:buFont typeface="Arial" panose="020B0604020202020204" pitchFamily="34" charset="0"/>
                <a:buChar char="•"/>
              </a:pPr>
              <a:t>13</a:t>
            </a:fld>
            <a:endParaRPr lang="zh-CN" altLang="zh-CN" sz="1200" b="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0480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204803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zh-CN" smtClean="0"/>
          </a:p>
        </p:txBody>
      </p:sp>
    </p:spTree>
    <p:extLst>
      <p:ext uri="{BB962C8B-B14F-4D97-AF65-F5344CB8AC3E}">
        <p14:creationId xmlns:p14="http://schemas.microsoft.com/office/powerpoint/2010/main" val="19425521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5" name="幻灯片图像占位符 22016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210946" name="文本占位符 220162"/>
          <p:cNvSpPr>
            <a:spLocks noGrp="1" noChangeArrowheads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</p:spPr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zh-CN" altLang="zh-CN" smtClean="0"/>
          </a:p>
        </p:txBody>
      </p:sp>
      <p:sp>
        <p:nvSpPr>
          <p:cNvPr id="210947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fld id="{CA9AF80D-3F46-49E1-840C-7C45A9B316FD}" type="slidenum">
              <a:rPr altLang="en-US" sz="1200" b="0" smtClean="0">
                <a:solidFill>
                  <a:srgbClr val="000000"/>
                </a:solidFill>
              </a:rPr>
              <a:pPr eaLnBrk="1" hangingPunct="1">
                <a:buFont typeface="Arial" panose="020B0604020202020204" pitchFamily="34" charset="0"/>
                <a:buChar char="•"/>
              </a:pPr>
              <a:t>17</a:t>
            </a:fld>
            <a:endParaRPr lang="zh-CN" altLang="en-US" sz="1200" b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55944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1" name="幻灯片图像占位符 22016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215042" name="文本占位符 220162"/>
          <p:cNvSpPr>
            <a:spLocks noGrp="1" noChangeArrowheads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</p:spPr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zh-CN" altLang="zh-CN" smtClean="0"/>
          </a:p>
        </p:txBody>
      </p:sp>
      <p:sp>
        <p:nvSpPr>
          <p:cNvPr id="215043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fld id="{E9DA5783-A40E-40E1-9746-E522A6BB7AB7}" type="slidenum">
              <a:rPr altLang="en-US" sz="1200" b="0" smtClean="0">
                <a:solidFill>
                  <a:schemeClr val="tx1"/>
                </a:solidFill>
              </a:rPr>
              <a:pPr eaLnBrk="1" hangingPunct="1">
                <a:buFont typeface="Arial" panose="020B0604020202020204" pitchFamily="34" charset="0"/>
                <a:buChar char="•"/>
              </a:pPr>
              <a:t>19</a:t>
            </a:fld>
            <a:endParaRPr lang="zh-CN" altLang="en-US" sz="1200" b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76328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8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921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fld id="{53D5F170-8EFC-4F12-B025-D3228C1A9648}" type="slidenum">
              <a:rPr lang="zh-CN" altLang="en-US"/>
              <a:pPr>
                <a:buFont typeface="Arial" panose="020B0604020202020204" pitchFamily="34" charset="0"/>
                <a:buChar char="•"/>
              </a:pPr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8658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8E1A0F-4AFE-4026-82F3-23FB50AE696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DCDB3A-D510-41B5-B116-E5B38538645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922901-14B0-4D80-BC89-EC7C91D74A3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zh-CN" alt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58068F-7FF5-4C46-8873-8281277FD6D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  <a:pPr/>
              <a:t>2018/3/28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EDBD16-7020-4859-9296-61E00262E13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04505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  <a:pPr/>
              <a:t>2018/3/28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B0A5D3-E823-4975-82C6-B375D0065DD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27724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  <a:pPr/>
              <a:t>2018/3/28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B85DEB-FA0F-4686-8070-2065C26152A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671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  <a:pPr/>
              <a:t>2018/3/28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ECFA1D-528C-41B6-9E44-952B9F0087E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49472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  <a:pPr/>
              <a:t>2018/3/28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963021-7225-4589-A46E-3319C86E5FB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393428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buFontTx/>
              <a:buNone/>
              <a:defRPr b="1">
                <a:latin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buFontTx/>
              <a:buNone/>
              <a:defRPr b="1">
                <a:latin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buFontTx/>
              <a:buNone/>
              <a:defRPr b="1">
                <a:latin typeface="宋体" panose="02010600030101010101" pitchFamily="2" charset="-122"/>
              </a:defRPr>
            </a:lvl1pPr>
          </a:lstStyle>
          <a:p>
            <a:pPr>
              <a:defRPr/>
            </a:pPr>
            <a:fld id="{F64A7465-57D3-413E-AF7C-30E0BAEEC94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38412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buFontTx/>
              <a:buNone/>
              <a:defRPr b="1">
                <a:latin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buFontTx/>
              <a:buNone/>
              <a:defRPr b="1">
                <a:latin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buFontTx/>
              <a:buNone/>
              <a:defRPr b="1">
                <a:latin typeface="宋体" panose="02010600030101010101" pitchFamily="2" charset="-122"/>
              </a:defRPr>
            </a:lvl1pPr>
          </a:lstStyle>
          <a:p>
            <a:pPr>
              <a:defRPr/>
            </a:pPr>
            <a:fld id="{B0E5C941-4713-415A-8FC1-3F913126FA0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39100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419CC9-D79F-48D8-A0B5-689F2147D60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buFontTx/>
              <a:buNone/>
              <a:defRPr b="1">
                <a:latin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buFontTx/>
              <a:buNone/>
              <a:defRPr b="1">
                <a:latin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buFontTx/>
              <a:buNone/>
              <a:defRPr b="1">
                <a:latin typeface="宋体" panose="02010600030101010101" pitchFamily="2" charset="-122"/>
              </a:defRPr>
            </a:lvl1pPr>
          </a:lstStyle>
          <a:p>
            <a:pPr>
              <a:defRPr/>
            </a:pPr>
            <a:fld id="{32AEF0E7-FA46-4DFE-9C78-89E5498E4D4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00172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buFontTx/>
              <a:buNone/>
              <a:defRPr b="1">
                <a:latin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buFontTx/>
              <a:buNone/>
              <a:defRPr b="1">
                <a:latin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buFontTx/>
              <a:buNone/>
              <a:defRPr b="1">
                <a:latin typeface="宋体" panose="02010600030101010101" pitchFamily="2" charset="-122"/>
              </a:defRPr>
            </a:lvl1pPr>
          </a:lstStyle>
          <a:p>
            <a:pPr>
              <a:defRPr/>
            </a:pPr>
            <a:fld id="{1AFDED33-071A-4266-BB20-B7D1B8A914C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19271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buFontTx/>
              <a:buNone/>
              <a:defRPr b="1">
                <a:latin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buFontTx/>
              <a:buNone/>
              <a:defRPr b="1">
                <a:latin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buFontTx/>
              <a:buNone/>
              <a:defRPr b="1">
                <a:latin typeface="宋体" panose="02010600030101010101" pitchFamily="2" charset="-122"/>
              </a:defRPr>
            </a:lvl1pPr>
          </a:lstStyle>
          <a:p>
            <a:pPr>
              <a:defRPr/>
            </a:pPr>
            <a:fld id="{0FB69A21-93C7-4B88-B904-ABE10C28193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136551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fld id="{EA10016F-9335-408B-86B1-F8B1F4E033A6}" type="datetimeFigureOut">
              <a:rPr lang="zh-CN" altLang="en-US"/>
              <a:pPr>
                <a:defRPr/>
              </a:pPr>
              <a:t>2018/3/28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fld id="{0E7D7DBD-1E22-4785-98B8-A956D27B5AD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fld id="{A53D5968-75A0-4641-BEFF-A53186AB404F}" type="datetimeFigureOut">
              <a:rPr lang="zh-CN" altLang="en-US"/>
              <a:pPr>
                <a:defRPr/>
              </a:pPr>
              <a:t>2018/3/28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fld id="{1293C633-748A-4043-ADD6-51E1DC97929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fld id="{F1D83A2E-B53D-4082-8555-45D1F90B6CC9}" type="datetimeFigureOut">
              <a:rPr lang="zh-CN" altLang="en-US"/>
              <a:pPr>
                <a:defRPr/>
              </a:pPr>
              <a:t>2018/3/28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fld id="{59C4F396-BC4B-4AF6-9A5B-E361C9E2BAD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fld id="{D5AF93D7-A70A-4DC4-B5A8-65FCC5DC0FE1}" type="datetimeFigureOut">
              <a:rPr lang="zh-CN" altLang="en-US"/>
              <a:pPr>
                <a:defRPr/>
              </a:pPr>
              <a:t>2018/3/28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fld id="{39806D60-DB2E-4397-913E-9692B4BC100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fld id="{954C93FA-0E70-4AF8-8AC9-AE28359BF084}" type="datetimeFigureOut">
              <a:rPr lang="zh-CN" altLang="en-US"/>
              <a:pPr>
                <a:defRPr/>
              </a:pPr>
              <a:t>2018/3/28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fld id="{AB4AAE42-6687-4CCA-BA3E-739C2E25629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fld id="{30036532-FA47-422D-9455-78306C83305D}" type="datetimeFigureOut">
              <a:rPr lang="zh-CN" altLang="en-US"/>
              <a:pPr>
                <a:defRPr/>
              </a:pPr>
              <a:t>2018/3/28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fld id="{A4DBB214-8E0E-4DB9-A2F0-858E479C41E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fld id="{7F72913D-83D2-43B1-B3A8-4F578FFD1458}" type="datetimeFigureOut">
              <a:rPr lang="zh-CN" altLang="en-US"/>
              <a:pPr>
                <a:defRPr/>
              </a:pPr>
              <a:t>2018/3/28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fld id="{2B95F3FE-0BBA-48C6-835F-99A8BAF6D24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073F9C-C12D-48CD-B05F-8BC28C12A9E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fld id="{BAC7FD61-8D48-41E4-8E7E-B4306701184D}" type="datetimeFigureOut">
              <a:rPr lang="zh-CN" altLang="en-US"/>
              <a:pPr>
                <a:defRPr/>
              </a:pPr>
              <a:t>2018/3/28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fld id="{FAB204C1-88F3-4BDA-9216-874F0AEAB80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fld id="{91F219EB-2B36-4347-8BF2-8D6F33CEB6EE}" type="datetimeFigureOut">
              <a:rPr lang="zh-CN" altLang="en-US"/>
              <a:pPr>
                <a:defRPr/>
              </a:pPr>
              <a:t>2018/3/28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fld id="{DF80C652-4647-4A6A-9050-56C4DDD181F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fld id="{AA019404-4ED9-4E81-A242-ABACFA552D7D}" type="datetimeFigureOut">
              <a:rPr lang="zh-CN" altLang="en-US"/>
              <a:pPr>
                <a:defRPr/>
              </a:pPr>
              <a:t>2018/3/28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fld id="{510AFBC8-5020-4300-83F1-B59B40F8220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2018/3/28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E57A09-B031-4C60-BFF0-4C09C9D1F5D9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865547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2018/3/28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9348E5-0114-4492-8045-71548DAD6031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573922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2018/3/28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840CD1-1C59-4A9D-B8C4-32CB2BF75A57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79317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2018/3/28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9ADF58-BB30-4A8C-BA9A-E722BE8E6F85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006839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0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0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2018/3/28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1819DA-4EEC-4A55-A651-17BE64EA1997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679452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2018/3/28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512EF1-9E1C-4D5A-9A2D-A2E7C68A22E8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679355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2018/3/28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368D6A-5BEE-4E47-99BD-74C3CC8B905B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10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8D2FDA-262E-4D2A-8494-CC2167DBB47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2018/3/28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A128AA-D2C0-4129-B435-0EE847387C53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963334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2018/3/28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4075EF-A3C0-40BA-A8C9-04303FF86C56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648094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2018/3/28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7DBCB8-888E-4F13-8B99-15277987B6BD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512358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2018/3/28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AE3B0E-BAE9-4C19-9067-7D23C76F8EAF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38595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2018/3/28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C1AB02-1ACB-4558-A7B2-E7F778D4E150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597880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2018/3/28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9A124E-7D2A-4949-9F17-9531647C20ED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044714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2018/3/28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EDBD16-7020-4859-9296-61E00262E137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624887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2018/3/28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01B0F2-0527-434F-BE9A-A665D1231BF1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546344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2018/3/28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710A5D-60E2-4617-950F-CDA2E0D234B4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055291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2018/3/28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A29915-B098-4200-B20A-73617E47D4CE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4880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0F8799-91D6-4BB6-B326-96150CA5F92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2018/3/28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7575BB-1C45-4E6B-B0B6-FDF1C268A44F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794132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2018/3/28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B0A5D3-E823-4975-82C6-B375D0065DD6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964342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2018/3/28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963021-7225-4589-A46E-3319C86E5FB5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369432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2018/3/28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ECFA1D-528C-41B6-9E44-952B9F0087EC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230139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2018/3/28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20C918-6383-45C6-9DD5-030B48676CF1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327508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2018/3/28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9F8BC7-2872-4124-BE3E-3882F787E63A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824343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2018/3/28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B85DEB-FA0F-4686-8070-2065C26152A8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308187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2018/3/28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BDE9B6-8604-4424-ADA5-AF5A6872FD0A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1632620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270D90B8-C31E-4053-A2C8-C5A6B1B67FA5}" type="slidenum">
              <a:rPr lang="zh-CN" altLang="en-US">
                <a:solidFill>
                  <a:srgbClr val="FFFFFF"/>
                </a:solidFill>
              </a:rPr>
              <a:pPr/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205745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7C75DE-86E1-4FC4-9732-7D052EB88F2E}" type="slidenum">
              <a:rPr lang="zh-CN" altLang="en-US">
                <a:solidFill>
                  <a:srgbClr val="FFFFFF"/>
                </a:solidFill>
              </a:rPr>
              <a:pPr/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46782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0A7FF7-0241-400B-B53F-B9E886D2D75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C0B3BF-BE2F-424C-81EE-E6D063B7A3A7}" type="slidenum">
              <a:rPr lang="zh-CN" altLang="en-US">
                <a:solidFill>
                  <a:srgbClr val="FFFFFF"/>
                </a:solidFill>
              </a:rPr>
              <a:pPr/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521420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53158A-B38B-4D3F-9D27-8A883B267F2C}" type="slidenum">
              <a:rPr lang="zh-CN" altLang="en-US">
                <a:solidFill>
                  <a:srgbClr val="FFFFFF"/>
                </a:solidFill>
              </a:rPr>
              <a:pPr/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645983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600ED2-E2DB-4E1D-B0C5-42BB662BB095}" type="slidenum">
              <a:rPr lang="zh-CN" altLang="en-US">
                <a:solidFill>
                  <a:srgbClr val="FFFFFF"/>
                </a:solidFill>
              </a:rPr>
              <a:pPr/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526591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F6E723-8DAE-468D-B9B1-34FA80BCDF29}" type="slidenum">
              <a:rPr lang="zh-CN" altLang="en-US">
                <a:solidFill>
                  <a:srgbClr val="FFFFFF"/>
                </a:solidFill>
              </a:rPr>
              <a:pPr/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163699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F6EAA9-E07D-48B2-A70F-ED360CD39D03}" type="slidenum">
              <a:rPr lang="zh-CN" altLang="en-US">
                <a:solidFill>
                  <a:srgbClr val="FFFFFF"/>
                </a:solidFill>
              </a:rPr>
              <a:pPr/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81537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E6417A-25EA-4F4C-A84F-044D6EE6ABB8}" type="slidenum">
              <a:rPr lang="zh-CN" altLang="en-US">
                <a:solidFill>
                  <a:srgbClr val="FFFFFF"/>
                </a:solidFill>
              </a:rPr>
              <a:pPr/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911103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B3EB5F-C14F-4B59-A7E5-11BE7343D23D}" type="slidenum">
              <a:rPr lang="zh-CN" altLang="en-US">
                <a:solidFill>
                  <a:srgbClr val="FFFFFF"/>
                </a:solidFill>
              </a:rPr>
              <a:pPr/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307630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773539-C46F-4437-BB2B-7E846E544600}" type="slidenum">
              <a:rPr lang="zh-CN" altLang="en-US">
                <a:solidFill>
                  <a:srgbClr val="FFFFFF"/>
                </a:solidFill>
              </a:rPr>
              <a:pPr/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3658722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A4AAB6-5C5D-44A5-98CA-F2434EAFFF9A}" type="slidenum">
              <a:rPr lang="zh-CN" altLang="en-US">
                <a:solidFill>
                  <a:srgbClr val="FFFFFF"/>
                </a:solidFill>
              </a:rPr>
              <a:pPr/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024011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270D90B8-C31E-4053-A2C8-C5A6B1B67FA5}" type="slidenum">
              <a:rPr lang="zh-CN" altLang="en-US">
                <a:solidFill>
                  <a:srgbClr val="FFFFFF"/>
                </a:solidFill>
              </a:rPr>
              <a:pPr/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92871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7DEFEA-DF3E-46B2-9211-8969E28A13A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7C75DE-86E1-4FC4-9732-7D052EB88F2E}" type="slidenum">
              <a:rPr lang="zh-CN" altLang="en-US">
                <a:solidFill>
                  <a:srgbClr val="FFFFFF"/>
                </a:solidFill>
              </a:rPr>
              <a:pPr/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9735372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C0B3BF-BE2F-424C-81EE-E6D063B7A3A7}" type="slidenum">
              <a:rPr lang="zh-CN" altLang="en-US">
                <a:solidFill>
                  <a:srgbClr val="FFFFFF"/>
                </a:solidFill>
              </a:rPr>
              <a:pPr/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091235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53158A-B38B-4D3F-9D27-8A883B267F2C}" type="slidenum">
              <a:rPr lang="zh-CN" altLang="en-US">
                <a:solidFill>
                  <a:srgbClr val="FFFFFF"/>
                </a:solidFill>
              </a:rPr>
              <a:pPr/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5437645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600ED2-E2DB-4E1D-B0C5-42BB662BB095}" type="slidenum">
              <a:rPr lang="zh-CN" altLang="en-US">
                <a:solidFill>
                  <a:srgbClr val="FFFFFF"/>
                </a:solidFill>
              </a:rPr>
              <a:pPr/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1560201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F6E723-8DAE-468D-B9B1-34FA80BCDF29}" type="slidenum">
              <a:rPr lang="zh-CN" altLang="en-US">
                <a:solidFill>
                  <a:srgbClr val="FFFFFF"/>
                </a:solidFill>
              </a:rPr>
              <a:pPr/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9762513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F6EAA9-E07D-48B2-A70F-ED360CD39D03}" type="slidenum">
              <a:rPr lang="zh-CN" altLang="en-US">
                <a:solidFill>
                  <a:srgbClr val="FFFFFF"/>
                </a:solidFill>
              </a:rPr>
              <a:pPr/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8081473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E6417A-25EA-4F4C-A84F-044D6EE6ABB8}" type="slidenum">
              <a:rPr lang="zh-CN" altLang="en-US">
                <a:solidFill>
                  <a:srgbClr val="FFFFFF"/>
                </a:solidFill>
              </a:rPr>
              <a:pPr/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7523443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B3EB5F-C14F-4B59-A7E5-11BE7343D23D}" type="slidenum">
              <a:rPr lang="zh-CN" altLang="en-US">
                <a:solidFill>
                  <a:srgbClr val="FFFFFF"/>
                </a:solidFill>
              </a:rPr>
              <a:pPr/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8887948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773539-C46F-4437-BB2B-7E846E544600}" type="slidenum">
              <a:rPr lang="zh-CN" altLang="en-US">
                <a:solidFill>
                  <a:srgbClr val="FFFFFF"/>
                </a:solidFill>
              </a:rPr>
              <a:pPr/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0411547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A4AAB6-5C5D-44A5-98CA-F2434EAFFF9A}" type="slidenum">
              <a:rPr lang="zh-CN" altLang="en-US">
                <a:solidFill>
                  <a:srgbClr val="FFFFFF"/>
                </a:solidFill>
              </a:rPr>
              <a:pPr/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71468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D32445-0183-4B4B-93A1-54D1AFC80F8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3E2119-A860-4EF8-985B-F1E80361ED8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13" Type="http://schemas.openxmlformats.org/officeDocument/2006/relationships/slideLayout" Target="../slideLayouts/slideLayout45.xml"/><Relationship Id="rId18" Type="http://schemas.openxmlformats.org/officeDocument/2006/relationships/slideLayout" Target="../slideLayouts/slideLayout50.xml"/><Relationship Id="rId26" Type="http://schemas.openxmlformats.org/officeDocument/2006/relationships/theme" Target="../theme/theme3.xml"/><Relationship Id="rId3" Type="http://schemas.openxmlformats.org/officeDocument/2006/relationships/slideLayout" Target="../slideLayouts/slideLayout35.xml"/><Relationship Id="rId21" Type="http://schemas.openxmlformats.org/officeDocument/2006/relationships/slideLayout" Target="../slideLayouts/slideLayout53.xml"/><Relationship Id="rId7" Type="http://schemas.openxmlformats.org/officeDocument/2006/relationships/slideLayout" Target="../slideLayouts/slideLayout39.xml"/><Relationship Id="rId12" Type="http://schemas.openxmlformats.org/officeDocument/2006/relationships/slideLayout" Target="../slideLayouts/slideLayout44.xml"/><Relationship Id="rId17" Type="http://schemas.openxmlformats.org/officeDocument/2006/relationships/slideLayout" Target="../slideLayouts/slideLayout49.xml"/><Relationship Id="rId25" Type="http://schemas.openxmlformats.org/officeDocument/2006/relationships/slideLayout" Target="../slideLayouts/slideLayout57.xml"/><Relationship Id="rId2" Type="http://schemas.openxmlformats.org/officeDocument/2006/relationships/slideLayout" Target="../slideLayouts/slideLayout34.xml"/><Relationship Id="rId16" Type="http://schemas.openxmlformats.org/officeDocument/2006/relationships/slideLayout" Target="../slideLayouts/slideLayout48.xml"/><Relationship Id="rId20" Type="http://schemas.openxmlformats.org/officeDocument/2006/relationships/slideLayout" Target="../slideLayouts/slideLayout52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slideLayout" Target="../slideLayouts/slideLayout43.xml"/><Relationship Id="rId24" Type="http://schemas.openxmlformats.org/officeDocument/2006/relationships/slideLayout" Target="../slideLayouts/slideLayout56.xml"/><Relationship Id="rId5" Type="http://schemas.openxmlformats.org/officeDocument/2006/relationships/slideLayout" Target="../slideLayouts/slideLayout37.xml"/><Relationship Id="rId15" Type="http://schemas.openxmlformats.org/officeDocument/2006/relationships/slideLayout" Target="../slideLayouts/slideLayout47.xml"/><Relationship Id="rId23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42.xml"/><Relationship Id="rId19" Type="http://schemas.openxmlformats.org/officeDocument/2006/relationships/slideLayout" Target="../slideLayouts/slideLayout51.xml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Relationship Id="rId14" Type="http://schemas.openxmlformats.org/officeDocument/2006/relationships/slideLayout" Target="../slideLayouts/slideLayout46.xml"/><Relationship Id="rId22" Type="http://schemas.openxmlformats.org/officeDocument/2006/relationships/slideLayout" Target="../slideLayouts/slideLayout54.xml"/><Relationship Id="rId27" Type="http://schemas.openxmlformats.org/officeDocument/2006/relationships/image" Target="../media/image2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4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2.xml"/><Relationship Id="rId10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6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71.xml"/><Relationship Id="rId7" Type="http://schemas.openxmlformats.org/officeDocument/2006/relationships/slideLayout" Target="../slideLayouts/slideLayout75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70.xml"/><Relationship Id="rId1" Type="http://schemas.openxmlformats.org/officeDocument/2006/relationships/slideLayout" Target="../slideLayouts/slideLayout69.xml"/><Relationship Id="rId6" Type="http://schemas.openxmlformats.org/officeDocument/2006/relationships/slideLayout" Target="../slideLayouts/slideLayout74.xml"/><Relationship Id="rId11" Type="http://schemas.openxmlformats.org/officeDocument/2006/relationships/slideLayout" Target="../slideLayouts/slideLayout79.xml"/><Relationship Id="rId5" Type="http://schemas.openxmlformats.org/officeDocument/2006/relationships/slideLayout" Target="../slideLayouts/slideLayout73.xml"/><Relationship Id="rId10" Type="http://schemas.openxmlformats.org/officeDocument/2006/relationships/slideLayout" Target="../slideLayouts/slideLayout78.xml"/><Relationship Id="rId4" Type="http://schemas.openxmlformats.org/officeDocument/2006/relationships/slideLayout" Target="../slideLayouts/slideLayout72.xml"/><Relationship Id="rId9" Type="http://schemas.openxmlformats.org/officeDocument/2006/relationships/slideLayout" Target="../slideLayouts/slideLayout7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400"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0" sz="1400"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400"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fld id="{95CD2D36-41C3-4A1A-A235-4932FFC40C0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3" r:id="rId12"/>
    <p:sldLayoutId id="2147483706" r:id="rId13"/>
    <p:sldLayoutId id="2147483707" r:id="rId14"/>
    <p:sldLayoutId id="2147483735" r:id="rId15"/>
    <p:sldLayoutId id="2147483736" r:id="rId16"/>
    <p:sldLayoutId id="2147483737" r:id="rId17"/>
    <p:sldLayoutId id="2147483762" r:id="rId18"/>
    <p:sldLayoutId id="2147483763" r:id="rId19"/>
    <p:sldLayoutId id="2147483764" r:id="rId20"/>
    <p:sldLayoutId id="2147483765" r:id="rId21"/>
    <p:sldLayoutId id="2147483766" r:id="rId2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4339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defRPr>
            </a:lvl1pPr>
          </a:lstStyle>
          <a:p>
            <a:pPr>
              <a:defRPr/>
            </a:pPr>
            <a:fld id="{F02AC049-569E-4FB7-A7AA-3393E0496BE9}" type="datetimeFigureOut">
              <a:rPr lang="zh-CN" altLang="en-US"/>
              <a:pPr>
                <a:defRPr/>
              </a:pPr>
              <a:t>2018/3/28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defRPr>
            </a:lvl1pPr>
          </a:lstStyle>
          <a:p>
            <a:pPr>
              <a:defRPr/>
            </a:pPr>
            <a:fld id="{62F3BF55-261F-430D-9803-E571EB65BE6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2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noProof="1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Font typeface="Arial" panose="020B0604020202020204" pitchFamily="34" charset="0"/>
              <a:buNone/>
            </a:pPr>
            <a:fld id="{82F288E0-7875-42C4-84C8-98DBBD3BF4D2}" type="datetimeFigureOut">
              <a:rPr kumimoji="0" lang="zh-CN" altLang="en-US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宋体" panose="02010600030101010101" pitchFamily="2" charset="-122"/>
              </a:rPr>
              <a:pPr>
                <a:buFont typeface="Arial" panose="020B0604020202020204" pitchFamily="34" charset="0"/>
                <a:buNone/>
              </a:pPr>
              <a:t>2018/3/28</a:t>
            </a:fld>
            <a:endParaRPr kumimoji="0" lang="zh-CN" altLang="en-US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Font typeface="Arial" panose="020B0604020202020204" pitchFamily="34" charset="0"/>
              <a:buNone/>
            </a:pPr>
            <a:endParaRPr kumimoji="0" lang="zh-CN" altLang="en-US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noProof="1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Font typeface="Arial" panose="020B0604020202020204" pitchFamily="34" charset="0"/>
              <a:buNone/>
            </a:pPr>
            <a:fld id="{FC4B0E09-0377-41D2-99DA-DC23ACDED2D5}" type="slidenum">
              <a:rPr kumimoji="0" lang="zh-CN" altLang="en-US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宋体" panose="02010600030101010101" pitchFamily="2" charset="-122"/>
              </a:rPr>
              <a:pPr>
                <a:buFont typeface="Arial" panose="020B0604020202020204" pitchFamily="34" charset="0"/>
                <a:buNone/>
              </a:pPr>
              <a:t>‹#›</a:t>
            </a:fld>
            <a:endParaRPr kumimoji="0" lang="zh-CN" altLang="en-US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262056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  <p:sldLayoutId id="2147483721" r:id="rId12"/>
    <p:sldLayoutId id="2147483722" r:id="rId13"/>
    <p:sldLayoutId id="2147483723" r:id="rId14"/>
    <p:sldLayoutId id="2147483724" r:id="rId15"/>
    <p:sldLayoutId id="2147483725" r:id="rId16"/>
    <p:sldLayoutId id="2147483726" r:id="rId17"/>
    <p:sldLayoutId id="2147483727" r:id="rId18"/>
    <p:sldLayoutId id="2147483728" r:id="rId19"/>
    <p:sldLayoutId id="2147483729" r:id="rId20"/>
    <p:sldLayoutId id="2147483730" r:id="rId21"/>
    <p:sldLayoutId id="2147483731" r:id="rId22"/>
    <p:sldLayoutId id="2147483732" r:id="rId23"/>
    <p:sldLayoutId id="2147483733" r:id="rId24"/>
    <p:sldLayoutId id="2147483734" r:id="rId25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rtl="0" fontAlgn="base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kumimoji="0" lang="en-US" altLang="zh-CN" smtClean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kumimoji="0" lang="en-US" altLang="zh-CN" smtClean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FE0CAC9A-7CBF-4213-BAF9-7E90A87F783F}" type="slidenum">
              <a:rPr kumimoji="0" lang="zh-CN" altLang="en-US" smtClean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pPr/>
              <a:t>‹#›</a:t>
            </a:fld>
            <a:endParaRPr kumimoji="0" lang="en-US" altLang="zh-CN" smtClean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8475037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n"/>
        <a:defRPr sz="32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anose="05000000000000000000" pitchFamily="2" charset="2"/>
        <a:buChar char="n"/>
        <a:defRPr sz="28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n"/>
        <a:defRPr sz="24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anose="05000000000000000000" pitchFamily="2" charset="2"/>
        <a:buChar char="n"/>
        <a:defRPr sz="20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n"/>
        <a:defRPr sz="20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kumimoji="0" lang="en-US" altLang="zh-CN" smtClean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kumimoji="0" lang="en-US" altLang="zh-CN" smtClean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FE0CAC9A-7CBF-4213-BAF9-7E90A87F783F}" type="slidenum">
              <a:rPr kumimoji="0" lang="zh-CN" altLang="en-US" smtClean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pPr/>
              <a:t>‹#›</a:t>
            </a:fld>
            <a:endParaRPr kumimoji="0" lang="en-US" altLang="zh-CN" smtClean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16220298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n"/>
        <a:defRPr sz="32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anose="05000000000000000000" pitchFamily="2" charset="2"/>
        <a:buChar char="n"/>
        <a:defRPr sz="28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n"/>
        <a:defRPr sz="24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anose="05000000000000000000" pitchFamily="2" charset="2"/>
        <a:buChar char="n"/>
        <a:defRPr sz="20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n"/>
        <a:defRPr sz="20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zh.wikipedia.org/wiki/%E5%BD%AD%E5%BE%B7%E6%80%80" TargetMode="External"/><Relationship Id="rId3" Type="http://schemas.openxmlformats.org/officeDocument/2006/relationships/hyperlink" Target="http://zh.wikipedia.org/wiki/%E6%B9%96%E5%8D%97%E7%9C%81" TargetMode="External"/><Relationship Id="rId7" Type="http://schemas.openxmlformats.org/officeDocument/2006/relationships/hyperlink" Target="http://zh.wikipedia.org/wiki/%E4%B8%AD%E5%8D%8E%E4%BA%BA%E6%B0%91%E5%85%B1%E5%92%8C%E5%9B%BD%E4%B8%BB%E5%B8%AD" TargetMode="External"/><Relationship Id="rId2" Type="http://schemas.openxmlformats.org/officeDocument/2006/relationships/hyperlink" Target="http://zh.wikipedia.org/wiki/%E5%91%A8%E5%B0%8F%E8%88%9F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zh.wikipedia.org/wiki/%E5%88%98%E5%B0%91%E5%A5%87" TargetMode="External"/><Relationship Id="rId11" Type="http://schemas.openxmlformats.org/officeDocument/2006/relationships/image" Target="../media/image4.jpeg"/><Relationship Id="rId5" Type="http://schemas.openxmlformats.org/officeDocument/2006/relationships/hyperlink" Target="http://zh.wikipedia.org/wiki/%E4%BA%91%E5%8D%97%E7%9C%81" TargetMode="External"/><Relationship Id="rId10" Type="http://schemas.openxmlformats.org/officeDocument/2006/relationships/hyperlink" Target="http://zh.wikipedia.org/wiki/%E8%B4%BA%E9%BE%99" TargetMode="External"/><Relationship Id="rId4" Type="http://schemas.openxmlformats.org/officeDocument/2006/relationships/hyperlink" Target="http://zh.wikipedia.org/wiki/%E9%98%8E%E7%BA%A2%E5%BD%A6" TargetMode="External"/><Relationship Id="rId9" Type="http://schemas.openxmlformats.org/officeDocument/2006/relationships/hyperlink" Target="http://zh.wikipedia.org/wiki/%E5%8D%81%E5%A4%A7%E5%85%83%E5%B8%85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../../&#21326;&#20843;&#21382;&#21490;&#19979;&#35838;&#20214;&#30446;&#24405;A.ppt" TargetMode="External"/><Relationship Id="rId7" Type="http://schemas.openxmlformats.org/officeDocument/2006/relationships/image" Target="../media/image35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4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F:\&#21490;&#28023;&#27867;&#29482;\&#21382;&#21490;&#35838;&#20214;\&#20843;&#24180;&#32423;&#35838;&#20214;&#19979;\2-3\dqyt.asf" TargetMode="External"/><Relationship Id="rId4" Type="http://schemas.openxmlformats.org/officeDocument/2006/relationships/image" Target="../media/image6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0001.&#37239;&#20845;&#32593;-&#27575;&#31168;&#26757;&#12298;&#31062;&#22269;&#19981;&#20250;&#24536;&#35760;&#12299;.flv" TargetMode="External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64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0.xml"/><Relationship Id="rId1" Type="http://schemas.openxmlformats.org/officeDocument/2006/relationships/tags" Target="../tags/tag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6.jpeg"/><Relationship Id="rId4" Type="http://schemas.openxmlformats.org/officeDocument/2006/relationships/hyperlink" Target="http://pic.baike.soso.com/p/20120520/20120520072515-259976064.jpg" TargetMode="Externa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5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tags" Target="../tags/tag3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69" name="Rectangle 2"/>
          <p:cNvSpPr>
            <a:spLocks noChangeArrowheads="1"/>
          </p:cNvSpPr>
          <p:nvPr/>
        </p:nvSpPr>
        <p:spPr bwMode="auto">
          <a:xfrm>
            <a:off x="695325" y="4900613"/>
            <a:ext cx="453548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>
                <a:solidFill>
                  <a:srgbClr val="FF66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材料二</a:t>
            </a:r>
            <a:r>
              <a:rPr lang="zh-CN" altLang="en-US" sz="3600">
                <a:solidFill>
                  <a:srgbClr val="FF6600"/>
                </a:solidFill>
                <a:latin typeface="Arial" panose="020B0604020202020204" pitchFamily="34" charset="0"/>
                <a:ea typeface="黑体" panose="02010609060101010101" pitchFamily="49" charset="-122"/>
                <a:sym typeface="Wingdings" panose="05000000000000000000" pitchFamily="2" charset="2"/>
              </a:rPr>
              <a:t>（法制方面）</a:t>
            </a:r>
          </a:p>
        </p:txBody>
      </p:sp>
      <p:sp>
        <p:nvSpPr>
          <p:cNvPr id="186370" name="Rectangle 3"/>
          <p:cNvSpPr>
            <a:spLocks noChangeArrowheads="1"/>
          </p:cNvSpPr>
          <p:nvPr/>
        </p:nvSpPr>
        <p:spPr bwMode="auto">
          <a:xfrm>
            <a:off x="611188" y="5568950"/>
            <a:ext cx="698500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>
                <a:solidFill>
                  <a:schemeClr val="tx1"/>
                </a:solidFill>
                <a:latin typeface="Arial" panose="020B0604020202020204" pitchFamily="34" charset="0"/>
              </a:rPr>
              <a:t>叶剑英在中共中央工作会议闭幕式上的说法，文革十年整了</a:t>
            </a:r>
            <a:r>
              <a:rPr lang="en-US" altLang="zh-CN" sz="2800">
                <a:solidFill>
                  <a:schemeClr val="tx1"/>
                </a:solidFill>
                <a:latin typeface="Arial" panose="020B0604020202020204" pitchFamily="34" charset="0"/>
              </a:rPr>
              <a:t>1</a:t>
            </a:r>
            <a:r>
              <a:rPr lang="zh-CN" altLang="en-US" sz="2800">
                <a:solidFill>
                  <a:schemeClr val="tx1"/>
                </a:solidFill>
                <a:latin typeface="Arial" panose="020B0604020202020204" pitchFamily="34" charset="0"/>
              </a:rPr>
              <a:t>亿人，死了</a:t>
            </a:r>
            <a:r>
              <a:rPr lang="en-US" altLang="zh-CN" sz="2800">
                <a:solidFill>
                  <a:schemeClr val="tx1"/>
                </a:solidFill>
                <a:latin typeface="Arial" panose="020B0604020202020204" pitchFamily="34" charset="0"/>
              </a:rPr>
              <a:t>2000</a:t>
            </a:r>
            <a:r>
              <a:rPr lang="zh-CN" altLang="en-US" sz="2800">
                <a:solidFill>
                  <a:schemeClr val="tx1"/>
                </a:solidFill>
                <a:latin typeface="Arial" panose="020B0604020202020204" pitchFamily="34" charset="0"/>
              </a:rPr>
              <a:t>万人 。</a:t>
            </a:r>
          </a:p>
        </p:txBody>
      </p:sp>
      <p:sp>
        <p:nvSpPr>
          <p:cNvPr id="186371" name="Rectangle 4"/>
          <p:cNvSpPr>
            <a:spLocks noChangeArrowheads="1"/>
          </p:cNvSpPr>
          <p:nvPr/>
        </p:nvSpPr>
        <p:spPr bwMode="auto">
          <a:xfrm>
            <a:off x="533400" y="1992313"/>
            <a:ext cx="8712200" cy="265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chemeClr val="tx1"/>
                </a:solidFill>
                <a:latin typeface="Arial" panose="020B0604020202020204" pitchFamily="34" charset="0"/>
              </a:rPr>
              <a:t>文革中非正常死亡的政界人物</a:t>
            </a:r>
          </a:p>
          <a:p>
            <a:pPr eaLnBrk="1" hangingPunct="1"/>
            <a:r>
              <a:rPr lang="zh-CN" altLang="en-US" sz="2800">
                <a:solidFill>
                  <a:schemeClr val="tx1"/>
                </a:solidFill>
                <a:latin typeface="Arial" panose="020B0604020202020204" pitchFamily="34" charset="0"/>
              </a:rPr>
              <a:t>自杀身亡： </a:t>
            </a:r>
          </a:p>
          <a:p>
            <a:pPr lvl="1" eaLnBrk="1" hangingPunct="1"/>
            <a:r>
              <a:rPr lang="zh-CN" altLang="en-US" sz="2800">
                <a:solidFill>
                  <a:schemeClr val="tx1"/>
                </a:solidFill>
                <a:latin typeface="Arial" panose="020B0604020202020204" pitchFamily="34" charset="0"/>
                <a:hlinkClick r:id="rId2" tooltip="周小舟"/>
              </a:rPr>
              <a:t>周小舟</a:t>
            </a:r>
            <a:r>
              <a:rPr lang="zh-CN" altLang="zh-CN" sz="280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Arial" panose="020B0604020202020204" pitchFamily="34" charset="0"/>
                <a:hlinkClick r:id="rId3" tooltip="湖南省"/>
              </a:rPr>
              <a:t>湖南省</a:t>
            </a:r>
            <a:r>
              <a:rPr lang="zh-CN" altLang="en-US" sz="2800">
                <a:solidFill>
                  <a:schemeClr val="tx1"/>
                </a:solidFill>
                <a:latin typeface="Arial" panose="020B0604020202020204" pitchFamily="34" charset="0"/>
              </a:rPr>
              <a:t>委书记 </a:t>
            </a:r>
            <a:r>
              <a:rPr lang="zh-CN" altLang="en-US" sz="2800">
                <a:solidFill>
                  <a:schemeClr val="tx1"/>
                </a:solidFill>
                <a:latin typeface="Arial" panose="020B0604020202020204" pitchFamily="34" charset="0"/>
                <a:hlinkClick r:id="rId4" tooltip="阎红彦"/>
              </a:rPr>
              <a:t>阎红彦</a:t>
            </a:r>
            <a:r>
              <a:rPr lang="zh-CN" altLang="zh-CN" sz="280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Arial" panose="020B0604020202020204" pitchFamily="34" charset="0"/>
                <a:hlinkClick r:id="rId5" tooltip="云南省"/>
              </a:rPr>
              <a:t>云南省</a:t>
            </a:r>
            <a:r>
              <a:rPr lang="zh-CN" altLang="en-US" sz="2800">
                <a:solidFill>
                  <a:schemeClr val="tx1"/>
                </a:solidFill>
                <a:latin typeface="Arial" panose="020B0604020202020204" pitchFamily="34" charset="0"/>
              </a:rPr>
              <a:t>委书记 </a:t>
            </a:r>
          </a:p>
          <a:p>
            <a:pPr eaLnBrk="1" hangingPunct="1"/>
            <a:r>
              <a:rPr lang="zh-CN" altLang="en-US" sz="2800">
                <a:solidFill>
                  <a:schemeClr val="tx1"/>
                </a:solidFill>
                <a:latin typeface="Arial" panose="020B0604020202020204" pitchFamily="34" charset="0"/>
              </a:rPr>
              <a:t>受迫害身亡： </a:t>
            </a:r>
          </a:p>
          <a:p>
            <a:pPr lvl="1" eaLnBrk="1" hangingPunct="1"/>
            <a:r>
              <a:rPr lang="zh-CN" altLang="en-US" sz="2800">
                <a:solidFill>
                  <a:schemeClr val="tx1"/>
                </a:solidFill>
                <a:latin typeface="Arial" panose="020B0604020202020204" pitchFamily="34" charset="0"/>
                <a:hlinkClick r:id="rId6" tooltip="刘少奇"/>
              </a:rPr>
              <a:t>刘少奇</a:t>
            </a:r>
            <a:r>
              <a:rPr lang="zh-CN" altLang="zh-CN" sz="280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Arial" panose="020B0604020202020204" pitchFamily="34" charset="0"/>
              </a:rPr>
              <a:t>前</a:t>
            </a:r>
            <a:r>
              <a:rPr lang="zh-CN" altLang="en-US" sz="2800">
                <a:solidFill>
                  <a:schemeClr val="tx1"/>
                </a:solidFill>
                <a:latin typeface="Arial" panose="020B0604020202020204" pitchFamily="34" charset="0"/>
                <a:hlinkClick r:id="rId7" tooltip="中华人民共和国主席"/>
              </a:rPr>
              <a:t>中华人民共和国主席</a:t>
            </a:r>
            <a:endParaRPr lang="zh-CN" altLang="zh-CN" sz="280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lvl="1" eaLnBrk="1" hangingPunct="1"/>
            <a:r>
              <a:rPr lang="zh-CN" altLang="en-US" sz="2800">
                <a:solidFill>
                  <a:schemeClr val="tx1"/>
                </a:solidFill>
                <a:latin typeface="Arial" panose="020B0604020202020204" pitchFamily="34" charset="0"/>
                <a:hlinkClick r:id="rId8" tooltip="彭德怀"/>
              </a:rPr>
              <a:t>彭德怀</a:t>
            </a:r>
            <a:r>
              <a:rPr lang="zh-CN" altLang="zh-CN" sz="280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Arial" panose="020B0604020202020204" pitchFamily="34" charset="0"/>
              </a:rPr>
              <a:t>中国</a:t>
            </a:r>
            <a:r>
              <a:rPr lang="zh-CN" altLang="en-US" sz="2800">
                <a:solidFill>
                  <a:schemeClr val="tx1"/>
                </a:solidFill>
                <a:latin typeface="Arial" panose="020B0604020202020204" pitchFamily="34" charset="0"/>
                <a:hlinkClick r:id="rId9" tooltip="十大元帅"/>
              </a:rPr>
              <a:t>十大元帅</a:t>
            </a:r>
            <a:r>
              <a:rPr lang="zh-CN" altLang="en-US" sz="2800">
                <a:solidFill>
                  <a:schemeClr val="tx1"/>
                </a:solidFill>
                <a:latin typeface="Arial" panose="020B0604020202020204" pitchFamily="34" charset="0"/>
              </a:rPr>
              <a:t>   </a:t>
            </a:r>
            <a:r>
              <a:rPr lang="zh-CN" altLang="en-US" sz="2800">
                <a:solidFill>
                  <a:schemeClr val="tx1"/>
                </a:solidFill>
                <a:latin typeface="Arial" panose="020B0604020202020204" pitchFamily="34" charset="0"/>
                <a:hlinkClick r:id="rId10" tooltip="贺龙"/>
              </a:rPr>
              <a:t>贺龙</a:t>
            </a:r>
            <a:r>
              <a:rPr lang="zh-CN" altLang="zh-CN" sz="280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Arial" panose="020B0604020202020204" pitchFamily="34" charset="0"/>
              </a:rPr>
              <a:t>中国</a:t>
            </a:r>
            <a:r>
              <a:rPr lang="zh-CN" altLang="en-US" sz="2800">
                <a:solidFill>
                  <a:schemeClr val="tx1"/>
                </a:solidFill>
                <a:latin typeface="Arial" panose="020B0604020202020204" pitchFamily="34" charset="0"/>
                <a:hlinkClick r:id="rId9" tooltip="十大元帅"/>
              </a:rPr>
              <a:t>十大元帅</a:t>
            </a:r>
            <a:endParaRPr lang="zh-CN" altLang="en-US" sz="2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86372" name="Rectangle 5"/>
          <p:cNvSpPr>
            <a:spLocks noChangeArrowheads="1"/>
          </p:cNvSpPr>
          <p:nvPr/>
        </p:nvSpPr>
        <p:spPr bwMode="auto">
          <a:xfrm>
            <a:off x="695325" y="1323975"/>
            <a:ext cx="52133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>
                <a:solidFill>
                  <a:srgbClr val="FF66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材料一（国家政权方面）</a:t>
            </a:r>
          </a:p>
        </p:txBody>
      </p:sp>
      <p:sp>
        <p:nvSpPr>
          <p:cNvPr id="186373" name="矩形 1"/>
          <p:cNvSpPr>
            <a:spLocks noChangeArrowheads="1"/>
          </p:cNvSpPr>
          <p:nvPr/>
        </p:nvSpPr>
        <p:spPr bwMode="auto">
          <a:xfrm>
            <a:off x="209550" y="0"/>
            <a:ext cx="3276600" cy="1323975"/>
          </a:xfrm>
          <a:prstGeom prst="rect">
            <a:avLst/>
          </a:prstGeom>
          <a:blipFill dpi="0" rotWithShape="1">
            <a:blip r:embed="rId11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r>
              <a:rPr lang="zh-CN" altLang="en-US" sz="8000">
                <a:solidFill>
                  <a:srgbClr val="FF6600"/>
                </a:solidFill>
              </a:rPr>
              <a:t>危害：</a:t>
            </a:r>
            <a:endParaRPr lang="zh-CN" altLang="en-US" sz="8000"/>
          </a:p>
        </p:txBody>
      </p:sp>
    </p:spTree>
    <p:extLst>
      <p:ext uri="{BB962C8B-B14F-4D97-AF65-F5344CB8AC3E}">
        <p14:creationId xmlns:p14="http://schemas.microsoft.com/office/powerpoint/2010/main" val="35157202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9681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12" b="6499"/>
          <a:stretch>
            <a:fillRect/>
          </a:stretch>
        </p:blipFill>
        <p:spPr bwMode="auto">
          <a:xfrm>
            <a:off x="98425" y="942975"/>
            <a:ext cx="6657975" cy="415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9682" name="文本框 1"/>
          <p:cNvSpPr txBox="1">
            <a:spLocks noChangeArrowheads="1"/>
          </p:cNvSpPr>
          <p:nvPr/>
        </p:nvSpPr>
        <p:spPr bwMode="auto">
          <a:xfrm>
            <a:off x="1806575" y="5097463"/>
            <a:ext cx="2795588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r>
              <a:rPr lang="zh-CN" altLang="en-US" sz="45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大庆油田</a:t>
            </a:r>
          </a:p>
        </p:txBody>
      </p:sp>
      <p:sp>
        <p:nvSpPr>
          <p:cNvPr id="4" name="云形标注 3"/>
          <p:cNvSpPr>
            <a:spLocks noChangeArrowheads="1"/>
          </p:cNvSpPr>
          <p:nvPr/>
        </p:nvSpPr>
        <p:spPr bwMode="auto">
          <a:xfrm>
            <a:off x="5437188" y="942975"/>
            <a:ext cx="4064000" cy="3621088"/>
          </a:xfrm>
          <a:prstGeom prst="cloudCallout">
            <a:avLst>
              <a:gd name="adj1" fmla="val -20833"/>
              <a:gd name="adj2" fmla="val 62500"/>
            </a:avLst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大庆油田的建成结束了中国依靠</a:t>
            </a:r>
            <a:r>
              <a:rPr lang="en-US" altLang="zh-CN" sz="2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洋油</a:t>
            </a:r>
            <a:r>
              <a:rPr lang="en-US" altLang="zh-CN" sz="2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的时代，实现了原油的石油的全部自给。</a:t>
            </a:r>
          </a:p>
        </p:txBody>
      </p:sp>
    </p:spTree>
    <p:extLst>
      <p:ext uri="{BB962C8B-B14F-4D97-AF65-F5344CB8AC3E}">
        <p14:creationId xmlns:p14="http://schemas.microsoft.com/office/powerpoint/2010/main" val="132409001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705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857250"/>
            <a:ext cx="4073525" cy="431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0706" name="文本框 7"/>
          <p:cNvSpPr txBox="1">
            <a:spLocks noChangeArrowheads="1"/>
          </p:cNvSpPr>
          <p:nvPr/>
        </p:nvSpPr>
        <p:spPr bwMode="auto">
          <a:xfrm>
            <a:off x="1031875" y="5468938"/>
            <a:ext cx="1304925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r>
              <a:rPr lang="zh-CN" altLang="en-US" sz="2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胜利油田</a:t>
            </a:r>
          </a:p>
        </p:txBody>
      </p:sp>
      <p:pic>
        <p:nvPicPr>
          <p:cNvPr id="200707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8475" y="5294313"/>
            <a:ext cx="1568450" cy="56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0708" name="图片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4638" y="857250"/>
            <a:ext cx="4987925" cy="431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84406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29" name="文本框 219137"/>
          <p:cNvSpPr txBox="1">
            <a:spLocks noChangeArrowheads="1"/>
          </p:cNvSpPr>
          <p:nvPr/>
        </p:nvSpPr>
        <p:spPr bwMode="auto">
          <a:xfrm>
            <a:off x="1246188" y="-3175"/>
            <a:ext cx="6124575" cy="83185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dist" eaLnBrk="1" hangingPunct="1">
              <a:spcBef>
                <a:spcPct val="50000"/>
              </a:spcBef>
            </a:pPr>
            <a:r>
              <a:rPr lang="zh-CN" altLang="en-US" sz="4800">
                <a:solidFill>
                  <a:srgbClr val="FF0000"/>
                </a:solidFill>
                <a:latin typeface="Times New Roman" panose="02020603050405020304" pitchFamily="18" charset="0"/>
              </a:rPr>
              <a:t>建设成就</a:t>
            </a:r>
          </a:p>
        </p:txBody>
      </p:sp>
      <p:graphicFrame>
        <p:nvGraphicFramePr>
          <p:cNvPr id="219205" name="表格 219204"/>
          <p:cNvGraphicFramePr/>
          <p:nvPr/>
        </p:nvGraphicFramePr>
        <p:xfrm>
          <a:off x="55563" y="914400"/>
          <a:ext cx="9088437" cy="5834063"/>
        </p:xfrm>
        <a:graphic>
          <a:graphicData uri="http://schemas.openxmlformats.org/drawingml/2006/table">
            <a:tbl>
              <a:tblPr/>
              <a:tblGrid>
                <a:gridCol w="2354149"/>
                <a:gridCol w="6734288"/>
              </a:tblGrid>
              <a:tr h="701063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4000" b="1" dirty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</a:rPr>
                        <a:t>类别</a:t>
                      </a:r>
                    </a:p>
                  </a:txBody>
                  <a:tcPr marL="91435" marR="91435" marT="45721" marB="4572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4000" b="1" dirty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</a:rPr>
                        <a:t>成          就</a:t>
                      </a:r>
                      <a:endParaRPr lang="zh-CN" altLang="en-US" sz="4000" b="1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</a:endParaRPr>
                    </a:p>
                  </a:txBody>
                  <a:tcPr marL="91435" marR="91435" marT="45721" marB="4572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1063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4000" b="1" dirty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</a:rPr>
                        <a:t>钢铁</a:t>
                      </a:r>
                    </a:p>
                  </a:txBody>
                  <a:tcPr marL="91435" marR="91435" marT="45721" marB="4572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4000" b="1" dirty="0"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</a:endParaRPr>
                    </a:p>
                  </a:txBody>
                  <a:tcPr marL="91435" marR="91435"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66723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4400" b="1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</a:rPr>
                        <a:t>石</a:t>
                      </a:r>
                      <a:endParaRPr lang="en-US" altLang="zh-CN" sz="4400" b="1" dirty="0" smtClean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4400" b="1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</a:rPr>
                        <a:t>油</a:t>
                      </a:r>
                      <a:endParaRPr lang="zh-CN" altLang="en-US" sz="4400" b="1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</a:endParaRPr>
                    </a:p>
                  </a:txBody>
                  <a:tcPr marL="91435" marR="91435" marT="45721" marB="4572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en-US" altLang="zh-CN" sz="4000" b="1" dirty="0" smtClean="0"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endParaRPr lang="en-US" altLang="zh-CN" sz="4000" b="1" dirty="0" smtClean="0"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</a:endParaRPr>
                    </a:p>
                  </a:txBody>
                  <a:tcPr marL="91435" marR="91435" marT="45721" marB="4572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1063"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4000" b="1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</a:rPr>
                        <a:t>国防科技</a:t>
                      </a:r>
                      <a:endParaRPr lang="zh-CN" altLang="en-US" sz="4000" b="1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</a:endParaRPr>
                    </a:p>
                  </a:txBody>
                  <a:tcPr marL="91435" marR="91435" marT="45721" marB="4572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sz="4000" b="1" dirty="0"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</a:endParaRPr>
                    </a:p>
                  </a:txBody>
                  <a:tcPr marL="91435" marR="91435"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64151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5400" b="1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</a:rPr>
                        <a:t>交通</a:t>
                      </a:r>
                      <a:endParaRPr lang="en-US" altLang="zh-CN" sz="5400" b="1" dirty="0" smtClean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5400" b="1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</a:rPr>
                        <a:t>铁路</a:t>
                      </a:r>
                      <a:endParaRPr lang="zh-CN" altLang="en-US" sz="5400" b="1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</a:endParaRPr>
                    </a:p>
                  </a:txBody>
                  <a:tcPr marL="91435" marR="91435" marT="45721" marB="4572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en-US" altLang="zh-CN" sz="4000" b="1" dirty="0" smtClean="0"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endParaRPr lang="en-US" altLang="zh-CN" sz="4000" b="1" dirty="0" smtClean="0"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endParaRPr lang="zh-CN" altLang="en-US" sz="4000" b="1" dirty="0"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</a:endParaRPr>
                    </a:p>
                  </a:txBody>
                  <a:tcPr marL="91435" marR="91435"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1753" name="矩形 1"/>
          <p:cNvSpPr>
            <a:spLocks noChangeArrowheads="1"/>
          </p:cNvSpPr>
          <p:nvPr/>
        </p:nvSpPr>
        <p:spPr bwMode="auto">
          <a:xfrm>
            <a:off x="2428875" y="1609725"/>
            <a:ext cx="70453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/>
              <a:t>武汉、包头两大钢铁公司建成</a:t>
            </a:r>
          </a:p>
        </p:txBody>
      </p:sp>
      <p:sp>
        <p:nvSpPr>
          <p:cNvPr id="201754" name="矩形 3"/>
          <p:cNvSpPr>
            <a:spLocks noChangeArrowheads="1"/>
          </p:cNvSpPr>
          <p:nvPr/>
        </p:nvSpPr>
        <p:spPr bwMode="auto">
          <a:xfrm>
            <a:off x="2270125" y="2317750"/>
            <a:ext cx="61468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>
                <a:solidFill>
                  <a:schemeClr val="tx1"/>
                </a:solidFill>
              </a:rPr>
              <a:t>建成大庆油田、胜利油田、大港油田；原油实现自给</a:t>
            </a: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671763" y="3806825"/>
            <a:ext cx="32718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/>
              <a:t>原子弹、导弹</a:t>
            </a:r>
          </a:p>
        </p:txBody>
      </p:sp>
    </p:spTree>
    <p:extLst>
      <p:ext uri="{BB962C8B-B14F-4D97-AF65-F5344CB8AC3E}">
        <p14:creationId xmlns:p14="http://schemas.microsoft.com/office/powerpoint/2010/main" val="409438949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3777" name="Picture 4" descr="原子弹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1763" y="0"/>
            <a:ext cx="8851900" cy="6196013"/>
          </a:xfrm>
        </p:spPr>
      </p:pic>
      <p:sp>
        <p:nvSpPr>
          <p:cNvPr id="203778" name="Rectangle 5"/>
          <p:cNvSpPr>
            <a:spLocks noChangeArrowheads="1"/>
          </p:cNvSpPr>
          <p:nvPr/>
        </p:nvSpPr>
        <p:spPr bwMode="auto">
          <a:xfrm>
            <a:off x="2124075" y="3213100"/>
            <a:ext cx="2886075" cy="201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zh-CN" sz="18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/>
            <a:endParaRPr lang="en-US" altLang="zh-CN" sz="18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/>
            <a:endParaRPr lang="en-US" altLang="zh-CN" sz="18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/>
            <a:endParaRPr lang="en-US" altLang="zh-CN" sz="180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eaLnBrk="1" hangingPunct="1"/>
            <a:endParaRPr lang="en-US" altLang="zh-CN" sz="18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/>
            <a:endParaRPr lang="en-US" altLang="zh-CN" sz="18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/>
            <a:endParaRPr lang="en-US" altLang="zh-CN" sz="18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3779" name="Rectangle 6"/>
          <p:cNvSpPr>
            <a:spLocks noChangeArrowheads="1"/>
          </p:cNvSpPr>
          <p:nvPr/>
        </p:nvSpPr>
        <p:spPr bwMode="auto">
          <a:xfrm>
            <a:off x="2676525" y="6016625"/>
            <a:ext cx="3519488" cy="66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indent="4572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第一颗原子弹爆炸</a:t>
            </a:r>
          </a:p>
        </p:txBody>
      </p:sp>
    </p:spTree>
    <p:extLst>
      <p:ext uri="{BB962C8B-B14F-4D97-AF65-F5344CB8AC3E}">
        <p14:creationId xmlns:p14="http://schemas.microsoft.com/office/powerpoint/2010/main" val="2192551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5" name="Rectangle 6"/>
          <p:cNvSpPr>
            <a:spLocks noChangeArrowheads="1"/>
          </p:cNvSpPr>
          <p:nvPr/>
        </p:nvSpPr>
        <p:spPr bwMode="auto">
          <a:xfrm>
            <a:off x="1177925" y="5241925"/>
            <a:ext cx="2532063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indent="4572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1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第一颗氢弹爆炸</a:t>
            </a:r>
          </a:p>
        </p:txBody>
      </p:sp>
      <p:sp>
        <p:nvSpPr>
          <p:cNvPr id="205826" name="Rectangle 8"/>
          <p:cNvSpPr>
            <a:spLocks noChangeArrowheads="1"/>
          </p:cNvSpPr>
          <p:nvPr/>
        </p:nvSpPr>
        <p:spPr bwMode="auto">
          <a:xfrm>
            <a:off x="6067425" y="5213350"/>
            <a:ext cx="2271713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72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1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第一枚火箭</a:t>
            </a:r>
          </a:p>
        </p:txBody>
      </p:sp>
      <p:pic>
        <p:nvPicPr>
          <p:cNvPr id="205827" name="Picture 4" descr="macle888,200609299262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8550" y="176213"/>
            <a:ext cx="4014788" cy="489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828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994" b="4033"/>
          <a:stretch>
            <a:fillRect/>
          </a:stretch>
        </p:blipFill>
        <p:spPr bwMode="auto">
          <a:xfrm>
            <a:off x="0" y="0"/>
            <a:ext cx="4725988" cy="491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527998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873" name="Picture 2" descr="1_1-1-21-511_200309211438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8990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07" name="Text Box 3"/>
          <p:cNvSpPr txBox="1">
            <a:spLocks noChangeArrowheads="1"/>
          </p:cNvSpPr>
          <p:nvPr/>
        </p:nvSpPr>
        <p:spPr bwMode="auto">
          <a:xfrm>
            <a:off x="4932363" y="182563"/>
            <a:ext cx="4211637" cy="6492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6000" dirty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1970</a:t>
            </a:r>
            <a:r>
              <a:rPr lang="zh-CN" altLang="en-US" sz="6000" dirty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年</a:t>
            </a:r>
            <a:r>
              <a:rPr lang="en-US" altLang="zh-CN" sz="6000" dirty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4</a:t>
            </a:r>
            <a:r>
              <a:rPr lang="zh-CN" altLang="en-US" sz="6000" dirty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月</a:t>
            </a:r>
            <a:r>
              <a:rPr lang="en-US" altLang="zh-CN" sz="6000" dirty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24</a:t>
            </a:r>
            <a:r>
              <a:rPr lang="zh-CN" altLang="en-US" sz="6000" dirty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日</a:t>
            </a:r>
            <a:r>
              <a:rPr lang="zh-CN" altLang="en-US" sz="6000" dirty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49" charset="-122"/>
                <a:sym typeface="+mn-ea"/>
              </a:rPr>
              <a:t>“</a:t>
            </a:r>
            <a:r>
              <a:rPr lang="zh-CN" altLang="en-US" sz="6000" dirty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长征</a:t>
            </a:r>
            <a:r>
              <a:rPr lang="en-US" altLang="zh-CN" sz="6000" dirty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</a:t>
            </a:r>
            <a:r>
              <a:rPr lang="zh-CN" altLang="en-US" sz="6000" dirty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号</a:t>
            </a:r>
            <a:r>
              <a:rPr lang="zh-CN" altLang="en-US" sz="6000" dirty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49" charset="-122"/>
                <a:sym typeface="+mn-ea"/>
              </a:rPr>
              <a:t>”</a:t>
            </a:r>
            <a:r>
              <a:rPr lang="zh-CN" altLang="en-US" sz="4800" dirty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运载火箭</a:t>
            </a:r>
            <a:r>
              <a:rPr lang="zh-CN" altLang="en-US" sz="6000" dirty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诞生</a:t>
            </a:r>
            <a:r>
              <a:rPr lang="en-US" altLang="zh-CN" sz="6000" dirty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,</a:t>
            </a:r>
            <a:r>
              <a:rPr lang="zh-CN" altLang="en-US" sz="6000" dirty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首次发射</a:t>
            </a:r>
            <a:r>
              <a:rPr lang="zh-CN" altLang="en-US" sz="6000" dirty="0">
                <a:solidFill>
                  <a:srgbClr val="FF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49" charset="-122"/>
                <a:sym typeface="+mn-ea"/>
              </a:rPr>
              <a:t>“</a:t>
            </a:r>
            <a:r>
              <a:rPr lang="zh-CN" altLang="en-US" sz="6000" dirty="0">
                <a:solidFill>
                  <a:srgbClr val="FF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东方红</a:t>
            </a:r>
            <a:r>
              <a:rPr lang="en-US" altLang="zh-CN" sz="6000" dirty="0">
                <a:solidFill>
                  <a:srgbClr val="FF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</a:t>
            </a:r>
            <a:r>
              <a:rPr lang="zh-CN" altLang="en-US" sz="6000" dirty="0">
                <a:solidFill>
                  <a:srgbClr val="FF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号</a:t>
            </a:r>
            <a:r>
              <a:rPr lang="zh-CN" altLang="en-US" sz="6000" dirty="0">
                <a:solidFill>
                  <a:srgbClr val="FF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49" charset="-122"/>
                <a:sym typeface="+mn-ea"/>
              </a:rPr>
              <a:t>”</a:t>
            </a:r>
            <a:r>
              <a:rPr lang="zh-CN" altLang="en-US" sz="6000" dirty="0">
                <a:solidFill>
                  <a:srgbClr val="FF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卫星</a:t>
            </a:r>
            <a:r>
              <a:rPr lang="zh-CN" altLang="en-US" sz="6000" dirty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成功。</a:t>
            </a:r>
          </a:p>
        </p:txBody>
      </p:sp>
      <p:sp>
        <p:nvSpPr>
          <p:cNvPr id="47108" name="Text Box 4"/>
          <p:cNvSpPr txBox="1">
            <a:spLocks noChangeArrowheads="1"/>
          </p:cNvSpPr>
          <p:nvPr/>
        </p:nvSpPr>
        <p:spPr bwMode="auto">
          <a:xfrm>
            <a:off x="2195513" y="0"/>
            <a:ext cx="2968625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4800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彩云" panose="02010800040101010101" pitchFamily="2" charset="-122"/>
                <a:sym typeface="+mn-ea"/>
              </a:rPr>
              <a:t>“</a:t>
            </a:r>
            <a:r>
              <a:rPr lang="zh-CN" altLang="en-US" sz="4800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彩云" panose="02010800040101010101" pitchFamily="2" charset="-122"/>
                <a:ea typeface="华文彩云" panose="02010800040101010101" pitchFamily="2" charset="-122"/>
                <a:sym typeface="+mn-ea"/>
              </a:rPr>
              <a:t>长征</a:t>
            </a:r>
            <a:r>
              <a:rPr lang="en-US" altLang="zh-CN" sz="4800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彩云" panose="02010800040101010101" pitchFamily="2" charset="-122"/>
                <a:ea typeface="华文彩云" panose="02010800040101010101" pitchFamily="2" charset="-122"/>
                <a:sym typeface="+mn-ea"/>
              </a:rPr>
              <a:t>1</a:t>
            </a:r>
            <a:r>
              <a:rPr lang="zh-CN" altLang="en-US" sz="4800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彩云" panose="02010800040101010101" pitchFamily="2" charset="-122"/>
                <a:ea typeface="华文彩云" panose="02010800040101010101" pitchFamily="2" charset="-122"/>
                <a:sym typeface="+mn-ea"/>
              </a:rPr>
              <a:t>号</a:t>
            </a:r>
            <a:r>
              <a:rPr lang="zh-CN" altLang="en-US" sz="4800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彩云" panose="02010800040101010101" pitchFamily="2" charset="-122"/>
                <a:sym typeface="+mn-ea"/>
              </a:rPr>
              <a:t>”</a:t>
            </a:r>
            <a:endParaRPr lang="zh-CN" altLang="en-US" sz="4800" i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彩云" panose="02010800040101010101" pitchFamily="2" charset="-122"/>
              <a:ea typeface="华文彩云" panose="02010800040101010101" pitchFamily="2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855892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8897" name="Picture 5" descr="yfx070604-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75"/>
            <a:ext cx="4803775" cy="684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8898" name="Picture 7" descr="2005420208037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3775" y="15875"/>
            <a:ext cx="4262438" cy="354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8899" name="Picture 11" descr="200661915123524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3775" y="3563938"/>
            <a:ext cx="4262438" cy="397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66111047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1" name="文本框 219137"/>
          <p:cNvSpPr txBox="1">
            <a:spLocks noChangeArrowheads="1"/>
          </p:cNvSpPr>
          <p:nvPr/>
        </p:nvSpPr>
        <p:spPr bwMode="auto">
          <a:xfrm>
            <a:off x="1246188" y="-3175"/>
            <a:ext cx="6124575" cy="83185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dist" eaLnBrk="1" hangingPunct="1">
              <a:spcBef>
                <a:spcPct val="50000"/>
              </a:spcBef>
            </a:pPr>
            <a:r>
              <a:rPr lang="zh-CN" altLang="en-US" sz="4800">
                <a:solidFill>
                  <a:srgbClr val="FF0000"/>
                </a:solidFill>
                <a:latin typeface="Times New Roman" panose="02020603050405020304" pitchFamily="18" charset="0"/>
              </a:rPr>
              <a:t>建设成就</a:t>
            </a:r>
          </a:p>
        </p:txBody>
      </p:sp>
      <p:graphicFrame>
        <p:nvGraphicFramePr>
          <p:cNvPr id="219205" name="表格 219204"/>
          <p:cNvGraphicFramePr/>
          <p:nvPr/>
        </p:nvGraphicFramePr>
        <p:xfrm>
          <a:off x="55563" y="914400"/>
          <a:ext cx="9088437" cy="5834063"/>
        </p:xfrm>
        <a:graphic>
          <a:graphicData uri="http://schemas.openxmlformats.org/drawingml/2006/table">
            <a:tbl>
              <a:tblPr/>
              <a:tblGrid>
                <a:gridCol w="2354149"/>
                <a:gridCol w="6734288"/>
              </a:tblGrid>
              <a:tr h="701063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4000" b="1" dirty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</a:rPr>
                        <a:t>类别</a:t>
                      </a:r>
                    </a:p>
                  </a:txBody>
                  <a:tcPr marL="91435" marR="91435" marT="45721" marB="4572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4000" b="1" dirty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</a:rPr>
                        <a:t>成          就</a:t>
                      </a:r>
                      <a:endParaRPr lang="zh-CN" altLang="en-US" sz="4000" b="1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</a:endParaRPr>
                    </a:p>
                  </a:txBody>
                  <a:tcPr marL="91435" marR="91435" marT="45721" marB="4572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1063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4000" b="1" dirty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</a:rPr>
                        <a:t>钢铁</a:t>
                      </a:r>
                    </a:p>
                  </a:txBody>
                  <a:tcPr marL="91435" marR="91435" marT="45721" marB="4572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4000" b="1" dirty="0"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</a:endParaRPr>
                    </a:p>
                  </a:txBody>
                  <a:tcPr marL="91435" marR="91435"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66723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4400" b="1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</a:rPr>
                        <a:t>石</a:t>
                      </a:r>
                      <a:endParaRPr lang="en-US" altLang="zh-CN" sz="4400" b="1" dirty="0" smtClean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4400" b="1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</a:rPr>
                        <a:t>油</a:t>
                      </a:r>
                      <a:endParaRPr lang="zh-CN" altLang="en-US" sz="4400" b="1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</a:endParaRPr>
                    </a:p>
                  </a:txBody>
                  <a:tcPr marL="91435" marR="91435" marT="45721" marB="4572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en-US" altLang="zh-CN" sz="4000" b="1" dirty="0" smtClean="0"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endParaRPr lang="en-US" altLang="zh-CN" sz="4000" b="1" dirty="0" smtClean="0"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</a:endParaRPr>
                    </a:p>
                  </a:txBody>
                  <a:tcPr marL="91435" marR="91435" marT="45721" marB="4572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1063"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4000" b="1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</a:rPr>
                        <a:t>国防科技</a:t>
                      </a:r>
                      <a:endParaRPr lang="zh-CN" altLang="en-US" sz="4000" b="1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</a:endParaRPr>
                    </a:p>
                  </a:txBody>
                  <a:tcPr marL="91435" marR="91435" marT="45721" marB="4572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sz="4000" b="1" dirty="0"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</a:endParaRPr>
                    </a:p>
                  </a:txBody>
                  <a:tcPr marL="91435" marR="91435"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64151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5400" b="1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</a:rPr>
                        <a:t>交通</a:t>
                      </a:r>
                      <a:endParaRPr lang="en-US" altLang="zh-CN" sz="5400" b="1" dirty="0" smtClean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5400" b="1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</a:rPr>
                        <a:t>铁路</a:t>
                      </a:r>
                      <a:endParaRPr lang="zh-CN" altLang="en-US" sz="5400" b="1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</a:endParaRPr>
                    </a:p>
                  </a:txBody>
                  <a:tcPr marL="91435" marR="91435" marT="45721" marB="4572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en-US" altLang="zh-CN" sz="4000" b="1" dirty="0" smtClean="0"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endParaRPr lang="en-US" altLang="zh-CN" sz="4000" b="1" dirty="0" smtClean="0"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endParaRPr lang="zh-CN" altLang="en-US" sz="4000" b="1" dirty="0"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</a:endParaRPr>
                    </a:p>
                  </a:txBody>
                  <a:tcPr marL="91435" marR="91435"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9945" name="矩形 1"/>
          <p:cNvSpPr>
            <a:spLocks noChangeArrowheads="1"/>
          </p:cNvSpPr>
          <p:nvPr/>
        </p:nvSpPr>
        <p:spPr bwMode="auto">
          <a:xfrm>
            <a:off x="2428875" y="1609725"/>
            <a:ext cx="70453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/>
              <a:t>武汉、包头两大钢铁公司建成</a:t>
            </a:r>
          </a:p>
        </p:txBody>
      </p:sp>
      <p:sp>
        <p:nvSpPr>
          <p:cNvPr id="209946" name="矩形 3"/>
          <p:cNvSpPr>
            <a:spLocks noChangeArrowheads="1"/>
          </p:cNvSpPr>
          <p:nvPr/>
        </p:nvSpPr>
        <p:spPr bwMode="auto">
          <a:xfrm>
            <a:off x="2270125" y="2317750"/>
            <a:ext cx="61468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>
                <a:solidFill>
                  <a:srgbClr val="000000"/>
                </a:solidFill>
              </a:rPr>
              <a:t>建成大庆油田、胜利油田、大港油田；原油实现自给</a:t>
            </a:r>
          </a:p>
        </p:txBody>
      </p:sp>
      <p:sp>
        <p:nvSpPr>
          <p:cNvPr id="209947" name="矩形 4"/>
          <p:cNvSpPr>
            <a:spLocks noChangeArrowheads="1"/>
          </p:cNvSpPr>
          <p:nvPr/>
        </p:nvSpPr>
        <p:spPr bwMode="auto">
          <a:xfrm>
            <a:off x="2671763" y="3806825"/>
            <a:ext cx="32718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/>
              <a:t>原子弹、导弹</a:t>
            </a: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352675" y="4535488"/>
            <a:ext cx="71215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>
                <a:solidFill>
                  <a:srgbClr val="000000"/>
                </a:solidFill>
              </a:rPr>
              <a:t>鹰夏、包兰，兰青，兰新、川黔等铁路建成通车，福建宁夏、青海、新疆第一次通火车</a:t>
            </a:r>
          </a:p>
        </p:txBody>
      </p:sp>
    </p:spTree>
    <p:extLst>
      <p:ext uri="{BB962C8B-B14F-4D97-AF65-F5344CB8AC3E}">
        <p14:creationId xmlns:p14="http://schemas.microsoft.com/office/powerpoint/2010/main" val="75802477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6065" name="Group 4"/>
          <p:cNvGrpSpPr>
            <a:grpSpLocks/>
          </p:cNvGrpSpPr>
          <p:nvPr/>
        </p:nvGrpSpPr>
        <p:grpSpPr bwMode="auto">
          <a:xfrm>
            <a:off x="544513" y="484188"/>
            <a:ext cx="4699000" cy="5972175"/>
            <a:chOff x="0" y="276"/>
            <a:chExt cx="3947" cy="2756"/>
          </a:xfrm>
        </p:grpSpPr>
        <p:sp>
          <p:nvSpPr>
            <p:cNvPr id="216066" name="Rectangle 5"/>
            <p:cNvSpPr>
              <a:spLocks noChangeArrowheads="1"/>
            </p:cNvSpPr>
            <p:nvPr/>
          </p:nvSpPr>
          <p:spPr bwMode="auto">
            <a:xfrm>
              <a:off x="1268" y="276"/>
              <a:ext cx="1977" cy="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marL="342900" indent="-342900" eaLnBrk="0" hangingPunct="0">
                <a:defRPr sz="2400" b="1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  <a:lvl2pPr eaLnBrk="0" hangingPunct="0">
                <a:defRPr sz="2400" b="1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2pPr>
              <a:lvl3pPr eaLnBrk="0" hangingPunct="0">
                <a:defRPr sz="2400" b="1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3pPr>
              <a:lvl4pPr eaLnBrk="0" hangingPunct="0">
                <a:defRPr sz="2400" b="1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4pPr>
              <a:lvl5pPr eaLnBrk="0" hangingPunct="0">
                <a:defRPr sz="2400" b="1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zh-CN" altLang="en-US" sz="18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主要工业产品的增长</a:t>
              </a:r>
            </a:p>
          </p:txBody>
        </p:sp>
        <p:sp>
          <p:nvSpPr>
            <p:cNvPr id="22536" name="AutoShape 6"/>
            <p:cNvSpPr/>
            <p:nvPr/>
          </p:nvSpPr>
          <p:spPr>
            <a:xfrm>
              <a:off x="181" y="2359"/>
              <a:ext cx="288" cy="342"/>
            </a:xfrm>
            <a:prstGeom prst="cube">
              <a:avLst>
                <a:gd name="adj" fmla="val 25000"/>
              </a:avLst>
            </a:prstGeom>
            <a:solidFill>
              <a:schemeClr val="folHlink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>
                <a:defRPr/>
              </a:pPr>
              <a:endParaRPr lang="zh-CN" altLang="en-US" sz="1800" noProof="1">
                <a:solidFill>
                  <a:srgbClr val="99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23556" name="AutoShape 7"/>
            <p:cNvSpPr>
              <a:spLocks noChangeArrowheads="1"/>
            </p:cNvSpPr>
            <p:nvPr/>
          </p:nvSpPr>
          <p:spPr bwMode="auto">
            <a:xfrm>
              <a:off x="409" y="1905"/>
              <a:ext cx="288" cy="812"/>
            </a:xfrm>
            <a:prstGeom prst="cube">
              <a:avLst>
                <a:gd name="adj" fmla="val 25000"/>
              </a:avLst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sz="1350" b="0" smtClean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3557" name="Line 8"/>
            <p:cNvSpPr>
              <a:spLocks noChangeShapeType="1"/>
            </p:cNvSpPr>
            <p:nvPr/>
          </p:nvSpPr>
          <p:spPr bwMode="auto">
            <a:xfrm>
              <a:off x="45" y="2722"/>
              <a:ext cx="3902" cy="0"/>
            </a:xfrm>
            <a:prstGeom prst="line">
              <a:avLst/>
            </a:prstGeom>
            <a:noFill/>
            <a:ln w="38100">
              <a:solidFill>
                <a:srgbClr val="99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 b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558" name="Line 9"/>
            <p:cNvSpPr>
              <a:spLocks noChangeShapeType="1"/>
            </p:cNvSpPr>
            <p:nvPr/>
          </p:nvSpPr>
          <p:spPr bwMode="auto">
            <a:xfrm flipH="1" flipV="1">
              <a:off x="45" y="453"/>
              <a:ext cx="11" cy="2247"/>
            </a:xfrm>
            <a:prstGeom prst="line">
              <a:avLst/>
            </a:prstGeom>
            <a:noFill/>
            <a:ln w="4127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 b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2540" name="Text Box 10"/>
            <p:cNvSpPr txBox="1"/>
            <p:nvPr/>
          </p:nvSpPr>
          <p:spPr>
            <a:xfrm>
              <a:off x="0" y="2722"/>
              <a:ext cx="908" cy="310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  <a:defRPr/>
              </a:pPr>
              <a:r>
                <a:rPr lang="zh-CN" altLang="en-US" sz="1800" noProof="1">
                  <a:solidFill>
                    <a:prstClr val="black"/>
                  </a:solidFill>
                  <a:effectLst>
                    <a:outerShdw blurRad="38100" dist="38100" dir="2700000">
                      <a:srgbClr val="FFFFFF"/>
                    </a:outerShdw>
                  </a:effectLst>
                  <a:latin typeface="Times New Roman" panose="02020603050405020304" pitchFamily="18" charset="0"/>
                  <a:ea typeface="微软雅黑" panose="020B0503020204020204" pitchFamily="34" charset="-122"/>
                  <a:cs typeface="+mn-ea"/>
                  <a:sym typeface="+mn-ea"/>
                </a:rPr>
                <a:t>钢</a:t>
              </a:r>
              <a:r>
                <a:rPr lang="en-US" altLang="x-none" sz="1800" noProof="1">
                  <a:solidFill>
                    <a:prstClr val="black"/>
                  </a:solidFill>
                  <a:effectLst>
                    <a:outerShdw blurRad="38100" dist="38100" dir="2700000">
                      <a:srgbClr val="FFFFFF"/>
                    </a:outerShdw>
                  </a:effectLst>
                  <a:latin typeface="Times New Roman" panose="02020603050405020304" pitchFamily="18" charset="0"/>
                  <a:ea typeface="微软雅黑" panose="020B0503020204020204" pitchFamily="34" charset="-122"/>
                  <a:sym typeface="+mn-ea"/>
                </a:rPr>
                <a:t>(</a:t>
              </a:r>
              <a:r>
                <a:rPr lang="zh-CN" altLang="en-US" sz="1800" noProof="1">
                  <a:solidFill>
                    <a:prstClr val="black"/>
                  </a:solidFill>
                  <a:effectLst>
                    <a:outerShdw blurRad="38100" dist="38100" dir="2700000">
                      <a:srgbClr val="FFFFFF"/>
                    </a:outerShdw>
                  </a:effectLst>
                  <a:latin typeface="Times New Roman" panose="02020603050405020304" pitchFamily="18" charset="0"/>
                  <a:ea typeface="微软雅黑" panose="020B0503020204020204" pitchFamily="34" charset="-122"/>
                  <a:cs typeface="+mn-ea"/>
                  <a:sym typeface="+mn-ea"/>
                </a:rPr>
                <a:t>万吨</a:t>
              </a:r>
              <a:r>
                <a:rPr lang="en-US" altLang="x-none" sz="1800" noProof="1">
                  <a:solidFill>
                    <a:prstClr val="black"/>
                  </a:solidFill>
                  <a:effectLst>
                    <a:outerShdw blurRad="38100" dist="38100" dir="2700000">
                      <a:srgbClr val="FFFFFF"/>
                    </a:outerShdw>
                  </a:effectLst>
                  <a:latin typeface="Times New Roman" panose="02020603050405020304" pitchFamily="18" charset="0"/>
                  <a:ea typeface="微软雅黑" panose="020B0503020204020204" pitchFamily="34" charset="-122"/>
                  <a:sym typeface="+mn-ea"/>
                </a:rPr>
                <a:t>)</a:t>
              </a:r>
            </a:p>
          </p:txBody>
        </p:sp>
        <p:sp>
          <p:nvSpPr>
            <p:cNvPr id="22541" name="Text Box 11"/>
            <p:cNvSpPr txBox="1"/>
            <p:nvPr/>
          </p:nvSpPr>
          <p:spPr>
            <a:xfrm>
              <a:off x="953" y="2722"/>
              <a:ext cx="912" cy="310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  <a:defRPr/>
              </a:pPr>
              <a:r>
                <a:rPr lang="zh-CN" altLang="en-US" sz="1800" noProof="1">
                  <a:solidFill>
                    <a:prstClr val="black"/>
                  </a:solidFill>
                  <a:effectLst>
                    <a:outerShdw blurRad="38100" dist="38100" dir="2700000">
                      <a:srgbClr val="FFFFFF"/>
                    </a:outerShdw>
                  </a:effectLst>
                  <a:latin typeface="Times New Roman" panose="02020603050405020304" pitchFamily="18" charset="0"/>
                  <a:ea typeface="微软雅黑" panose="020B0503020204020204" pitchFamily="34" charset="-122"/>
                  <a:cs typeface="+mn-ea"/>
                  <a:sym typeface="+mn-ea"/>
                </a:rPr>
                <a:t>煤</a:t>
              </a:r>
              <a:r>
                <a:rPr lang="en-US" altLang="x-none" sz="1800" noProof="1">
                  <a:solidFill>
                    <a:prstClr val="black"/>
                  </a:solidFill>
                  <a:effectLst>
                    <a:outerShdw blurRad="38100" dist="38100" dir="2700000">
                      <a:srgbClr val="FFFFFF"/>
                    </a:outerShdw>
                  </a:effectLst>
                  <a:latin typeface="Times New Roman" panose="02020603050405020304" pitchFamily="18" charset="0"/>
                  <a:ea typeface="微软雅黑" panose="020B0503020204020204" pitchFamily="34" charset="-122"/>
                  <a:sym typeface="+mn-ea"/>
                </a:rPr>
                <a:t>(</a:t>
              </a:r>
              <a:r>
                <a:rPr lang="zh-CN" altLang="en-US" sz="1800" noProof="1">
                  <a:solidFill>
                    <a:prstClr val="black"/>
                  </a:solidFill>
                  <a:effectLst>
                    <a:outerShdw blurRad="38100" dist="38100" dir="2700000">
                      <a:srgbClr val="FFFFFF"/>
                    </a:outerShdw>
                  </a:effectLst>
                  <a:latin typeface="Times New Roman" panose="02020603050405020304" pitchFamily="18" charset="0"/>
                  <a:ea typeface="微软雅黑" panose="020B0503020204020204" pitchFamily="34" charset="-122"/>
                  <a:cs typeface="+mn-ea"/>
                  <a:sym typeface="+mn-ea"/>
                </a:rPr>
                <a:t>亿吨</a:t>
              </a:r>
              <a:r>
                <a:rPr lang="en-US" altLang="x-none" sz="1800" noProof="1">
                  <a:solidFill>
                    <a:prstClr val="black"/>
                  </a:solidFill>
                  <a:effectLst>
                    <a:outerShdw blurRad="38100" dist="38100" dir="2700000">
                      <a:srgbClr val="FFFFFF"/>
                    </a:outerShdw>
                  </a:effectLst>
                  <a:latin typeface="Times New Roman" panose="02020603050405020304" pitchFamily="18" charset="0"/>
                  <a:ea typeface="微软雅黑" panose="020B0503020204020204" pitchFamily="34" charset="-122"/>
                  <a:sym typeface="+mn-ea"/>
                </a:rPr>
                <a:t>)</a:t>
              </a:r>
            </a:p>
          </p:txBody>
        </p:sp>
        <p:sp>
          <p:nvSpPr>
            <p:cNvPr id="22542" name="Text Box 12"/>
            <p:cNvSpPr txBox="1"/>
            <p:nvPr/>
          </p:nvSpPr>
          <p:spPr>
            <a:xfrm>
              <a:off x="1769" y="2722"/>
              <a:ext cx="1084" cy="310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  <a:defRPr/>
              </a:pPr>
              <a:r>
                <a:rPr lang="zh-CN" altLang="en-US" sz="1800" noProof="1">
                  <a:solidFill>
                    <a:prstClr val="black"/>
                  </a:solidFill>
                  <a:effectLst>
                    <a:outerShdw blurRad="38100" dist="38100" dir="2700000">
                      <a:srgbClr val="FFFFFF"/>
                    </a:outerShdw>
                  </a:effectLst>
                  <a:latin typeface="Times New Roman" panose="02020603050405020304" pitchFamily="18" charset="0"/>
                  <a:ea typeface="微软雅黑" panose="020B0503020204020204" pitchFamily="34" charset="-122"/>
                  <a:cs typeface="+mn-ea"/>
                  <a:sym typeface="+mn-ea"/>
                </a:rPr>
                <a:t>原油</a:t>
              </a:r>
              <a:r>
                <a:rPr lang="en-US" altLang="x-none" sz="1800" noProof="1">
                  <a:solidFill>
                    <a:prstClr val="black"/>
                  </a:solidFill>
                  <a:effectLst>
                    <a:outerShdw blurRad="38100" dist="38100" dir="2700000">
                      <a:srgbClr val="FFFFFF"/>
                    </a:outerShdw>
                  </a:effectLst>
                  <a:latin typeface="Times New Roman" panose="02020603050405020304" pitchFamily="18" charset="0"/>
                  <a:ea typeface="微软雅黑" panose="020B0503020204020204" pitchFamily="34" charset="-122"/>
                  <a:sym typeface="+mn-ea"/>
                </a:rPr>
                <a:t>(</a:t>
              </a:r>
              <a:r>
                <a:rPr lang="zh-CN" altLang="en-US" sz="1800" noProof="1">
                  <a:solidFill>
                    <a:prstClr val="black"/>
                  </a:solidFill>
                  <a:effectLst>
                    <a:outerShdw blurRad="38100" dist="38100" dir="2700000">
                      <a:srgbClr val="FFFFFF"/>
                    </a:outerShdw>
                  </a:effectLst>
                  <a:latin typeface="Times New Roman" panose="02020603050405020304" pitchFamily="18" charset="0"/>
                  <a:ea typeface="微软雅黑" panose="020B0503020204020204" pitchFamily="34" charset="-122"/>
                  <a:cs typeface="+mn-ea"/>
                  <a:sym typeface="+mn-ea"/>
                </a:rPr>
                <a:t>万吨</a:t>
              </a:r>
              <a:r>
                <a:rPr lang="en-US" altLang="x-none" sz="1800" noProof="1">
                  <a:solidFill>
                    <a:prstClr val="black"/>
                  </a:solidFill>
                  <a:effectLst>
                    <a:outerShdw blurRad="38100" dist="38100" dir="2700000">
                      <a:srgbClr val="FFFFFF"/>
                    </a:outerShdw>
                  </a:effectLst>
                  <a:latin typeface="Times New Roman" panose="02020603050405020304" pitchFamily="18" charset="0"/>
                  <a:ea typeface="微软雅黑" panose="020B0503020204020204" pitchFamily="34" charset="-122"/>
                  <a:sym typeface="+mn-ea"/>
                </a:rPr>
                <a:t>)</a:t>
              </a:r>
            </a:p>
          </p:txBody>
        </p:sp>
        <p:sp>
          <p:nvSpPr>
            <p:cNvPr id="22543" name="Text Box 13"/>
            <p:cNvSpPr txBox="1"/>
            <p:nvPr/>
          </p:nvSpPr>
          <p:spPr>
            <a:xfrm>
              <a:off x="2903" y="2722"/>
              <a:ext cx="903" cy="310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  <a:defRPr/>
              </a:pPr>
              <a:r>
                <a:rPr lang="zh-CN" altLang="en-US" sz="1800" noProof="1">
                  <a:solidFill>
                    <a:prstClr val="black"/>
                  </a:solidFill>
                  <a:effectLst>
                    <a:outerShdw blurRad="38100" dist="38100" dir="2700000">
                      <a:srgbClr val="FFFFFF"/>
                    </a:outerShdw>
                  </a:effectLst>
                  <a:latin typeface="Times New Roman" panose="02020603050405020304" pitchFamily="18" charset="0"/>
                  <a:ea typeface="微软雅黑" panose="020B0503020204020204" pitchFamily="34" charset="-122"/>
                  <a:cs typeface="+mn-ea"/>
                  <a:sym typeface="+mn-ea"/>
                </a:rPr>
                <a:t>电</a:t>
              </a:r>
              <a:r>
                <a:rPr lang="en-US" altLang="x-none" sz="1800" noProof="1">
                  <a:solidFill>
                    <a:prstClr val="black"/>
                  </a:solidFill>
                  <a:effectLst>
                    <a:outerShdw blurRad="38100" dist="38100" dir="2700000">
                      <a:srgbClr val="FFFFFF"/>
                    </a:outerShdw>
                  </a:effectLst>
                  <a:latin typeface="Times New Roman" panose="02020603050405020304" pitchFamily="18" charset="0"/>
                  <a:ea typeface="微软雅黑" panose="020B0503020204020204" pitchFamily="34" charset="-122"/>
                  <a:sym typeface="+mn-ea"/>
                </a:rPr>
                <a:t>(</a:t>
              </a:r>
              <a:r>
                <a:rPr lang="zh-CN" altLang="en-US" sz="1800" noProof="1">
                  <a:solidFill>
                    <a:prstClr val="black"/>
                  </a:solidFill>
                  <a:effectLst>
                    <a:outerShdw blurRad="38100" dist="38100" dir="2700000">
                      <a:srgbClr val="FFFFFF"/>
                    </a:outerShdw>
                  </a:effectLst>
                  <a:latin typeface="Times New Roman" panose="02020603050405020304" pitchFamily="18" charset="0"/>
                  <a:ea typeface="微软雅黑" panose="020B0503020204020204" pitchFamily="34" charset="-122"/>
                  <a:cs typeface="+mn-ea"/>
                  <a:sym typeface="+mn-ea"/>
                </a:rPr>
                <a:t>亿度</a:t>
              </a:r>
              <a:r>
                <a:rPr lang="en-US" altLang="x-none" sz="1800" noProof="1">
                  <a:solidFill>
                    <a:prstClr val="black"/>
                  </a:solidFill>
                  <a:effectLst>
                    <a:outerShdw blurRad="38100" dist="38100" dir="2700000">
                      <a:srgbClr val="FFFFFF"/>
                    </a:outerShdw>
                  </a:effectLst>
                  <a:latin typeface="Times New Roman" panose="02020603050405020304" pitchFamily="18" charset="0"/>
                  <a:ea typeface="微软雅黑" panose="020B0503020204020204" pitchFamily="34" charset="-122"/>
                  <a:sym typeface="+mn-ea"/>
                </a:rPr>
                <a:t>)</a:t>
              </a:r>
            </a:p>
          </p:txBody>
        </p:sp>
        <p:sp>
          <p:nvSpPr>
            <p:cNvPr id="22544" name="AutoShape 14"/>
            <p:cNvSpPr/>
            <p:nvPr/>
          </p:nvSpPr>
          <p:spPr>
            <a:xfrm>
              <a:off x="1089" y="2177"/>
              <a:ext cx="288" cy="524"/>
            </a:xfrm>
            <a:prstGeom prst="cube">
              <a:avLst>
                <a:gd name="adj" fmla="val 25000"/>
              </a:avLst>
            </a:prstGeom>
            <a:solidFill>
              <a:schemeClr val="folHlink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>
                <a:defRPr/>
              </a:pPr>
              <a:endParaRPr lang="zh-CN" altLang="en-US" sz="1800" noProof="1">
                <a:solidFill>
                  <a:srgbClr val="99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22545" name="AutoShape 15"/>
            <p:cNvSpPr/>
            <p:nvPr/>
          </p:nvSpPr>
          <p:spPr>
            <a:xfrm>
              <a:off x="1860" y="2495"/>
              <a:ext cx="288" cy="206"/>
            </a:xfrm>
            <a:prstGeom prst="cube">
              <a:avLst>
                <a:gd name="adj" fmla="val 25000"/>
              </a:avLst>
            </a:prstGeom>
            <a:solidFill>
              <a:schemeClr val="folHlink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>
                <a:defRPr/>
              </a:pPr>
              <a:endParaRPr lang="zh-CN" altLang="en-US" sz="1800" noProof="1">
                <a:solidFill>
                  <a:srgbClr val="99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22546" name="AutoShape 16"/>
            <p:cNvSpPr/>
            <p:nvPr/>
          </p:nvSpPr>
          <p:spPr>
            <a:xfrm>
              <a:off x="2903" y="2313"/>
              <a:ext cx="288" cy="388"/>
            </a:xfrm>
            <a:prstGeom prst="cube">
              <a:avLst>
                <a:gd name="adj" fmla="val 25000"/>
              </a:avLst>
            </a:prstGeom>
            <a:solidFill>
              <a:schemeClr val="folHlink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>
                <a:defRPr/>
              </a:pPr>
              <a:endParaRPr lang="zh-CN" altLang="en-US" sz="1800" noProof="1">
                <a:solidFill>
                  <a:srgbClr val="99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22547" name="AutoShape 17"/>
            <p:cNvSpPr/>
            <p:nvPr/>
          </p:nvSpPr>
          <p:spPr>
            <a:xfrm>
              <a:off x="136" y="816"/>
              <a:ext cx="288" cy="252"/>
            </a:xfrm>
            <a:prstGeom prst="cube">
              <a:avLst>
                <a:gd name="adj" fmla="val 25000"/>
              </a:avLst>
            </a:prstGeom>
            <a:solidFill>
              <a:srgbClr val="FF33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>
                <a:defRPr/>
              </a:pPr>
              <a:endParaRPr lang="zh-CN" altLang="en-US" sz="1800" noProof="1">
                <a:solidFill>
                  <a:srgbClr val="99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23567" name="AutoShape 18"/>
            <p:cNvSpPr>
              <a:spLocks noChangeArrowheads="1"/>
            </p:cNvSpPr>
            <p:nvPr/>
          </p:nvSpPr>
          <p:spPr bwMode="auto">
            <a:xfrm>
              <a:off x="1316" y="1542"/>
              <a:ext cx="288" cy="1176"/>
            </a:xfrm>
            <a:prstGeom prst="cube">
              <a:avLst>
                <a:gd name="adj" fmla="val 25000"/>
              </a:avLst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sz="1350" b="0" smtClean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3568" name="AutoShape 19"/>
            <p:cNvSpPr>
              <a:spLocks noChangeArrowheads="1"/>
            </p:cNvSpPr>
            <p:nvPr/>
          </p:nvSpPr>
          <p:spPr bwMode="auto">
            <a:xfrm>
              <a:off x="2086" y="1406"/>
              <a:ext cx="288" cy="1312"/>
            </a:xfrm>
            <a:prstGeom prst="cube">
              <a:avLst>
                <a:gd name="adj" fmla="val 25000"/>
              </a:avLst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sz="1350" b="0" smtClean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3569" name="AutoShape 20"/>
            <p:cNvSpPr>
              <a:spLocks noChangeArrowheads="1"/>
            </p:cNvSpPr>
            <p:nvPr/>
          </p:nvSpPr>
          <p:spPr bwMode="auto">
            <a:xfrm>
              <a:off x="3130" y="907"/>
              <a:ext cx="288" cy="1811"/>
            </a:xfrm>
            <a:prstGeom prst="cube">
              <a:avLst>
                <a:gd name="adj" fmla="val 25000"/>
              </a:avLst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sz="1350" b="0" smtClean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3570" name="AutoShape 21"/>
            <p:cNvSpPr>
              <a:spLocks noChangeArrowheads="1"/>
            </p:cNvSpPr>
            <p:nvPr/>
          </p:nvSpPr>
          <p:spPr bwMode="auto">
            <a:xfrm>
              <a:off x="136" y="499"/>
              <a:ext cx="288" cy="222"/>
            </a:xfrm>
            <a:prstGeom prst="cube">
              <a:avLst>
                <a:gd name="adj" fmla="val 25000"/>
              </a:avLst>
            </a:prstGeom>
            <a:solidFill>
              <a:schemeClr val="folHlink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sz="1350" b="0" smtClean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2552" name="Text Box 22"/>
            <p:cNvSpPr txBox="1"/>
            <p:nvPr/>
          </p:nvSpPr>
          <p:spPr>
            <a:xfrm>
              <a:off x="453" y="453"/>
              <a:ext cx="816" cy="310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  <a:defRPr/>
              </a:pPr>
              <a:r>
                <a:rPr lang="en-US" altLang="x-none" sz="1800" noProof="1">
                  <a:solidFill>
                    <a:prstClr val="black"/>
                  </a:solidFill>
                  <a:effectLst>
                    <a:outerShdw blurRad="38100" dist="38100" dir="2700000">
                      <a:srgbClr val="FFFFFF"/>
                    </a:outerShdw>
                  </a:effectLst>
                  <a:latin typeface="Times New Roman" panose="02020603050405020304" pitchFamily="18" charset="0"/>
                  <a:ea typeface="微软雅黑" panose="020B0503020204020204" pitchFamily="34" charset="-122"/>
                  <a:sym typeface="+mn-ea"/>
                </a:rPr>
                <a:t>1957</a:t>
              </a:r>
              <a:r>
                <a:rPr lang="zh-CN" altLang="en-US" sz="1800" noProof="1">
                  <a:solidFill>
                    <a:prstClr val="black"/>
                  </a:solidFill>
                  <a:effectLst>
                    <a:outerShdw blurRad="38100" dist="38100" dir="2700000">
                      <a:srgbClr val="FFFFFF"/>
                    </a:outerShdw>
                  </a:effectLst>
                  <a:latin typeface="Times New Roman" panose="02020603050405020304" pitchFamily="18" charset="0"/>
                  <a:ea typeface="微软雅黑" panose="020B0503020204020204" pitchFamily="34" charset="-122"/>
                  <a:cs typeface="+mn-ea"/>
                  <a:sym typeface="+mn-ea"/>
                </a:rPr>
                <a:t>年</a:t>
              </a:r>
              <a:endParaRPr lang="zh-CN" altLang="en-US" sz="1800" noProof="1">
                <a:solidFill>
                  <a:prstClr val="black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22553" name="Text Box 23"/>
            <p:cNvSpPr txBox="1"/>
            <p:nvPr/>
          </p:nvSpPr>
          <p:spPr>
            <a:xfrm>
              <a:off x="453" y="771"/>
              <a:ext cx="860" cy="310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  <a:defRPr/>
              </a:pPr>
              <a:r>
                <a:rPr lang="en-US" altLang="x-none" sz="1800" noProof="1">
                  <a:solidFill>
                    <a:prstClr val="black"/>
                  </a:solidFill>
                  <a:effectLst>
                    <a:outerShdw blurRad="38100" dist="38100" dir="2700000">
                      <a:srgbClr val="FFFFFF"/>
                    </a:outerShdw>
                  </a:effectLst>
                  <a:latin typeface="Times New Roman" panose="02020603050405020304" pitchFamily="18" charset="0"/>
                  <a:ea typeface="微软雅黑" panose="020B0503020204020204" pitchFamily="34" charset="-122"/>
                  <a:sym typeface="+mn-ea"/>
                </a:rPr>
                <a:t>1965</a:t>
              </a:r>
              <a:r>
                <a:rPr lang="zh-CN" altLang="en-US" sz="1800" noProof="1">
                  <a:solidFill>
                    <a:prstClr val="black"/>
                  </a:solidFill>
                  <a:effectLst>
                    <a:outerShdw blurRad="38100" dist="38100" dir="2700000">
                      <a:srgbClr val="FFFFFF"/>
                    </a:outerShdw>
                  </a:effectLst>
                  <a:latin typeface="Times New Roman" panose="02020603050405020304" pitchFamily="18" charset="0"/>
                  <a:ea typeface="微软雅黑" panose="020B0503020204020204" pitchFamily="34" charset="-122"/>
                  <a:cs typeface="+mn-ea"/>
                  <a:sym typeface="+mn-ea"/>
                </a:rPr>
                <a:t>年</a:t>
              </a:r>
              <a:endParaRPr lang="zh-CN" altLang="en-US" sz="1800" noProof="1">
                <a:solidFill>
                  <a:prstClr val="black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22554" name="Text Box 24"/>
            <p:cNvSpPr txBox="1"/>
            <p:nvPr/>
          </p:nvSpPr>
          <p:spPr>
            <a:xfrm>
              <a:off x="2722" y="2041"/>
              <a:ext cx="500" cy="310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  <a:defRPr/>
              </a:pPr>
              <a:r>
                <a:rPr lang="en-US" altLang="zh-CN" sz="1800" noProof="1">
                  <a:solidFill>
                    <a:prstClr val="black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Times New Roman" panose="02020603050405020304" pitchFamily="18" charset="0"/>
                  <a:ea typeface="微软雅黑" panose="020B0503020204020204" pitchFamily="34" charset="-122"/>
                  <a:sym typeface="+mn-ea"/>
                </a:rPr>
                <a:t>193</a:t>
              </a:r>
            </a:p>
          </p:txBody>
        </p:sp>
        <p:sp>
          <p:nvSpPr>
            <p:cNvPr id="22555" name="Text Box 25"/>
            <p:cNvSpPr txBox="1"/>
            <p:nvPr/>
          </p:nvSpPr>
          <p:spPr>
            <a:xfrm>
              <a:off x="2950" y="680"/>
              <a:ext cx="500" cy="311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  <a:defRPr/>
              </a:pPr>
              <a:r>
                <a:rPr lang="en-US" altLang="zh-CN" sz="1800" noProof="1">
                  <a:solidFill>
                    <a:prstClr val="black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Times New Roman" panose="02020603050405020304" pitchFamily="18" charset="0"/>
                  <a:ea typeface="微软雅黑" panose="020B0503020204020204" pitchFamily="34" charset="-122"/>
                  <a:sym typeface="+mn-ea"/>
                </a:rPr>
                <a:t>676</a:t>
              </a:r>
            </a:p>
          </p:txBody>
        </p:sp>
        <p:sp>
          <p:nvSpPr>
            <p:cNvPr id="22556" name="Text Box 26"/>
            <p:cNvSpPr txBox="1"/>
            <p:nvPr/>
          </p:nvSpPr>
          <p:spPr>
            <a:xfrm>
              <a:off x="997" y="1905"/>
              <a:ext cx="364" cy="543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  <a:defRPr/>
              </a:pPr>
              <a:r>
                <a:rPr lang="en-US" altLang="zh-CN" sz="1800" noProof="1">
                  <a:solidFill>
                    <a:prstClr val="black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Times New Roman" panose="02020603050405020304" pitchFamily="18" charset="0"/>
                  <a:ea typeface="微软雅黑" panose="020B0503020204020204" pitchFamily="34" charset="-122"/>
                  <a:sym typeface="+mn-ea"/>
                </a:rPr>
                <a:t>1.3</a:t>
              </a:r>
            </a:p>
          </p:txBody>
        </p:sp>
        <p:sp>
          <p:nvSpPr>
            <p:cNvPr id="22557" name="Text Box 27"/>
            <p:cNvSpPr txBox="1"/>
            <p:nvPr/>
          </p:nvSpPr>
          <p:spPr>
            <a:xfrm>
              <a:off x="1996" y="1134"/>
              <a:ext cx="861" cy="310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  <a:defRPr/>
              </a:pPr>
              <a:r>
                <a:rPr lang="en-US" altLang="zh-CN" sz="1800" noProof="1">
                  <a:solidFill>
                    <a:prstClr val="black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Times New Roman" panose="02020603050405020304" pitchFamily="18" charset="0"/>
                  <a:ea typeface="微软雅黑" panose="020B0503020204020204" pitchFamily="34" charset="-122"/>
                  <a:sym typeface="+mn-ea"/>
                </a:rPr>
                <a:t>1132</a:t>
              </a:r>
            </a:p>
          </p:txBody>
        </p:sp>
        <p:sp>
          <p:nvSpPr>
            <p:cNvPr id="22558" name="Text Box 28"/>
            <p:cNvSpPr txBox="1"/>
            <p:nvPr/>
          </p:nvSpPr>
          <p:spPr>
            <a:xfrm>
              <a:off x="1269" y="1315"/>
              <a:ext cx="863" cy="310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  <a:defRPr/>
              </a:pPr>
              <a:r>
                <a:rPr lang="en-US" altLang="zh-CN" sz="1800" noProof="1">
                  <a:solidFill>
                    <a:prstClr val="black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Times New Roman" panose="02020603050405020304" pitchFamily="18" charset="0"/>
                  <a:ea typeface="微软雅黑" panose="020B0503020204020204" pitchFamily="34" charset="-122"/>
                  <a:sym typeface="+mn-ea"/>
                </a:rPr>
                <a:t>2.3</a:t>
              </a:r>
            </a:p>
          </p:txBody>
        </p:sp>
        <p:sp>
          <p:nvSpPr>
            <p:cNvPr id="22559" name="Text Box 29"/>
            <p:cNvSpPr txBox="1"/>
            <p:nvPr/>
          </p:nvSpPr>
          <p:spPr>
            <a:xfrm>
              <a:off x="1679" y="2268"/>
              <a:ext cx="544" cy="310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  <a:defRPr/>
              </a:pPr>
              <a:r>
                <a:rPr lang="en-US" altLang="zh-CN" sz="1800" noProof="1">
                  <a:solidFill>
                    <a:prstClr val="black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Times New Roman" panose="02020603050405020304" pitchFamily="18" charset="0"/>
                  <a:ea typeface="微软雅黑" panose="020B0503020204020204" pitchFamily="34" charset="-122"/>
                  <a:sym typeface="+mn-ea"/>
                </a:rPr>
                <a:t>146</a:t>
              </a:r>
            </a:p>
          </p:txBody>
        </p:sp>
        <p:sp>
          <p:nvSpPr>
            <p:cNvPr id="22560" name="Text Box 30"/>
            <p:cNvSpPr txBox="1"/>
            <p:nvPr/>
          </p:nvSpPr>
          <p:spPr>
            <a:xfrm>
              <a:off x="227" y="1678"/>
              <a:ext cx="863" cy="310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  <a:defRPr/>
              </a:pPr>
              <a:r>
                <a:rPr lang="en-US" altLang="zh-CN" sz="1800" noProof="1">
                  <a:solidFill>
                    <a:prstClr val="black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Times New Roman" panose="02020603050405020304" pitchFamily="18" charset="0"/>
                  <a:ea typeface="微软雅黑" panose="020B0503020204020204" pitchFamily="34" charset="-122"/>
                  <a:sym typeface="+mn-ea"/>
                </a:rPr>
                <a:t>1223</a:t>
              </a:r>
            </a:p>
          </p:txBody>
        </p:sp>
        <p:sp>
          <p:nvSpPr>
            <p:cNvPr id="22561" name="Text Box 31"/>
            <p:cNvSpPr txBox="1"/>
            <p:nvPr/>
          </p:nvSpPr>
          <p:spPr>
            <a:xfrm>
              <a:off x="45" y="2132"/>
              <a:ext cx="408" cy="544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  <a:defRPr/>
              </a:pPr>
              <a:r>
                <a:rPr lang="en-US" altLang="zh-CN" sz="1800" noProof="1">
                  <a:solidFill>
                    <a:prstClr val="black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Times New Roman" panose="02020603050405020304" pitchFamily="18" charset="0"/>
                  <a:ea typeface="微软雅黑" panose="020B0503020204020204" pitchFamily="34" charset="-122"/>
                  <a:sym typeface="+mn-ea"/>
                </a:rPr>
                <a:t>535</a:t>
              </a:r>
            </a:p>
          </p:txBody>
        </p:sp>
      </p:grp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145088" y="2020888"/>
            <a:ext cx="3954462" cy="378460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72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1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   </a:t>
            </a:r>
            <a:r>
              <a:rPr lang="zh-CN" altLang="en-US" sz="4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我国初步形成了独立的、比较完整的工业体系和国民经济体系。</a:t>
            </a:r>
          </a:p>
        </p:txBody>
      </p:sp>
      <p:sp>
        <p:nvSpPr>
          <p:cNvPr id="216094" name="文本框 2"/>
          <p:cNvSpPr txBox="1">
            <a:spLocks noChangeArrowheads="1"/>
          </p:cNvSpPr>
          <p:nvPr/>
        </p:nvSpPr>
        <p:spPr bwMode="auto">
          <a:xfrm>
            <a:off x="4781550" y="484188"/>
            <a:ext cx="4065588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r>
              <a:rPr lang="zh-CN" altLang="en-US" sz="8800"/>
              <a:t>意义：</a:t>
            </a:r>
          </a:p>
        </p:txBody>
      </p:sp>
    </p:spTree>
    <p:extLst>
      <p:ext uri="{BB962C8B-B14F-4D97-AF65-F5344CB8AC3E}">
        <p14:creationId xmlns:p14="http://schemas.microsoft.com/office/powerpoint/2010/main" val="405323294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7" name="文本框 4"/>
          <p:cNvSpPr txBox="1">
            <a:spLocks noChangeArrowheads="1"/>
          </p:cNvSpPr>
          <p:nvPr/>
        </p:nvSpPr>
        <p:spPr bwMode="auto">
          <a:xfrm>
            <a:off x="606425" y="992188"/>
            <a:ext cx="8347075" cy="415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800">
                <a:latin typeface="Times New Roman" panose="02020603050405020304" pitchFamily="18" charset="0"/>
              </a:rPr>
              <a:t>南京长江大桥</a:t>
            </a:r>
            <a:endParaRPr lang="en-US" altLang="zh-CN" sz="480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4800">
                <a:latin typeface="Times New Roman" panose="02020603050405020304" pitchFamily="18" charset="0"/>
              </a:rPr>
              <a:t>运载火箭</a:t>
            </a:r>
            <a:endParaRPr lang="en-US" altLang="zh-CN" sz="480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4800">
                <a:latin typeface="Times New Roman" panose="02020603050405020304" pitchFamily="18" charset="0"/>
              </a:rPr>
              <a:t>原子弹、导弹、氢弹等核技术</a:t>
            </a:r>
            <a:endParaRPr lang="en-US" altLang="zh-CN" sz="480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4800">
                <a:latin typeface="Times New Roman" panose="02020603050405020304" pitchFamily="18" charset="0"/>
              </a:rPr>
              <a:t>人造地球卫星</a:t>
            </a:r>
            <a:r>
              <a:rPr lang="en-US" altLang="zh-CN" sz="4800">
                <a:latin typeface="Times New Roman" panose="02020603050405020304" pitchFamily="18" charset="0"/>
              </a:rPr>
              <a:t>-------</a:t>
            </a:r>
          </a:p>
        </p:txBody>
      </p:sp>
      <p:sp>
        <p:nvSpPr>
          <p:cNvPr id="214018" name="文本框 219137"/>
          <p:cNvSpPr txBox="1">
            <a:spLocks noChangeArrowheads="1"/>
          </p:cNvSpPr>
          <p:nvPr/>
        </p:nvSpPr>
        <p:spPr bwMode="auto">
          <a:xfrm>
            <a:off x="1246188" y="-3175"/>
            <a:ext cx="6124575" cy="83185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dist" eaLnBrk="1" hangingPunct="1">
              <a:spcBef>
                <a:spcPct val="50000"/>
              </a:spcBef>
            </a:pPr>
            <a:r>
              <a:rPr lang="zh-CN" altLang="en-US" sz="4800">
                <a:solidFill>
                  <a:srgbClr val="FF0000"/>
                </a:solidFill>
                <a:latin typeface="Times New Roman" panose="02020603050405020304" pitchFamily="18" charset="0"/>
              </a:rPr>
              <a:t>十年文革的建设成就</a:t>
            </a:r>
          </a:p>
        </p:txBody>
      </p:sp>
    </p:spTree>
    <p:extLst>
      <p:ext uri="{BB962C8B-B14F-4D97-AF65-F5344CB8AC3E}">
        <p14:creationId xmlns:p14="http://schemas.microsoft.com/office/powerpoint/2010/main" val="15175953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3" name="Text Box 2"/>
          <p:cNvSpPr txBox="1">
            <a:spLocks noChangeArrowheads="1"/>
          </p:cNvSpPr>
          <p:nvPr/>
        </p:nvSpPr>
        <p:spPr bwMode="auto">
          <a:xfrm>
            <a:off x="179388" y="260350"/>
            <a:ext cx="352901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zh-CN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87394" name="Text Box 3"/>
          <p:cNvSpPr txBox="1">
            <a:spLocks noChangeArrowheads="1"/>
          </p:cNvSpPr>
          <p:nvPr/>
        </p:nvSpPr>
        <p:spPr bwMode="auto">
          <a:xfrm>
            <a:off x="574675" y="3213100"/>
            <a:ext cx="8569325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zh-CN" sz="320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eaLnBrk="1" hangingPunct="1"/>
            <a:endParaRPr lang="en-US" altLang="zh-CN" sz="32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87395" name="Text Box 4"/>
          <p:cNvSpPr txBox="1">
            <a:spLocks noChangeArrowheads="1"/>
          </p:cNvSpPr>
          <p:nvPr/>
        </p:nvSpPr>
        <p:spPr bwMode="auto">
          <a:xfrm>
            <a:off x="1116013" y="3213100"/>
            <a:ext cx="439261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>
                <a:solidFill>
                  <a:srgbClr val="FF66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材料四（教育方面）：</a:t>
            </a:r>
          </a:p>
        </p:txBody>
      </p:sp>
      <p:sp>
        <p:nvSpPr>
          <p:cNvPr id="187396" name="Text Box 5"/>
          <p:cNvSpPr txBox="1">
            <a:spLocks noChangeArrowheads="1"/>
          </p:cNvSpPr>
          <p:nvPr/>
        </p:nvSpPr>
        <p:spPr bwMode="auto">
          <a:xfrm>
            <a:off x="611188" y="4365625"/>
            <a:ext cx="8353425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3200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rPr>
              <a:t> </a:t>
            </a:r>
            <a:r>
              <a:rPr lang="zh-CN" altLang="en-US" sz="3600">
                <a:solidFill>
                  <a:schemeClr val="tx1"/>
                </a:solidFill>
                <a:latin typeface="Arial" panose="020B0604020202020204" pitchFamily="34" charset="0"/>
              </a:rPr>
              <a:t>十年文革令全国所有的学校进入停课状态，大学入学考试取消。文革使中国少培养了一百万大学生，两百万中专生，产生了近一亿文盲。</a:t>
            </a:r>
          </a:p>
        </p:txBody>
      </p:sp>
      <p:sp>
        <p:nvSpPr>
          <p:cNvPr id="187397" name="Rectangle 6"/>
          <p:cNvSpPr>
            <a:spLocks noChangeArrowheads="1"/>
          </p:cNvSpPr>
          <p:nvPr/>
        </p:nvSpPr>
        <p:spPr bwMode="auto">
          <a:xfrm>
            <a:off x="827088" y="1125538"/>
            <a:ext cx="8101012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>
                <a:solidFill>
                  <a:schemeClr val="tx1"/>
                </a:solidFill>
                <a:latin typeface="Arial" panose="020B0604020202020204" pitchFamily="34" charset="0"/>
              </a:rPr>
              <a:t>李先念（</a:t>
            </a:r>
            <a:r>
              <a:rPr lang="en-US" altLang="zh-CN" sz="3200">
                <a:solidFill>
                  <a:schemeClr val="tx1"/>
                </a:solidFill>
                <a:latin typeface="Arial" panose="020B0604020202020204" pitchFamily="34" charset="0"/>
              </a:rPr>
              <a:t>1977</a:t>
            </a:r>
            <a:r>
              <a:rPr lang="zh-CN" altLang="en-US" sz="3200">
                <a:solidFill>
                  <a:schemeClr val="tx1"/>
                </a:solidFill>
                <a:latin typeface="Arial" panose="020B0604020202020204" pitchFamily="34" charset="0"/>
              </a:rPr>
              <a:t>年</a:t>
            </a:r>
            <a:r>
              <a:rPr lang="en-US" altLang="zh-CN" sz="3200">
                <a:solidFill>
                  <a:schemeClr val="tx1"/>
                </a:solidFill>
                <a:latin typeface="Arial" panose="020B0604020202020204" pitchFamily="34" charset="0"/>
              </a:rPr>
              <a:t>12</a:t>
            </a:r>
            <a:r>
              <a:rPr lang="zh-CN" altLang="en-US" sz="3200">
                <a:solidFill>
                  <a:schemeClr val="tx1"/>
                </a:solidFill>
                <a:latin typeface="Arial" panose="020B0604020202020204" pitchFamily="34" charset="0"/>
              </a:rPr>
              <a:t>月</a:t>
            </a:r>
            <a:r>
              <a:rPr lang="en-US" altLang="zh-CN" sz="3200">
                <a:solidFill>
                  <a:schemeClr val="tx1"/>
                </a:solidFill>
                <a:latin typeface="Arial" panose="020B0604020202020204" pitchFamily="34" charset="0"/>
              </a:rPr>
              <a:t>11</a:t>
            </a:r>
            <a:r>
              <a:rPr lang="zh-CN" altLang="en-US" sz="3200">
                <a:solidFill>
                  <a:schemeClr val="tx1"/>
                </a:solidFill>
                <a:latin typeface="Arial" panose="020B0604020202020204" pitchFamily="34" charset="0"/>
              </a:rPr>
              <a:t>日在全国计划会议上）说的国民收入损失</a:t>
            </a:r>
            <a:r>
              <a:rPr lang="en-US" altLang="zh-CN" sz="3200">
                <a:solidFill>
                  <a:schemeClr val="tx1"/>
                </a:solidFill>
                <a:latin typeface="Arial" panose="020B0604020202020204" pitchFamily="34" charset="0"/>
              </a:rPr>
              <a:t>5000</a:t>
            </a:r>
            <a:r>
              <a:rPr lang="zh-CN" altLang="en-US" sz="3200">
                <a:solidFill>
                  <a:schemeClr val="tx1"/>
                </a:solidFill>
                <a:latin typeface="Arial" panose="020B0604020202020204" pitchFamily="34" charset="0"/>
              </a:rPr>
              <a:t>亿。相当于全国人民整整</a:t>
            </a:r>
            <a:r>
              <a:rPr lang="en-US" altLang="zh-CN" sz="3200">
                <a:solidFill>
                  <a:schemeClr val="tx1"/>
                </a:solidFill>
                <a:latin typeface="Arial" panose="020B0604020202020204" pitchFamily="34" charset="0"/>
              </a:rPr>
              <a:t>30</a:t>
            </a:r>
            <a:r>
              <a:rPr lang="zh-CN" altLang="en-US" sz="3200">
                <a:solidFill>
                  <a:schemeClr val="tx1"/>
                </a:solidFill>
                <a:latin typeface="Arial" panose="020B0604020202020204" pitchFamily="34" charset="0"/>
              </a:rPr>
              <a:t>年艰苦创业积累起来的一份家</a:t>
            </a:r>
          </a:p>
        </p:txBody>
      </p:sp>
      <p:sp>
        <p:nvSpPr>
          <p:cNvPr id="187398" name="Rectangle 7"/>
          <p:cNvSpPr>
            <a:spLocks noChangeArrowheads="1"/>
          </p:cNvSpPr>
          <p:nvPr/>
        </p:nvSpPr>
        <p:spPr bwMode="auto">
          <a:xfrm>
            <a:off x="1042988" y="188913"/>
            <a:ext cx="504031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>
                <a:solidFill>
                  <a:srgbClr val="FF66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材料三（经济方面）：</a:t>
            </a:r>
          </a:p>
        </p:txBody>
      </p:sp>
    </p:spTree>
    <p:extLst>
      <p:ext uri="{BB962C8B-B14F-4D97-AF65-F5344CB8AC3E}">
        <p14:creationId xmlns:p14="http://schemas.microsoft.com/office/powerpoint/2010/main" val="386079352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498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graphicFrame>
          <p:nvGraphicFramePr>
            <p:cNvPr id="211970" name="Object 3"/>
            <p:cNvGraphicFramePr>
              <a:graphicFrameLocks noChangeAspect="1"/>
            </p:cNvGraphicFramePr>
            <p:nvPr/>
          </p:nvGraphicFramePr>
          <p:xfrm>
            <a:off x="0" y="452"/>
            <a:ext cx="5760" cy="386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4" r:id="rId3" imgW="4001058" imgH="2685714" progId="Paint.Picture">
                    <p:embed/>
                  </p:oleObj>
                </mc:Choice>
                <mc:Fallback>
                  <p:oleObj r:id="rId3" imgW="4001058" imgH="2685714" progId="Paint.Picture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452"/>
                          <a:ext cx="5760" cy="386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11971" name="Text Box 4"/>
            <p:cNvSpPr txBox="1">
              <a:spLocks noChangeArrowheads="1"/>
            </p:cNvSpPr>
            <p:nvPr/>
          </p:nvSpPr>
          <p:spPr bwMode="auto">
            <a:xfrm>
              <a:off x="384" y="0"/>
              <a:ext cx="4944" cy="1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  <a:lvl2pPr eaLnBrk="0" hangingPunct="0">
                <a:defRPr sz="2400" b="1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2pPr>
              <a:lvl3pPr eaLnBrk="0" hangingPunct="0">
                <a:defRPr sz="2400" b="1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3pPr>
              <a:lvl4pPr eaLnBrk="0" hangingPunct="0">
                <a:defRPr sz="2400" b="1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4pPr>
              <a:lvl5pPr eaLnBrk="0" hangingPunct="0">
                <a:defRPr sz="2400" b="1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6600">
                  <a:solidFill>
                    <a:srgbClr val="FF0000"/>
                  </a:solidFill>
                  <a:latin typeface="Times New Roman" panose="02020603050405020304" pitchFamily="18" charset="0"/>
                </a:rPr>
                <a:t>1968</a:t>
              </a:r>
              <a:r>
                <a:rPr lang="zh-CN" altLang="en-US" sz="6600">
                  <a:solidFill>
                    <a:srgbClr val="FF0000"/>
                  </a:solidFill>
                  <a:latin typeface="Times New Roman" panose="02020603050405020304" pitchFamily="18" charset="0"/>
                </a:rPr>
                <a:t>年</a:t>
              </a:r>
              <a:r>
                <a:rPr lang="en-US" altLang="zh-CN" sz="6600">
                  <a:solidFill>
                    <a:srgbClr val="FF0000"/>
                  </a:solidFill>
                  <a:latin typeface="Times New Roman" panose="02020603050405020304" pitchFamily="18" charset="0"/>
                </a:rPr>
                <a:t>12</a:t>
              </a:r>
              <a:r>
                <a:rPr lang="zh-CN" altLang="en-US" sz="6600">
                  <a:solidFill>
                    <a:srgbClr val="FF0000"/>
                  </a:solidFill>
                  <a:latin typeface="Times New Roman" panose="02020603050405020304" pitchFamily="18" charset="0"/>
                </a:rPr>
                <a:t>月</a:t>
              </a:r>
              <a:r>
                <a:rPr lang="en-US" altLang="zh-CN" sz="6600">
                  <a:solidFill>
                    <a:srgbClr val="FF0000"/>
                  </a:solidFill>
                  <a:latin typeface="Times New Roman" panose="02020603050405020304" pitchFamily="18" charset="0"/>
                </a:rPr>
                <a:t>29</a:t>
              </a:r>
              <a:r>
                <a:rPr lang="zh-CN" altLang="en-US" sz="6600">
                  <a:solidFill>
                    <a:srgbClr val="FF0000"/>
                  </a:solidFill>
                  <a:latin typeface="Times New Roman" panose="02020603050405020304" pitchFamily="18" charset="0"/>
                </a:rPr>
                <a:t>日，南京长江大桥提前通车</a:t>
              </a:r>
              <a:endParaRPr lang="zh-CN" altLang="en-US" sz="800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04237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5488519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r:id="rId3" imgW="4476190" imgH="2762636" progId="Paint.Picture">
                  <p:embed/>
                </p:oleObj>
              </mc:Choice>
              <mc:Fallback>
                <p:oleObj r:id="rId3" imgW="4476190" imgH="2762636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61150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2993" name="Object 2"/>
          <p:cNvGraphicFramePr>
            <a:graphicFrameLocks noChangeAspect="1"/>
          </p:cNvGraphicFramePr>
          <p:nvPr/>
        </p:nvGraphicFramePr>
        <p:xfrm>
          <a:off x="0" y="0"/>
          <a:ext cx="6499225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r:id="rId3" imgW="2190476" imgH="3285714" progId="Paint.Picture">
                  <p:embed/>
                </p:oleObj>
              </mc:Choice>
              <mc:Fallback>
                <p:oleObj r:id="rId3" imgW="2190476" imgH="3285714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6499225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7523" name="Text Box 3"/>
          <p:cNvSpPr txBox="1">
            <a:spLocks noChangeArrowheads="1"/>
          </p:cNvSpPr>
          <p:nvPr/>
        </p:nvSpPr>
        <p:spPr bwMode="auto">
          <a:xfrm>
            <a:off x="6411913" y="1844675"/>
            <a:ext cx="2732087" cy="317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  <a:defRPr/>
            </a:pPr>
            <a:r>
              <a:rPr kumimoji="1" lang="en-US" altLang="zh-CN" sz="4000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    </a:t>
            </a:r>
            <a:r>
              <a:rPr kumimoji="1" lang="en-US" altLang="zh-CN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1970</a:t>
            </a:r>
            <a:r>
              <a:rPr kumimoji="1" lang="zh-CN" altLang="en-US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年</a:t>
            </a:r>
            <a:r>
              <a:rPr kumimoji="1" lang="en-US" altLang="zh-CN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7</a:t>
            </a:r>
            <a:r>
              <a:rPr kumimoji="1" lang="zh-CN" altLang="en-US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月</a:t>
            </a:r>
            <a:r>
              <a:rPr kumimoji="1" lang="en-US" altLang="zh-CN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1</a:t>
            </a:r>
            <a:r>
              <a:rPr kumimoji="1" lang="zh-CN" altLang="en-US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日，从成都到昆明的成昆铁路全线通车。</a:t>
            </a:r>
            <a:endParaRPr kumimoji="1" lang="zh-CN" altLang="en-US" sz="40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779133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849" name="Picture 2" descr="1_1-1-21-249_2003092213104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1" name="Text Box 3"/>
          <p:cNvSpPr txBox="1">
            <a:spLocks noChangeArrowheads="1"/>
          </p:cNvSpPr>
          <p:nvPr/>
        </p:nvSpPr>
        <p:spPr bwMode="auto">
          <a:xfrm>
            <a:off x="0" y="0"/>
            <a:ext cx="9144000" cy="173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54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1970</a:t>
            </a:r>
            <a:r>
              <a:rPr lang="zh-CN" altLang="en-US" sz="54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年</a:t>
            </a:r>
            <a:r>
              <a:rPr lang="en-US" altLang="zh-CN" sz="54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4</a:t>
            </a:r>
            <a:r>
              <a:rPr lang="zh-CN" altLang="en-US" sz="54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月</a:t>
            </a:r>
            <a:r>
              <a:rPr lang="en-US" altLang="zh-CN" sz="54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24</a:t>
            </a:r>
            <a:r>
              <a:rPr lang="zh-CN" altLang="en-US" sz="54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日中国成功</a:t>
            </a:r>
          </a:p>
          <a:p>
            <a:pPr>
              <a:buFontTx/>
              <a:buNone/>
              <a:defRPr/>
            </a:pPr>
            <a:r>
              <a:rPr lang="zh-CN" altLang="en-US" sz="54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地发射第一颗人造地球卫星</a:t>
            </a:r>
          </a:p>
        </p:txBody>
      </p:sp>
      <p:sp>
        <p:nvSpPr>
          <p:cNvPr id="48132" name="Text Box 4"/>
          <p:cNvSpPr txBox="1">
            <a:spLocks noChangeArrowheads="1"/>
          </p:cNvSpPr>
          <p:nvPr/>
        </p:nvSpPr>
        <p:spPr bwMode="auto">
          <a:xfrm>
            <a:off x="0" y="6051550"/>
            <a:ext cx="37084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  <a:defRPr/>
            </a:pPr>
            <a:r>
              <a:rPr lang="en-US" altLang="zh-CN" sz="440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+mn-ea"/>
              </a:rPr>
              <a:t>“</a:t>
            </a:r>
            <a:r>
              <a:rPr lang="zh-CN" altLang="en-US" sz="440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+mn-ea"/>
              </a:rPr>
              <a:t>东方红</a:t>
            </a:r>
            <a:r>
              <a:rPr lang="en-US" altLang="zh-CN" sz="440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+mn-ea"/>
              </a:rPr>
              <a:t>1</a:t>
            </a:r>
            <a:r>
              <a:rPr lang="zh-CN" altLang="en-US" sz="440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+mn-ea"/>
              </a:rPr>
              <a:t>号”</a:t>
            </a:r>
          </a:p>
        </p:txBody>
      </p:sp>
    </p:spTree>
    <p:extLst>
      <p:ext uri="{BB962C8B-B14F-4D97-AF65-F5344CB8AC3E}">
        <p14:creationId xmlns:p14="http://schemas.microsoft.com/office/powerpoint/2010/main" val="348118317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89" name="标题 1"/>
          <p:cNvSpPr>
            <a:spLocks noGrp="1" noChangeArrowheads="1"/>
          </p:cNvSpPr>
          <p:nvPr>
            <p:ph type="title"/>
          </p:nvPr>
        </p:nvSpPr>
        <p:spPr>
          <a:xfrm>
            <a:off x="131763" y="806450"/>
            <a:ext cx="9012237" cy="1325563"/>
          </a:xfrm>
          <a:blipFill dpi="0" rotWithShape="1">
            <a:blip r:embed="rId2"/>
            <a:srcRect/>
            <a:tile tx="0" ty="0" sx="100000" sy="100000" flip="none" algn="tl"/>
          </a:blipFill>
        </p:spPr>
        <p:txBody>
          <a:bodyPr/>
          <a:lstStyle/>
          <a:p>
            <a:pPr eaLnBrk="1" hangingPunct="1"/>
            <a:r>
              <a:rPr lang="zh-CN" altLang="en-US" sz="4400" b="1" smtClean="0"/>
              <a:t>十年文革期间取得巨大成就的原因：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658813" y="2132013"/>
            <a:ext cx="48371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r>
              <a:rPr lang="zh-CN" altLang="en-US" sz="4000">
                <a:solidFill>
                  <a:srgbClr val="FF0000"/>
                </a:solidFill>
              </a:rPr>
              <a:t>党的正确领导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658813" y="3103563"/>
            <a:ext cx="59070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r>
              <a:rPr lang="zh-CN" altLang="en-US" sz="4000"/>
              <a:t>全国人民的共同努力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658813" y="3965575"/>
            <a:ext cx="77803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r>
              <a:rPr lang="zh-CN" altLang="en-US" sz="3600">
                <a:solidFill>
                  <a:srgbClr val="FF0000"/>
                </a:solidFill>
              </a:rPr>
              <a:t>老一辈无产阶级革命家的英勇抗争</a:t>
            </a: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31763" y="4875213"/>
            <a:ext cx="8634412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r>
              <a:rPr lang="zh-CN" altLang="en-US" sz="4400"/>
              <a:t>广大科研工作者的无私奉献和努力</a:t>
            </a:r>
          </a:p>
        </p:txBody>
      </p:sp>
    </p:spTree>
    <p:extLst>
      <p:ext uri="{BB962C8B-B14F-4D97-AF65-F5344CB8AC3E}">
        <p14:creationId xmlns:p14="http://schemas.microsoft.com/office/powerpoint/2010/main" val="835393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WordArt 3"/>
          <p:cNvSpPr>
            <a:spLocks noChangeArrowheads="1" noChangeShapeType="1" noTextEdit="1"/>
          </p:cNvSpPr>
          <p:nvPr/>
        </p:nvSpPr>
        <p:spPr bwMode="auto">
          <a:xfrm>
            <a:off x="1042988" y="2895600"/>
            <a:ext cx="7262812" cy="1905000"/>
          </a:xfrm>
          <a:prstGeom prst="rect">
            <a:avLst/>
          </a:prstGeom>
        </p:spPr>
        <p:txBody>
          <a:bodyPr wrap="none" fromWordArt="1">
            <a:prstTxWarp prst="textWave2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微软雅黑"/>
                <a:ea typeface="微软雅黑"/>
              </a:rPr>
              <a:t>艰苦创业年代的英雄模范</a:t>
            </a:r>
          </a:p>
        </p:txBody>
      </p:sp>
      <p:sp>
        <p:nvSpPr>
          <p:cNvPr id="74756" name="WordArt 4"/>
          <p:cNvSpPr>
            <a:spLocks noChangeArrowheads="1" noChangeShapeType="1" noTextEdit="1"/>
          </p:cNvSpPr>
          <p:nvPr/>
        </p:nvSpPr>
        <p:spPr bwMode="auto">
          <a:xfrm>
            <a:off x="2590800" y="1219200"/>
            <a:ext cx="3962400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zh-CN" altLang="en-US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宋体"/>
                <a:ea typeface="宋体"/>
              </a:rPr>
              <a:t>第</a:t>
            </a:r>
            <a:r>
              <a:rPr lang="en-US" altLang="zh-CN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宋体"/>
                <a:ea typeface="宋体"/>
              </a:rPr>
              <a:t>8</a:t>
            </a:r>
            <a:r>
              <a:rPr lang="zh-CN" altLang="en-US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宋体"/>
                <a:ea typeface="宋体"/>
              </a:rPr>
              <a:t>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WordArt 4"/>
          <p:cNvSpPr>
            <a:spLocks noChangeArrowheads="1" noChangeShapeType="1" noTextEdit="1"/>
          </p:cNvSpPr>
          <p:nvPr/>
        </p:nvSpPr>
        <p:spPr bwMode="auto">
          <a:xfrm>
            <a:off x="1712913" y="2141538"/>
            <a:ext cx="5732462" cy="2882900"/>
          </a:xfrm>
          <a:prstGeom prst="rect">
            <a:avLst/>
          </a:prstGeom>
        </p:spPr>
        <p:txBody>
          <a:bodyPr wrap="none" fromWordArt="1">
            <a:prstTxWarp prst="textWave4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“铁人”王进喜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TextBox 4"/>
          <p:cNvSpPr txBox="1">
            <a:spLocks noChangeArrowheads="1"/>
          </p:cNvSpPr>
          <p:nvPr/>
        </p:nvSpPr>
        <p:spPr bwMode="auto">
          <a:xfrm>
            <a:off x="177800" y="1052513"/>
            <a:ext cx="8786813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dirty="0">
                <a:latin typeface="Calibri" panose="020F0502020204030204" pitchFamily="34" charset="0"/>
              </a:rPr>
              <a:t>一、“铁人”王进喜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latin typeface="Calibri" panose="020F0502020204030204" pitchFamily="34" charset="0"/>
              </a:rPr>
              <a:t>1.</a:t>
            </a:r>
            <a:r>
              <a:rPr lang="zh-CN" altLang="en-US" sz="3200" dirty="0">
                <a:latin typeface="Calibri" panose="020F0502020204030204" pitchFamily="34" charset="0"/>
              </a:rPr>
              <a:t>背景</a:t>
            </a:r>
            <a:r>
              <a:rPr lang="zh-CN" altLang="en-US" sz="3200" dirty="0" smtClean="0">
                <a:latin typeface="Calibri" panose="020F0502020204030204" pitchFamily="34" charset="0"/>
              </a:rPr>
              <a:t>：</a:t>
            </a:r>
            <a:r>
              <a:rPr lang="en-US" altLang="zh-CN" sz="3200" u="sng" dirty="0" smtClean="0">
                <a:latin typeface="Calibri" panose="020F0502020204030204" pitchFamily="34" charset="0"/>
              </a:rPr>
              <a:t>             </a:t>
            </a:r>
            <a:r>
              <a:rPr lang="zh-CN" altLang="en-US" sz="3200" dirty="0">
                <a:latin typeface="Calibri" panose="020F0502020204030204" pitchFamily="34" charset="0"/>
              </a:rPr>
              <a:t>年，中共中央决定，集中力量在大庆地区进行石油勘探开发大会战。</a:t>
            </a:r>
          </a:p>
        </p:txBody>
      </p:sp>
      <p:sp>
        <p:nvSpPr>
          <p:cNvPr id="124931" name="标题 1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260350"/>
            <a:ext cx="8291512" cy="561975"/>
          </a:xfrm>
          <a:ln/>
        </p:spPr>
        <p:txBody>
          <a:bodyPr/>
          <a:lstStyle/>
          <a:p>
            <a:r>
              <a:rPr lang="zh-CN" altLang="en-US" sz="3600" b="1">
                <a:solidFill>
                  <a:srgbClr val="00B050"/>
                </a:solidFill>
                <a:sym typeface="宋体" panose="02010600030101010101" pitchFamily="2" charset="-122"/>
              </a:rPr>
              <a:t>知识要点</a:t>
            </a:r>
          </a:p>
        </p:txBody>
      </p:sp>
      <p:sp>
        <p:nvSpPr>
          <p:cNvPr id="5" name="菱形 4">
            <a:hlinkClick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6300788" y="6381750"/>
            <a:ext cx="1439862" cy="461963"/>
          </a:xfrm>
          <a:prstGeom prst="diamond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9BBB59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00B050"/>
                </a:solidFill>
                <a:latin typeface="+mn-lt"/>
                <a:ea typeface="+mn-ea"/>
                <a:sym typeface="+mn-ea"/>
              </a:rPr>
              <a:t>首页</a:t>
            </a:r>
          </a:p>
        </p:txBody>
      </p:sp>
      <p:sp>
        <p:nvSpPr>
          <p:cNvPr id="6" name="菱形 5">
            <a:hlinkClick r:id="" action="ppaction://hlinkshowjump?jump=lastslide"/>
          </p:cNvPr>
          <p:cNvSpPr>
            <a:spLocks noChangeArrowheads="1"/>
          </p:cNvSpPr>
          <p:nvPr/>
        </p:nvSpPr>
        <p:spPr bwMode="auto">
          <a:xfrm>
            <a:off x="7740650" y="6381750"/>
            <a:ext cx="1439863" cy="461963"/>
          </a:xfrm>
          <a:prstGeom prst="diamond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9BBB59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00B050"/>
                </a:solidFill>
                <a:latin typeface="+mn-lt"/>
                <a:ea typeface="+mn-ea"/>
                <a:sym typeface="+mn-ea"/>
              </a:rPr>
              <a:t>末页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676400" y="1748581"/>
            <a:ext cx="1371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Calibri" panose="020F0502020204030204" pitchFamily="34" charset="0"/>
              </a:rPr>
              <a:t>1960</a:t>
            </a:r>
            <a:endParaRPr lang="zh-CN" altLang="en-US" sz="32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0582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7" name="Group 2"/>
          <p:cNvGrpSpPr>
            <a:grpSpLocks/>
          </p:cNvGrpSpPr>
          <p:nvPr/>
        </p:nvGrpSpPr>
        <p:grpSpPr bwMode="auto">
          <a:xfrm>
            <a:off x="838200" y="990600"/>
            <a:ext cx="6948488" cy="5483225"/>
            <a:chOff x="0" y="0"/>
            <a:chExt cx="5648" cy="4366"/>
          </a:xfrm>
        </p:grpSpPr>
        <p:grpSp>
          <p:nvGrpSpPr>
            <p:cNvPr id="29704" name="Group 3"/>
            <p:cNvGrpSpPr>
              <a:grpSpLocks/>
            </p:cNvGrpSpPr>
            <p:nvPr/>
          </p:nvGrpSpPr>
          <p:grpSpPr bwMode="auto">
            <a:xfrm>
              <a:off x="0" y="0"/>
              <a:ext cx="5648" cy="4366"/>
              <a:chOff x="0" y="0"/>
              <a:chExt cx="5648" cy="4366"/>
            </a:xfrm>
          </p:grpSpPr>
          <p:sp>
            <p:nvSpPr>
              <p:cNvPr id="29708" name="Freeform 4"/>
              <p:cNvSpPr>
                <a:spLocks/>
              </p:cNvSpPr>
              <p:nvPr/>
            </p:nvSpPr>
            <p:spPr bwMode="auto">
              <a:xfrm>
                <a:off x="0" y="0"/>
                <a:ext cx="5648" cy="4366"/>
              </a:xfrm>
              <a:custGeom>
                <a:avLst/>
                <a:gdLst>
                  <a:gd name="T0" fmla="*/ 5410 w 5648"/>
                  <a:gd name="T1" fmla="*/ 240 h 4366"/>
                  <a:gd name="T2" fmla="*/ 5121 w 5648"/>
                  <a:gd name="T3" fmla="*/ 54 h 4366"/>
                  <a:gd name="T4" fmla="*/ 4438 w 5648"/>
                  <a:gd name="T5" fmla="*/ 282 h 4366"/>
                  <a:gd name="T6" fmla="*/ 4159 w 5648"/>
                  <a:gd name="T7" fmla="*/ 447 h 4366"/>
                  <a:gd name="T8" fmla="*/ 4386 w 5648"/>
                  <a:gd name="T9" fmla="*/ 561 h 4366"/>
                  <a:gd name="T10" fmla="*/ 4552 w 5648"/>
                  <a:gd name="T11" fmla="*/ 706 h 4366"/>
                  <a:gd name="T12" fmla="*/ 3900 w 5648"/>
                  <a:gd name="T13" fmla="*/ 995 h 4366"/>
                  <a:gd name="T14" fmla="*/ 3352 w 5648"/>
                  <a:gd name="T15" fmla="*/ 1409 h 4366"/>
                  <a:gd name="T16" fmla="*/ 2493 w 5648"/>
                  <a:gd name="T17" fmla="*/ 1368 h 4366"/>
                  <a:gd name="T18" fmla="*/ 2173 w 5648"/>
                  <a:gd name="T19" fmla="*/ 1037 h 4366"/>
                  <a:gd name="T20" fmla="*/ 1862 w 5648"/>
                  <a:gd name="T21" fmla="*/ 633 h 4366"/>
                  <a:gd name="T22" fmla="*/ 1562 w 5648"/>
                  <a:gd name="T23" fmla="*/ 364 h 4366"/>
                  <a:gd name="T24" fmla="*/ 1273 w 5648"/>
                  <a:gd name="T25" fmla="*/ 540 h 4366"/>
                  <a:gd name="T26" fmla="*/ 818 w 5648"/>
                  <a:gd name="T27" fmla="*/ 768 h 4366"/>
                  <a:gd name="T28" fmla="*/ 735 w 5648"/>
                  <a:gd name="T29" fmla="*/ 1109 h 4366"/>
                  <a:gd name="T30" fmla="*/ 187 w 5648"/>
                  <a:gd name="T31" fmla="*/ 1212 h 4366"/>
                  <a:gd name="T32" fmla="*/ 31 w 5648"/>
                  <a:gd name="T33" fmla="*/ 1450 h 4366"/>
                  <a:gd name="T34" fmla="*/ 52 w 5648"/>
                  <a:gd name="T35" fmla="*/ 1637 h 4366"/>
                  <a:gd name="T36" fmla="*/ 187 w 5648"/>
                  <a:gd name="T37" fmla="*/ 1823 h 4366"/>
                  <a:gd name="T38" fmla="*/ 342 w 5648"/>
                  <a:gd name="T39" fmla="*/ 2133 h 4366"/>
                  <a:gd name="T40" fmla="*/ 269 w 5648"/>
                  <a:gd name="T41" fmla="*/ 2381 h 4366"/>
                  <a:gd name="T42" fmla="*/ 507 w 5648"/>
                  <a:gd name="T43" fmla="*/ 2764 h 4366"/>
                  <a:gd name="T44" fmla="*/ 642 w 5648"/>
                  <a:gd name="T45" fmla="*/ 2950 h 4366"/>
                  <a:gd name="T46" fmla="*/ 756 w 5648"/>
                  <a:gd name="T47" fmla="*/ 2940 h 4366"/>
                  <a:gd name="T48" fmla="*/ 1097 w 5648"/>
                  <a:gd name="T49" fmla="*/ 3209 h 4366"/>
                  <a:gd name="T50" fmla="*/ 1273 w 5648"/>
                  <a:gd name="T51" fmla="*/ 3322 h 4366"/>
                  <a:gd name="T52" fmla="*/ 1387 w 5648"/>
                  <a:gd name="T53" fmla="*/ 3250 h 4366"/>
                  <a:gd name="T54" fmla="*/ 1573 w 5648"/>
                  <a:gd name="T55" fmla="*/ 3333 h 4366"/>
                  <a:gd name="T56" fmla="*/ 1893 w 5648"/>
                  <a:gd name="T57" fmla="*/ 3405 h 4366"/>
                  <a:gd name="T58" fmla="*/ 2162 w 5648"/>
                  <a:gd name="T59" fmla="*/ 3354 h 4366"/>
                  <a:gd name="T60" fmla="*/ 2390 w 5648"/>
                  <a:gd name="T61" fmla="*/ 3354 h 4366"/>
                  <a:gd name="T62" fmla="*/ 2349 w 5648"/>
                  <a:gd name="T63" fmla="*/ 3716 h 4366"/>
                  <a:gd name="T64" fmla="*/ 2276 w 5648"/>
                  <a:gd name="T65" fmla="*/ 3850 h 4366"/>
                  <a:gd name="T66" fmla="*/ 2452 w 5648"/>
                  <a:gd name="T67" fmla="*/ 4036 h 4366"/>
                  <a:gd name="T68" fmla="*/ 2597 w 5648"/>
                  <a:gd name="T69" fmla="*/ 4326 h 4366"/>
                  <a:gd name="T70" fmla="*/ 2731 w 5648"/>
                  <a:gd name="T71" fmla="*/ 4326 h 4366"/>
                  <a:gd name="T72" fmla="*/ 2980 w 5648"/>
                  <a:gd name="T73" fmla="*/ 4109 h 4366"/>
                  <a:gd name="T74" fmla="*/ 3269 w 5648"/>
                  <a:gd name="T75" fmla="*/ 4067 h 4366"/>
                  <a:gd name="T76" fmla="*/ 3486 w 5648"/>
                  <a:gd name="T77" fmla="*/ 4284 h 4366"/>
                  <a:gd name="T78" fmla="*/ 3848 w 5648"/>
                  <a:gd name="T79" fmla="*/ 4274 h 4366"/>
                  <a:gd name="T80" fmla="*/ 4055 w 5648"/>
                  <a:gd name="T81" fmla="*/ 4222 h 4366"/>
                  <a:gd name="T82" fmla="*/ 4252 w 5648"/>
                  <a:gd name="T83" fmla="*/ 4088 h 4366"/>
                  <a:gd name="T84" fmla="*/ 4552 w 5648"/>
                  <a:gd name="T85" fmla="*/ 4026 h 4366"/>
                  <a:gd name="T86" fmla="*/ 4717 w 5648"/>
                  <a:gd name="T87" fmla="*/ 3881 h 4366"/>
                  <a:gd name="T88" fmla="*/ 4935 w 5648"/>
                  <a:gd name="T89" fmla="*/ 3643 h 4366"/>
                  <a:gd name="T90" fmla="*/ 4955 w 5648"/>
                  <a:gd name="T91" fmla="*/ 3467 h 4366"/>
                  <a:gd name="T92" fmla="*/ 5017 w 5648"/>
                  <a:gd name="T93" fmla="*/ 3354 h 4366"/>
                  <a:gd name="T94" fmla="*/ 5079 w 5648"/>
                  <a:gd name="T95" fmla="*/ 3074 h 4366"/>
                  <a:gd name="T96" fmla="*/ 4976 w 5648"/>
                  <a:gd name="T97" fmla="*/ 2960 h 4366"/>
                  <a:gd name="T98" fmla="*/ 5048 w 5648"/>
                  <a:gd name="T99" fmla="*/ 2743 h 4366"/>
                  <a:gd name="T100" fmla="*/ 4904 w 5648"/>
                  <a:gd name="T101" fmla="*/ 2505 h 4366"/>
                  <a:gd name="T102" fmla="*/ 4738 w 5648"/>
                  <a:gd name="T103" fmla="*/ 2371 h 4366"/>
                  <a:gd name="T104" fmla="*/ 4976 w 5648"/>
                  <a:gd name="T105" fmla="*/ 2019 h 4366"/>
                  <a:gd name="T106" fmla="*/ 4842 w 5648"/>
                  <a:gd name="T107" fmla="*/ 1905 h 4366"/>
                  <a:gd name="T108" fmla="*/ 4635 w 5648"/>
                  <a:gd name="T109" fmla="*/ 1947 h 4366"/>
                  <a:gd name="T110" fmla="*/ 4635 w 5648"/>
                  <a:gd name="T111" fmla="*/ 1740 h 4366"/>
                  <a:gd name="T112" fmla="*/ 4759 w 5648"/>
                  <a:gd name="T113" fmla="*/ 1606 h 4366"/>
                  <a:gd name="T114" fmla="*/ 4945 w 5648"/>
                  <a:gd name="T115" fmla="*/ 1523 h 4366"/>
                  <a:gd name="T116" fmla="*/ 4935 w 5648"/>
                  <a:gd name="T117" fmla="*/ 1730 h 4366"/>
                  <a:gd name="T118" fmla="*/ 5183 w 5648"/>
                  <a:gd name="T119" fmla="*/ 1585 h 4366"/>
                  <a:gd name="T120" fmla="*/ 5348 w 5648"/>
                  <a:gd name="T121" fmla="*/ 1357 h 4366"/>
                  <a:gd name="T122" fmla="*/ 5483 w 5648"/>
                  <a:gd name="T123" fmla="*/ 1264 h 4366"/>
                  <a:gd name="T124" fmla="*/ 5628 w 5648"/>
                  <a:gd name="T125" fmla="*/ 1047 h 436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5648"/>
                  <a:gd name="T190" fmla="*/ 0 h 4366"/>
                  <a:gd name="T191" fmla="*/ 5648 w 5648"/>
                  <a:gd name="T192" fmla="*/ 4366 h 436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5648" h="4366">
                    <a:moveTo>
                      <a:pt x="5638" y="385"/>
                    </a:moveTo>
                    <a:cubicBezTo>
                      <a:pt x="5628" y="392"/>
                      <a:pt x="5619" y="405"/>
                      <a:pt x="5607" y="406"/>
                    </a:cubicBezTo>
                    <a:cubicBezTo>
                      <a:pt x="5496" y="418"/>
                      <a:pt x="5523" y="320"/>
                      <a:pt x="5473" y="271"/>
                    </a:cubicBezTo>
                    <a:cubicBezTo>
                      <a:pt x="5455" y="254"/>
                      <a:pt x="5432" y="248"/>
                      <a:pt x="5410" y="240"/>
                    </a:cubicBezTo>
                    <a:cubicBezTo>
                      <a:pt x="5347" y="177"/>
                      <a:pt x="5407" y="224"/>
                      <a:pt x="5266" y="199"/>
                    </a:cubicBezTo>
                    <a:cubicBezTo>
                      <a:pt x="5245" y="195"/>
                      <a:pt x="5204" y="178"/>
                      <a:pt x="5204" y="178"/>
                    </a:cubicBezTo>
                    <a:cubicBezTo>
                      <a:pt x="5194" y="168"/>
                      <a:pt x="5180" y="160"/>
                      <a:pt x="5173" y="147"/>
                    </a:cubicBezTo>
                    <a:cubicBezTo>
                      <a:pt x="5145" y="92"/>
                      <a:pt x="5187" y="75"/>
                      <a:pt x="5121" y="54"/>
                    </a:cubicBezTo>
                    <a:cubicBezTo>
                      <a:pt x="5041" y="0"/>
                      <a:pt x="4936" y="28"/>
                      <a:pt x="4842" y="13"/>
                    </a:cubicBezTo>
                    <a:cubicBezTo>
                      <a:pt x="4742" y="16"/>
                      <a:pt x="4642" y="14"/>
                      <a:pt x="4542" y="23"/>
                    </a:cubicBezTo>
                    <a:cubicBezTo>
                      <a:pt x="4522" y="25"/>
                      <a:pt x="4497" y="60"/>
                      <a:pt x="4490" y="75"/>
                    </a:cubicBezTo>
                    <a:cubicBezTo>
                      <a:pt x="4459" y="143"/>
                      <a:pt x="4466" y="215"/>
                      <a:pt x="4438" y="282"/>
                    </a:cubicBezTo>
                    <a:cubicBezTo>
                      <a:pt x="4434" y="292"/>
                      <a:pt x="4417" y="289"/>
                      <a:pt x="4407" y="292"/>
                    </a:cubicBezTo>
                    <a:cubicBezTo>
                      <a:pt x="4386" y="306"/>
                      <a:pt x="4366" y="319"/>
                      <a:pt x="4345" y="333"/>
                    </a:cubicBezTo>
                    <a:cubicBezTo>
                      <a:pt x="4316" y="352"/>
                      <a:pt x="4242" y="354"/>
                      <a:pt x="4242" y="354"/>
                    </a:cubicBezTo>
                    <a:cubicBezTo>
                      <a:pt x="4204" y="380"/>
                      <a:pt x="4187" y="410"/>
                      <a:pt x="4159" y="447"/>
                    </a:cubicBezTo>
                    <a:cubicBezTo>
                      <a:pt x="4151" y="534"/>
                      <a:pt x="4104" y="629"/>
                      <a:pt x="4211" y="664"/>
                    </a:cubicBezTo>
                    <a:cubicBezTo>
                      <a:pt x="4265" y="647"/>
                      <a:pt x="4249" y="614"/>
                      <a:pt x="4293" y="602"/>
                    </a:cubicBezTo>
                    <a:cubicBezTo>
                      <a:pt x="4320" y="595"/>
                      <a:pt x="4348" y="595"/>
                      <a:pt x="4376" y="592"/>
                    </a:cubicBezTo>
                    <a:cubicBezTo>
                      <a:pt x="4379" y="582"/>
                      <a:pt x="4376" y="565"/>
                      <a:pt x="4386" y="561"/>
                    </a:cubicBezTo>
                    <a:cubicBezTo>
                      <a:pt x="4389" y="560"/>
                      <a:pt x="4466" y="581"/>
                      <a:pt x="4469" y="582"/>
                    </a:cubicBezTo>
                    <a:cubicBezTo>
                      <a:pt x="4483" y="603"/>
                      <a:pt x="4497" y="623"/>
                      <a:pt x="4511" y="644"/>
                    </a:cubicBezTo>
                    <a:cubicBezTo>
                      <a:pt x="4518" y="654"/>
                      <a:pt x="4524" y="665"/>
                      <a:pt x="4531" y="675"/>
                    </a:cubicBezTo>
                    <a:cubicBezTo>
                      <a:pt x="4538" y="685"/>
                      <a:pt x="4552" y="706"/>
                      <a:pt x="4552" y="706"/>
                    </a:cubicBezTo>
                    <a:cubicBezTo>
                      <a:pt x="4531" y="771"/>
                      <a:pt x="4470" y="745"/>
                      <a:pt x="4407" y="757"/>
                    </a:cubicBezTo>
                    <a:cubicBezTo>
                      <a:pt x="4363" y="787"/>
                      <a:pt x="4346" y="823"/>
                      <a:pt x="4293" y="840"/>
                    </a:cubicBezTo>
                    <a:cubicBezTo>
                      <a:pt x="4256" y="865"/>
                      <a:pt x="4219" y="942"/>
                      <a:pt x="4180" y="954"/>
                    </a:cubicBezTo>
                    <a:cubicBezTo>
                      <a:pt x="4087" y="983"/>
                      <a:pt x="3998" y="988"/>
                      <a:pt x="3900" y="995"/>
                    </a:cubicBezTo>
                    <a:cubicBezTo>
                      <a:pt x="3796" y="1032"/>
                      <a:pt x="3839" y="1042"/>
                      <a:pt x="3848" y="1192"/>
                    </a:cubicBezTo>
                    <a:cubicBezTo>
                      <a:pt x="3835" y="1258"/>
                      <a:pt x="3837" y="1253"/>
                      <a:pt x="3776" y="1275"/>
                    </a:cubicBezTo>
                    <a:cubicBezTo>
                      <a:pt x="3714" y="1322"/>
                      <a:pt x="3618" y="1379"/>
                      <a:pt x="3538" y="1388"/>
                    </a:cubicBezTo>
                    <a:cubicBezTo>
                      <a:pt x="3476" y="1395"/>
                      <a:pt x="3352" y="1409"/>
                      <a:pt x="3352" y="1409"/>
                    </a:cubicBezTo>
                    <a:cubicBezTo>
                      <a:pt x="3294" y="1429"/>
                      <a:pt x="3242" y="1454"/>
                      <a:pt x="3186" y="1481"/>
                    </a:cubicBezTo>
                    <a:cubicBezTo>
                      <a:pt x="3088" y="1473"/>
                      <a:pt x="3004" y="1452"/>
                      <a:pt x="2907" y="1440"/>
                    </a:cubicBezTo>
                    <a:cubicBezTo>
                      <a:pt x="2871" y="1428"/>
                      <a:pt x="2841" y="1396"/>
                      <a:pt x="2804" y="1388"/>
                    </a:cubicBezTo>
                    <a:cubicBezTo>
                      <a:pt x="2702" y="1366"/>
                      <a:pt x="2597" y="1373"/>
                      <a:pt x="2493" y="1368"/>
                    </a:cubicBezTo>
                    <a:cubicBezTo>
                      <a:pt x="2441" y="1361"/>
                      <a:pt x="2390" y="1354"/>
                      <a:pt x="2338" y="1347"/>
                    </a:cubicBezTo>
                    <a:cubicBezTo>
                      <a:pt x="2313" y="1344"/>
                      <a:pt x="2297" y="1285"/>
                      <a:pt x="2297" y="1285"/>
                    </a:cubicBezTo>
                    <a:cubicBezTo>
                      <a:pt x="2282" y="1221"/>
                      <a:pt x="2257" y="1198"/>
                      <a:pt x="2235" y="1140"/>
                    </a:cubicBezTo>
                    <a:cubicBezTo>
                      <a:pt x="2217" y="1093"/>
                      <a:pt x="2218" y="1066"/>
                      <a:pt x="2173" y="1037"/>
                    </a:cubicBezTo>
                    <a:cubicBezTo>
                      <a:pt x="2141" y="947"/>
                      <a:pt x="1997" y="948"/>
                      <a:pt x="1914" y="933"/>
                    </a:cubicBezTo>
                    <a:cubicBezTo>
                      <a:pt x="1875" y="908"/>
                      <a:pt x="1847" y="885"/>
                      <a:pt x="1831" y="840"/>
                    </a:cubicBezTo>
                    <a:cubicBezTo>
                      <a:pt x="1854" y="806"/>
                      <a:pt x="1880" y="796"/>
                      <a:pt x="1893" y="757"/>
                    </a:cubicBezTo>
                    <a:cubicBezTo>
                      <a:pt x="1875" y="587"/>
                      <a:pt x="1903" y="715"/>
                      <a:pt x="1862" y="633"/>
                    </a:cubicBezTo>
                    <a:cubicBezTo>
                      <a:pt x="1857" y="623"/>
                      <a:pt x="1862" y="607"/>
                      <a:pt x="1852" y="602"/>
                    </a:cubicBezTo>
                    <a:cubicBezTo>
                      <a:pt x="1827" y="588"/>
                      <a:pt x="1797" y="589"/>
                      <a:pt x="1769" y="582"/>
                    </a:cubicBezTo>
                    <a:cubicBezTo>
                      <a:pt x="1745" y="531"/>
                      <a:pt x="1716" y="477"/>
                      <a:pt x="1676" y="437"/>
                    </a:cubicBezTo>
                    <a:cubicBezTo>
                      <a:pt x="1653" y="366"/>
                      <a:pt x="1645" y="375"/>
                      <a:pt x="1562" y="364"/>
                    </a:cubicBezTo>
                    <a:cubicBezTo>
                      <a:pt x="1539" y="380"/>
                      <a:pt x="1512" y="389"/>
                      <a:pt x="1490" y="406"/>
                    </a:cubicBezTo>
                    <a:cubicBezTo>
                      <a:pt x="1467" y="424"/>
                      <a:pt x="1428" y="468"/>
                      <a:pt x="1428" y="468"/>
                    </a:cubicBezTo>
                    <a:cubicBezTo>
                      <a:pt x="1414" y="584"/>
                      <a:pt x="1426" y="556"/>
                      <a:pt x="1314" y="571"/>
                    </a:cubicBezTo>
                    <a:cubicBezTo>
                      <a:pt x="1300" y="561"/>
                      <a:pt x="1288" y="548"/>
                      <a:pt x="1273" y="540"/>
                    </a:cubicBezTo>
                    <a:cubicBezTo>
                      <a:pt x="1254" y="530"/>
                      <a:pt x="1211" y="519"/>
                      <a:pt x="1211" y="519"/>
                    </a:cubicBezTo>
                    <a:cubicBezTo>
                      <a:pt x="1160" y="553"/>
                      <a:pt x="1151" y="617"/>
                      <a:pt x="1097" y="654"/>
                    </a:cubicBezTo>
                    <a:cubicBezTo>
                      <a:pt x="1085" y="692"/>
                      <a:pt x="1063" y="722"/>
                      <a:pt x="1045" y="757"/>
                    </a:cubicBezTo>
                    <a:cubicBezTo>
                      <a:pt x="980" y="708"/>
                      <a:pt x="850" y="670"/>
                      <a:pt x="818" y="768"/>
                    </a:cubicBezTo>
                    <a:cubicBezTo>
                      <a:pt x="868" y="843"/>
                      <a:pt x="892" y="870"/>
                      <a:pt x="828" y="964"/>
                    </a:cubicBezTo>
                    <a:cubicBezTo>
                      <a:pt x="825" y="978"/>
                      <a:pt x="827" y="995"/>
                      <a:pt x="818" y="1006"/>
                    </a:cubicBezTo>
                    <a:cubicBezTo>
                      <a:pt x="802" y="1025"/>
                      <a:pt x="756" y="1047"/>
                      <a:pt x="756" y="1047"/>
                    </a:cubicBezTo>
                    <a:cubicBezTo>
                      <a:pt x="749" y="1068"/>
                      <a:pt x="750" y="1094"/>
                      <a:pt x="735" y="1109"/>
                    </a:cubicBezTo>
                    <a:cubicBezTo>
                      <a:pt x="688" y="1156"/>
                      <a:pt x="633" y="1159"/>
                      <a:pt x="569" y="1171"/>
                    </a:cubicBezTo>
                    <a:cubicBezTo>
                      <a:pt x="508" y="1151"/>
                      <a:pt x="445" y="1171"/>
                      <a:pt x="383" y="1181"/>
                    </a:cubicBezTo>
                    <a:cubicBezTo>
                      <a:pt x="357" y="1263"/>
                      <a:pt x="364" y="1244"/>
                      <a:pt x="269" y="1233"/>
                    </a:cubicBezTo>
                    <a:cubicBezTo>
                      <a:pt x="240" y="1188"/>
                      <a:pt x="257" y="1194"/>
                      <a:pt x="187" y="1212"/>
                    </a:cubicBezTo>
                    <a:cubicBezTo>
                      <a:pt x="166" y="1217"/>
                      <a:pt x="125" y="1233"/>
                      <a:pt x="125" y="1233"/>
                    </a:cubicBezTo>
                    <a:cubicBezTo>
                      <a:pt x="71" y="1270"/>
                      <a:pt x="106" y="1279"/>
                      <a:pt x="52" y="1316"/>
                    </a:cubicBezTo>
                    <a:cubicBezTo>
                      <a:pt x="36" y="1366"/>
                      <a:pt x="15" y="1364"/>
                      <a:pt x="0" y="1419"/>
                    </a:cubicBezTo>
                    <a:cubicBezTo>
                      <a:pt x="10" y="1429"/>
                      <a:pt x="19" y="1442"/>
                      <a:pt x="31" y="1450"/>
                    </a:cubicBezTo>
                    <a:cubicBezTo>
                      <a:pt x="40" y="1456"/>
                      <a:pt x="55" y="1453"/>
                      <a:pt x="63" y="1461"/>
                    </a:cubicBezTo>
                    <a:cubicBezTo>
                      <a:pt x="68" y="1466"/>
                      <a:pt x="83" y="1533"/>
                      <a:pt x="83" y="1533"/>
                    </a:cubicBezTo>
                    <a:cubicBezTo>
                      <a:pt x="80" y="1557"/>
                      <a:pt x="80" y="1582"/>
                      <a:pt x="73" y="1606"/>
                    </a:cubicBezTo>
                    <a:cubicBezTo>
                      <a:pt x="69" y="1618"/>
                      <a:pt x="64" y="1635"/>
                      <a:pt x="52" y="1637"/>
                    </a:cubicBezTo>
                    <a:cubicBezTo>
                      <a:pt x="40" y="1639"/>
                      <a:pt x="31" y="1623"/>
                      <a:pt x="21" y="1616"/>
                    </a:cubicBezTo>
                    <a:cubicBezTo>
                      <a:pt x="43" y="1750"/>
                      <a:pt x="8" y="1631"/>
                      <a:pt x="63" y="1699"/>
                    </a:cubicBezTo>
                    <a:cubicBezTo>
                      <a:pt x="104" y="1750"/>
                      <a:pt x="28" y="1719"/>
                      <a:pt x="114" y="1740"/>
                    </a:cubicBezTo>
                    <a:cubicBezTo>
                      <a:pt x="150" y="1847"/>
                      <a:pt x="113" y="1841"/>
                      <a:pt x="187" y="1823"/>
                    </a:cubicBezTo>
                    <a:cubicBezTo>
                      <a:pt x="207" y="1885"/>
                      <a:pt x="194" y="1908"/>
                      <a:pt x="249" y="1926"/>
                    </a:cubicBezTo>
                    <a:cubicBezTo>
                      <a:pt x="271" y="1960"/>
                      <a:pt x="282" y="1972"/>
                      <a:pt x="290" y="2019"/>
                    </a:cubicBezTo>
                    <a:cubicBezTo>
                      <a:pt x="291" y="2024"/>
                      <a:pt x="299" y="2097"/>
                      <a:pt x="311" y="2112"/>
                    </a:cubicBezTo>
                    <a:cubicBezTo>
                      <a:pt x="319" y="2122"/>
                      <a:pt x="332" y="2126"/>
                      <a:pt x="342" y="2133"/>
                    </a:cubicBezTo>
                    <a:cubicBezTo>
                      <a:pt x="400" y="2223"/>
                      <a:pt x="345" y="2116"/>
                      <a:pt x="331" y="2174"/>
                    </a:cubicBezTo>
                    <a:cubicBezTo>
                      <a:pt x="325" y="2200"/>
                      <a:pt x="343" y="2249"/>
                      <a:pt x="352" y="2278"/>
                    </a:cubicBezTo>
                    <a:cubicBezTo>
                      <a:pt x="343" y="2339"/>
                      <a:pt x="357" y="2372"/>
                      <a:pt x="300" y="2392"/>
                    </a:cubicBezTo>
                    <a:cubicBezTo>
                      <a:pt x="290" y="2388"/>
                      <a:pt x="277" y="2389"/>
                      <a:pt x="269" y="2381"/>
                    </a:cubicBezTo>
                    <a:cubicBezTo>
                      <a:pt x="261" y="2373"/>
                      <a:pt x="264" y="2340"/>
                      <a:pt x="259" y="2350"/>
                    </a:cubicBezTo>
                    <a:cubicBezTo>
                      <a:pt x="238" y="2394"/>
                      <a:pt x="245" y="2447"/>
                      <a:pt x="238" y="2495"/>
                    </a:cubicBezTo>
                    <a:cubicBezTo>
                      <a:pt x="262" y="2559"/>
                      <a:pt x="359" y="2688"/>
                      <a:pt x="404" y="2733"/>
                    </a:cubicBezTo>
                    <a:cubicBezTo>
                      <a:pt x="436" y="2739"/>
                      <a:pt x="479" y="2744"/>
                      <a:pt x="507" y="2764"/>
                    </a:cubicBezTo>
                    <a:cubicBezTo>
                      <a:pt x="517" y="2771"/>
                      <a:pt x="519" y="2786"/>
                      <a:pt x="528" y="2795"/>
                    </a:cubicBezTo>
                    <a:cubicBezTo>
                      <a:pt x="540" y="2807"/>
                      <a:pt x="557" y="2814"/>
                      <a:pt x="569" y="2826"/>
                    </a:cubicBezTo>
                    <a:cubicBezTo>
                      <a:pt x="646" y="2903"/>
                      <a:pt x="558" y="2838"/>
                      <a:pt x="631" y="2888"/>
                    </a:cubicBezTo>
                    <a:cubicBezTo>
                      <a:pt x="635" y="2909"/>
                      <a:pt x="637" y="2930"/>
                      <a:pt x="642" y="2950"/>
                    </a:cubicBezTo>
                    <a:cubicBezTo>
                      <a:pt x="644" y="2961"/>
                      <a:pt x="642" y="2977"/>
                      <a:pt x="652" y="2981"/>
                    </a:cubicBezTo>
                    <a:cubicBezTo>
                      <a:pt x="665" y="2986"/>
                      <a:pt x="680" y="2974"/>
                      <a:pt x="694" y="2971"/>
                    </a:cubicBezTo>
                    <a:cubicBezTo>
                      <a:pt x="704" y="2964"/>
                      <a:pt x="714" y="2956"/>
                      <a:pt x="725" y="2950"/>
                    </a:cubicBezTo>
                    <a:cubicBezTo>
                      <a:pt x="735" y="2945"/>
                      <a:pt x="751" y="2930"/>
                      <a:pt x="756" y="2940"/>
                    </a:cubicBezTo>
                    <a:cubicBezTo>
                      <a:pt x="773" y="2975"/>
                      <a:pt x="766" y="3017"/>
                      <a:pt x="776" y="3054"/>
                    </a:cubicBezTo>
                    <a:cubicBezTo>
                      <a:pt x="782" y="3076"/>
                      <a:pt x="815" y="3100"/>
                      <a:pt x="828" y="3116"/>
                    </a:cubicBezTo>
                    <a:cubicBezTo>
                      <a:pt x="857" y="3150"/>
                      <a:pt x="867" y="3174"/>
                      <a:pt x="911" y="3188"/>
                    </a:cubicBezTo>
                    <a:cubicBezTo>
                      <a:pt x="997" y="3178"/>
                      <a:pt x="1018" y="3183"/>
                      <a:pt x="1097" y="3209"/>
                    </a:cubicBezTo>
                    <a:cubicBezTo>
                      <a:pt x="1118" y="3216"/>
                      <a:pt x="1159" y="3229"/>
                      <a:pt x="1159" y="3229"/>
                    </a:cubicBezTo>
                    <a:cubicBezTo>
                      <a:pt x="1169" y="3236"/>
                      <a:pt x="1179" y="3245"/>
                      <a:pt x="1190" y="3250"/>
                    </a:cubicBezTo>
                    <a:cubicBezTo>
                      <a:pt x="1210" y="3259"/>
                      <a:pt x="1252" y="3271"/>
                      <a:pt x="1252" y="3271"/>
                    </a:cubicBezTo>
                    <a:cubicBezTo>
                      <a:pt x="1248" y="3283"/>
                      <a:pt x="1222" y="3331"/>
                      <a:pt x="1273" y="3322"/>
                    </a:cubicBezTo>
                    <a:cubicBezTo>
                      <a:pt x="1287" y="3319"/>
                      <a:pt x="1292" y="3299"/>
                      <a:pt x="1304" y="3291"/>
                    </a:cubicBezTo>
                    <a:cubicBezTo>
                      <a:pt x="1313" y="3285"/>
                      <a:pt x="1325" y="3284"/>
                      <a:pt x="1335" y="3281"/>
                    </a:cubicBezTo>
                    <a:cubicBezTo>
                      <a:pt x="1342" y="3260"/>
                      <a:pt x="1337" y="3230"/>
                      <a:pt x="1356" y="3219"/>
                    </a:cubicBezTo>
                    <a:cubicBezTo>
                      <a:pt x="1369" y="3212"/>
                      <a:pt x="1376" y="3241"/>
                      <a:pt x="1387" y="3250"/>
                    </a:cubicBezTo>
                    <a:cubicBezTo>
                      <a:pt x="1397" y="3258"/>
                      <a:pt x="1406" y="3267"/>
                      <a:pt x="1418" y="3271"/>
                    </a:cubicBezTo>
                    <a:cubicBezTo>
                      <a:pt x="1444" y="3281"/>
                      <a:pt x="1500" y="3291"/>
                      <a:pt x="1500" y="3291"/>
                    </a:cubicBezTo>
                    <a:cubicBezTo>
                      <a:pt x="1514" y="3301"/>
                      <a:pt x="1527" y="3313"/>
                      <a:pt x="1542" y="3322"/>
                    </a:cubicBezTo>
                    <a:cubicBezTo>
                      <a:pt x="1552" y="3327"/>
                      <a:pt x="1565" y="3325"/>
                      <a:pt x="1573" y="3333"/>
                    </a:cubicBezTo>
                    <a:cubicBezTo>
                      <a:pt x="1581" y="3341"/>
                      <a:pt x="1578" y="3354"/>
                      <a:pt x="1583" y="3364"/>
                    </a:cubicBezTo>
                    <a:cubicBezTo>
                      <a:pt x="1602" y="3402"/>
                      <a:pt x="1631" y="3433"/>
                      <a:pt x="1666" y="3457"/>
                    </a:cubicBezTo>
                    <a:cubicBezTo>
                      <a:pt x="1735" y="3450"/>
                      <a:pt x="1835" y="3494"/>
                      <a:pt x="1873" y="3436"/>
                    </a:cubicBezTo>
                    <a:cubicBezTo>
                      <a:pt x="1880" y="3426"/>
                      <a:pt x="1884" y="3413"/>
                      <a:pt x="1893" y="3405"/>
                    </a:cubicBezTo>
                    <a:cubicBezTo>
                      <a:pt x="1905" y="3395"/>
                      <a:pt x="1921" y="3392"/>
                      <a:pt x="1935" y="3385"/>
                    </a:cubicBezTo>
                    <a:cubicBezTo>
                      <a:pt x="1964" y="3340"/>
                      <a:pt x="1986" y="3343"/>
                      <a:pt x="2038" y="3333"/>
                    </a:cubicBezTo>
                    <a:cubicBezTo>
                      <a:pt x="2052" y="3326"/>
                      <a:pt x="2064" y="3314"/>
                      <a:pt x="2080" y="3312"/>
                    </a:cubicBezTo>
                    <a:cubicBezTo>
                      <a:pt x="2163" y="3303"/>
                      <a:pt x="2125" y="3317"/>
                      <a:pt x="2162" y="3354"/>
                    </a:cubicBezTo>
                    <a:cubicBezTo>
                      <a:pt x="2180" y="3372"/>
                      <a:pt x="2202" y="3377"/>
                      <a:pt x="2224" y="3385"/>
                    </a:cubicBezTo>
                    <a:cubicBezTo>
                      <a:pt x="2286" y="3363"/>
                      <a:pt x="2284" y="3370"/>
                      <a:pt x="2297" y="3302"/>
                    </a:cubicBezTo>
                    <a:cubicBezTo>
                      <a:pt x="2311" y="3305"/>
                      <a:pt x="2326" y="3304"/>
                      <a:pt x="2338" y="3312"/>
                    </a:cubicBezTo>
                    <a:cubicBezTo>
                      <a:pt x="2437" y="3378"/>
                      <a:pt x="2284" y="3316"/>
                      <a:pt x="2390" y="3354"/>
                    </a:cubicBezTo>
                    <a:cubicBezTo>
                      <a:pt x="2389" y="3357"/>
                      <a:pt x="2366" y="3440"/>
                      <a:pt x="2390" y="3447"/>
                    </a:cubicBezTo>
                    <a:cubicBezTo>
                      <a:pt x="2400" y="3457"/>
                      <a:pt x="2455" y="3378"/>
                      <a:pt x="2452" y="3416"/>
                    </a:cubicBezTo>
                    <a:cubicBezTo>
                      <a:pt x="2398" y="3496"/>
                      <a:pt x="2414" y="3594"/>
                      <a:pt x="2369" y="3674"/>
                    </a:cubicBezTo>
                    <a:cubicBezTo>
                      <a:pt x="2361" y="3688"/>
                      <a:pt x="2360" y="3705"/>
                      <a:pt x="2349" y="3716"/>
                    </a:cubicBezTo>
                    <a:cubicBezTo>
                      <a:pt x="2338" y="3727"/>
                      <a:pt x="2321" y="3729"/>
                      <a:pt x="2307" y="3736"/>
                    </a:cubicBezTo>
                    <a:cubicBezTo>
                      <a:pt x="2300" y="3746"/>
                      <a:pt x="2292" y="3756"/>
                      <a:pt x="2287" y="3767"/>
                    </a:cubicBezTo>
                    <a:cubicBezTo>
                      <a:pt x="2281" y="3780"/>
                      <a:pt x="2289" y="3802"/>
                      <a:pt x="2276" y="3809"/>
                    </a:cubicBezTo>
                    <a:cubicBezTo>
                      <a:pt x="2274" y="3823"/>
                      <a:pt x="2267" y="3840"/>
                      <a:pt x="2276" y="3850"/>
                    </a:cubicBezTo>
                    <a:cubicBezTo>
                      <a:pt x="2295" y="3904"/>
                      <a:pt x="2272" y="3871"/>
                      <a:pt x="2328" y="3871"/>
                    </a:cubicBezTo>
                    <a:cubicBezTo>
                      <a:pt x="2342" y="3871"/>
                      <a:pt x="2355" y="3878"/>
                      <a:pt x="2369" y="3881"/>
                    </a:cubicBezTo>
                    <a:cubicBezTo>
                      <a:pt x="2382" y="3906"/>
                      <a:pt x="2402" y="3927"/>
                      <a:pt x="2411" y="3953"/>
                    </a:cubicBezTo>
                    <a:cubicBezTo>
                      <a:pt x="2440" y="4039"/>
                      <a:pt x="2394" y="3997"/>
                      <a:pt x="2452" y="4036"/>
                    </a:cubicBezTo>
                    <a:cubicBezTo>
                      <a:pt x="2459" y="4046"/>
                      <a:pt x="2471" y="4055"/>
                      <a:pt x="2473" y="4067"/>
                    </a:cubicBezTo>
                    <a:cubicBezTo>
                      <a:pt x="2483" y="4128"/>
                      <a:pt x="2395" y="4072"/>
                      <a:pt x="2473" y="4171"/>
                    </a:cubicBezTo>
                    <a:cubicBezTo>
                      <a:pt x="2486" y="4188"/>
                      <a:pt x="2514" y="4184"/>
                      <a:pt x="2535" y="4191"/>
                    </a:cubicBezTo>
                    <a:cubicBezTo>
                      <a:pt x="2563" y="4235"/>
                      <a:pt x="2568" y="4283"/>
                      <a:pt x="2597" y="4326"/>
                    </a:cubicBezTo>
                    <a:cubicBezTo>
                      <a:pt x="2604" y="4316"/>
                      <a:pt x="2609" y="4304"/>
                      <a:pt x="2618" y="4295"/>
                    </a:cubicBezTo>
                    <a:cubicBezTo>
                      <a:pt x="2630" y="4283"/>
                      <a:pt x="2650" y="4279"/>
                      <a:pt x="2659" y="4264"/>
                    </a:cubicBezTo>
                    <a:cubicBezTo>
                      <a:pt x="2668" y="4249"/>
                      <a:pt x="2666" y="4229"/>
                      <a:pt x="2669" y="4212"/>
                    </a:cubicBezTo>
                    <a:cubicBezTo>
                      <a:pt x="2710" y="4253"/>
                      <a:pt x="2720" y="4268"/>
                      <a:pt x="2731" y="4326"/>
                    </a:cubicBezTo>
                    <a:cubicBezTo>
                      <a:pt x="2831" y="4290"/>
                      <a:pt x="2675" y="4357"/>
                      <a:pt x="2773" y="4150"/>
                    </a:cubicBezTo>
                    <a:cubicBezTo>
                      <a:pt x="2783" y="4128"/>
                      <a:pt x="2821" y="4143"/>
                      <a:pt x="2845" y="4140"/>
                    </a:cubicBezTo>
                    <a:cubicBezTo>
                      <a:pt x="2892" y="4093"/>
                      <a:pt x="2897" y="4105"/>
                      <a:pt x="2949" y="4140"/>
                    </a:cubicBezTo>
                    <a:cubicBezTo>
                      <a:pt x="2959" y="4130"/>
                      <a:pt x="2966" y="4112"/>
                      <a:pt x="2980" y="4109"/>
                    </a:cubicBezTo>
                    <a:cubicBezTo>
                      <a:pt x="3133" y="4080"/>
                      <a:pt x="3012" y="4153"/>
                      <a:pt x="3093" y="4098"/>
                    </a:cubicBezTo>
                    <a:cubicBezTo>
                      <a:pt x="3110" y="4050"/>
                      <a:pt x="3135" y="4052"/>
                      <a:pt x="3176" y="4026"/>
                    </a:cubicBezTo>
                    <a:cubicBezTo>
                      <a:pt x="3200" y="4029"/>
                      <a:pt x="3227" y="4026"/>
                      <a:pt x="3249" y="4036"/>
                    </a:cubicBezTo>
                    <a:cubicBezTo>
                      <a:pt x="3260" y="4041"/>
                      <a:pt x="3260" y="4059"/>
                      <a:pt x="3269" y="4067"/>
                    </a:cubicBezTo>
                    <a:cubicBezTo>
                      <a:pt x="3281" y="4077"/>
                      <a:pt x="3346" y="4087"/>
                      <a:pt x="3352" y="4088"/>
                    </a:cubicBezTo>
                    <a:cubicBezTo>
                      <a:pt x="3381" y="4178"/>
                      <a:pt x="3337" y="4047"/>
                      <a:pt x="3383" y="4160"/>
                    </a:cubicBezTo>
                    <a:cubicBezTo>
                      <a:pt x="3413" y="4234"/>
                      <a:pt x="3380" y="4214"/>
                      <a:pt x="3435" y="4233"/>
                    </a:cubicBezTo>
                    <a:cubicBezTo>
                      <a:pt x="3446" y="4250"/>
                      <a:pt x="3460" y="4282"/>
                      <a:pt x="3486" y="4284"/>
                    </a:cubicBezTo>
                    <a:cubicBezTo>
                      <a:pt x="3552" y="4290"/>
                      <a:pt x="3642" y="4250"/>
                      <a:pt x="3704" y="4233"/>
                    </a:cubicBezTo>
                    <a:cubicBezTo>
                      <a:pt x="3758" y="4150"/>
                      <a:pt x="3694" y="4234"/>
                      <a:pt x="3745" y="4346"/>
                    </a:cubicBezTo>
                    <a:cubicBezTo>
                      <a:pt x="3751" y="4359"/>
                      <a:pt x="3818" y="4356"/>
                      <a:pt x="3828" y="4346"/>
                    </a:cubicBezTo>
                    <a:cubicBezTo>
                      <a:pt x="3884" y="4366"/>
                      <a:pt x="3834" y="4330"/>
                      <a:pt x="3848" y="4274"/>
                    </a:cubicBezTo>
                    <a:cubicBezTo>
                      <a:pt x="3827" y="4267"/>
                      <a:pt x="3801" y="4268"/>
                      <a:pt x="3786" y="4253"/>
                    </a:cubicBezTo>
                    <a:cubicBezTo>
                      <a:pt x="3778" y="4245"/>
                      <a:pt x="3807" y="4246"/>
                      <a:pt x="3817" y="4243"/>
                    </a:cubicBezTo>
                    <a:cubicBezTo>
                      <a:pt x="3831" y="4239"/>
                      <a:pt x="3845" y="4236"/>
                      <a:pt x="3859" y="4233"/>
                    </a:cubicBezTo>
                    <a:cubicBezTo>
                      <a:pt x="3923" y="4249"/>
                      <a:pt x="4055" y="4222"/>
                      <a:pt x="4055" y="4222"/>
                    </a:cubicBezTo>
                    <a:cubicBezTo>
                      <a:pt x="4077" y="4215"/>
                      <a:pt x="4110" y="4206"/>
                      <a:pt x="4128" y="4191"/>
                    </a:cubicBezTo>
                    <a:cubicBezTo>
                      <a:pt x="4137" y="4183"/>
                      <a:pt x="4139" y="4168"/>
                      <a:pt x="4148" y="4160"/>
                    </a:cubicBezTo>
                    <a:cubicBezTo>
                      <a:pt x="4173" y="4139"/>
                      <a:pt x="4212" y="4135"/>
                      <a:pt x="4242" y="4129"/>
                    </a:cubicBezTo>
                    <a:cubicBezTo>
                      <a:pt x="4245" y="4115"/>
                      <a:pt x="4240" y="4095"/>
                      <a:pt x="4252" y="4088"/>
                    </a:cubicBezTo>
                    <a:cubicBezTo>
                      <a:pt x="4264" y="4081"/>
                      <a:pt x="4279" y="4098"/>
                      <a:pt x="4293" y="4098"/>
                    </a:cubicBezTo>
                    <a:cubicBezTo>
                      <a:pt x="4307" y="4098"/>
                      <a:pt x="4321" y="4091"/>
                      <a:pt x="4335" y="4088"/>
                    </a:cubicBezTo>
                    <a:cubicBezTo>
                      <a:pt x="4456" y="4026"/>
                      <a:pt x="4249" y="4125"/>
                      <a:pt x="4542" y="4057"/>
                    </a:cubicBezTo>
                    <a:cubicBezTo>
                      <a:pt x="4553" y="4055"/>
                      <a:pt x="4543" y="4031"/>
                      <a:pt x="4552" y="4026"/>
                    </a:cubicBezTo>
                    <a:cubicBezTo>
                      <a:pt x="4570" y="4015"/>
                      <a:pt x="4593" y="4019"/>
                      <a:pt x="4614" y="4015"/>
                    </a:cubicBezTo>
                    <a:cubicBezTo>
                      <a:pt x="4640" y="3933"/>
                      <a:pt x="4601" y="4028"/>
                      <a:pt x="4655" y="3974"/>
                    </a:cubicBezTo>
                    <a:cubicBezTo>
                      <a:pt x="4673" y="3956"/>
                      <a:pt x="4683" y="3933"/>
                      <a:pt x="4697" y="3912"/>
                    </a:cubicBezTo>
                    <a:cubicBezTo>
                      <a:pt x="4704" y="3902"/>
                      <a:pt x="4710" y="3891"/>
                      <a:pt x="4717" y="3881"/>
                    </a:cubicBezTo>
                    <a:cubicBezTo>
                      <a:pt x="4724" y="3871"/>
                      <a:pt x="4738" y="3850"/>
                      <a:pt x="4738" y="3850"/>
                    </a:cubicBezTo>
                    <a:cubicBezTo>
                      <a:pt x="4745" y="3829"/>
                      <a:pt x="4752" y="3809"/>
                      <a:pt x="4759" y="3788"/>
                    </a:cubicBezTo>
                    <a:cubicBezTo>
                      <a:pt x="4768" y="3761"/>
                      <a:pt x="4842" y="3767"/>
                      <a:pt x="4842" y="3767"/>
                    </a:cubicBezTo>
                    <a:cubicBezTo>
                      <a:pt x="4858" y="3717"/>
                      <a:pt x="4892" y="3672"/>
                      <a:pt x="4935" y="3643"/>
                    </a:cubicBezTo>
                    <a:cubicBezTo>
                      <a:pt x="4938" y="3633"/>
                      <a:pt x="4940" y="3622"/>
                      <a:pt x="4945" y="3612"/>
                    </a:cubicBezTo>
                    <a:cubicBezTo>
                      <a:pt x="4951" y="3601"/>
                      <a:pt x="4962" y="3593"/>
                      <a:pt x="4966" y="3581"/>
                    </a:cubicBezTo>
                    <a:cubicBezTo>
                      <a:pt x="4977" y="3551"/>
                      <a:pt x="4978" y="3519"/>
                      <a:pt x="4986" y="3488"/>
                    </a:cubicBezTo>
                    <a:cubicBezTo>
                      <a:pt x="4976" y="3481"/>
                      <a:pt x="4966" y="3473"/>
                      <a:pt x="4955" y="3467"/>
                    </a:cubicBezTo>
                    <a:cubicBezTo>
                      <a:pt x="4945" y="3462"/>
                      <a:pt x="4919" y="3467"/>
                      <a:pt x="4924" y="3457"/>
                    </a:cubicBezTo>
                    <a:cubicBezTo>
                      <a:pt x="4931" y="3444"/>
                      <a:pt x="4952" y="3451"/>
                      <a:pt x="4966" y="3447"/>
                    </a:cubicBezTo>
                    <a:cubicBezTo>
                      <a:pt x="4977" y="3444"/>
                      <a:pt x="4987" y="3440"/>
                      <a:pt x="4997" y="3436"/>
                    </a:cubicBezTo>
                    <a:cubicBezTo>
                      <a:pt x="5006" y="3409"/>
                      <a:pt x="5001" y="3377"/>
                      <a:pt x="5017" y="3354"/>
                    </a:cubicBezTo>
                    <a:cubicBezTo>
                      <a:pt x="5026" y="3341"/>
                      <a:pt x="5045" y="3340"/>
                      <a:pt x="5059" y="3333"/>
                    </a:cubicBezTo>
                    <a:cubicBezTo>
                      <a:pt x="5076" y="3280"/>
                      <a:pt x="5068" y="3261"/>
                      <a:pt x="5110" y="3219"/>
                    </a:cubicBezTo>
                    <a:cubicBezTo>
                      <a:pt x="5122" y="3184"/>
                      <a:pt x="5150" y="3119"/>
                      <a:pt x="5121" y="3085"/>
                    </a:cubicBezTo>
                    <a:cubicBezTo>
                      <a:pt x="5112" y="3074"/>
                      <a:pt x="5093" y="3078"/>
                      <a:pt x="5079" y="3074"/>
                    </a:cubicBezTo>
                    <a:cubicBezTo>
                      <a:pt x="5100" y="3071"/>
                      <a:pt x="5123" y="3073"/>
                      <a:pt x="5142" y="3064"/>
                    </a:cubicBezTo>
                    <a:cubicBezTo>
                      <a:pt x="5156" y="3057"/>
                      <a:pt x="5176" y="3015"/>
                      <a:pt x="5152" y="3002"/>
                    </a:cubicBezTo>
                    <a:cubicBezTo>
                      <a:pt x="5128" y="2989"/>
                      <a:pt x="5039" y="2976"/>
                      <a:pt x="5007" y="2971"/>
                    </a:cubicBezTo>
                    <a:cubicBezTo>
                      <a:pt x="4997" y="2967"/>
                      <a:pt x="4976" y="2971"/>
                      <a:pt x="4976" y="2960"/>
                    </a:cubicBezTo>
                    <a:cubicBezTo>
                      <a:pt x="4976" y="2949"/>
                      <a:pt x="4997" y="2955"/>
                      <a:pt x="5007" y="2950"/>
                    </a:cubicBezTo>
                    <a:cubicBezTo>
                      <a:pt x="5029" y="2938"/>
                      <a:pt x="5048" y="2923"/>
                      <a:pt x="5069" y="2909"/>
                    </a:cubicBezTo>
                    <a:cubicBezTo>
                      <a:pt x="5079" y="2902"/>
                      <a:pt x="5100" y="2888"/>
                      <a:pt x="5100" y="2888"/>
                    </a:cubicBezTo>
                    <a:cubicBezTo>
                      <a:pt x="5119" y="2830"/>
                      <a:pt x="5095" y="2775"/>
                      <a:pt x="5048" y="2743"/>
                    </a:cubicBezTo>
                    <a:cubicBezTo>
                      <a:pt x="5038" y="2712"/>
                      <a:pt x="5023" y="2682"/>
                      <a:pt x="5017" y="2650"/>
                    </a:cubicBezTo>
                    <a:cubicBezTo>
                      <a:pt x="5014" y="2633"/>
                      <a:pt x="5021" y="2608"/>
                      <a:pt x="5007" y="2598"/>
                    </a:cubicBezTo>
                    <a:cubicBezTo>
                      <a:pt x="4981" y="2580"/>
                      <a:pt x="4976" y="2585"/>
                      <a:pt x="4945" y="2578"/>
                    </a:cubicBezTo>
                    <a:cubicBezTo>
                      <a:pt x="4925" y="2566"/>
                      <a:pt x="4918" y="2527"/>
                      <a:pt x="4904" y="2505"/>
                    </a:cubicBezTo>
                    <a:cubicBezTo>
                      <a:pt x="4890" y="2483"/>
                      <a:pt x="4883" y="2458"/>
                      <a:pt x="4862" y="2443"/>
                    </a:cubicBezTo>
                    <a:cubicBezTo>
                      <a:pt x="4855" y="2422"/>
                      <a:pt x="4784" y="2433"/>
                      <a:pt x="4779" y="2412"/>
                    </a:cubicBezTo>
                    <a:cubicBezTo>
                      <a:pt x="4776" y="2398"/>
                      <a:pt x="4777" y="2404"/>
                      <a:pt x="4769" y="2392"/>
                    </a:cubicBezTo>
                    <a:cubicBezTo>
                      <a:pt x="4762" y="2382"/>
                      <a:pt x="4748" y="2378"/>
                      <a:pt x="4738" y="2371"/>
                    </a:cubicBezTo>
                    <a:cubicBezTo>
                      <a:pt x="4750" y="2298"/>
                      <a:pt x="4754" y="2229"/>
                      <a:pt x="4790" y="2164"/>
                    </a:cubicBezTo>
                    <a:cubicBezTo>
                      <a:pt x="4802" y="2142"/>
                      <a:pt x="4808" y="2110"/>
                      <a:pt x="4831" y="2102"/>
                    </a:cubicBezTo>
                    <a:cubicBezTo>
                      <a:pt x="4852" y="2095"/>
                      <a:pt x="4893" y="2081"/>
                      <a:pt x="4893" y="2081"/>
                    </a:cubicBezTo>
                    <a:cubicBezTo>
                      <a:pt x="4917" y="2045"/>
                      <a:pt x="4935" y="2033"/>
                      <a:pt x="4976" y="2019"/>
                    </a:cubicBezTo>
                    <a:cubicBezTo>
                      <a:pt x="4986" y="2023"/>
                      <a:pt x="4997" y="2034"/>
                      <a:pt x="5007" y="2030"/>
                    </a:cubicBezTo>
                    <a:cubicBezTo>
                      <a:pt x="5019" y="2026"/>
                      <a:pt x="5036" y="2009"/>
                      <a:pt x="5028" y="1999"/>
                    </a:cubicBezTo>
                    <a:cubicBezTo>
                      <a:pt x="5014" y="1982"/>
                      <a:pt x="4966" y="1978"/>
                      <a:pt x="4966" y="1978"/>
                    </a:cubicBezTo>
                    <a:cubicBezTo>
                      <a:pt x="4923" y="1949"/>
                      <a:pt x="4889" y="1922"/>
                      <a:pt x="4842" y="1905"/>
                    </a:cubicBezTo>
                    <a:cubicBezTo>
                      <a:pt x="4828" y="1909"/>
                      <a:pt x="4812" y="1908"/>
                      <a:pt x="4800" y="1916"/>
                    </a:cubicBezTo>
                    <a:cubicBezTo>
                      <a:pt x="4778" y="1931"/>
                      <a:pt x="4764" y="1995"/>
                      <a:pt x="4759" y="2009"/>
                    </a:cubicBezTo>
                    <a:cubicBezTo>
                      <a:pt x="4755" y="2021"/>
                      <a:pt x="4738" y="2023"/>
                      <a:pt x="4728" y="2030"/>
                    </a:cubicBezTo>
                    <a:cubicBezTo>
                      <a:pt x="4577" y="2010"/>
                      <a:pt x="4687" y="2052"/>
                      <a:pt x="4635" y="1947"/>
                    </a:cubicBezTo>
                    <a:cubicBezTo>
                      <a:pt x="4632" y="1942"/>
                      <a:pt x="4545" y="1920"/>
                      <a:pt x="4531" y="1916"/>
                    </a:cubicBezTo>
                    <a:cubicBezTo>
                      <a:pt x="4518" y="1848"/>
                      <a:pt x="4511" y="1833"/>
                      <a:pt x="4521" y="1761"/>
                    </a:cubicBezTo>
                    <a:cubicBezTo>
                      <a:pt x="4555" y="1764"/>
                      <a:pt x="4590" y="1777"/>
                      <a:pt x="4624" y="1771"/>
                    </a:cubicBezTo>
                    <a:cubicBezTo>
                      <a:pt x="4635" y="1769"/>
                      <a:pt x="4632" y="1751"/>
                      <a:pt x="4635" y="1740"/>
                    </a:cubicBezTo>
                    <a:cubicBezTo>
                      <a:pt x="4639" y="1723"/>
                      <a:pt x="4636" y="1703"/>
                      <a:pt x="4645" y="1688"/>
                    </a:cubicBezTo>
                    <a:cubicBezTo>
                      <a:pt x="4653" y="1673"/>
                      <a:pt x="4693" y="1662"/>
                      <a:pt x="4707" y="1657"/>
                    </a:cubicBezTo>
                    <a:cubicBezTo>
                      <a:pt x="4714" y="1647"/>
                      <a:pt x="4719" y="1635"/>
                      <a:pt x="4728" y="1626"/>
                    </a:cubicBezTo>
                    <a:cubicBezTo>
                      <a:pt x="4737" y="1617"/>
                      <a:pt x="4754" y="1617"/>
                      <a:pt x="4759" y="1606"/>
                    </a:cubicBezTo>
                    <a:cubicBezTo>
                      <a:pt x="4812" y="1499"/>
                      <a:pt x="4750" y="1552"/>
                      <a:pt x="4800" y="1492"/>
                    </a:cubicBezTo>
                    <a:cubicBezTo>
                      <a:pt x="4809" y="1481"/>
                      <a:pt x="4818" y="1468"/>
                      <a:pt x="4831" y="1461"/>
                    </a:cubicBezTo>
                    <a:cubicBezTo>
                      <a:pt x="4850" y="1450"/>
                      <a:pt x="4893" y="1440"/>
                      <a:pt x="4893" y="1440"/>
                    </a:cubicBezTo>
                    <a:cubicBezTo>
                      <a:pt x="4909" y="1486"/>
                      <a:pt x="4930" y="1477"/>
                      <a:pt x="4945" y="1523"/>
                    </a:cubicBezTo>
                    <a:cubicBezTo>
                      <a:pt x="4942" y="1547"/>
                      <a:pt x="4944" y="1572"/>
                      <a:pt x="4935" y="1595"/>
                    </a:cubicBezTo>
                    <a:cubicBezTo>
                      <a:pt x="4925" y="1620"/>
                      <a:pt x="4898" y="1635"/>
                      <a:pt x="4883" y="1657"/>
                    </a:cubicBezTo>
                    <a:cubicBezTo>
                      <a:pt x="4894" y="1703"/>
                      <a:pt x="4882" y="1726"/>
                      <a:pt x="4893" y="1771"/>
                    </a:cubicBezTo>
                    <a:cubicBezTo>
                      <a:pt x="4973" y="1745"/>
                      <a:pt x="4881" y="1784"/>
                      <a:pt x="4935" y="1730"/>
                    </a:cubicBezTo>
                    <a:cubicBezTo>
                      <a:pt x="4953" y="1712"/>
                      <a:pt x="4997" y="1688"/>
                      <a:pt x="4997" y="1688"/>
                    </a:cubicBezTo>
                    <a:cubicBezTo>
                      <a:pt x="5039" y="1622"/>
                      <a:pt x="5068" y="1668"/>
                      <a:pt x="5131" y="1626"/>
                    </a:cubicBezTo>
                    <a:cubicBezTo>
                      <a:pt x="5138" y="1616"/>
                      <a:pt x="5142" y="1603"/>
                      <a:pt x="5152" y="1595"/>
                    </a:cubicBezTo>
                    <a:cubicBezTo>
                      <a:pt x="5161" y="1588"/>
                      <a:pt x="5179" y="1595"/>
                      <a:pt x="5183" y="1585"/>
                    </a:cubicBezTo>
                    <a:cubicBezTo>
                      <a:pt x="5230" y="1455"/>
                      <a:pt x="5138" y="1490"/>
                      <a:pt x="5255" y="1471"/>
                    </a:cubicBezTo>
                    <a:cubicBezTo>
                      <a:pt x="5277" y="1409"/>
                      <a:pt x="5249" y="1468"/>
                      <a:pt x="5297" y="1419"/>
                    </a:cubicBezTo>
                    <a:cubicBezTo>
                      <a:pt x="5306" y="1410"/>
                      <a:pt x="5309" y="1397"/>
                      <a:pt x="5317" y="1388"/>
                    </a:cubicBezTo>
                    <a:cubicBezTo>
                      <a:pt x="5326" y="1377"/>
                      <a:pt x="5338" y="1367"/>
                      <a:pt x="5348" y="1357"/>
                    </a:cubicBezTo>
                    <a:cubicBezTo>
                      <a:pt x="5355" y="1336"/>
                      <a:pt x="5362" y="1316"/>
                      <a:pt x="5369" y="1295"/>
                    </a:cubicBezTo>
                    <a:cubicBezTo>
                      <a:pt x="5375" y="1277"/>
                      <a:pt x="5403" y="1312"/>
                      <a:pt x="5421" y="1316"/>
                    </a:cubicBezTo>
                    <a:cubicBezTo>
                      <a:pt x="5462" y="1326"/>
                      <a:pt x="5545" y="1337"/>
                      <a:pt x="5545" y="1337"/>
                    </a:cubicBezTo>
                    <a:cubicBezTo>
                      <a:pt x="5532" y="1296"/>
                      <a:pt x="5524" y="1279"/>
                      <a:pt x="5483" y="1264"/>
                    </a:cubicBezTo>
                    <a:cubicBezTo>
                      <a:pt x="5530" y="1193"/>
                      <a:pt x="5500" y="1210"/>
                      <a:pt x="5555" y="1192"/>
                    </a:cubicBezTo>
                    <a:cubicBezTo>
                      <a:pt x="5574" y="1138"/>
                      <a:pt x="5595" y="1157"/>
                      <a:pt x="5628" y="1109"/>
                    </a:cubicBezTo>
                    <a:cubicBezTo>
                      <a:pt x="5621" y="1099"/>
                      <a:pt x="5607" y="1090"/>
                      <a:pt x="5607" y="1078"/>
                    </a:cubicBezTo>
                    <a:cubicBezTo>
                      <a:pt x="5607" y="1066"/>
                      <a:pt x="5624" y="1059"/>
                      <a:pt x="5628" y="1047"/>
                    </a:cubicBezTo>
                    <a:cubicBezTo>
                      <a:pt x="5635" y="1024"/>
                      <a:pt x="5635" y="999"/>
                      <a:pt x="5638" y="975"/>
                    </a:cubicBezTo>
                    <a:lnTo>
                      <a:pt x="5648" y="416"/>
                    </a:lnTo>
                    <a:cubicBezTo>
                      <a:pt x="5645" y="406"/>
                      <a:pt x="5638" y="385"/>
                      <a:pt x="5638" y="385"/>
                    </a:cubicBezTo>
                    <a:close/>
                  </a:path>
                </a:pathLst>
              </a:custGeom>
              <a:solidFill>
                <a:srgbClr val="FFFF00"/>
              </a:solidFill>
              <a:ln w="38100" cmpd="sng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709" name="Freeform 5"/>
              <p:cNvSpPr>
                <a:spLocks/>
              </p:cNvSpPr>
              <p:nvPr/>
            </p:nvSpPr>
            <p:spPr bwMode="auto">
              <a:xfrm>
                <a:off x="2338" y="1634"/>
                <a:ext cx="2380" cy="1005"/>
              </a:xfrm>
              <a:custGeom>
                <a:avLst/>
                <a:gdLst>
                  <a:gd name="T0" fmla="*/ 0 w 2380"/>
                  <a:gd name="T1" fmla="*/ 704 h 1005"/>
                  <a:gd name="T2" fmla="*/ 62 w 2380"/>
                  <a:gd name="T3" fmla="*/ 745 h 1005"/>
                  <a:gd name="T4" fmla="*/ 83 w 2380"/>
                  <a:gd name="T5" fmla="*/ 776 h 1005"/>
                  <a:gd name="T6" fmla="*/ 124 w 2380"/>
                  <a:gd name="T7" fmla="*/ 786 h 1005"/>
                  <a:gd name="T8" fmla="*/ 176 w 2380"/>
                  <a:gd name="T9" fmla="*/ 735 h 1005"/>
                  <a:gd name="T10" fmla="*/ 207 w 2380"/>
                  <a:gd name="T11" fmla="*/ 797 h 1005"/>
                  <a:gd name="T12" fmla="*/ 279 w 2380"/>
                  <a:gd name="T13" fmla="*/ 828 h 1005"/>
                  <a:gd name="T14" fmla="*/ 310 w 2380"/>
                  <a:gd name="T15" fmla="*/ 890 h 1005"/>
                  <a:gd name="T16" fmla="*/ 517 w 2380"/>
                  <a:gd name="T17" fmla="*/ 931 h 1005"/>
                  <a:gd name="T18" fmla="*/ 579 w 2380"/>
                  <a:gd name="T19" fmla="*/ 962 h 1005"/>
                  <a:gd name="T20" fmla="*/ 600 w 2380"/>
                  <a:gd name="T21" fmla="*/ 993 h 1005"/>
                  <a:gd name="T22" fmla="*/ 641 w 2380"/>
                  <a:gd name="T23" fmla="*/ 1004 h 1005"/>
                  <a:gd name="T24" fmla="*/ 683 w 2380"/>
                  <a:gd name="T25" fmla="*/ 993 h 1005"/>
                  <a:gd name="T26" fmla="*/ 672 w 2380"/>
                  <a:gd name="T27" fmla="*/ 962 h 1005"/>
                  <a:gd name="T28" fmla="*/ 631 w 2380"/>
                  <a:gd name="T29" fmla="*/ 890 h 1005"/>
                  <a:gd name="T30" fmla="*/ 589 w 2380"/>
                  <a:gd name="T31" fmla="*/ 859 h 1005"/>
                  <a:gd name="T32" fmla="*/ 569 w 2380"/>
                  <a:gd name="T33" fmla="*/ 828 h 1005"/>
                  <a:gd name="T34" fmla="*/ 507 w 2380"/>
                  <a:gd name="T35" fmla="*/ 797 h 1005"/>
                  <a:gd name="T36" fmla="*/ 476 w 2380"/>
                  <a:gd name="T37" fmla="*/ 673 h 1005"/>
                  <a:gd name="T38" fmla="*/ 538 w 2380"/>
                  <a:gd name="T39" fmla="*/ 652 h 1005"/>
                  <a:gd name="T40" fmla="*/ 631 w 2380"/>
                  <a:gd name="T41" fmla="*/ 631 h 1005"/>
                  <a:gd name="T42" fmla="*/ 734 w 2380"/>
                  <a:gd name="T43" fmla="*/ 652 h 1005"/>
                  <a:gd name="T44" fmla="*/ 879 w 2380"/>
                  <a:gd name="T45" fmla="*/ 600 h 1005"/>
                  <a:gd name="T46" fmla="*/ 889 w 2380"/>
                  <a:gd name="T47" fmla="*/ 507 h 1005"/>
                  <a:gd name="T48" fmla="*/ 972 w 2380"/>
                  <a:gd name="T49" fmla="*/ 455 h 1005"/>
                  <a:gd name="T50" fmla="*/ 1096 w 2380"/>
                  <a:gd name="T51" fmla="*/ 362 h 1005"/>
                  <a:gd name="T52" fmla="*/ 1138 w 2380"/>
                  <a:gd name="T53" fmla="*/ 300 h 1005"/>
                  <a:gd name="T54" fmla="*/ 1158 w 2380"/>
                  <a:gd name="T55" fmla="*/ 269 h 1005"/>
                  <a:gd name="T56" fmla="*/ 1169 w 2380"/>
                  <a:gd name="T57" fmla="*/ 83 h 1005"/>
                  <a:gd name="T58" fmla="*/ 1189 w 2380"/>
                  <a:gd name="T59" fmla="*/ 21 h 1005"/>
                  <a:gd name="T60" fmla="*/ 1272 w 2380"/>
                  <a:gd name="T61" fmla="*/ 0 h 1005"/>
                  <a:gd name="T62" fmla="*/ 1438 w 2380"/>
                  <a:gd name="T63" fmla="*/ 31 h 1005"/>
                  <a:gd name="T64" fmla="*/ 1500 w 2380"/>
                  <a:gd name="T65" fmla="*/ 52 h 1005"/>
                  <a:gd name="T66" fmla="*/ 1531 w 2380"/>
                  <a:gd name="T67" fmla="*/ 73 h 1005"/>
                  <a:gd name="T68" fmla="*/ 1593 w 2380"/>
                  <a:gd name="T69" fmla="*/ 93 h 1005"/>
                  <a:gd name="T70" fmla="*/ 1593 w 2380"/>
                  <a:gd name="T71" fmla="*/ 155 h 1005"/>
                  <a:gd name="T72" fmla="*/ 1551 w 2380"/>
                  <a:gd name="T73" fmla="*/ 217 h 1005"/>
                  <a:gd name="T74" fmla="*/ 1541 w 2380"/>
                  <a:gd name="T75" fmla="*/ 352 h 1005"/>
                  <a:gd name="T76" fmla="*/ 1562 w 2380"/>
                  <a:gd name="T77" fmla="*/ 414 h 1005"/>
                  <a:gd name="T78" fmla="*/ 1551 w 2380"/>
                  <a:gd name="T79" fmla="*/ 548 h 1005"/>
                  <a:gd name="T80" fmla="*/ 1562 w 2380"/>
                  <a:gd name="T81" fmla="*/ 652 h 1005"/>
                  <a:gd name="T82" fmla="*/ 1531 w 2380"/>
                  <a:gd name="T83" fmla="*/ 766 h 1005"/>
                  <a:gd name="T84" fmla="*/ 1613 w 2380"/>
                  <a:gd name="T85" fmla="*/ 807 h 1005"/>
                  <a:gd name="T86" fmla="*/ 1696 w 2380"/>
                  <a:gd name="T87" fmla="*/ 745 h 1005"/>
                  <a:gd name="T88" fmla="*/ 1872 w 2380"/>
                  <a:gd name="T89" fmla="*/ 755 h 1005"/>
                  <a:gd name="T90" fmla="*/ 2007 w 2380"/>
                  <a:gd name="T91" fmla="*/ 724 h 1005"/>
                  <a:gd name="T92" fmla="*/ 2069 w 2380"/>
                  <a:gd name="T93" fmla="*/ 631 h 1005"/>
                  <a:gd name="T94" fmla="*/ 2089 w 2380"/>
                  <a:gd name="T95" fmla="*/ 600 h 1005"/>
                  <a:gd name="T96" fmla="*/ 2172 w 2380"/>
                  <a:gd name="T97" fmla="*/ 548 h 1005"/>
                  <a:gd name="T98" fmla="*/ 2244 w 2380"/>
                  <a:gd name="T99" fmla="*/ 476 h 1005"/>
                  <a:gd name="T100" fmla="*/ 2369 w 2380"/>
                  <a:gd name="T101" fmla="*/ 352 h 1005"/>
                  <a:gd name="T102" fmla="*/ 2379 w 2380"/>
                  <a:gd name="T103" fmla="*/ 311 h 1005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2380"/>
                  <a:gd name="T157" fmla="*/ 0 h 1005"/>
                  <a:gd name="T158" fmla="*/ 2380 w 2380"/>
                  <a:gd name="T159" fmla="*/ 1005 h 1005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2380" h="1005">
                    <a:moveTo>
                      <a:pt x="0" y="704"/>
                    </a:moveTo>
                    <a:cubicBezTo>
                      <a:pt x="39" y="716"/>
                      <a:pt x="32" y="709"/>
                      <a:pt x="62" y="745"/>
                    </a:cubicBezTo>
                    <a:cubicBezTo>
                      <a:pt x="70" y="755"/>
                      <a:pt x="73" y="769"/>
                      <a:pt x="83" y="776"/>
                    </a:cubicBezTo>
                    <a:cubicBezTo>
                      <a:pt x="95" y="784"/>
                      <a:pt x="110" y="783"/>
                      <a:pt x="124" y="786"/>
                    </a:cubicBezTo>
                    <a:cubicBezTo>
                      <a:pt x="130" y="776"/>
                      <a:pt x="156" y="731"/>
                      <a:pt x="176" y="735"/>
                    </a:cubicBezTo>
                    <a:cubicBezTo>
                      <a:pt x="195" y="739"/>
                      <a:pt x="199" y="787"/>
                      <a:pt x="207" y="797"/>
                    </a:cubicBezTo>
                    <a:cubicBezTo>
                      <a:pt x="224" y="818"/>
                      <a:pt x="256" y="822"/>
                      <a:pt x="279" y="828"/>
                    </a:cubicBezTo>
                    <a:cubicBezTo>
                      <a:pt x="292" y="847"/>
                      <a:pt x="296" y="872"/>
                      <a:pt x="310" y="890"/>
                    </a:cubicBezTo>
                    <a:cubicBezTo>
                      <a:pt x="350" y="939"/>
                      <a:pt x="489" y="929"/>
                      <a:pt x="517" y="931"/>
                    </a:cubicBezTo>
                    <a:cubicBezTo>
                      <a:pt x="543" y="939"/>
                      <a:pt x="558" y="941"/>
                      <a:pt x="579" y="962"/>
                    </a:cubicBezTo>
                    <a:cubicBezTo>
                      <a:pt x="588" y="971"/>
                      <a:pt x="590" y="986"/>
                      <a:pt x="600" y="993"/>
                    </a:cubicBezTo>
                    <a:cubicBezTo>
                      <a:pt x="612" y="1001"/>
                      <a:pt x="627" y="1000"/>
                      <a:pt x="641" y="1004"/>
                    </a:cubicBezTo>
                    <a:cubicBezTo>
                      <a:pt x="655" y="1000"/>
                      <a:pt x="674" y="1005"/>
                      <a:pt x="683" y="993"/>
                    </a:cubicBezTo>
                    <a:cubicBezTo>
                      <a:pt x="690" y="984"/>
                      <a:pt x="674" y="973"/>
                      <a:pt x="672" y="962"/>
                    </a:cubicBezTo>
                    <a:cubicBezTo>
                      <a:pt x="655" y="888"/>
                      <a:pt x="685" y="907"/>
                      <a:pt x="631" y="890"/>
                    </a:cubicBezTo>
                    <a:cubicBezTo>
                      <a:pt x="617" y="880"/>
                      <a:pt x="601" y="871"/>
                      <a:pt x="589" y="859"/>
                    </a:cubicBezTo>
                    <a:cubicBezTo>
                      <a:pt x="580" y="850"/>
                      <a:pt x="578" y="836"/>
                      <a:pt x="569" y="828"/>
                    </a:cubicBezTo>
                    <a:cubicBezTo>
                      <a:pt x="551" y="813"/>
                      <a:pt x="526" y="810"/>
                      <a:pt x="507" y="797"/>
                    </a:cubicBezTo>
                    <a:cubicBezTo>
                      <a:pt x="485" y="764"/>
                      <a:pt x="434" y="721"/>
                      <a:pt x="476" y="673"/>
                    </a:cubicBezTo>
                    <a:cubicBezTo>
                      <a:pt x="490" y="657"/>
                      <a:pt x="538" y="652"/>
                      <a:pt x="538" y="652"/>
                    </a:cubicBezTo>
                    <a:cubicBezTo>
                      <a:pt x="575" y="627"/>
                      <a:pt x="588" y="617"/>
                      <a:pt x="631" y="631"/>
                    </a:cubicBezTo>
                    <a:cubicBezTo>
                      <a:pt x="673" y="659"/>
                      <a:pt x="684" y="664"/>
                      <a:pt x="734" y="652"/>
                    </a:cubicBezTo>
                    <a:cubicBezTo>
                      <a:pt x="782" y="620"/>
                      <a:pt x="831" y="632"/>
                      <a:pt x="879" y="600"/>
                    </a:cubicBezTo>
                    <a:cubicBezTo>
                      <a:pt x="910" y="555"/>
                      <a:pt x="921" y="554"/>
                      <a:pt x="889" y="507"/>
                    </a:cubicBezTo>
                    <a:cubicBezTo>
                      <a:pt x="907" y="456"/>
                      <a:pt x="925" y="472"/>
                      <a:pt x="972" y="455"/>
                    </a:cubicBezTo>
                    <a:cubicBezTo>
                      <a:pt x="1002" y="411"/>
                      <a:pt x="1045" y="376"/>
                      <a:pt x="1096" y="362"/>
                    </a:cubicBezTo>
                    <a:cubicBezTo>
                      <a:pt x="1110" y="341"/>
                      <a:pt x="1124" y="321"/>
                      <a:pt x="1138" y="300"/>
                    </a:cubicBezTo>
                    <a:cubicBezTo>
                      <a:pt x="1145" y="290"/>
                      <a:pt x="1158" y="269"/>
                      <a:pt x="1158" y="269"/>
                    </a:cubicBezTo>
                    <a:cubicBezTo>
                      <a:pt x="1162" y="207"/>
                      <a:pt x="1161" y="145"/>
                      <a:pt x="1169" y="83"/>
                    </a:cubicBezTo>
                    <a:cubicBezTo>
                      <a:pt x="1172" y="61"/>
                      <a:pt x="1168" y="26"/>
                      <a:pt x="1189" y="21"/>
                    </a:cubicBezTo>
                    <a:cubicBezTo>
                      <a:pt x="1217" y="14"/>
                      <a:pt x="1244" y="7"/>
                      <a:pt x="1272" y="0"/>
                    </a:cubicBezTo>
                    <a:cubicBezTo>
                      <a:pt x="1330" y="12"/>
                      <a:pt x="1377" y="24"/>
                      <a:pt x="1438" y="31"/>
                    </a:cubicBezTo>
                    <a:cubicBezTo>
                      <a:pt x="1459" y="38"/>
                      <a:pt x="1482" y="40"/>
                      <a:pt x="1500" y="52"/>
                    </a:cubicBezTo>
                    <a:cubicBezTo>
                      <a:pt x="1510" y="59"/>
                      <a:pt x="1520" y="68"/>
                      <a:pt x="1531" y="73"/>
                    </a:cubicBezTo>
                    <a:cubicBezTo>
                      <a:pt x="1551" y="82"/>
                      <a:pt x="1593" y="93"/>
                      <a:pt x="1593" y="93"/>
                    </a:cubicBezTo>
                    <a:cubicBezTo>
                      <a:pt x="1603" y="123"/>
                      <a:pt x="1610" y="125"/>
                      <a:pt x="1593" y="155"/>
                    </a:cubicBezTo>
                    <a:cubicBezTo>
                      <a:pt x="1581" y="177"/>
                      <a:pt x="1551" y="217"/>
                      <a:pt x="1551" y="217"/>
                    </a:cubicBezTo>
                    <a:cubicBezTo>
                      <a:pt x="1541" y="271"/>
                      <a:pt x="1526" y="297"/>
                      <a:pt x="1541" y="352"/>
                    </a:cubicBezTo>
                    <a:cubicBezTo>
                      <a:pt x="1547" y="373"/>
                      <a:pt x="1562" y="414"/>
                      <a:pt x="1562" y="414"/>
                    </a:cubicBezTo>
                    <a:cubicBezTo>
                      <a:pt x="1558" y="459"/>
                      <a:pt x="1551" y="503"/>
                      <a:pt x="1551" y="548"/>
                    </a:cubicBezTo>
                    <a:cubicBezTo>
                      <a:pt x="1551" y="583"/>
                      <a:pt x="1562" y="617"/>
                      <a:pt x="1562" y="652"/>
                    </a:cubicBezTo>
                    <a:cubicBezTo>
                      <a:pt x="1562" y="686"/>
                      <a:pt x="1542" y="733"/>
                      <a:pt x="1531" y="766"/>
                    </a:cubicBezTo>
                    <a:cubicBezTo>
                      <a:pt x="1546" y="826"/>
                      <a:pt x="1555" y="826"/>
                      <a:pt x="1613" y="807"/>
                    </a:cubicBezTo>
                    <a:cubicBezTo>
                      <a:pt x="1637" y="771"/>
                      <a:pt x="1655" y="758"/>
                      <a:pt x="1696" y="745"/>
                    </a:cubicBezTo>
                    <a:cubicBezTo>
                      <a:pt x="1762" y="766"/>
                      <a:pt x="1802" y="764"/>
                      <a:pt x="1872" y="755"/>
                    </a:cubicBezTo>
                    <a:cubicBezTo>
                      <a:pt x="1916" y="741"/>
                      <a:pt x="1962" y="736"/>
                      <a:pt x="2007" y="724"/>
                    </a:cubicBezTo>
                    <a:cubicBezTo>
                      <a:pt x="2028" y="693"/>
                      <a:pt x="2048" y="662"/>
                      <a:pt x="2069" y="631"/>
                    </a:cubicBezTo>
                    <a:cubicBezTo>
                      <a:pt x="2076" y="621"/>
                      <a:pt x="2078" y="605"/>
                      <a:pt x="2089" y="600"/>
                    </a:cubicBezTo>
                    <a:cubicBezTo>
                      <a:pt x="2117" y="586"/>
                      <a:pt x="2150" y="572"/>
                      <a:pt x="2172" y="548"/>
                    </a:cubicBezTo>
                    <a:cubicBezTo>
                      <a:pt x="2241" y="470"/>
                      <a:pt x="2180" y="497"/>
                      <a:pt x="2244" y="476"/>
                    </a:cubicBezTo>
                    <a:cubicBezTo>
                      <a:pt x="2306" y="435"/>
                      <a:pt x="2294" y="376"/>
                      <a:pt x="2369" y="352"/>
                    </a:cubicBezTo>
                    <a:cubicBezTo>
                      <a:pt x="2380" y="318"/>
                      <a:pt x="2379" y="332"/>
                      <a:pt x="2379" y="311"/>
                    </a:cubicBezTo>
                  </a:path>
                </a:pathLst>
              </a:custGeom>
              <a:solidFill>
                <a:srgbClr val="FFFF00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710" name="Freeform 6"/>
              <p:cNvSpPr>
                <a:spLocks/>
              </p:cNvSpPr>
              <p:nvPr/>
            </p:nvSpPr>
            <p:spPr bwMode="auto">
              <a:xfrm>
                <a:off x="1976" y="2410"/>
                <a:ext cx="3196" cy="1242"/>
              </a:xfrm>
              <a:custGeom>
                <a:avLst/>
                <a:gdLst>
                  <a:gd name="T0" fmla="*/ 0 w 3196"/>
                  <a:gd name="T1" fmla="*/ 0 h 1242"/>
                  <a:gd name="T2" fmla="*/ 165 w 3196"/>
                  <a:gd name="T3" fmla="*/ 10 h 1242"/>
                  <a:gd name="T4" fmla="*/ 310 w 3196"/>
                  <a:gd name="T5" fmla="*/ 83 h 1242"/>
                  <a:gd name="T6" fmla="*/ 445 w 3196"/>
                  <a:gd name="T7" fmla="*/ 217 h 1242"/>
                  <a:gd name="T8" fmla="*/ 538 w 3196"/>
                  <a:gd name="T9" fmla="*/ 341 h 1242"/>
                  <a:gd name="T10" fmla="*/ 600 w 3196"/>
                  <a:gd name="T11" fmla="*/ 424 h 1242"/>
                  <a:gd name="T12" fmla="*/ 662 w 3196"/>
                  <a:gd name="T13" fmla="*/ 672 h 1242"/>
                  <a:gd name="T14" fmla="*/ 610 w 3196"/>
                  <a:gd name="T15" fmla="*/ 827 h 1242"/>
                  <a:gd name="T16" fmla="*/ 641 w 3196"/>
                  <a:gd name="T17" fmla="*/ 952 h 1242"/>
                  <a:gd name="T18" fmla="*/ 703 w 3196"/>
                  <a:gd name="T19" fmla="*/ 983 h 1242"/>
                  <a:gd name="T20" fmla="*/ 724 w 3196"/>
                  <a:gd name="T21" fmla="*/ 1014 h 1242"/>
                  <a:gd name="T22" fmla="*/ 765 w 3196"/>
                  <a:gd name="T23" fmla="*/ 1014 h 1242"/>
                  <a:gd name="T24" fmla="*/ 910 w 3196"/>
                  <a:gd name="T25" fmla="*/ 1189 h 1242"/>
                  <a:gd name="T26" fmla="*/ 931 w 3196"/>
                  <a:gd name="T27" fmla="*/ 1158 h 1242"/>
                  <a:gd name="T28" fmla="*/ 941 w 3196"/>
                  <a:gd name="T29" fmla="*/ 1210 h 1242"/>
                  <a:gd name="T30" fmla="*/ 972 w 3196"/>
                  <a:gd name="T31" fmla="*/ 1200 h 1242"/>
                  <a:gd name="T32" fmla="*/ 1034 w 3196"/>
                  <a:gd name="T33" fmla="*/ 1169 h 1242"/>
                  <a:gd name="T34" fmla="*/ 1076 w 3196"/>
                  <a:gd name="T35" fmla="*/ 1138 h 1242"/>
                  <a:gd name="T36" fmla="*/ 1127 w 3196"/>
                  <a:gd name="T37" fmla="*/ 983 h 1242"/>
                  <a:gd name="T38" fmla="*/ 1169 w 3196"/>
                  <a:gd name="T39" fmla="*/ 889 h 1242"/>
                  <a:gd name="T40" fmla="*/ 1262 w 3196"/>
                  <a:gd name="T41" fmla="*/ 869 h 1242"/>
                  <a:gd name="T42" fmla="*/ 1303 w 3196"/>
                  <a:gd name="T43" fmla="*/ 858 h 1242"/>
                  <a:gd name="T44" fmla="*/ 1365 w 3196"/>
                  <a:gd name="T45" fmla="*/ 838 h 1242"/>
                  <a:gd name="T46" fmla="*/ 1427 w 3196"/>
                  <a:gd name="T47" fmla="*/ 807 h 1242"/>
                  <a:gd name="T48" fmla="*/ 1510 w 3196"/>
                  <a:gd name="T49" fmla="*/ 745 h 1242"/>
                  <a:gd name="T50" fmla="*/ 1531 w 3196"/>
                  <a:gd name="T51" fmla="*/ 714 h 1242"/>
                  <a:gd name="T52" fmla="*/ 1593 w 3196"/>
                  <a:gd name="T53" fmla="*/ 693 h 1242"/>
                  <a:gd name="T54" fmla="*/ 1634 w 3196"/>
                  <a:gd name="T55" fmla="*/ 631 h 1242"/>
                  <a:gd name="T56" fmla="*/ 1696 w 3196"/>
                  <a:gd name="T57" fmla="*/ 590 h 1242"/>
                  <a:gd name="T58" fmla="*/ 1903 w 3196"/>
                  <a:gd name="T59" fmla="*/ 517 h 1242"/>
                  <a:gd name="T60" fmla="*/ 1986 w 3196"/>
                  <a:gd name="T61" fmla="*/ 527 h 1242"/>
                  <a:gd name="T62" fmla="*/ 2007 w 3196"/>
                  <a:gd name="T63" fmla="*/ 600 h 1242"/>
                  <a:gd name="T64" fmla="*/ 2131 w 3196"/>
                  <a:gd name="T65" fmla="*/ 621 h 1242"/>
                  <a:gd name="T66" fmla="*/ 2162 w 3196"/>
                  <a:gd name="T67" fmla="*/ 652 h 1242"/>
                  <a:gd name="T68" fmla="*/ 2172 w 3196"/>
                  <a:gd name="T69" fmla="*/ 683 h 1242"/>
                  <a:gd name="T70" fmla="*/ 2234 w 3196"/>
                  <a:gd name="T71" fmla="*/ 714 h 1242"/>
                  <a:gd name="T72" fmla="*/ 2286 w 3196"/>
                  <a:gd name="T73" fmla="*/ 703 h 1242"/>
                  <a:gd name="T74" fmla="*/ 2307 w 3196"/>
                  <a:gd name="T75" fmla="*/ 672 h 1242"/>
                  <a:gd name="T76" fmla="*/ 2369 w 3196"/>
                  <a:gd name="T77" fmla="*/ 621 h 1242"/>
                  <a:gd name="T78" fmla="*/ 2451 w 3196"/>
                  <a:gd name="T79" fmla="*/ 569 h 1242"/>
                  <a:gd name="T80" fmla="*/ 2596 w 3196"/>
                  <a:gd name="T81" fmla="*/ 641 h 1242"/>
                  <a:gd name="T82" fmla="*/ 2741 w 3196"/>
                  <a:gd name="T83" fmla="*/ 548 h 1242"/>
                  <a:gd name="T84" fmla="*/ 2751 w 3196"/>
                  <a:gd name="T85" fmla="*/ 476 h 1242"/>
                  <a:gd name="T86" fmla="*/ 2844 w 3196"/>
                  <a:gd name="T87" fmla="*/ 414 h 1242"/>
                  <a:gd name="T88" fmla="*/ 2917 w 3196"/>
                  <a:gd name="T89" fmla="*/ 279 h 1242"/>
                  <a:gd name="T90" fmla="*/ 3051 w 3196"/>
                  <a:gd name="T91" fmla="*/ 290 h 1242"/>
                  <a:gd name="T92" fmla="*/ 3134 w 3196"/>
                  <a:gd name="T93" fmla="*/ 310 h 1242"/>
                  <a:gd name="T94" fmla="*/ 3196 w 3196"/>
                  <a:gd name="T95" fmla="*/ 331 h 1242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3196"/>
                  <a:gd name="T145" fmla="*/ 0 h 1242"/>
                  <a:gd name="T146" fmla="*/ 3196 w 3196"/>
                  <a:gd name="T147" fmla="*/ 1242 h 1242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3196" h="1242">
                    <a:moveTo>
                      <a:pt x="0" y="0"/>
                    </a:moveTo>
                    <a:cubicBezTo>
                      <a:pt x="58" y="40"/>
                      <a:pt x="98" y="28"/>
                      <a:pt x="165" y="10"/>
                    </a:cubicBezTo>
                    <a:cubicBezTo>
                      <a:pt x="219" y="24"/>
                      <a:pt x="261" y="58"/>
                      <a:pt x="310" y="83"/>
                    </a:cubicBezTo>
                    <a:cubicBezTo>
                      <a:pt x="352" y="147"/>
                      <a:pt x="368" y="199"/>
                      <a:pt x="445" y="217"/>
                    </a:cubicBezTo>
                    <a:cubicBezTo>
                      <a:pt x="473" y="260"/>
                      <a:pt x="496" y="314"/>
                      <a:pt x="538" y="341"/>
                    </a:cubicBezTo>
                    <a:cubicBezTo>
                      <a:pt x="560" y="376"/>
                      <a:pt x="586" y="385"/>
                      <a:pt x="600" y="424"/>
                    </a:cubicBezTo>
                    <a:cubicBezTo>
                      <a:pt x="607" y="515"/>
                      <a:pt x="611" y="597"/>
                      <a:pt x="662" y="672"/>
                    </a:cubicBezTo>
                    <a:cubicBezTo>
                      <a:pt x="647" y="728"/>
                      <a:pt x="625" y="768"/>
                      <a:pt x="610" y="827"/>
                    </a:cubicBezTo>
                    <a:cubicBezTo>
                      <a:pt x="616" y="858"/>
                      <a:pt x="620" y="926"/>
                      <a:pt x="641" y="952"/>
                    </a:cubicBezTo>
                    <a:cubicBezTo>
                      <a:pt x="654" y="968"/>
                      <a:pt x="685" y="976"/>
                      <a:pt x="703" y="983"/>
                    </a:cubicBezTo>
                    <a:cubicBezTo>
                      <a:pt x="710" y="993"/>
                      <a:pt x="712" y="1014"/>
                      <a:pt x="724" y="1014"/>
                    </a:cubicBezTo>
                    <a:cubicBezTo>
                      <a:pt x="775" y="1014"/>
                      <a:pt x="741" y="940"/>
                      <a:pt x="765" y="1014"/>
                    </a:cubicBezTo>
                    <a:cubicBezTo>
                      <a:pt x="785" y="1187"/>
                      <a:pt x="728" y="1242"/>
                      <a:pt x="910" y="1189"/>
                    </a:cubicBezTo>
                    <a:cubicBezTo>
                      <a:pt x="922" y="1186"/>
                      <a:pt x="924" y="1168"/>
                      <a:pt x="931" y="1158"/>
                    </a:cubicBezTo>
                    <a:cubicBezTo>
                      <a:pt x="934" y="1175"/>
                      <a:pt x="929" y="1197"/>
                      <a:pt x="941" y="1210"/>
                    </a:cubicBezTo>
                    <a:cubicBezTo>
                      <a:pt x="949" y="1218"/>
                      <a:pt x="962" y="1205"/>
                      <a:pt x="972" y="1200"/>
                    </a:cubicBezTo>
                    <a:cubicBezTo>
                      <a:pt x="1052" y="1160"/>
                      <a:pt x="956" y="1194"/>
                      <a:pt x="1034" y="1169"/>
                    </a:cubicBezTo>
                    <a:cubicBezTo>
                      <a:pt x="1048" y="1159"/>
                      <a:pt x="1070" y="1154"/>
                      <a:pt x="1076" y="1138"/>
                    </a:cubicBezTo>
                    <a:cubicBezTo>
                      <a:pt x="1141" y="963"/>
                      <a:pt x="1046" y="1035"/>
                      <a:pt x="1127" y="983"/>
                    </a:cubicBezTo>
                    <a:cubicBezTo>
                      <a:pt x="1132" y="969"/>
                      <a:pt x="1161" y="897"/>
                      <a:pt x="1169" y="889"/>
                    </a:cubicBezTo>
                    <a:cubicBezTo>
                      <a:pt x="1191" y="867"/>
                      <a:pt x="1231" y="875"/>
                      <a:pt x="1262" y="869"/>
                    </a:cubicBezTo>
                    <a:cubicBezTo>
                      <a:pt x="1276" y="866"/>
                      <a:pt x="1289" y="862"/>
                      <a:pt x="1303" y="858"/>
                    </a:cubicBezTo>
                    <a:cubicBezTo>
                      <a:pt x="1324" y="852"/>
                      <a:pt x="1365" y="838"/>
                      <a:pt x="1365" y="838"/>
                    </a:cubicBezTo>
                    <a:cubicBezTo>
                      <a:pt x="1384" y="825"/>
                      <a:pt x="1408" y="820"/>
                      <a:pt x="1427" y="807"/>
                    </a:cubicBezTo>
                    <a:cubicBezTo>
                      <a:pt x="1547" y="721"/>
                      <a:pt x="1399" y="799"/>
                      <a:pt x="1510" y="745"/>
                    </a:cubicBezTo>
                    <a:cubicBezTo>
                      <a:pt x="1517" y="735"/>
                      <a:pt x="1520" y="721"/>
                      <a:pt x="1531" y="714"/>
                    </a:cubicBezTo>
                    <a:cubicBezTo>
                      <a:pt x="1549" y="702"/>
                      <a:pt x="1593" y="693"/>
                      <a:pt x="1593" y="693"/>
                    </a:cubicBezTo>
                    <a:cubicBezTo>
                      <a:pt x="1607" y="672"/>
                      <a:pt x="1613" y="645"/>
                      <a:pt x="1634" y="631"/>
                    </a:cubicBezTo>
                    <a:cubicBezTo>
                      <a:pt x="1655" y="617"/>
                      <a:pt x="1696" y="590"/>
                      <a:pt x="1696" y="590"/>
                    </a:cubicBezTo>
                    <a:cubicBezTo>
                      <a:pt x="1738" y="526"/>
                      <a:pt x="1833" y="524"/>
                      <a:pt x="1903" y="517"/>
                    </a:cubicBezTo>
                    <a:cubicBezTo>
                      <a:pt x="1931" y="520"/>
                      <a:pt x="1962" y="513"/>
                      <a:pt x="1986" y="527"/>
                    </a:cubicBezTo>
                    <a:cubicBezTo>
                      <a:pt x="2008" y="539"/>
                      <a:pt x="1989" y="582"/>
                      <a:pt x="2007" y="600"/>
                    </a:cubicBezTo>
                    <a:cubicBezTo>
                      <a:pt x="2037" y="629"/>
                      <a:pt x="2089" y="616"/>
                      <a:pt x="2131" y="621"/>
                    </a:cubicBezTo>
                    <a:cubicBezTo>
                      <a:pt x="2141" y="631"/>
                      <a:pt x="2154" y="640"/>
                      <a:pt x="2162" y="652"/>
                    </a:cubicBezTo>
                    <a:cubicBezTo>
                      <a:pt x="2168" y="661"/>
                      <a:pt x="2165" y="675"/>
                      <a:pt x="2172" y="683"/>
                    </a:cubicBezTo>
                    <a:cubicBezTo>
                      <a:pt x="2185" y="699"/>
                      <a:pt x="2216" y="707"/>
                      <a:pt x="2234" y="714"/>
                    </a:cubicBezTo>
                    <a:cubicBezTo>
                      <a:pt x="2251" y="710"/>
                      <a:pt x="2271" y="712"/>
                      <a:pt x="2286" y="703"/>
                    </a:cubicBezTo>
                    <a:cubicBezTo>
                      <a:pt x="2297" y="697"/>
                      <a:pt x="2299" y="682"/>
                      <a:pt x="2307" y="672"/>
                    </a:cubicBezTo>
                    <a:cubicBezTo>
                      <a:pt x="2333" y="641"/>
                      <a:pt x="2337" y="641"/>
                      <a:pt x="2369" y="621"/>
                    </a:cubicBezTo>
                    <a:cubicBezTo>
                      <a:pt x="2395" y="538"/>
                      <a:pt x="2367" y="554"/>
                      <a:pt x="2451" y="569"/>
                    </a:cubicBezTo>
                    <a:cubicBezTo>
                      <a:pt x="2496" y="600"/>
                      <a:pt x="2544" y="624"/>
                      <a:pt x="2596" y="641"/>
                    </a:cubicBezTo>
                    <a:cubicBezTo>
                      <a:pt x="2677" y="628"/>
                      <a:pt x="2696" y="615"/>
                      <a:pt x="2741" y="548"/>
                    </a:cubicBezTo>
                    <a:cubicBezTo>
                      <a:pt x="2744" y="524"/>
                      <a:pt x="2742" y="499"/>
                      <a:pt x="2751" y="476"/>
                    </a:cubicBezTo>
                    <a:cubicBezTo>
                      <a:pt x="2764" y="444"/>
                      <a:pt x="2818" y="431"/>
                      <a:pt x="2844" y="414"/>
                    </a:cubicBezTo>
                    <a:cubicBezTo>
                      <a:pt x="2882" y="358"/>
                      <a:pt x="2849" y="303"/>
                      <a:pt x="2917" y="279"/>
                    </a:cubicBezTo>
                    <a:cubicBezTo>
                      <a:pt x="2962" y="283"/>
                      <a:pt x="3007" y="284"/>
                      <a:pt x="3051" y="290"/>
                    </a:cubicBezTo>
                    <a:cubicBezTo>
                      <a:pt x="3079" y="294"/>
                      <a:pt x="3134" y="310"/>
                      <a:pt x="3134" y="310"/>
                    </a:cubicBezTo>
                    <a:cubicBezTo>
                      <a:pt x="3140" y="314"/>
                      <a:pt x="3196" y="363"/>
                      <a:pt x="3196" y="331"/>
                    </a:cubicBezTo>
                  </a:path>
                </a:pathLst>
              </a:custGeom>
              <a:solidFill>
                <a:srgbClr val="FFFF00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711" name="Freeform 7"/>
              <p:cNvSpPr>
                <a:spLocks/>
              </p:cNvSpPr>
              <p:nvPr/>
            </p:nvSpPr>
            <p:spPr bwMode="auto">
              <a:xfrm>
                <a:off x="4903" y="10"/>
                <a:ext cx="397" cy="1666"/>
              </a:xfrm>
              <a:custGeom>
                <a:avLst/>
                <a:gdLst>
                  <a:gd name="T0" fmla="*/ 31 w 397"/>
                  <a:gd name="T1" fmla="*/ 0 h 1666"/>
                  <a:gd name="T2" fmla="*/ 21 w 397"/>
                  <a:gd name="T3" fmla="*/ 52 h 1666"/>
                  <a:gd name="T4" fmla="*/ 0 w 397"/>
                  <a:gd name="T5" fmla="*/ 114 h 1666"/>
                  <a:gd name="T6" fmla="*/ 83 w 397"/>
                  <a:gd name="T7" fmla="*/ 207 h 1666"/>
                  <a:gd name="T8" fmla="*/ 166 w 397"/>
                  <a:gd name="T9" fmla="*/ 331 h 1666"/>
                  <a:gd name="T10" fmla="*/ 166 w 397"/>
                  <a:gd name="T11" fmla="*/ 569 h 1666"/>
                  <a:gd name="T12" fmla="*/ 207 w 397"/>
                  <a:gd name="T13" fmla="*/ 642 h 1666"/>
                  <a:gd name="T14" fmla="*/ 310 w 397"/>
                  <a:gd name="T15" fmla="*/ 704 h 1666"/>
                  <a:gd name="T16" fmla="*/ 383 w 397"/>
                  <a:gd name="T17" fmla="*/ 807 h 1666"/>
                  <a:gd name="T18" fmla="*/ 393 w 397"/>
                  <a:gd name="T19" fmla="*/ 838 h 1666"/>
                  <a:gd name="T20" fmla="*/ 331 w 397"/>
                  <a:gd name="T21" fmla="*/ 1004 h 1666"/>
                  <a:gd name="T22" fmla="*/ 279 w 397"/>
                  <a:gd name="T23" fmla="*/ 1159 h 1666"/>
                  <a:gd name="T24" fmla="*/ 238 w 397"/>
                  <a:gd name="T25" fmla="*/ 1252 h 1666"/>
                  <a:gd name="T26" fmla="*/ 197 w 397"/>
                  <a:gd name="T27" fmla="*/ 1428 h 1666"/>
                  <a:gd name="T28" fmla="*/ 176 w 397"/>
                  <a:gd name="T29" fmla="*/ 1531 h 1666"/>
                  <a:gd name="T30" fmla="*/ 176 w 397"/>
                  <a:gd name="T31" fmla="*/ 1531 h 1666"/>
                  <a:gd name="T32" fmla="*/ 207 w 397"/>
                  <a:gd name="T33" fmla="*/ 1521 h 1666"/>
                  <a:gd name="T34" fmla="*/ 155 w 397"/>
                  <a:gd name="T35" fmla="*/ 1604 h 1666"/>
                  <a:gd name="T36" fmla="*/ 42 w 397"/>
                  <a:gd name="T37" fmla="*/ 1666 h 166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97"/>
                  <a:gd name="T58" fmla="*/ 0 h 1666"/>
                  <a:gd name="T59" fmla="*/ 397 w 397"/>
                  <a:gd name="T60" fmla="*/ 1666 h 166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97" h="1666">
                    <a:moveTo>
                      <a:pt x="31" y="0"/>
                    </a:moveTo>
                    <a:cubicBezTo>
                      <a:pt x="28" y="17"/>
                      <a:pt x="26" y="35"/>
                      <a:pt x="21" y="52"/>
                    </a:cubicBezTo>
                    <a:cubicBezTo>
                      <a:pt x="15" y="73"/>
                      <a:pt x="0" y="114"/>
                      <a:pt x="0" y="114"/>
                    </a:cubicBezTo>
                    <a:cubicBezTo>
                      <a:pt x="14" y="169"/>
                      <a:pt x="32" y="182"/>
                      <a:pt x="83" y="207"/>
                    </a:cubicBezTo>
                    <a:cubicBezTo>
                      <a:pt x="100" y="259"/>
                      <a:pt x="136" y="287"/>
                      <a:pt x="166" y="331"/>
                    </a:cubicBezTo>
                    <a:cubicBezTo>
                      <a:pt x="199" y="433"/>
                      <a:pt x="166" y="319"/>
                      <a:pt x="166" y="569"/>
                    </a:cubicBezTo>
                    <a:cubicBezTo>
                      <a:pt x="166" y="638"/>
                      <a:pt x="162" y="626"/>
                      <a:pt x="207" y="642"/>
                    </a:cubicBezTo>
                    <a:cubicBezTo>
                      <a:pt x="242" y="677"/>
                      <a:pt x="262" y="691"/>
                      <a:pt x="310" y="704"/>
                    </a:cubicBezTo>
                    <a:cubicBezTo>
                      <a:pt x="397" y="761"/>
                      <a:pt x="364" y="717"/>
                      <a:pt x="383" y="807"/>
                    </a:cubicBezTo>
                    <a:cubicBezTo>
                      <a:pt x="385" y="818"/>
                      <a:pt x="390" y="828"/>
                      <a:pt x="393" y="838"/>
                    </a:cubicBezTo>
                    <a:cubicBezTo>
                      <a:pt x="384" y="903"/>
                      <a:pt x="367" y="950"/>
                      <a:pt x="331" y="1004"/>
                    </a:cubicBezTo>
                    <a:cubicBezTo>
                      <a:pt x="313" y="1059"/>
                      <a:pt x="312" y="1110"/>
                      <a:pt x="279" y="1159"/>
                    </a:cubicBezTo>
                    <a:cubicBezTo>
                      <a:pt x="268" y="1193"/>
                      <a:pt x="249" y="1218"/>
                      <a:pt x="238" y="1252"/>
                    </a:cubicBezTo>
                    <a:cubicBezTo>
                      <a:pt x="230" y="1313"/>
                      <a:pt x="216" y="1369"/>
                      <a:pt x="197" y="1428"/>
                    </a:cubicBezTo>
                    <a:cubicBezTo>
                      <a:pt x="193" y="1452"/>
                      <a:pt x="181" y="1507"/>
                      <a:pt x="176" y="1531"/>
                    </a:cubicBezTo>
                    <a:cubicBezTo>
                      <a:pt x="174" y="1542"/>
                      <a:pt x="168" y="1523"/>
                      <a:pt x="176" y="1531"/>
                    </a:cubicBezTo>
                    <a:cubicBezTo>
                      <a:pt x="184" y="1539"/>
                      <a:pt x="215" y="1514"/>
                      <a:pt x="207" y="1521"/>
                    </a:cubicBezTo>
                    <a:cubicBezTo>
                      <a:pt x="207" y="1535"/>
                      <a:pt x="182" y="1580"/>
                      <a:pt x="155" y="1604"/>
                    </a:cubicBezTo>
                    <a:cubicBezTo>
                      <a:pt x="128" y="1628"/>
                      <a:pt x="66" y="1653"/>
                      <a:pt x="42" y="1666"/>
                    </a:cubicBezTo>
                  </a:path>
                </a:pathLst>
              </a:custGeom>
              <a:solidFill>
                <a:srgbClr val="FFFF00"/>
              </a:solidFill>
              <a:ln w="57150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29712" name="Group 8"/>
              <p:cNvGrpSpPr>
                <a:grpSpLocks/>
              </p:cNvGrpSpPr>
              <p:nvPr/>
            </p:nvGrpSpPr>
            <p:grpSpPr bwMode="auto">
              <a:xfrm>
                <a:off x="2976" y="2256"/>
                <a:ext cx="1786" cy="232"/>
                <a:chOff x="-778" y="3882"/>
                <a:chExt cx="1786" cy="232"/>
              </a:xfrm>
            </p:grpSpPr>
            <p:sp>
              <p:nvSpPr>
                <p:cNvPr id="29745" name="Freeform 9"/>
                <p:cNvSpPr>
                  <a:spLocks/>
                </p:cNvSpPr>
                <p:nvPr/>
              </p:nvSpPr>
              <p:spPr bwMode="auto">
                <a:xfrm>
                  <a:off x="-778" y="3882"/>
                  <a:ext cx="1773" cy="226"/>
                </a:xfrm>
                <a:custGeom>
                  <a:avLst/>
                  <a:gdLst>
                    <a:gd name="T0" fmla="*/ 0 w 1639"/>
                    <a:gd name="T1" fmla="*/ 9 h 226"/>
                    <a:gd name="T2" fmla="*/ 66 w 1639"/>
                    <a:gd name="T3" fmla="*/ 50 h 226"/>
                    <a:gd name="T4" fmla="*/ 115 w 1639"/>
                    <a:gd name="T5" fmla="*/ 71 h 226"/>
                    <a:gd name="T6" fmla="*/ 132 w 1639"/>
                    <a:gd name="T7" fmla="*/ 164 h 226"/>
                    <a:gd name="T8" fmla="*/ 249 w 1639"/>
                    <a:gd name="T9" fmla="*/ 195 h 226"/>
                    <a:gd name="T10" fmla="*/ 811 w 1639"/>
                    <a:gd name="T11" fmla="*/ 226 h 226"/>
                    <a:gd name="T12" fmla="*/ 1672 w 1639"/>
                    <a:gd name="T13" fmla="*/ 112 h 226"/>
                    <a:gd name="T14" fmla="*/ 1973 w 1639"/>
                    <a:gd name="T15" fmla="*/ 122 h 226"/>
                    <a:gd name="T16" fmla="*/ 2073 w 1639"/>
                    <a:gd name="T17" fmla="*/ 143 h 226"/>
                    <a:gd name="T18" fmla="*/ 2519 w 1639"/>
                    <a:gd name="T19" fmla="*/ 102 h 226"/>
                    <a:gd name="T20" fmla="*/ 2568 w 1639"/>
                    <a:gd name="T21" fmla="*/ 81 h 226"/>
                    <a:gd name="T22" fmla="*/ 2619 w 1639"/>
                    <a:gd name="T23" fmla="*/ 71 h 22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639"/>
                    <a:gd name="T37" fmla="*/ 0 h 226"/>
                    <a:gd name="T38" fmla="*/ 1639 w 1639"/>
                    <a:gd name="T39" fmla="*/ 226 h 22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639" h="226">
                      <a:moveTo>
                        <a:pt x="0" y="9"/>
                      </a:moveTo>
                      <a:cubicBezTo>
                        <a:pt x="67" y="31"/>
                        <a:pt x="2" y="0"/>
                        <a:pt x="41" y="50"/>
                      </a:cubicBezTo>
                      <a:cubicBezTo>
                        <a:pt x="49" y="60"/>
                        <a:pt x="62" y="64"/>
                        <a:pt x="72" y="71"/>
                      </a:cubicBezTo>
                      <a:cubicBezTo>
                        <a:pt x="75" y="102"/>
                        <a:pt x="71" y="135"/>
                        <a:pt x="82" y="164"/>
                      </a:cubicBezTo>
                      <a:cubicBezTo>
                        <a:pt x="88" y="181"/>
                        <a:pt x="144" y="193"/>
                        <a:pt x="155" y="195"/>
                      </a:cubicBezTo>
                      <a:cubicBezTo>
                        <a:pt x="271" y="214"/>
                        <a:pt x="391" y="218"/>
                        <a:pt x="507" y="226"/>
                      </a:cubicBezTo>
                      <a:cubicBezTo>
                        <a:pt x="689" y="211"/>
                        <a:pt x="870" y="168"/>
                        <a:pt x="1044" y="112"/>
                      </a:cubicBezTo>
                      <a:cubicBezTo>
                        <a:pt x="1106" y="115"/>
                        <a:pt x="1169" y="114"/>
                        <a:pt x="1231" y="122"/>
                      </a:cubicBezTo>
                      <a:cubicBezTo>
                        <a:pt x="1253" y="125"/>
                        <a:pt x="1293" y="143"/>
                        <a:pt x="1293" y="143"/>
                      </a:cubicBezTo>
                      <a:cubicBezTo>
                        <a:pt x="1639" y="127"/>
                        <a:pt x="1417" y="152"/>
                        <a:pt x="1572" y="102"/>
                      </a:cubicBezTo>
                      <a:cubicBezTo>
                        <a:pt x="1582" y="95"/>
                        <a:pt x="1592" y="87"/>
                        <a:pt x="1603" y="81"/>
                      </a:cubicBezTo>
                      <a:cubicBezTo>
                        <a:pt x="1613" y="76"/>
                        <a:pt x="1634" y="71"/>
                        <a:pt x="1634" y="71"/>
                      </a:cubicBezTo>
                    </a:path>
                  </a:pathLst>
                </a:custGeom>
                <a:noFill/>
                <a:ln w="127000" cmpd="sng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9746" name="Freeform 10"/>
                <p:cNvSpPr>
                  <a:spLocks/>
                </p:cNvSpPr>
                <p:nvPr/>
              </p:nvSpPr>
              <p:spPr bwMode="auto">
                <a:xfrm>
                  <a:off x="-765" y="3888"/>
                  <a:ext cx="1773" cy="226"/>
                </a:xfrm>
                <a:custGeom>
                  <a:avLst/>
                  <a:gdLst>
                    <a:gd name="T0" fmla="*/ 0 w 1639"/>
                    <a:gd name="T1" fmla="*/ 9 h 226"/>
                    <a:gd name="T2" fmla="*/ 66 w 1639"/>
                    <a:gd name="T3" fmla="*/ 50 h 226"/>
                    <a:gd name="T4" fmla="*/ 115 w 1639"/>
                    <a:gd name="T5" fmla="*/ 71 h 226"/>
                    <a:gd name="T6" fmla="*/ 132 w 1639"/>
                    <a:gd name="T7" fmla="*/ 164 h 226"/>
                    <a:gd name="T8" fmla="*/ 249 w 1639"/>
                    <a:gd name="T9" fmla="*/ 195 h 226"/>
                    <a:gd name="T10" fmla="*/ 811 w 1639"/>
                    <a:gd name="T11" fmla="*/ 226 h 226"/>
                    <a:gd name="T12" fmla="*/ 1672 w 1639"/>
                    <a:gd name="T13" fmla="*/ 112 h 226"/>
                    <a:gd name="T14" fmla="*/ 1973 w 1639"/>
                    <a:gd name="T15" fmla="*/ 122 h 226"/>
                    <a:gd name="T16" fmla="*/ 2073 w 1639"/>
                    <a:gd name="T17" fmla="*/ 143 h 226"/>
                    <a:gd name="T18" fmla="*/ 2519 w 1639"/>
                    <a:gd name="T19" fmla="*/ 102 h 226"/>
                    <a:gd name="T20" fmla="*/ 2568 w 1639"/>
                    <a:gd name="T21" fmla="*/ 81 h 226"/>
                    <a:gd name="T22" fmla="*/ 2619 w 1639"/>
                    <a:gd name="T23" fmla="*/ 71 h 22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639"/>
                    <a:gd name="T37" fmla="*/ 0 h 226"/>
                    <a:gd name="T38" fmla="*/ 1639 w 1639"/>
                    <a:gd name="T39" fmla="*/ 226 h 22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639" h="226">
                      <a:moveTo>
                        <a:pt x="0" y="9"/>
                      </a:moveTo>
                      <a:cubicBezTo>
                        <a:pt x="67" y="31"/>
                        <a:pt x="2" y="0"/>
                        <a:pt x="41" y="50"/>
                      </a:cubicBezTo>
                      <a:cubicBezTo>
                        <a:pt x="49" y="60"/>
                        <a:pt x="62" y="64"/>
                        <a:pt x="72" y="71"/>
                      </a:cubicBezTo>
                      <a:cubicBezTo>
                        <a:pt x="75" y="102"/>
                        <a:pt x="71" y="135"/>
                        <a:pt x="82" y="164"/>
                      </a:cubicBezTo>
                      <a:cubicBezTo>
                        <a:pt x="88" y="181"/>
                        <a:pt x="144" y="193"/>
                        <a:pt x="155" y="195"/>
                      </a:cubicBezTo>
                      <a:cubicBezTo>
                        <a:pt x="271" y="214"/>
                        <a:pt x="391" y="218"/>
                        <a:pt x="507" y="226"/>
                      </a:cubicBezTo>
                      <a:cubicBezTo>
                        <a:pt x="689" y="211"/>
                        <a:pt x="870" y="168"/>
                        <a:pt x="1044" y="112"/>
                      </a:cubicBezTo>
                      <a:cubicBezTo>
                        <a:pt x="1106" y="115"/>
                        <a:pt x="1169" y="114"/>
                        <a:pt x="1231" y="122"/>
                      </a:cubicBezTo>
                      <a:cubicBezTo>
                        <a:pt x="1253" y="125"/>
                        <a:pt x="1293" y="143"/>
                        <a:pt x="1293" y="143"/>
                      </a:cubicBezTo>
                      <a:cubicBezTo>
                        <a:pt x="1639" y="127"/>
                        <a:pt x="1417" y="152"/>
                        <a:pt x="1572" y="102"/>
                      </a:cubicBezTo>
                      <a:cubicBezTo>
                        <a:pt x="1582" y="95"/>
                        <a:pt x="1592" y="87"/>
                        <a:pt x="1603" y="81"/>
                      </a:cubicBezTo>
                      <a:cubicBezTo>
                        <a:pt x="1613" y="76"/>
                        <a:pt x="1634" y="71"/>
                        <a:pt x="1634" y="71"/>
                      </a:cubicBezTo>
                    </a:path>
                  </a:pathLst>
                </a:custGeom>
                <a:noFill/>
                <a:ln w="57150" cap="flat" cmpd="sng">
                  <a:solidFill>
                    <a:schemeClr val="bg1"/>
                  </a:solidFill>
                  <a:prstDash val="dash"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9713" name="Group 11"/>
              <p:cNvGrpSpPr>
                <a:grpSpLocks/>
              </p:cNvGrpSpPr>
              <p:nvPr/>
            </p:nvGrpSpPr>
            <p:grpSpPr bwMode="auto">
              <a:xfrm>
                <a:off x="4464" y="1248"/>
                <a:ext cx="672" cy="408"/>
                <a:chOff x="5952" y="2256"/>
                <a:chExt cx="672" cy="408"/>
              </a:xfrm>
            </p:grpSpPr>
            <p:sp>
              <p:nvSpPr>
                <p:cNvPr id="29743" name="Freeform 12"/>
                <p:cNvSpPr>
                  <a:spLocks/>
                </p:cNvSpPr>
                <p:nvPr/>
              </p:nvSpPr>
              <p:spPr bwMode="auto">
                <a:xfrm>
                  <a:off x="5952" y="2282"/>
                  <a:ext cx="642" cy="382"/>
                </a:xfrm>
                <a:custGeom>
                  <a:avLst/>
                  <a:gdLst>
                    <a:gd name="T0" fmla="*/ 0 w 642"/>
                    <a:gd name="T1" fmla="*/ 362 h 382"/>
                    <a:gd name="T2" fmla="*/ 104 w 642"/>
                    <a:gd name="T3" fmla="*/ 362 h 382"/>
                    <a:gd name="T4" fmla="*/ 135 w 642"/>
                    <a:gd name="T5" fmla="*/ 331 h 382"/>
                    <a:gd name="T6" fmla="*/ 207 w 642"/>
                    <a:gd name="T7" fmla="*/ 310 h 382"/>
                    <a:gd name="T8" fmla="*/ 259 w 642"/>
                    <a:gd name="T9" fmla="*/ 248 h 382"/>
                    <a:gd name="T10" fmla="*/ 321 w 642"/>
                    <a:gd name="T11" fmla="*/ 196 h 382"/>
                    <a:gd name="T12" fmla="*/ 373 w 642"/>
                    <a:gd name="T13" fmla="*/ 134 h 382"/>
                    <a:gd name="T14" fmla="*/ 466 w 642"/>
                    <a:gd name="T15" fmla="*/ 72 h 382"/>
                    <a:gd name="T16" fmla="*/ 528 w 642"/>
                    <a:gd name="T17" fmla="*/ 21 h 382"/>
                    <a:gd name="T18" fmla="*/ 642 w 642"/>
                    <a:gd name="T19" fmla="*/ 0 h 382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642"/>
                    <a:gd name="T31" fmla="*/ 0 h 382"/>
                    <a:gd name="T32" fmla="*/ 642 w 642"/>
                    <a:gd name="T33" fmla="*/ 382 h 382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642" h="382">
                      <a:moveTo>
                        <a:pt x="0" y="362"/>
                      </a:moveTo>
                      <a:cubicBezTo>
                        <a:pt x="41" y="372"/>
                        <a:pt x="59" y="382"/>
                        <a:pt x="104" y="362"/>
                      </a:cubicBezTo>
                      <a:cubicBezTo>
                        <a:pt x="117" y="356"/>
                        <a:pt x="123" y="339"/>
                        <a:pt x="135" y="331"/>
                      </a:cubicBezTo>
                      <a:cubicBezTo>
                        <a:pt x="141" y="327"/>
                        <a:pt x="205" y="310"/>
                        <a:pt x="207" y="310"/>
                      </a:cubicBezTo>
                      <a:cubicBezTo>
                        <a:pt x="226" y="291"/>
                        <a:pt x="240" y="267"/>
                        <a:pt x="259" y="248"/>
                      </a:cubicBezTo>
                      <a:cubicBezTo>
                        <a:pt x="340" y="167"/>
                        <a:pt x="236" y="297"/>
                        <a:pt x="321" y="196"/>
                      </a:cubicBezTo>
                      <a:cubicBezTo>
                        <a:pt x="352" y="159"/>
                        <a:pt x="331" y="166"/>
                        <a:pt x="373" y="134"/>
                      </a:cubicBezTo>
                      <a:cubicBezTo>
                        <a:pt x="402" y="111"/>
                        <a:pt x="435" y="93"/>
                        <a:pt x="466" y="72"/>
                      </a:cubicBezTo>
                      <a:cubicBezTo>
                        <a:pt x="488" y="57"/>
                        <a:pt x="505" y="34"/>
                        <a:pt x="528" y="21"/>
                      </a:cubicBezTo>
                      <a:cubicBezTo>
                        <a:pt x="558" y="4"/>
                        <a:pt x="608" y="0"/>
                        <a:pt x="642" y="0"/>
                      </a:cubicBezTo>
                    </a:path>
                  </a:pathLst>
                </a:custGeom>
                <a:noFill/>
                <a:ln w="127000" cmpd="sng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9744" name="Freeform 13"/>
                <p:cNvSpPr>
                  <a:spLocks/>
                </p:cNvSpPr>
                <p:nvPr/>
              </p:nvSpPr>
              <p:spPr bwMode="auto">
                <a:xfrm>
                  <a:off x="5982" y="2256"/>
                  <a:ext cx="642" cy="382"/>
                </a:xfrm>
                <a:custGeom>
                  <a:avLst/>
                  <a:gdLst>
                    <a:gd name="T0" fmla="*/ 0 w 642"/>
                    <a:gd name="T1" fmla="*/ 362 h 382"/>
                    <a:gd name="T2" fmla="*/ 104 w 642"/>
                    <a:gd name="T3" fmla="*/ 362 h 382"/>
                    <a:gd name="T4" fmla="*/ 135 w 642"/>
                    <a:gd name="T5" fmla="*/ 331 h 382"/>
                    <a:gd name="T6" fmla="*/ 207 w 642"/>
                    <a:gd name="T7" fmla="*/ 310 h 382"/>
                    <a:gd name="T8" fmla="*/ 259 w 642"/>
                    <a:gd name="T9" fmla="*/ 248 h 382"/>
                    <a:gd name="T10" fmla="*/ 321 w 642"/>
                    <a:gd name="T11" fmla="*/ 196 h 382"/>
                    <a:gd name="T12" fmla="*/ 373 w 642"/>
                    <a:gd name="T13" fmla="*/ 134 h 382"/>
                    <a:gd name="T14" fmla="*/ 466 w 642"/>
                    <a:gd name="T15" fmla="*/ 72 h 382"/>
                    <a:gd name="T16" fmla="*/ 528 w 642"/>
                    <a:gd name="T17" fmla="*/ 21 h 382"/>
                    <a:gd name="T18" fmla="*/ 642 w 642"/>
                    <a:gd name="T19" fmla="*/ 0 h 382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642"/>
                    <a:gd name="T31" fmla="*/ 0 h 382"/>
                    <a:gd name="T32" fmla="*/ 642 w 642"/>
                    <a:gd name="T33" fmla="*/ 382 h 382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642" h="382">
                      <a:moveTo>
                        <a:pt x="0" y="362"/>
                      </a:moveTo>
                      <a:cubicBezTo>
                        <a:pt x="41" y="372"/>
                        <a:pt x="59" y="382"/>
                        <a:pt x="104" y="362"/>
                      </a:cubicBezTo>
                      <a:cubicBezTo>
                        <a:pt x="117" y="356"/>
                        <a:pt x="123" y="339"/>
                        <a:pt x="135" y="331"/>
                      </a:cubicBezTo>
                      <a:cubicBezTo>
                        <a:pt x="141" y="327"/>
                        <a:pt x="205" y="310"/>
                        <a:pt x="207" y="310"/>
                      </a:cubicBezTo>
                      <a:cubicBezTo>
                        <a:pt x="226" y="291"/>
                        <a:pt x="240" y="267"/>
                        <a:pt x="259" y="248"/>
                      </a:cubicBezTo>
                      <a:cubicBezTo>
                        <a:pt x="340" y="167"/>
                        <a:pt x="236" y="297"/>
                        <a:pt x="321" y="196"/>
                      </a:cubicBezTo>
                      <a:cubicBezTo>
                        <a:pt x="352" y="159"/>
                        <a:pt x="331" y="166"/>
                        <a:pt x="373" y="134"/>
                      </a:cubicBezTo>
                      <a:cubicBezTo>
                        <a:pt x="402" y="111"/>
                        <a:pt x="435" y="93"/>
                        <a:pt x="466" y="72"/>
                      </a:cubicBezTo>
                      <a:cubicBezTo>
                        <a:pt x="488" y="57"/>
                        <a:pt x="505" y="34"/>
                        <a:pt x="528" y="21"/>
                      </a:cubicBezTo>
                      <a:cubicBezTo>
                        <a:pt x="558" y="4"/>
                        <a:pt x="608" y="0"/>
                        <a:pt x="642" y="0"/>
                      </a:cubicBezTo>
                    </a:path>
                  </a:pathLst>
                </a:custGeom>
                <a:noFill/>
                <a:ln w="76200" cap="flat" cmpd="sng">
                  <a:solidFill>
                    <a:schemeClr val="bg1"/>
                  </a:solidFill>
                  <a:prstDash val="dash"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9714" name="Group 14"/>
              <p:cNvGrpSpPr>
                <a:grpSpLocks/>
              </p:cNvGrpSpPr>
              <p:nvPr/>
            </p:nvGrpSpPr>
            <p:grpSpPr bwMode="auto">
              <a:xfrm>
                <a:off x="4416" y="1776"/>
                <a:ext cx="683" cy="1097"/>
                <a:chOff x="6096" y="1584"/>
                <a:chExt cx="683" cy="1097"/>
              </a:xfrm>
            </p:grpSpPr>
            <p:sp>
              <p:nvSpPr>
                <p:cNvPr id="29741" name="Freeform 15"/>
                <p:cNvSpPr>
                  <a:spLocks/>
                </p:cNvSpPr>
                <p:nvPr/>
              </p:nvSpPr>
              <p:spPr bwMode="auto">
                <a:xfrm>
                  <a:off x="6096" y="1584"/>
                  <a:ext cx="683" cy="1097"/>
                </a:xfrm>
                <a:custGeom>
                  <a:avLst/>
                  <a:gdLst>
                    <a:gd name="T0" fmla="*/ 0 w 683"/>
                    <a:gd name="T1" fmla="*/ 0 h 1097"/>
                    <a:gd name="T2" fmla="*/ 62 w 683"/>
                    <a:gd name="T3" fmla="*/ 73 h 1097"/>
                    <a:gd name="T4" fmla="*/ 72 w 683"/>
                    <a:gd name="T5" fmla="*/ 311 h 1097"/>
                    <a:gd name="T6" fmla="*/ 93 w 683"/>
                    <a:gd name="T7" fmla="*/ 342 h 1097"/>
                    <a:gd name="T8" fmla="*/ 114 w 683"/>
                    <a:gd name="T9" fmla="*/ 404 h 1097"/>
                    <a:gd name="T10" fmla="*/ 186 w 683"/>
                    <a:gd name="T11" fmla="*/ 662 h 1097"/>
                    <a:gd name="T12" fmla="*/ 259 w 683"/>
                    <a:gd name="T13" fmla="*/ 869 h 1097"/>
                    <a:gd name="T14" fmla="*/ 341 w 683"/>
                    <a:gd name="T15" fmla="*/ 952 h 1097"/>
                    <a:gd name="T16" fmla="*/ 631 w 683"/>
                    <a:gd name="T17" fmla="*/ 1097 h 1097"/>
                    <a:gd name="T18" fmla="*/ 683 w 683"/>
                    <a:gd name="T19" fmla="*/ 1086 h 1097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683"/>
                    <a:gd name="T31" fmla="*/ 0 h 1097"/>
                    <a:gd name="T32" fmla="*/ 683 w 683"/>
                    <a:gd name="T33" fmla="*/ 1097 h 1097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683" h="1097">
                      <a:moveTo>
                        <a:pt x="0" y="0"/>
                      </a:moveTo>
                      <a:cubicBezTo>
                        <a:pt x="47" y="17"/>
                        <a:pt x="34" y="32"/>
                        <a:pt x="62" y="73"/>
                      </a:cubicBezTo>
                      <a:cubicBezTo>
                        <a:pt x="65" y="152"/>
                        <a:pt x="63" y="232"/>
                        <a:pt x="72" y="311"/>
                      </a:cubicBezTo>
                      <a:cubicBezTo>
                        <a:pt x="73" y="323"/>
                        <a:pt x="88" y="331"/>
                        <a:pt x="93" y="342"/>
                      </a:cubicBezTo>
                      <a:cubicBezTo>
                        <a:pt x="102" y="362"/>
                        <a:pt x="107" y="383"/>
                        <a:pt x="114" y="404"/>
                      </a:cubicBezTo>
                      <a:cubicBezTo>
                        <a:pt x="142" y="489"/>
                        <a:pt x="158" y="577"/>
                        <a:pt x="186" y="662"/>
                      </a:cubicBezTo>
                      <a:cubicBezTo>
                        <a:pt x="193" y="744"/>
                        <a:pt x="189" y="821"/>
                        <a:pt x="259" y="869"/>
                      </a:cubicBezTo>
                      <a:cubicBezTo>
                        <a:pt x="282" y="905"/>
                        <a:pt x="305" y="928"/>
                        <a:pt x="341" y="952"/>
                      </a:cubicBezTo>
                      <a:cubicBezTo>
                        <a:pt x="386" y="1078"/>
                        <a:pt x="523" y="1059"/>
                        <a:pt x="631" y="1097"/>
                      </a:cubicBezTo>
                      <a:cubicBezTo>
                        <a:pt x="648" y="1093"/>
                        <a:pt x="683" y="1086"/>
                        <a:pt x="683" y="1086"/>
                      </a:cubicBezTo>
                    </a:path>
                  </a:pathLst>
                </a:custGeom>
                <a:noFill/>
                <a:ln w="12700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9742" name="Freeform 16"/>
                <p:cNvSpPr>
                  <a:spLocks/>
                </p:cNvSpPr>
                <p:nvPr/>
              </p:nvSpPr>
              <p:spPr bwMode="auto">
                <a:xfrm>
                  <a:off x="6096" y="1584"/>
                  <a:ext cx="683" cy="1097"/>
                </a:xfrm>
                <a:custGeom>
                  <a:avLst/>
                  <a:gdLst>
                    <a:gd name="T0" fmla="*/ 0 w 683"/>
                    <a:gd name="T1" fmla="*/ 0 h 1097"/>
                    <a:gd name="T2" fmla="*/ 62 w 683"/>
                    <a:gd name="T3" fmla="*/ 73 h 1097"/>
                    <a:gd name="T4" fmla="*/ 72 w 683"/>
                    <a:gd name="T5" fmla="*/ 311 h 1097"/>
                    <a:gd name="T6" fmla="*/ 93 w 683"/>
                    <a:gd name="T7" fmla="*/ 342 h 1097"/>
                    <a:gd name="T8" fmla="*/ 114 w 683"/>
                    <a:gd name="T9" fmla="*/ 404 h 1097"/>
                    <a:gd name="T10" fmla="*/ 186 w 683"/>
                    <a:gd name="T11" fmla="*/ 662 h 1097"/>
                    <a:gd name="T12" fmla="*/ 259 w 683"/>
                    <a:gd name="T13" fmla="*/ 869 h 1097"/>
                    <a:gd name="T14" fmla="*/ 341 w 683"/>
                    <a:gd name="T15" fmla="*/ 952 h 1097"/>
                    <a:gd name="T16" fmla="*/ 631 w 683"/>
                    <a:gd name="T17" fmla="*/ 1097 h 1097"/>
                    <a:gd name="T18" fmla="*/ 683 w 683"/>
                    <a:gd name="T19" fmla="*/ 1086 h 1097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683"/>
                    <a:gd name="T31" fmla="*/ 0 h 1097"/>
                    <a:gd name="T32" fmla="*/ 683 w 683"/>
                    <a:gd name="T33" fmla="*/ 1097 h 1097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683" h="1097">
                      <a:moveTo>
                        <a:pt x="0" y="0"/>
                      </a:moveTo>
                      <a:cubicBezTo>
                        <a:pt x="47" y="17"/>
                        <a:pt x="34" y="32"/>
                        <a:pt x="62" y="73"/>
                      </a:cubicBezTo>
                      <a:cubicBezTo>
                        <a:pt x="65" y="152"/>
                        <a:pt x="63" y="232"/>
                        <a:pt x="72" y="311"/>
                      </a:cubicBezTo>
                      <a:cubicBezTo>
                        <a:pt x="73" y="323"/>
                        <a:pt x="88" y="331"/>
                        <a:pt x="93" y="342"/>
                      </a:cubicBezTo>
                      <a:cubicBezTo>
                        <a:pt x="102" y="362"/>
                        <a:pt x="107" y="383"/>
                        <a:pt x="114" y="404"/>
                      </a:cubicBezTo>
                      <a:cubicBezTo>
                        <a:pt x="142" y="489"/>
                        <a:pt x="158" y="577"/>
                        <a:pt x="186" y="662"/>
                      </a:cubicBezTo>
                      <a:cubicBezTo>
                        <a:pt x="193" y="744"/>
                        <a:pt x="189" y="821"/>
                        <a:pt x="259" y="869"/>
                      </a:cubicBezTo>
                      <a:cubicBezTo>
                        <a:pt x="282" y="905"/>
                        <a:pt x="305" y="928"/>
                        <a:pt x="341" y="952"/>
                      </a:cubicBezTo>
                      <a:cubicBezTo>
                        <a:pt x="386" y="1078"/>
                        <a:pt x="523" y="1059"/>
                        <a:pt x="631" y="1097"/>
                      </a:cubicBezTo>
                      <a:cubicBezTo>
                        <a:pt x="648" y="1093"/>
                        <a:pt x="683" y="1086"/>
                        <a:pt x="683" y="1086"/>
                      </a:cubicBezTo>
                    </a:path>
                  </a:pathLst>
                </a:custGeom>
                <a:noFill/>
                <a:ln w="76200" cap="flat" cmpd="sng">
                  <a:solidFill>
                    <a:schemeClr val="bg1"/>
                  </a:solidFill>
                  <a:prstDash val="dash"/>
                  <a:round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9715" name="Group 17"/>
              <p:cNvGrpSpPr>
                <a:grpSpLocks/>
              </p:cNvGrpSpPr>
              <p:nvPr/>
            </p:nvGrpSpPr>
            <p:grpSpPr bwMode="auto">
              <a:xfrm>
                <a:off x="4219" y="1728"/>
                <a:ext cx="245" cy="2245"/>
                <a:chOff x="-528" y="1680"/>
                <a:chExt cx="245" cy="2245"/>
              </a:xfrm>
            </p:grpSpPr>
            <p:sp>
              <p:nvSpPr>
                <p:cNvPr id="29739" name="Freeform 18"/>
                <p:cNvSpPr>
                  <a:spLocks/>
                </p:cNvSpPr>
                <p:nvPr/>
              </p:nvSpPr>
              <p:spPr bwMode="auto">
                <a:xfrm>
                  <a:off x="-524" y="1680"/>
                  <a:ext cx="241" cy="2245"/>
                </a:xfrm>
                <a:custGeom>
                  <a:avLst/>
                  <a:gdLst>
                    <a:gd name="T0" fmla="*/ 241 w 241"/>
                    <a:gd name="T1" fmla="*/ 0 h 2245"/>
                    <a:gd name="T2" fmla="*/ 127 w 241"/>
                    <a:gd name="T3" fmla="*/ 145 h 2245"/>
                    <a:gd name="T4" fmla="*/ 75 w 241"/>
                    <a:gd name="T5" fmla="*/ 238 h 2245"/>
                    <a:gd name="T6" fmla="*/ 65 w 241"/>
                    <a:gd name="T7" fmla="*/ 517 h 2245"/>
                    <a:gd name="T8" fmla="*/ 44 w 241"/>
                    <a:gd name="T9" fmla="*/ 548 h 2245"/>
                    <a:gd name="T10" fmla="*/ 23 w 241"/>
                    <a:gd name="T11" fmla="*/ 673 h 2245"/>
                    <a:gd name="T12" fmla="*/ 65 w 241"/>
                    <a:gd name="T13" fmla="*/ 1024 h 2245"/>
                    <a:gd name="T14" fmla="*/ 106 w 241"/>
                    <a:gd name="T15" fmla="*/ 1086 h 2245"/>
                    <a:gd name="T16" fmla="*/ 148 w 241"/>
                    <a:gd name="T17" fmla="*/ 1241 h 2245"/>
                    <a:gd name="T18" fmla="*/ 168 w 241"/>
                    <a:gd name="T19" fmla="*/ 1304 h 2245"/>
                    <a:gd name="T20" fmla="*/ 75 w 241"/>
                    <a:gd name="T21" fmla="*/ 1448 h 2245"/>
                    <a:gd name="T22" fmla="*/ 23 w 241"/>
                    <a:gd name="T23" fmla="*/ 1697 h 2245"/>
                    <a:gd name="T24" fmla="*/ 44 w 241"/>
                    <a:gd name="T25" fmla="*/ 1872 h 2245"/>
                    <a:gd name="T26" fmla="*/ 86 w 241"/>
                    <a:gd name="T27" fmla="*/ 1934 h 2245"/>
                    <a:gd name="T28" fmla="*/ 127 w 241"/>
                    <a:gd name="T29" fmla="*/ 2028 h 2245"/>
                    <a:gd name="T30" fmla="*/ 86 w 241"/>
                    <a:gd name="T31" fmla="*/ 2245 h 2245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241"/>
                    <a:gd name="T49" fmla="*/ 0 h 2245"/>
                    <a:gd name="T50" fmla="*/ 241 w 241"/>
                    <a:gd name="T51" fmla="*/ 2245 h 2245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241" h="2245">
                      <a:moveTo>
                        <a:pt x="241" y="0"/>
                      </a:moveTo>
                      <a:cubicBezTo>
                        <a:pt x="206" y="52"/>
                        <a:pt x="180" y="109"/>
                        <a:pt x="127" y="145"/>
                      </a:cubicBezTo>
                      <a:cubicBezTo>
                        <a:pt x="106" y="176"/>
                        <a:pt x="96" y="207"/>
                        <a:pt x="75" y="238"/>
                      </a:cubicBezTo>
                      <a:cubicBezTo>
                        <a:pt x="72" y="331"/>
                        <a:pt x="74" y="424"/>
                        <a:pt x="65" y="517"/>
                      </a:cubicBezTo>
                      <a:cubicBezTo>
                        <a:pt x="64" y="529"/>
                        <a:pt x="48" y="536"/>
                        <a:pt x="44" y="548"/>
                      </a:cubicBezTo>
                      <a:cubicBezTo>
                        <a:pt x="31" y="588"/>
                        <a:pt x="30" y="631"/>
                        <a:pt x="23" y="673"/>
                      </a:cubicBezTo>
                      <a:cubicBezTo>
                        <a:pt x="26" y="721"/>
                        <a:pt x="28" y="949"/>
                        <a:pt x="65" y="1024"/>
                      </a:cubicBezTo>
                      <a:cubicBezTo>
                        <a:pt x="76" y="1046"/>
                        <a:pt x="98" y="1063"/>
                        <a:pt x="106" y="1086"/>
                      </a:cubicBezTo>
                      <a:cubicBezTo>
                        <a:pt x="124" y="1138"/>
                        <a:pt x="131" y="1189"/>
                        <a:pt x="148" y="1241"/>
                      </a:cubicBezTo>
                      <a:cubicBezTo>
                        <a:pt x="155" y="1262"/>
                        <a:pt x="168" y="1304"/>
                        <a:pt x="168" y="1304"/>
                      </a:cubicBezTo>
                      <a:cubicBezTo>
                        <a:pt x="154" y="1390"/>
                        <a:pt x="157" y="1409"/>
                        <a:pt x="75" y="1448"/>
                      </a:cubicBezTo>
                      <a:cubicBezTo>
                        <a:pt x="0" y="1562"/>
                        <a:pt x="35" y="1485"/>
                        <a:pt x="23" y="1697"/>
                      </a:cubicBezTo>
                      <a:cubicBezTo>
                        <a:pt x="27" y="1756"/>
                        <a:pt x="15" y="1821"/>
                        <a:pt x="44" y="1872"/>
                      </a:cubicBezTo>
                      <a:cubicBezTo>
                        <a:pt x="56" y="1894"/>
                        <a:pt x="86" y="1934"/>
                        <a:pt x="86" y="1934"/>
                      </a:cubicBezTo>
                      <a:cubicBezTo>
                        <a:pt x="110" y="2009"/>
                        <a:pt x="94" y="1979"/>
                        <a:pt x="127" y="2028"/>
                      </a:cubicBezTo>
                      <a:cubicBezTo>
                        <a:pt x="112" y="2101"/>
                        <a:pt x="86" y="2171"/>
                        <a:pt x="86" y="2245"/>
                      </a:cubicBezTo>
                    </a:path>
                  </a:pathLst>
                </a:custGeom>
                <a:noFill/>
                <a:ln w="12700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9740" name="Freeform 19"/>
                <p:cNvSpPr>
                  <a:spLocks/>
                </p:cNvSpPr>
                <p:nvPr/>
              </p:nvSpPr>
              <p:spPr bwMode="auto">
                <a:xfrm>
                  <a:off x="-528" y="1680"/>
                  <a:ext cx="241" cy="2245"/>
                </a:xfrm>
                <a:custGeom>
                  <a:avLst/>
                  <a:gdLst>
                    <a:gd name="T0" fmla="*/ 241 w 241"/>
                    <a:gd name="T1" fmla="*/ 0 h 2245"/>
                    <a:gd name="T2" fmla="*/ 127 w 241"/>
                    <a:gd name="T3" fmla="*/ 145 h 2245"/>
                    <a:gd name="T4" fmla="*/ 75 w 241"/>
                    <a:gd name="T5" fmla="*/ 238 h 2245"/>
                    <a:gd name="T6" fmla="*/ 65 w 241"/>
                    <a:gd name="T7" fmla="*/ 517 h 2245"/>
                    <a:gd name="T8" fmla="*/ 44 w 241"/>
                    <a:gd name="T9" fmla="*/ 548 h 2245"/>
                    <a:gd name="T10" fmla="*/ 23 w 241"/>
                    <a:gd name="T11" fmla="*/ 673 h 2245"/>
                    <a:gd name="T12" fmla="*/ 65 w 241"/>
                    <a:gd name="T13" fmla="*/ 1024 h 2245"/>
                    <a:gd name="T14" fmla="*/ 106 w 241"/>
                    <a:gd name="T15" fmla="*/ 1086 h 2245"/>
                    <a:gd name="T16" fmla="*/ 148 w 241"/>
                    <a:gd name="T17" fmla="*/ 1241 h 2245"/>
                    <a:gd name="T18" fmla="*/ 168 w 241"/>
                    <a:gd name="T19" fmla="*/ 1304 h 2245"/>
                    <a:gd name="T20" fmla="*/ 75 w 241"/>
                    <a:gd name="T21" fmla="*/ 1448 h 2245"/>
                    <a:gd name="T22" fmla="*/ 23 w 241"/>
                    <a:gd name="T23" fmla="*/ 1697 h 2245"/>
                    <a:gd name="T24" fmla="*/ 44 w 241"/>
                    <a:gd name="T25" fmla="*/ 1872 h 2245"/>
                    <a:gd name="T26" fmla="*/ 86 w 241"/>
                    <a:gd name="T27" fmla="*/ 1934 h 2245"/>
                    <a:gd name="T28" fmla="*/ 127 w 241"/>
                    <a:gd name="T29" fmla="*/ 2028 h 2245"/>
                    <a:gd name="T30" fmla="*/ 86 w 241"/>
                    <a:gd name="T31" fmla="*/ 2245 h 2245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241"/>
                    <a:gd name="T49" fmla="*/ 0 h 2245"/>
                    <a:gd name="T50" fmla="*/ 241 w 241"/>
                    <a:gd name="T51" fmla="*/ 2245 h 2245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241" h="2245">
                      <a:moveTo>
                        <a:pt x="241" y="0"/>
                      </a:moveTo>
                      <a:cubicBezTo>
                        <a:pt x="206" y="52"/>
                        <a:pt x="180" y="109"/>
                        <a:pt x="127" y="145"/>
                      </a:cubicBezTo>
                      <a:cubicBezTo>
                        <a:pt x="106" y="176"/>
                        <a:pt x="96" y="207"/>
                        <a:pt x="75" y="238"/>
                      </a:cubicBezTo>
                      <a:cubicBezTo>
                        <a:pt x="72" y="331"/>
                        <a:pt x="74" y="424"/>
                        <a:pt x="65" y="517"/>
                      </a:cubicBezTo>
                      <a:cubicBezTo>
                        <a:pt x="64" y="529"/>
                        <a:pt x="48" y="536"/>
                        <a:pt x="44" y="548"/>
                      </a:cubicBezTo>
                      <a:cubicBezTo>
                        <a:pt x="31" y="588"/>
                        <a:pt x="30" y="631"/>
                        <a:pt x="23" y="673"/>
                      </a:cubicBezTo>
                      <a:cubicBezTo>
                        <a:pt x="26" y="721"/>
                        <a:pt x="28" y="949"/>
                        <a:pt x="65" y="1024"/>
                      </a:cubicBezTo>
                      <a:cubicBezTo>
                        <a:pt x="76" y="1046"/>
                        <a:pt x="98" y="1063"/>
                        <a:pt x="106" y="1086"/>
                      </a:cubicBezTo>
                      <a:cubicBezTo>
                        <a:pt x="124" y="1138"/>
                        <a:pt x="131" y="1189"/>
                        <a:pt x="148" y="1241"/>
                      </a:cubicBezTo>
                      <a:cubicBezTo>
                        <a:pt x="155" y="1262"/>
                        <a:pt x="168" y="1304"/>
                        <a:pt x="168" y="1304"/>
                      </a:cubicBezTo>
                      <a:cubicBezTo>
                        <a:pt x="154" y="1390"/>
                        <a:pt x="157" y="1409"/>
                        <a:pt x="75" y="1448"/>
                      </a:cubicBezTo>
                      <a:cubicBezTo>
                        <a:pt x="0" y="1562"/>
                        <a:pt x="35" y="1485"/>
                        <a:pt x="23" y="1697"/>
                      </a:cubicBezTo>
                      <a:cubicBezTo>
                        <a:pt x="27" y="1756"/>
                        <a:pt x="15" y="1821"/>
                        <a:pt x="44" y="1872"/>
                      </a:cubicBezTo>
                      <a:cubicBezTo>
                        <a:pt x="56" y="1894"/>
                        <a:pt x="86" y="1934"/>
                        <a:pt x="86" y="1934"/>
                      </a:cubicBezTo>
                      <a:cubicBezTo>
                        <a:pt x="110" y="2009"/>
                        <a:pt x="94" y="1979"/>
                        <a:pt x="127" y="2028"/>
                      </a:cubicBezTo>
                      <a:cubicBezTo>
                        <a:pt x="112" y="2101"/>
                        <a:pt x="86" y="2171"/>
                        <a:pt x="86" y="2245"/>
                      </a:cubicBezTo>
                    </a:path>
                  </a:pathLst>
                </a:custGeom>
                <a:noFill/>
                <a:ln w="63500" cap="flat" cmpd="sng">
                  <a:solidFill>
                    <a:schemeClr val="bg1"/>
                  </a:solidFill>
                  <a:prstDash val="dash"/>
                  <a:round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9716" name="Oval 20"/>
              <p:cNvSpPr>
                <a:spLocks noChangeArrowheads="1"/>
              </p:cNvSpPr>
              <p:nvPr/>
            </p:nvSpPr>
            <p:spPr bwMode="auto">
              <a:xfrm>
                <a:off x="1584" y="2976"/>
                <a:ext cx="96" cy="96"/>
              </a:xfrm>
              <a:prstGeom prst="ellipse">
                <a:avLst/>
              </a:prstGeom>
              <a:solidFill>
                <a:srgbClr val="FFFF00"/>
              </a:solidFill>
              <a:ln w="762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717" name="Oval 21"/>
              <p:cNvSpPr>
                <a:spLocks noChangeArrowheads="1"/>
              </p:cNvSpPr>
              <p:nvPr/>
            </p:nvSpPr>
            <p:spPr bwMode="auto">
              <a:xfrm>
                <a:off x="2976" y="2256"/>
                <a:ext cx="96" cy="96"/>
              </a:xfrm>
              <a:prstGeom prst="ellipse">
                <a:avLst/>
              </a:prstGeom>
              <a:solidFill>
                <a:srgbClr val="FFFF00"/>
              </a:solidFill>
              <a:ln w="762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718" name="Oval 22"/>
              <p:cNvSpPr>
                <a:spLocks noChangeArrowheads="1"/>
              </p:cNvSpPr>
              <p:nvPr/>
            </p:nvSpPr>
            <p:spPr bwMode="auto">
              <a:xfrm>
                <a:off x="2928" y="3072"/>
                <a:ext cx="96" cy="96"/>
              </a:xfrm>
              <a:prstGeom prst="ellipse">
                <a:avLst/>
              </a:prstGeom>
              <a:solidFill>
                <a:srgbClr val="FFFF00"/>
              </a:solidFill>
              <a:ln w="762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719" name="Oval 23"/>
              <p:cNvSpPr>
                <a:spLocks noChangeArrowheads="1"/>
              </p:cNvSpPr>
              <p:nvPr/>
            </p:nvSpPr>
            <p:spPr bwMode="auto">
              <a:xfrm>
                <a:off x="4416" y="1632"/>
                <a:ext cx="96" cy="96"/>
              </a:xfrm>
              <a:prstGeom prst="ellipse">
                <a:avLst/>
              </a:prstGeom>
              <a:solidFill>
                <a:srgbClr val="FFFF00"/>
              </a:solidFill>
              <a:ln w="762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720" name="Oval 24"/>
              <p:cNvSpPr>
                <a:spLocks noChangeArrowheads="1"/>
              </p:cNvSpPr>
              <p:nvPr/>
            </p:nvSpPr>
            <p:spPr bwMode="auto">
              <a:xfrm>
                <a:off x="4272" y="3984"/>
                <a:ext cx="96" cy="96"/>
              </a:xfrm>
              <a:prstGeom prst="ellipse">
                <a:avLst/>
              </a:prstGeom>
              <a:solidFill>
                <a:srgbClr val="FFFF00"/>
              </a:solidFill>
              <a:ln w="762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721" name="Oval 25"/>
              <p:cNvSpPr>
                <a:spLocks noChangeArrowheads="1"/>
              </p:cNvSpPr>
              <p:nvPr/>
            </p:nvSpPr>
            <p:spPr bwMode="auto">
              <a:xfrm>
                <a:off x="336" y="1632"/>
                <a:ext cx="96" cy="96"/>
              </a:xfrm>
              <a:prstGeom prst="ellipse">
                <a:avLst/>
              </a:prstGeom>
              <a:solidFill>
                <a:srgbClr val="FFFF00"/>
              </a:solidFill>
              <a:ln w="762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722" name="Oval 26"/>
              <p:cNvSpPr>
                <a:spLocks noChangeArrowheads="1"/>
              </p:cNvSpPr>
              <p:nvPr/>
            </p:nvSpPr>
            <p:spPr bwMode="auto">
              <a:xfrm>
                <a:off x="4320" y="2880"/>
                <a:ext cx="96" cy="96"/>
              </a:xfrm>
              <a:prstGeom prst="ellipse">
                <a:avLst/>
              </a:prstGeom>
              <a:solidFill>
                <a:srgbClr val="FFFF00"/>
              </a:solidFill>
              <a:ln w="762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723" name="Oval 27"/>
              <p:cNvSpPr>
                <a:spLocks noChangeArrowheads="1"/>
              </p:cNvSpPr>
              <p:nvPr/>
            </p:nvSpPr>
            <p:spPr bwMode="auto">
              <a:xfrm>
                <a:off x="4656" y="2256"/>
                <a:ext cx="96" cy="96"/>
              </a:xfrm>
              <a:prstGeom prst="ellipse">
                <a:avLst/>
              </a:prstGeom>
              <a:solidFill>
                <a:srgbClr val="FFFF00"/>
              </a:solidFill>
              <a:ln w="762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724" name="Oval 28"/>
              <p:cNvSpPr>
                <a:spLocks noChangeArrowheads="1"/>
              </p:cNvSpPr>
              <p:nvPr/>
            </p:nvSpPr>
            <p:spPr bwMode="auto">
              <a:xfrm>
                <a:off x="5088" y="2784"/>
                <a:ext cx="96" cy="96"/>
              </a:xfrm>
              <a:prstGeom prst="ellipse">
                <a:avLst/>
              </a:prstGeom>
              <a:solidFill>
                <a:srgbClr val="FFFF00"/>
              </a:solidFill>
              <a:ln w="762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725" name="Oval 29"/>
              <p:cNvSpPr>
                <a:spLocks noChangeArrowheads="1"/>
              </p:cNvSpPr>
              <p:nvPr/>
            </p:nvSpPr>
            <p:spPr bwMode="auto">
              <a:xfrm>
                <a:off x="4656" y="3168"/>
                <a:ext cx="96" cy="96"/>
              </a:xfrm>
              <a:prstGeom prst="ellipse">
                <a:avLst/>
              </a:prstGeom>
              <a:solidFill>
                <a:srgbClr val="FFFF00"/>
              </a:solidFill>
              <a:ln w="762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726" name="Oval 30"/>
              <p:cNvSpPr>
                <a:spLocks noChangeArrowheads="1"/>
              </p:cNvSpPr>
              <p:nvPr/>
            </p:nvSpPr>
            <p:spPr bwMode="auto">
              <a:xfrm>
                <a:off x="4800" y="3696"/>
                <a:ext cx="96" cy="96"/>
              </a:xfrm>
              <a:prstGeom prst="ellipse">
                <a:avLst/>
              </a:prstGeom>
              <a:solidFill>
                <a:srgbClr val="FFFF00"/>
              </a:solidFill>
              <a:ln w="762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727" name="Oval 31"/>
              <p:cNvSpPr>
                <a:spLocks noChangeArrowheads="1"/>
              </p:cNvSpPr>
              <p:nvPr/>
            </p:nvSpPr>
            <p:spPr bwMode="auto">
              <a:xfrm>
                <a:off x="3456" y="2448"/>
                <a:ext cx="96" cy="96"/>
              </a:xfrm>
              <a:prstGeom prst="ellipse">
                <a:avLst/>
              </a:prstGeom>
              <a:solidFill>
                <a:srgbClr val="FFFF00"/>
              </a:solidFill>
              <a:ln w="762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728" name="Oval 32"/>
              <p:cNvSpPr>
                <a:spLocks noChangeArrowheads="1"/>
              </p:cNvSpPr>
              <p:nvPr/>
            </p:nvSpPr>
            <p:spPr bwMode="auto">
              <a:xfrm rot="-396290">
                <a:off x="3120" y="3024"/>
                <a:ext cx="96" cy="96"/>
              </a:xfrm>
              <a:prstGeom prst="ellipse">
                <a:avLst/>
              </a:prstGeom>
              <a:solidFill>
                <a:srgbClr val="FFFF00"/>
              </a:solidFill>
              <a:ln w="762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729" name="Oval 33"/>
              <p:cNvSpPr>
                <a:spLocks noChangeArrowheads="1"/>
              </p:cNvSpPr>
              <p:nvPr/>
            </p:nvSpPr>
            <p:spPr bwMode="auto">
              <a:xfrm>
                <a:off x="576" y="2640"/>
                <a:ext cx="96" cy="96"/>
              </a:xfrm>
              <a:prstGeom prst="ellipse">
                <a:avLst/>
              </a:prstGeom>
              <a:solidFill>
                <a:srgbClr val="FFFF00"/>
              </a:solidFill>
              <a:ln w="762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730" name="Oval 34"/>
              <p:cNvSpPr>
                <a:spLocks noChangeArrowheads="1"/>
              </p:cNvSpPr>
              <p:nvPr/>
            </p:nvSpPr>
            <p:spPr bwMode="auto">
              <a:xfrm>
                <a:off x="5088" y="1248"/>
                <a:ext cx="96" cy="96"/>
              </a:xfrm>
              <a:prstGeom prst="ellipse">
                <a:avLst/>
              </a:prstGeom>
              <a:solidFill>
                <a:srgbClr val="FFFF00"/>
              </a:solidFill>
              <a:ln w="762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731" name="Oval 35"/>
              <p:cNvSpPr>
                <a:spLocks noChangeArrowheads="1"/>
              </p:cNvSpPr>
              <p:nvPr/>
            </p:nvSpPr>
            <p:spPr bwMode="auto">
              <a:xfrm>
                <a:off x="5040" y="1392"/>
                <a:ext cx="96" cy="96"/>
              </a:xfrm>
              <a:prstGeom prst="ellipse">
                <a:avLst/>
              </a:prstGeom>
              <a:solidFill>
                <a:srgbClr val="FFFF00"/>
              </a:solidFill>
              <a:ln w="762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732" name="Oval 36"/>
              <p:cNvSpPr>
                <a:spLocks noChangeArrowheads="1"/>
              </p:cNvSpPr>
              <p:nvPr/>
            </p:nvSpPr>
            <p:spPr bwMode="auto">
              <a:xfrm>
                <a:off x="5136" y="1008"/>
                <a:ext cx="96" cy="96"/>
              </a:xfrm>
              <a:prstGeom prst="ellipse">
                <a:avLst/>
              </a:prstGeom>
              <a:solidFill>
                <a:srgbClr val="FFFF00"/>
              </a:solidFill>
              <a:ln w="762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733" name="Oval 37"/>
              <p:cNvSpPr>
                <a:spLocks noChangeArrowheads="1"/>
              </p:cNvSpPr>
              <p:nvPr/>
            </p:nvSpPr>
            <p:spPr bwMode="auto">
              <a:xfrm>
                <a:off x="4896" y="1632"/>
                <a:ext cx="96" cy="96"/>
              </a:xfrm>
              <a:prstGeom prst="ellipse">
                <a:avLst/>
              </a:prstGeom>
              <a:solidFill>
                <a:srgbClr val="FFFF00"/>
              </a:solidFill>
              <a:ln w="762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734" name="Oval 38"/>
              <p:cNvSpPr>
                <a:spLocks noChangeArrowheads="1"/>
              </p:cNvSpPr>
              <p:nvPr/>
            </p:nvSpPr>
            <p:spPr bwMode="auto">
              <a:xfrm>
                <a:off x="1392" y="960"/>
                <a:ext cx="96" cy="96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735" name="Oval 39"/>
              <p:cNvSpPr>
                <a:spLocks noChangeArrowheads="1"/>
              </p:cNvSpPr>
              <p:nvPr/>
            </p:nvSpPr>
            <p:spPr bwMode="auto">
              <a:xfrm>
                <a:off x="3600" y="1536"/>
                <a:ext cx="96" cy="96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736" name="Oval 40"/>
              <p:cNvSpPr>
                <a:spLocks noChangeArrowheads="1"/>
              </p:cNvSpPr>
              <p:nvPr/>
            </p:nvSpPr>
            <p:spPr bwMode="auto">
              <a:xfrm>
                <a:off x="2784" y="3792"/>
                <a:ext cx="96" cy="96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737" name="Oval 41"/>
              <p:cNvSpPr>
                <a:spLocks noChangeArrowheads="1"/>
              </p:cNvSpPr>
              <p:nvPr/>
            </p:nvSpPr>
            <p:spPr bwMode="auto">
              <a:xfrm>
                <a:off x="2544" y="2064"/>
                <a:ext cx="96" cy="96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738" name="Oval 42"/>
              <p:cNvSpPr>
                <a:spLocks noChangeArrowheads="1"/>
              </p:cNvSpPr>
              <p:nvPr/>
            </p:nvSpPr>
            <p:spPr bwMode="auto">
              <a:xfrm>
                <a:off x="4896" y="624"/>
                <a:ext cx="96" cy="96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705" name="Group 43"/>
            <p:cNvGrpSpPr>
              <a:grpSpLocks/>
            </p:cNvGrpSpPr>
            <p:nvPr/>
          </p:nvGrpSpPr>
          <p:grpSpPr bwMode="auto">
            <a:xfrm>
              <a:off x="4230" y="2832"/>
              <a:ext cx="859" cy="587"/>
              <a:chOff x="4230" y="2832"/>
              <a:chExt cx="859" cy="587"/>
            </a:xfrm>
          </p:grpSpPr>
          <p:sp>
            <p:nvSpPr>
              <p:cNvPr id="29706" name="Freeform 44"/>
              <p:cNvSpPr>
                <a:spLocks/>
              </p:cNvSpPr>
              <p:nvPr/>
            </p:nvSpPr>
            <p:spPr bwMode="auto">
              <a:xfrm>
                <a:off x="4231" y="2855"/>
                <a:ext cx="858" cy="564"/>
              </a:xfrm>
              <a:custGeom>
                <a:avLst/>
                <a:gdLst>
                  <a:gd name="T0" fmla="*/ 0 w 858"/>
                  <a:gd name="T1" fmla="*/ 517 h 564"/>
                  <a:gd name="T2" fmla="*/ 31 w 858"/>
                  <a:gd name="T3" fmla="*/ 527 h 564"/>
                  <a:gd name="T4" fmla="*/ 52 w 858"/>
                  <a:gd name="T5" fmla="*/ 558 h 564"/>
                  <a:gd name="T6" fmla="*/ 176 w 858"/>
                  <a:gd name="T7" fmla="*/ 548 h 564"/>
                  <a:gd name="T8" fmla="*/ 300 w 858"/>
                  <a:gd name="T9" fmla="*/ 476 h 564"/>
                  <a:gd name="T10" fmla="*/ 393 w 858"/>
                  <a:gd name="T11" fmla="*/ 403 h 564"/>
                  <a:gd name="T12" fmla="*/ 538 w 858"/>
                  <a:gd name="T13" fmla="*/ 393 h 564"/>
                  <a:gd name="T14" fmla="*/ 693 w 858"/>
                  <a:gd name="T15" fmla="*/ 310 h 564"/>
                  <a:gd name="T16" fmla="*/ 796 w 858"/>
                  <a:gd name="T17" fmla="*/ 269 h 564"/>
                  <a:gd name="T18" fmla="*/ 807 w 858"/>
                  <a:gd name="T19" fmla="*/ 103 h 564"/>
                  <a:gd name="T20" fmla="*/ 858 w 858"/>
                  <a:gd name="T21" fmla="*/ 0 h 56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858"/>
                  <a:gd name="T34" fmla="*/ 0 h 564"/>
                  <a:gd name="T35" fmla="*/ 858 w 858"/>
                  <a:gd name="T36" fmla="*/ 564 h 564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858" h="564">
                    <a:moveTo>
                      <a:pt x="0" y="517"/>
                    </a:moveTo>
                    <a:cubicBezTo>
                      <a:pt x="10" y="520"/>
                      <a:pt x="22" y="520"/>
                      <a:pt x="31" y="527"/>
                    </a:cubicBezTo>
                    <a:cubicBezTo>
                      <a:pt x="41" y="535"/>
                      <a:pt x="40" y="556"/>
                      <a:pt x="52" y="558"/>
                    </a:cubicBezTo>
                    <a:cubicBezTo>
                      <a:pt x="93" y="564"/>
                      <a:pt x="135" y="551"/>
                      <a:pt x="176" y="548"/>
                    </a:cubicBezTo>
                    <a:cubicBezTo>
                      <a:pt x="219" y="520"/>
                      <a:pt x="252" y="491"/>
                      <a:pt x="300" y="476"/>
                    </a:cubicBezTo>
                    <a:cubicBezTo>
                      <a:pt x="326" y="458"/>
                      <a:pt x="362" y="408"/>
                      <a:pt x="393" y="403"/>
                    </a:cubicBezTo>
                    <a:cubicBezTo>
                      <a:pt x="441" y="395"/>
                      <a:pt x="490" y="396"/>
                      <a:pt x="538" y="393"/>
                    </a:cubicBezTo>
                    <a:cubicBezTo>
                      <a:pt x="595" y="373"/>
                      <a:pt x="636" y="328"/>
                      <a:pt x="693" y="310"/>
                    </a:cubicBezTo>
                    <a:cubicBezTo>
                      <a:pt x="728" y="286"/>
                      <a:pt x="755" y="279"/>
                      <a:pt x="796" y="269"/>
                    </a:cubicBezTo>
                    <a:cubicBezTo>
                      <a:pt x="835" y="212"/>
                      <a:pt x="828" y="169"/>
                      <a:pt x="807" y="103"/>
                    </a:cubicBezTo>
                    <a:cubicBezTo>
                      <a:pt x="815" y="54"/>
                      <a:pt x="812" y="23"/>
                      <a:pt x="858" y="0"/>
                    </a:cubicBezTo>
                  </a:path>
                </a:pathLst>
              </a:custGeom>
              <a:solidFill>
                <a:srgbClr val="FFFF00"/>
              </a:solidFill>
              <a:ln w="762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707" name="Freeform 45"/>
              <p:cNvSpPr>
                <a:spLocks/>
              </p:cNvSpPr>
              <p:nvPr/>
            </p:nvSpPr>
            <p:spPr bwMode="auto">
              <a:xfrm>
                <a:off x="4230" y="2832"/>
                <a:ext cx="858" cy="564"/>
              </a:xfrm>
              <a:custGeom>
                <a:avLst/>
                <a:gdLst>
                  <a:gd name="T0" fmla="*/ 0 w 858"/>
                  <a:gd name="T1" fmla="*/ 517 h 564"/>
                  <a:gd name="T2" fmla="*/ 31 w 858"/>
                  <a:gd name="T3" fmla="*/ 527 h 564"/>
                  <a:gd name="T4" fmla="*/ 52 w 858"/>
                  <a:gd name="T5" fmla="*/ 558 h 564"/>
                  <a:gd name="T6" fmla="*/ 176 w 858"/>
                  <a:gd name="T7" fmla="*/ 548 h 564"/>
                  <a:gd name="T8" fmla="*/ 300 w 858"/>
                  <a:gd name="T9" fmla="*/ 476 h 564"/>
                  <a:gd name="T10" fmla="*/ 393 w 858"/>
                  <a:gd name="T11" fmla="*/ 403 h 564"/>
                  <a:gd name="T12" fmla="*/ 538 w 858"/>
                  <a:gd name="T13" fmla="*/ 393 h 564"/>
                  <a:gd name="T14" fmla="*/ 693 w 858"/>
                  <a:gd name="T15" fmla="*/ 310 h 564"/>
                  <a:gd name="T16" fmla="*/ 796 w 858"/>
                  <a:gd name="T17" fmla="*/ 269 h 564"/>
                  <a:gd name="T18" fmla="*/ 807 w 858"/>
                  <a:gd name="T19" fmla="*/ 103 h 564"/>
                  <a:gd name="T20" fmla="*/ 858 w 858"/>
                  <a:gd name="T21" fmla="*/ 0 h 56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858"/>
                  <a:gd name="T34" fmla="*/ 0 h 564"/>
                  <a:gd name="T35" fmla="*/ 858 w 858"/>
                  <a:gd name="T36" fmla="*/ 564 h 564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858" h="564">
                    <a:moveTo>
                      <a:pt x="0" y="517"/>
                    </a:moveTo>
                    <a:cubicBezTo>
                      <a:pt x="10" y="520"/>
                      <a:pt x="22" y="520"/>
                      <a:pt x="31" y="527"/>
                    </a:cubicBezTo>
                    <a:cubicBezTo>
                      <a:pt x="41" y="535"/>
                      <a:pt x="40" y="556"/>
                      <a:pt x="52" y="558"/>
                    </a:cubicBezTo>
                    <a:cubicBezTo>
                      <a:pt x="93" y="564"/>
                      <a:pt x="135" y="551"/>
                      <a:pt x="176" y="548"/>
                    </a:cubicBezTo>
                    <a:cubicBezTo>
                      <a:pt x="219" y="520"/>
                      <a:pt x="252" y="491"/>
                      <a:pt x="300" y="476"/>
                    </a:cubicBezTo>
                    <a:cubicBezTo>
                      <a:pt x="326" y="458"/>
                      <a:pt x="362" y="408"/>
                      <a:pt x="393" y="403"/>
                    </a:cubicBezTo>
                    <a:cubicBezTo>
                      <a:pt x="441" y="395"/>
                      <a:pt x="490" y="396"/>
                      <a:pt x="538" y="393"/>
                    </a:cubicBezTo>
                    <a:cubicBezTo>
                      <a:pt x="595" y="373"/>
                      <a:pt x="636" y="328"/>
                      <a:pt x="693" y="310"/>
                    </a:cubicBezTo>
                    <a:cubicBezTo>
                      <a:pt x="728" y="286"/>
                      <a:pt x="755" y="279"/>
                      <a:pt x="796" y="269"/>
                    </a:cubicBezTo>
                    <a:cubicBezTo>
                      <a:pt x="835" y="212"/>
                      <a:pt x="828" y="169"/>
                      <a:pt x="807" y="103"/>
                    </a:cubicBezTo>
                    <a:cubicBezTo>
                      <a:pt x="815" y="54"/>
                      <a:pt x="812" y="23"/>
                      <a:pt x="858" y="0"/>
                    </a:cubicBezTo>
                  </a:path>
                </a:pathLst>
              </a:custGeom>
              <a:solidFill>
                <a:srgbClr val="FFFF00"/>
              </a:solidFill>
              <a:ln w="57150" cap="flat" cmpd="sng">
                <a:solidFill>
                  <a:schemeClr val="bg1"/>
                </a:solidFill>
                <a:prstDash val="dash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85057" name="AutoShape 65"/>
          <p:cNvSpPr>
            <a:spLocks noChangeArrowheads="1"/>
          </p:cNvSpPr>
          <p:nvPr/>
        </p:nvSpPr>
        <p:spPr bwMode="auto">
          <a:xfrm>
            <a:off x="6705600" y="914400"/>
            <a:ext cx="1524000" cy="454025"/>
          </a:xfrm>
          <a:prstGeom prst="wedgeRoundRectCallout">
            <a:avLst>
              <a:gd name="adj1" fmla="val -36769"/>
              <a:gd name="adj2" fmla="val 151750"/>
              <a:gd name="adj3" fmla="val 16667"/>
            </a:avLst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2800"/>
              <a:t>大庆油田</a:t>
            </a:r>
          </a:p>
        </p:txBody>
      </p:sp>
      <p:sp>
        <p:nvSpPr>
          <p:cNvPr id="29699" name="Freeform 48"/>
          <p:cNvSpPr>
            <a:spLocks/>
          </p:cNvSpPr>
          <p:nvPr/>
        </p:nvSpPr>
        <p:spPr bwMode="auto">
          <a:xfrm>
            <a:off x="2676525" y="3290888"/>
            <a:ext cx="1395413" cy="1471612"/>
          </a:xfrm>
          <a:custGeom>
            <a:avLst/>
            <a:gdLst>
              <a:gd name="T0" fmla="*/ 0 w 879"/>
              <a:gd name="T1" fmla="*/ 2147483647 h 927"/>
              <a:gd name="T2" fmla="*/ 2147483647 w 879"/>
              <a:gd name="T3" fmla="*/ 2147483647 h 927"/>
              <a:gd name="T4" fmla="*/ 2147483647 w 879"/>
              <a:gd name="T5" fmla="*/ 2147483647 h 927"/>
              <a:gd name="T6" fmla="*/ 2147483647 w 879"/>
              <a:gd name="T7" fmla="*/ 2147483647 h 927"/>
              <a:gd name="T8" fmla="*/ 2147483647 w 879"/>
              <a:gd name="T9" fmla="*/ 2147483647 h 927"/>
              <a:gd name="T10" fmla="*/ 2147483647 w 879"/>
              <a:gd name="T11" fmla="*/ 2147483647 h 927"/>
              <a:gd name="T12" fmla="*/ 2147483647 w 879"/>
              <a:gd name="T13" fmla="*/ 2147483647 h 927"/>
              <a:gd name="T14" fmla="*/ 2147483647 w 879"/>
              <a:gd name="T15" fmla="*/ 2147483647 h 927"/>
              <a:gd name="T16" fmla="*/ 2147483647 w 879"/>
              <a:gd name="T17" fmla="*/ 2147483647 h 927"/>
              <a:gd name="T18" fmla="*/ 2147483647 w 879"/>
              <a:gd name="T19" fmla="*/ 2147483647 h 927"/>
              <a:gd name="T20" fmla="*/ 2147483647 w 879"/>
              <a:gd name="T21" fmla="*/ 2147483647 h 927"/>
              <a:gd name="T22" fmla="*/ 2147483647 w 879"/>
              <a:gd name="T23" fmla="*/ 2147483647 h 927"/>
              <a:gd name="T24" fmla="*/ 2147483647 w 879"/>
              <a:gd name="T25" fmla="*/ 2147483647 h 927"/>
              <a:gd name="T26" fmla="*/ 2147483647 w 879"/>
              <a:gd name="T27" fmla="*/ 2147483647 h 927"/>
              <a:gd name="T28" fmla="*/ 2147483647 w 879"/>
              <a:gd name="T29" fmla="*/ 2147483647 h 927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879"/>
              <a:gd name="T46" fmla="*/ 0 h 927"/>
              <a:gd name="T47" fmla="*/ 879 w 879"/>
              <a:gd name="T48" fmla="*/ 927 h 927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879" h="927">
                <a:moveTo>
                  <a:pt x="0" y="927"/>
                </a:moveTo>
                <a:cubicBezTo>
                  <a:pt x="7" y="913"/>
                  <a:pt x="10" y="896"/>
                  <a:pt x="21" y="885"/>
                </a:cubicBezTo>
                <a:cubicBezTo>
                  <a:pt x="29" y="877"/>
                  <a:pt x="44" y="883"/>
                  <a:pt x="52" y="875"/>
                </a:cubicBezTo>
                <a:cubicBezTo>
                  <a:pt x="60" y="867"/>
                  <a:pt x="56" y="853"/>
                  <a:pt x="62" y="844"/>
                </a:cubicBezTo>
                <a:cubicBezTo>
                  <a:pt x="77" y="821"/>
                  <a:pt x="102" y="807"/>
                  <a:pt x="124" y="792"/>
                </a:cubicBezTo>
                <a:cubicBezTo>
                  <a:pt x="155" y="699"/>
                  <a:pt x="145" y="606"/>
                  <a:pt x="176" y="513"/>
                </a:cubicBezTo>
                <a:cubicBezTo>
                  <a:pt x="190" y="471"/>
                  <a:pt x="179" y="446"/>
                  <a:pt x="228" y="430"/>
                </a:cubicBezTo>
                <a:cubicBezTo>
                  <a:pt x="239" y="396"/>
                  <a:pt x="261" y="372"/>
                  <a:pt x="269" y="337"/>
                </a:cubicBezTo>
                <a:cubicBezTo>
                  <a:pt x="276" y="307"/>
                  <a:pt x="273" y="276"/>
                  <a:pt x="300" y="254"/>
                </a:cubicBezTo>
                <a:cubicBezTo>
                  <a:pt x="331" y="229"/>
                  <a:pt x="396" y="233"/>
                  <a:pt x="435" y="223"/>
                </a:cubicBezTo>
                <a:cubicBezTo>
                  <a:pt x="472" y="167"/>
                  <a:pt x="476" y="150"/>
                  <a:pt x="538" y="130"/>
                </a:cubicBezTo>
                <a:cubicBezTo>
                  <a:pt x="562" y="94"/>
                  <a:pt x="580" y="81"/>
                  <a:pt x="621" y="68"/>
                </a:cubicBezTo>
                <a:cubicBezTo>
                  <a:pt x="670" y="31"/>
                  <a:pt x="715" y="50"/>
                  <a:pt x="766" y="16"/>
                </a:cubicBezTo>
                <a:cubicBezTo>
                  <a:pt x="816" y="29"/>
                  <a:pt x="795" y="0"/>
                  <a:pt x="838" y="37"/>
                </a:cubicBezTo>
                <a:cubicBezTo>
                  <a:pt x="849" y="47"/>
                  <a:pt x="866" y="21"/>
                  <a:pt x="879" y="27"/>
                </a:cubicBezTo>
              </a:path>
            </a:pathLst>
          </a:custGeom>
          <a:noFill/>
          <a:ln w="76200" cap="flat" cmpd="sng">
            <a:solidFill>
              <a:srgbClr val="996633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700" name="Freeform 49"/>
          <p:cNvSpPr>
            <a:spLocks/>
          </p:cNvSpPr>
          <p:nvPr/>
        </p:nvSpPr>
        <p:spPr bwMode="auto">
          <a:xfrm>
            <a:off x="2660650" y="4811713"/>
            <a:ext cx="2003425" cy="168275"/>
          </a:xfrm>
          <a:custGeom>
            <a:avLst/>
            <a:gdLst>
              <a:gd name="T0" fmla="*/ 0 w 1262"/>
              <a:gd name="T1" fmla="*/ 0 h 106"/>
              <a:gd name="T2" fmla="*/ 2147483647 w 1262"/>
              <a:gd name="T3" fmla="*/ 2147483647 h 106"/>
              <a:gd name="T4" fmla="*/ 2147483647 w 1262"/>
              <a:gd name="T5" fmla="*/ 2147483647 h 106"/>
              <a:gd name="T6" fmla="*/ 2147483647 w 1262"/>
              <a:gd name="T7" fmla="*/ 2147483647 h 106"/>
              <a:gd name="T8" fmla="*/ 2147483647 w 1262"/>
              <a:gd name="T9" fmla="*/ 2147483647 h 106"/>
              <a:gd name="T10" fmla="*/ 2147483647 w 1262"/>
              <a:gd name="T11" fmla="*/ 2147483647 h 106"/>
              <a:gd name="T12" fmla="*/ 2147483647 w 1262"/>
              <a:gd name="T13" fmla="*/ 2147483647 h 106"/>
              <a:gd name="T14" fmla="*/ 2147483647 w 1262"/>
              <a:gd name="T15" fmla="*/ 2147483647 h 106"/>
              <a:gd name="T16" fmla="*/ 2147483647 w 1262"/>
              <a:gd name="T17" fmla="*/ 2147483647 h 106"/>
              <a:gd name="T18" fmla="*/ 2147483647 w 1262"/>
              <a:gd name="T19" fmla="*/ 2147483647 h 106"/>
              <a:gd name="T20" fmla="*/ 2147483647 w 1262"/>
              <a:gd name="T21" fmla="*/ 2147483647 h 106"/>
              <a:gd name="T22" fmla="*/ 2147483647 w 1262"/>
              <a:gd name="T23" fmla="*/ 2147483647 h 106"/>
              <a:gd name="T24" fmla="*/ 2147483647 w 1262"/>
              <a:gd name="T25" fmla="*/ 2147483647 h 10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262"/>
              <a:gd name="T40" fmla="*/ 0 h 106"/>
              <a:gd name="T41" fmla="*/ 1262 w 1262"/>
              <a:gd name="T42" fmla="*/ 106 h 10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262" h="106">
                <a:moveTo>
                  <a:pt x="0" y="0"/>
                </a:moveTo>
                <a:cubicBezTo>
                  <a:pt x="74" y="48"/>
                  <a:pt x="86" y="29"/>
                  <a:pt x="196" y="20"/>
                </a:cubicBezTo>
                <a:cubicBezTo>
                  <a:pt x="259" y="31"/>
                  <a:pt x="272" y="53"/>
                  <a:pt x="320" y="20"/>
                </a:cubicBezTo>
                <a:cubicBezTo>
                  <a:pt x="348" y="61"/>
                  <a:pt x="335" y="76"/>
                  <a:pt x="382" y="93"/>
                </a:cubicBezTo>
                <a:cubicBezTo>
                  <a:pt x="427" y="27"/>
                  <a:pt x="452" y="53"/>
                  <a:pt x="527" y="72"/>
                </a:cubicBezTo>
                <a:cubicBezTo>
                  <a:pt x="534" y="82"/>
                  <a:pt x="536" y="102"/>
                  <a:pt x="548" y="103"/>
                </a:cubicBezTo>
                <a:cubicBezTo>
                  <a:pt x="576" y="106"/>
                  <a:pt x="631" y="82"/>
                  <a:pt x="631" y="82"/>
                </a:cubicBezTo>
                <a:cubicBezTo>
                  <a:pt x="640" y="67"/>
                  <a:pt x="664" y="26"/>
                  <a:pt x="682" y="20"/>
                </a:cubicBezTo>
                <a:cubicBezTo>
                  <a:pt x="693" y="17"/>
                  <a:pt x="703" y="28"/>
                  <a:pt x="714" y="31"/>
                </a:cubicBezTo>
                <a:cubicBezTo>
                  <a:pt x="779" y="49"/>
                  <a:pt x="843" y="69"/>
                  <a:pt x="910" y="82"/>
                </a:cubicBezTo>
                <a:cubicBezTo>
                  <a:pt x="964" y="47"/>
                  <a:pt x="985" y="69"/>
                  <a:pt x="1034" y="20"/>
                </a:cubicBezTo>
                <a:cubicBezTo>
                  <a:pt x="1056" y="28"/>
                  <a:pt x="1073" y="46"/>
                  <a:pt x="1096" y="51"/>
                </a:cubicBezTo>
                <a:cubicBezTo>
                  <a:pt x="1155" y="64"/>
                  <a:pt x="1205" y="62"/>
                  <a:pt x="1262" y="62"/>
                </a:cubicBezTo>
              </a:path>
            </a:pathLst>
          </a:custGeom>
          <a:noFill/>
          <a:ln w="76200" cap="flat" cmpd="sng">
            <a:solidFill>
              <a:srgbClr val="996633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701" name="WordArt 55"/>
          <p:cNvSpPr>
            <a:spLocks noChangeArrowheads="1" noChangeShapeType="1" noTextEdit="1"/>
          </p:cNvSpPr>
          <p:nvPr/>
        </p:nvSpPr>
        <p:spPr bwMode="auto">
          <a:xfrm rot="-2273459">
            <a:off x="2514600" y="3429000"/>
            <a:ext cx="1409700" cy="352425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zh-CN" altLang="en-US" sz="28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宋体"/>
                <a:ea typeface="宋体"/>
              </a:rPr>
              <a:t>青藏公路</a:t>
            </a:r>
          </a:p>
        </p:txBody>
      </p:sp>
      <p:sp>
        <p:nvSpPr>
          <p:cNvPr id="29702" name="WordArt 56"/>
          <p:cNvSpPr>
            <a:spLocks noChangeArrowheads="1" noChangeShapeType="1" noTextEdit="1"/>
          </p:cNvSpPr>
          <p:nvPr/>
        </p:nvSpPr>
        <p:spPr bwMode="auto">
          <a:xfrm>
            <a:off x="3200400" y="4419600"/>
            <a:ext cx="1409700" cy="352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8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宋体"/>
                <a:ea typeface="宋体"/>
              </a:rPr>
              <a:t>康藏公路</a:t>
            </a:r>
          </a:p>
        </p:txBody>
      </p:sp>
      <p:sp>
        <p:nvSpPr>
          <p:cNvPr id="29703" name="WordArt 96"/>
          <p:cNvSpPr>
            <a:spLocks noChangeArrowheads="1" noChangeShapeType="1" noTextEdit="1"/>
          </p:cNvSpPr>
          <p:nvPr/>
        </p:nvSpPr>
        <p:spPr bwMode="auto">
          <a:xfrm>
            <a:off x="474663" y="295275"/>
            <a:ext cx="2057400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i="1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CC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宋体"/>
                <a:ea typeface="宋体"/>
              </a:rPr>
              <a:t>新课讲授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50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50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05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TextBox 4"/>
          <p:cNvSpPr txBox="1">
            <a:spLocks noChangeArrowheads="1"/>
          </p:cNvSpPr>
          <p:nvPr/>
        </p:nvSpPr>
        <p:spPr bwMode="auto">
          <a:xfrm>
            <a:off x="357188" y="1052513"/>
            <a:ext cx="8462962" cy="304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latin typeface="Calibri" panose="020F0502020204030204" pitchFamily="34" charset="0"/>
              </a:rPr>
              <a:t>2.</a:t>
            </a:r>
            <a:r>
              <a:rPr lang="zh-CN" altLang="en-US" sz="3200" dirty="0">
                <a:latin typeface="Calibri" panose="020F0502020204030204" pitchFamily="34" charset="0"/>
              </a:rPr>
              <a:t>精神：王进喜以</a:t>
            </a:r>
            <a:r>
              <a:rPr lang="zh-CN" altLang="en-US" sz="3200" dirty="0">
                <a:solidFill>
                  <a:srgbClr val="FF0000"/>
                </a:solidFill>
                <a:latin typeface="Calibri" panose="020F0502020204030204" pitchFamily="34" charset="0"/>
              </a:rPr>
              <a:t>吃大苦、耐大劳、公而忘私、忘我拼搏</a:t>
            </a:r>
            <a:r>
              <a:rPr lang="zh-CN" altLang="en-US" sz="3200" dirty="0">
                <a:latin typeface="Calibri" panose="020F0502020204030204" pitchFamily="34" charset="0"/>
              </a:rPr>
              <a:t>的劳动赢得了人们的赞誉，人们称他是“</a:t>
            </a:r>
            <a:r>
              <a:rPr lang="en-US" altLang="zh-CN" sz="3200" u="sng" dirty="0">
                <a:latin typeface="Calibri" panose="020F0502020204030204" pitchFamily="34" charset="0"/>
              </a:rPr>
              <a:t>                </a:t>
            </a:r>
            <a:r>
              <a:rPr lang="zh-CN" altLang="en-US" sz="3200" dirty="0">
                <a:latin typeface="Calibri" panose="020F0502020204030204" pitchFamily="34" charset="0"/>
              </a:rPr>
              <a:t>”。以王进喜为代表的工人阶级的艰苦创业精神，也被誉为“铁人”精神。</a:t>
            </a:r>
          </a:p>
        </p:txBody>
      </p:sp>
      <p:sp>
        <p:nvSpPr>
          <p:cNvPr id="125955" name="标题 1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260350"/>
            <a:ext cx="8291512" cy="561975"/>
          </a:xfrm>
          <a:ln/>
        </p:spPr>
        <p:txBody>
          <a:bodyPr/>
          <a:lstStyle/>
          <a:p>
            <a:r>
              <a:rPr lang="zh-CN" altLang="en-US" sz="3600" b="1">
                <a:solidFill>
                  <a:srgbClr val="00B050"/>
                </a:solidFill>
                <a:sym typeface="宋体" panose="02010600030101010101" pitchFamily="2" charset="-122"/>
              </a:rPr>
              <a:t>知识要点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428750" y="2571750"/>
            <a:ext cx="22796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Calibri" panose="020F0502020204030204" pitchFamily="34" charset="0"/>
              </a:rPr>
              <a:t>铁人</a:t>
            </a:r>
          </a:p>
        </p:txBody>
      </p:sp>
      <p:sp>
        <p:nvSpPr>
          <p:cNvPr id="2" name="爆炸形 2 1"/>
          <p:cNvSpPr/>
          <p:nvPr/>
        </p:nvSpPr>
        <p:spPr bwMode="auto">
          <a:xfrm>
            <a:off x="2530475" y="1656195"/>
            <a:ext cx="3733800" cy="1499755"/>
          </a:xfrm>
          <a:prstGeom prst="irregularSeal2">
            <a:avLst/>
          </a:prstGeom>
          <a:solidFill>
            <a:srgbClr val="FFFF00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CN" altLang="en-US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rPr>
              <a:t>精神品质？</a:t>
            </a:r>
          </a:p>
        </p:txBody>
      </p:sp>
    </p:spTree>
    <p:extLst>
      <p:ext uri="{BB962C8B-B14F-4D97-AF65-F5344CB8AC3E}">
        <p14:creationId xmlns:p14="http://schemas.microsoft.com/office/powerpoint/2010/main" val="996768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417" name="图片 25605" descr="2006111132507182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9375" y="5978525"/>
            <a:ext cx="1444625" cy="87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8418" name="矩形 25606"/>
          <p:cNvSpPr>
            <a:spLocks noChangeArrowheads="1"/>
          </p:cNvSpPr>
          <p:nvPr/>
        </p:nvSpPr>
        <p:spPr bwMode="auto">
          <a:xfrm>
            <a:off x="612775" y="1963738"/>
            <a:ext cx="7808913" cy="1995487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4000">
                <a:solidFill>
                  <a:srgbClr val="80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       </a:t>
            </a:r>
            <a:r>
              <a:rPr lang="zh-CN" altLang="en-US" sz="4400">
                <a:solidFill>
                  <a:srgbClr val="80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以史为鉴，我们从“文化大革命”中吸取哪些教训？</a:t>
            </a:r>
          </a:p>
        </p:txBody>
      </p:sp>
    </p:spTree>
    <p:extLst>
      <p:ext uri="{BB962C8B-B14F-4D97-AF65-F5344CB8AC3E}">
        <p14:creationId xmlns:p14="http://schemas.microsoft.com/office/powerpoint/2010/main" val="2011545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7" name="Group 27"/>
          <p:cNvGrpSpPr>
            <a:grpSpLocks/>
          </p:cNvGrpSpPr>
          <p:nvPr/>
        </p:nvGrpSpPr>
        <p:grpSpPr bwMode="auto">
          <a:xfrm>
            <a:off x="914400" y="825788"/>
            <a:ext cx="8229600" cy="6172200"/>
            <a:chOff x="2928" y="1536"/>
            <a:chExt cx="2832" cy="1728"/>
          </a:xfrm>
        </p:grpSpPr>
        <p:pic>
          <p:nvPicPr>
            <p:cNvPr id="31749" name="Picture 5" descr="cysgn0929010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928" y="1584"/>
              <a:ext cx="2832" cy="16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1750" name="Rectangle 26"/>
            <p:cNvSpPr>
              <a:spLocks noChangeArrowheads="1"/>
            </p:cNvSpPr>
            <p:nvPr/>
          </p:nvSpPr>
          <p:spPr bwMode="auto">
            <a:xfrm>
              <a:off x="4944" y="1536"/>
              <a:ext cx="720" cy="24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748" name="WordArt 13"/>
          <p:cNvSpPr>
            <a:spLocks noChangeArrowheads="1" noChangeShapeType="1" noTextEdit="1"/>
          </p:cNvSpPr>
          <p:nvPr/>
        </p:nvSpPr>
        <p:spPr bwMode="auto">
          <a:xfrm>
            <a:off x="1639767" y="139988"/>
            <a:ext cx="61722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“铁人”王进喜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8" name="Picture 5" descr="00051772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85800" y="1852613"/>
            <a:ext cx="7696200" cy="5005387"/>
          </a:xfrm>
        </p:spPr>
      </p:pic>
      <p:sp>
        <p:nvSpPr>
          <p:cNvPr id="32770" name="WordArt 5"/>
          <p:cNvSpPr>
            <a:spLocks noChangeArrowheads="1" noChangeShapeType="1" noTextEdit="1"/>
          </p:cNvSpPr>
          <p:nvPr/>
        </p:nvSpPr>
        <p:spPr bwMode="auto">
          <a:xfrm>
            <a:off x="990600" y="609600"/>
            <a:ext cx="685800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“铁人”王进喜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对现在的我们简直就是神化——缅怀铁人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1428100"/>
            <a:ext cx="8153400" cy="5412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9" name="WordArt 10"/>
          <p:cNvSpPr>
            <a:spLocks noChangeArrowheads="1" noChangeShapeType="1" noTextEdit="1"/>
          </p:cNvSpPr>
          <p:nvPr/>
        </p:nvSpPr>
        <p:spPr bwMode="auto">
          <a:xfrm>
            <a:off x="990600" y="609600"/>
            <a:ext cx="685800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“铁人”王进喜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598" name="Group 14"/>
          <p:cNvGrpSpPr>
            <a:grpSpLocks/>
          </p:cNvGrpSpPr>
          <p:nvPr/>
        </p:nvGrpSpPr>
        <p:grpSpPr bwMode="auto">
          <a:xfrm>
            <a:off x="304800" y="1828800"/>
            <a:ext cx="8610600" cy="4511675"/>
            <a:chOff x="816" y="1152"/>
            <a:chExt cx="3600" cy="2842"/>
          </a:xfrm>
        </p:grpSpPr>
        <p:pic>
          <p:nvPicPr>
            <p:cNvPr id="35843" name="Picture 5" descr="Img20049262129131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816" y="1152"/>
              <a:ext cx="3600" cy="23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5844" name="Text Box 6"/>
            <p:cNvSpPr txBox="1">
              <a:spLocks noChangeArrowheads="1"/>
            </p:cNvSpPr>
            <p:nvPr/>
          </p:nvSpPr>
          <p:spPr bwMode="auto">
            <a:xfrm>
              <a:off x="864" y="3456"/>
              <a:ext cx="3552" cy="5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0" lang="en-US" altLang="zh-CN" sz="3200">
                  <a:latin typeface="Arial" charset="0"/>
                  <a:ea typeface="楷体_GB2312" pitchFamily="49" charset="-122"/>
                </a:rPr>
                <a:t>  </a:t>
              </a:r>
              <a:r>
                <a:rPr kumimoji="0" lang="en-US" altLang="zh-CN" sz="2800">
                  <a:latin typeface="Arial" charset="0"/>
                  <a:ea typeface="楷体_GB2312" pitchFamily="49" charset="-122"/>
                </a:rPr>
                <a:t>“</a:t>
              </a:r>
              <a:r>
                <a:rPr kumimoji="0" lang="zh-CN" altLang="en-US" sz="2800">
                  <a:latin typeface="Arial" charset="0"/>
                  <a:ea typeface="楷体_GB2312" pitchFamily="49" charset="-122"/>
                </a:rPr>
                <a:t>铁人”王进喜在生产第一线</a:t>
              </a:r>
              <a:r>
                <a:rPr kumimoji="0" lang="zh-CN" altLang="en-US" sz="1800">
                  <a:latin typeface="Arial" charset="0"/>
                  <a:ea typeface="楷体_GB2312" pitchFamily="49" charset="-122"/>
                </a:rPr>
                <a:t/>
              </a:r>
              <a:br>
                <a:rPr kumimoji="0" lang="zh-CN" altLang="en-US" sz="1800">
                  <a:latin typeface="Arial" charset="0"/>
                  <a:ea typeface="楷体_GB2312" pitchFamily="49" charset="-122"/>
                </a:rPr>
              </a:br>
              <a:endParaRPr kumimoji="0" lang="zh-CN" altLang="en-US" sz="1800">
                <a:latin typeface="Arial" charset="0"/>
                <a:ea typeface="楷体_GB2312" pitchFamily="49" charset="-122"/>
              </a:endParaRPr>
            </a:p>
          </p:txBody>
        </p:sp>
      </p:grpSp>
      <p:sp>
        <p:nvSpPr>
          <p:cNvPr id="35842" name="WordArt 11"/>
          <p:cNvSpPr>
            <a:spLocks noChangeArrowheads="1" noChangeShapeType="1" noTextEdit="1"/>
          </p:cNvSpPr>
          <p:nvPr/>
        </p:nvSpPr>
        <p:spPr bwMode="auto">
          <a:xfrm>
            <a:off x="990600" y="609600"/>
            <a:ext cx="685800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“铁人”王进喜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31" name="Group 11"/>
          <p:cNvGrpSpPr>
            <a:grpSpLocks/>
          </p:cNvGrpSpPr>
          <p:nvPr/>
        </p:nvGrpSpPr>
        <p:grpSpPr bwMode="auto">
          <a:xfrm>
            <a:off x="188001" y="1729581"/>
            <a:ext cx="8880281" cy="4511675"/>
            <a:chOff x="1118" y="1104"/>
            <a:chExt cx="3215" cy="2842"/>
          </a:xfrm>
        </p:grpSpPr>
        <p:pic>
          <p:nvPicPr>
            <p:cNvPr id="38920" name="Picture 2" descr="00000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248" y="1104"/>
              <a:ext cx="3085" cy="2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8921" name="Text Box 3"/>
            <p:cNvSpPr txBox="1">
              <a:spLocks noChangeArrowheads="1"/>
            </p:cNvSpPr>
            <p:nvPr/>
          </p:nvSpPr>
          <p:spPr bwMode="auto">
            <a:xfrm>
              <a:off x="1118" y="3616"/>
              <a:ext cx="2699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dirty="0" smtClean="0">
                  <a:ea typeface="楷体_GB2312" pitchFamily="49" charset="-122"/>
                </a:rPr>
                <a:t>      </a:t>
              </a:r>
              <a:r>
                <a:rPr lang="en-US" altLang="zh-CN" sz="2800" dirty="0" smtClean="0">
                  <a:ea typeface="楷体_GB2312" pitchFamily="49" charset="-122"/>
                </a:rPr>
                <a:t>1960</a:t>
              </a:r>
              <a:r>
                <a:rPr lang="zh-CN" altLang="en-US" sz="2800" dirty="0" smtClean="0">
                  <a:ea typeface="楷体_GB2312" pitchFamily="49" charset="-122"/>
                </a:rPr>
                <a:t>年大庆</a:t>
              </a:r>
              <a:r>
                <a:rPr lang="zh-CN" altLang="en-US" sz="2800" dirty="0">
                  <a:ea typeface="楷体_GB2312" pitchFamily="49" charset="-122"/>
                </a:rPr>
                <a:t>工人欢呼第一口油井试喷成功</a:t>
              </a:r>
            </a:p>
          </p:txBody>
        </p:sp>
      </p:grpSp>
      <p:grpSp>
        <p:nvGrpSpPr>
          <p:cNvPr id="38914" name="Group 27"/>
          <p:cNvGrpSpPr>
            <a:grpSpLocks/>
          </p:cNvGrpSpPr>
          <p:nvPr/>
        </p:nvGrpSpPr>
        <p:grpSpPr bwMode="auto">
          <a:xfrm>
            <a:off x="6172200" y="6545263"/>
            <a:ext cx="2971800" cy="312737"/>
            <a:chOff x="3888" y="4123"/>
            <a:chExt cx="1872" cy="197"/>
          </a:xfrm>
        </p:grpSpPr>
        <p:pic>
          <p:nvPicPr>
            <p:cNvPr id="38916" name="Picture 28" descr="按扭1">
              <a:hlinkClick r:id="rId3"/>
            </p:cNvPr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888" y="4123"/>
              <a:ext cx="486" cy="1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8917" name="Picture 29" descr="按扭2">
              <a:hlinkClick r:id="" action="ppaction://hlinkshowjump?jump=previousslide"/>
            </p:cNvPr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349" y="4123"/>
              <a:ext cx="486" cy="1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8918" name="Picture 30" descr="按扭3">
              <a:hlinkClick r:id="" action="ppaction://hlinkshowjump?jump=nextslide"/>
            </p:cNvPr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4814" y="4123"/>
              <a:ext cx="486" cy="1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8919" name="Picture 31" descr="按扭5">
              <a:hlinkClick r:id="" action="ppaction://hlinkshowjump?jump=endshow"/>
            </p:cNvPr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5274" y="4123"/>
              <a:ext cx="486" cy="1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8915" name="WordArt 11"/>
          <p:cNvSpPr>
            <a:spLocks noChangeArrowheads="1" noChangeShapeType="1" noTextEdit="1"/>
          </p:cNvSpPr>
          <p:nvPr/>
        </p:nvSpPr>
        <p:spPr bwMode="auto">
          <a:xfrm>
            <a:off x="990600" y="609600"/>
            <a:ext cx="685800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“铁人”王进喜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1" name="Text Box 5" descr="再生纸"/>
          <p:cNvSpPr txBox="1">
            <a:spLocks noChangeArrowheads="1"/>
          </p:cNvSpPr>
          <p:nvPr/>
        </p:nvSpPr>
        <p:spPr bwMode="auto">
          <a:xfrm>
            <a:off x="17318" y="1981200"/>
            <a:ext cx="8991600" cy="3477875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zh-CN" altLang="en-US" sz="4000" b="1" dirty="0">
                <a:solidFill>
                  <a:srgbClr val="FF0000"/>
                </a:solidFill>
                <a:latin typeface="Arial" charset="0"/>
                <a:ea typeface="楷体_GB2312" pitchFamily="49" charset="-122"/>
              </a:rPr>
              <a:t>石油工人一声吼，地球也要抖三抖。</a:t>
            </a:r>
          </a:p>
          <a:p>
            <a:r>
              <a:rPr kumimoji="0" lang="zh-CN" altLang="en-US" sz="4000" b="1" dirty="0">
                <a:latin typeface="Arial" charset="0"/>
                <a:ea typeface="楷体_GB2312" pitchFamily="49" charset="-122"/>
              </a:rPr>
              <a:t>石油工人干劲大，天大困难也不怕</a:t>
            </a:r>
            <a:r>
              <a:rPr kumimoji="0" lang="zh-CN" altLang="en-US" sz="4000" b="1" dirty="0" smtClean="0">
                <a:latin typeface="Arial" charset="0"/>
                <a:ea typeface="楷体_GB2312" pitchFamily="49" charset="-122"/>
              </a:rPr>
              <a:t>。</a:t>
            </a:r>
            <a:endParaRPr kumimoji="0" lang="en-US" altLang="zh-CN" sz="4000" b="1" dirty="0" smtClean="0">
              <a:latin typeface="Arial" charset="0"/>
              <a:ea typeface="楷体_GB2312" pitchFamily="49" charset="-122"/>
            </a:endParaRPr>
          </a:p>
          <a:p>
            <a:r>
              <a:rPr kumimoji="0" lang="zh-CN" altLang="en-US" sz="4000" b="1" dirty="0">
                <a:latin typeface="Arial" charset="0"/>
                <a:ea typeface="楷体_GB2312" pitchFamily="49" charset="-122"/>
              </a:rPr>
              <a:t> </a:t>
            </a:r>
            <a:r>
              <a:rPr kumimoji="0" lang="zh-CN" altLang="en-US" sz="4000" b="1" dirty="0">
                <a:solidFill>
                  <a:srgbClr val="FF0000"/>
                </a:solidFill>
                <a:latin typeface="Arial" charset="0"/>
                <a:ea typeface="楷体_GB2312" pitchFamily="49" charset="-122"/>
              </a:rPr>
              <a:t>宁肯少</a:t>
            </a:r>
            <a:r>
              <a:rPr kumimoji="0" lang="zh-CN" altLang="en-US" sz="4000" b="1" dirty="0" smtClean="0">
                <a:solidFill>
                  <a:srgbClr val="FF0000"/>
                </a:solidFill>
                <a:latin typeface="Arial" charset="0"/>
                <a:ea typeface="楷体_GB2312" pitchFamily="49" charset="-122"/>
              </a:rPr>
              <a:t>活二十年，拼命拿下大油田！！</a:t>
            </a:r>
            <a:endParaRPr kumimoji="0" lang="en-US" altLang="zh-CN" sz="4000" b="1" dirty="0" smtClean="0">
              <a:solidFill>
                <a:srgbClr val="FF0000"/>
              </a:solidFill>
              <a:latin typeface="Arial" charset="0"/>
              <a:ea typeface="楷体_GB2312" pitchFamily="49" charset="-122"/>
            </a:endParaRPr>
          </a:p>
          <a:p>
            <a:pPr lvl="0">
              <a:lnSpc>
                <a:spcPct val="150000"/>
              </a:lnSpc>
            </a:pPr>
            <a:r>
              <a:rPr kumimoji="0" lang="zh-CN" altLang="en-US" sz="4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有条件要上，没有条件创造条件也要上。 </a:t>
            </a:r>
          </a:p>
          <a:p>
            <a:endParaRPr kumimoji="0" lang="zh-CN" altLang="en-US" sz="4000" b="1" dirty="0">
              <a:solidFill>
                <a:srgbClr val="FF0000"/>
              </a:solidFill>
              <a:latin typeface="Arial" charset="0"/>
              <a:ea typeface="楷体_GB2312" pitchFamily="49" charset="-122"/>
            </a:endParaRPr>
          </a:p>
        </p:txBody>
      </p:sp>
      <p:sp>
        <p:nvSpPr>
          <p:cNvPr id="50182" name="Text Box 6" descr="再生纸"/>
          <p:cNvSpPr txBox="1">
            <a:spLocks noChangeArrowheads="1"/>
          </p:cNvSpPr>
          <p:nvPr/>
        </p:nvSpPr>
        <p:spPr bwMode="auto">
          <a:xfrm>
            <a:off x="-304800" y="304800"/>
            <a:ext cx="10363200" cy="1323439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zh-CN" sz="8000" dirty="0">
                <a:solidFill>
                  <a:srgbClr val="FF0000"/>
                </a:solidFill>
                <a:latin typeface="宋体" charset="-122"/>
              </a:rPr>
              <a:t>“</a:t>
            </a:r>
            <a:r>
              <a:rPr kumimoji="0" lang="zh-CN" altLang="en-US" sz="8000" dirty="0">
                <a:solidFill>
                  <a:srgbClr val="FF0000"/>
                </a:solidFill>
                <a:latin typeface="宋体" charset="-122"/>
              </a:rPr>
              <a:t>铁人”王进喜的诗</a:t>
            </a:r>
            <a:r>
              <a:rPr kumimoji="0" lang="zh-CN" altLang="en-US" sz="8000" b="1" dirty="0">
                <a:solidFill>
                  <a:srgbClr val="FF0000"/>
                </a:solidFill>
                <a:latin typeface="宋体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title" idx="4294967295"/>
          </p:nvPr>
        </p:nvSpPr>
        <p:spPr>
          <a:xfrm>
            <a:off x="689264" y="304800"/>
            <a:ext cx="6897290" cy="857250"/>
          </a:xfrm>
        </p:spPr>
        <p:txBody>
          <a:bodyPr/>
          <a:lstStyle/>
          <a:p>
            <a:pPr marL="685800" indent="342900" fontAlgn="auto">
              <a:lnSpc>
                <a:spcPct val="150000"/>
              </a:lnSpc>
              <a:spcAft>
                <a:spcPts val="0"/>
              </a:spcAft>
              <a:tabLst>
                <a:tab pos="772001" algn="l"/>
              </a:tabLst>
              <a:defRPr/>
            </a:pPr>
            <a:r>
              <a:rPr lang="zh-CN" altLang="en-US" sz="21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Calibri Light" panose="020F0302020204030204" pitchFamily="34" charset="0"/>
              </a:rPr>
              <a:t>中国石油工人的光辉典范 </a:t>
            </a:r>
          </a:p>
        </p:txBody>
      </p:sp>
      <p:pic>
        <p:nvPicPr>
          <p:cNvPr id="8194" name="Picture 6" descr="f7426d8d70732071b31bbac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371600"/>
            <a:ext cx="7543800" cy="5146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89085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50" descr="图片1"/>
          <p:cNvPicPr>
            <a:picLocks noChangeAspect="1" noChangeArrowheads="1"/>
          </p:cNvPicPr>
          <p:nvPr/>
        </p:nvPicPr>
        <p:blipFill>
          <a:blip r:embed="rId2">
            <a:lum bright="70000" contrast="-70000"/>
          </a:blip>
          <a:srcRect/>
          <a:stretch>
            <a:fillRect/>
          </a:stretch>
        </p:blipFill>
        <p:spPr bwMode="auto">
          <a:xfrm>
            <a:off x="1204913" y="969963"/>
            <a:ext cx="6858000" cy="520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6079" name="Group 63"/>
          <p:cNvGrpSpPr>
            <a:grpSpLocks/>
          </p:cNvGrpSpPr>
          <p:nvPr/>
        </p:nvGrpSpPr>
        <p:grpSpPr bwMode="auto">
          <a:xfrm>
            <a:off x="5105400" y="13855"/>
            <a:ext cx="3810000" cy="7239000"/>
            <a:chOff x="3552" y="1392"/>
            <a:chExt cx="2016" cy="1911"/>
          </a:xfrm>
        </p:grpSpPr>
        <p:pic>
          <p:nvPicPr>
            <p:cNvPr id="30727" name="Picture 51" descr="20049221951375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552" y="1392"/>
              <a:ext cx="2016" cy="1553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</p:pic>
        <p:sp>
          <p:nvSpPr>
            <p:cNvPr id="30728" name="Text Box 59"/>
            <p:cNvSpPr txBox="1">
              <a:spLocks noChangeArrowheads="1"/>
            </p:cNvSpPr>
            <p:nvPr/>
          </p:nvSpPr>
          <p:spPr bwMode="auto">
            <a:xfrm>
              <a:off x="4128" y="2976"/>
              <a:ext cx="1152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kumimoji="0" lang="zh-CN" altLang="en-US" sz="2800">
                  <a:solidFill>
                    <a:srgbClr val="0000FF"/>
                  </a:solidFill>
                  <a:latin typeface="Arial" charset="0"/>
                  <a:ea typeface="楷体_GB2312" pitchFamily="49" charset="-122"/>
                </a:rPr>
                <a:t>大庆油田</a:t>
              </a:r>
            </a:p>
          </p:txBody>
        </p:sp>
      </p:grpSp>
      <p:pic>
        <p:nvPicPr>
          <p:cNvPr id="30723" name="Picture 58" descr="大庆ii型钻机)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" y="0"/>
            <a:ext cx="4876800" cy="5993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4" name="Text Box 60"/>
          <p:cNvSpPr txBox="1">
            <a:spLocks noChangeArrowheads="1"/>
          </p:cNvSpPr>
          <p:nvPr/>
        </p:nvSpPr>
        <p:spPr bwMode="auto">
          <a:xfrm>
            <a:off x="581026" y="6048981"/>
            <a:ext cx="26733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zh-CN" altLang="en-US" sz="2800" dirty="0">
                <a:solidFill>
                  <a:srgbClr val="0000FF"/>
                </a:solidFill>
                <a:latin typeface="Arial" charset="0"/>
                <a:ea typeface="楷体_GB2312" pitchFamily="49" charset="-122"/>
              </a:rPr>
              <a:t>大庆油田的钻机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333841" y="4185084"/>
            <a:ext cx="6760245" cy="1569660"/>
          </a:xfrm>
          <a:prstGeom prst="rect">
            <a:avLst/>
          </a:prstGeom>
          <a:blipFill>
            <a:blip r:embed="rId5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r>
              <a:rPr lang="en-US" altLang="zh-CN" sz="9600" b="1" dirty="0" smtClean="0">
                <a:solidFill>
                  <a:srgbClr val="FF0000"/>
                </a:solidFill>
              </a:rPr>
              <a:t>1960</a:t>
            </a:r>
            <a:r>
              <a:rPr lang="zh-CN" altLang="en-US" sz="9600" b="1" dirty="0" smtClean="0">
                <a:solidFill>
                  <a:srgbClr val="FF0000"/>
                </a:solidFill>
              </a:rPr>
              <a:t>年建成</a:t>
            </a:r>
            <a:endParaRPr lang="zh-CN" altLang="en-US" sz="9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dqyt.asf"/>
          <p:cNvPicPr>
            <a:picLocks noRot="1" noChangeAspect="1" noChangeArrowheads="1"/>
          </p:cNvPicPr>
          <p:nvPr>
            <a:videoFile r:link="rId1"/>
          </p:nvPr>
        </p:nvPicPr>
        <p:blipFill>
          <a:blip r:embed="rId3"/>
          <a:srcRect l="1205" r="1205" b="4741"/>
          <a:stretch>
            <a:fillRect/>
          </a:stretch>
        </p:blipFill>
        <p:spPr bwMode="auto">
          <a:xfrm>
            <a:off x="381000" y="966355"/>
            <a:ext cx="8763000" cy="574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4" name="Text Box 4"/>
          <p:cNvSpPr txBox="1">
            <a:spLocks noChangeArrowheads="1"/>
          </p:cNvSpPr>
          <p:nvPr/>
        </p:nvSpPr>
        <p:spPr bwMode="auto">
          <a:xfrm>
            <a:off x="1447800" y="228600"/>
            <a:ext cx="5867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大庆时代   大庆精神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143000" y="5410200"/>
            <a:ext cx="3048000" cy="76200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工业学大庆</a:t>
            </a:r>
            <a:endParaRPr lang="zh-CN" altLang="en-US" sz="4400" b="1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vide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8130"/>
                </p:tgtEl>
              </p:cMediaNode>
            </p:vide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AutoShape 6" descr="bfont color="/>
          <p:cNvSpPr>
            <a:spLocks noChangeAspect="1" noChangeArrowheads="1"/>
          </p:cNvSpPr>
          <p:nvPr/>
        </p:nvSpPr>
        <p:spPr bwMode="auto">
          <a:xfrm>
            <a:off x="4284663" y="31480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zh-CN" altLang="en-US"/>
          </a:p>
        </p:txBody>
      </p:sp>
      <p:sp>
        <p:nvSpPr>
          <p:cNvPr id="78857" name="WordArt 9"/>
          <p:cNvSpPr>
            <a:spLocks noChangeArrowheads="1" noChangeShapeType="1" noTextEdit="1"/>
          </p:cNvSpPr>
          <p:nvPr/>
        </p:nvSpPr>
        <p:spPr bwMode="auto">
          <a:xfrm>
            <a:off x="533400" y="1219200"/>
            <a:ext cx="7886700" cy="10096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5400" b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隶书"/>
                <a:ea typeface="隶书"/>
              </a:rPr>
              <a:t>大庆精神的内涵是什么？ </a:t>
            </a:r>
          </a:p>
        </p:txBody>
      </p:sp>
      <p:sp>
        <p:nvSpPr>
          <p:cNvPr id="78858" name="WordArt 10"/>
          <p:cNvSpPr>
            <a:spLocks noChangeArrowheads="1" noChangeShapeType="1" noTextEdit="1"/>
          </p:cNvSpPr>
          <p:nvPr/>
        </p:nvSpPr>
        <p:spPr bwMode="auto">
          <a:xfrm>
            <a:off x="1066800" y="2743200"/>
            <a:ext cx="6810375" cy="823913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zh-CN" altLang="en-US" sz="4800" b="1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隶书"/>
                <a:ea typeface="隶书"/>
              </a:rPr>
              <a:t>爱国、创业、求实、奉献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88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88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58775" y="125413"/>
            <a:ext cx="8229600" cy="1143000"/>
          </a:xfrm>
          <a:blipFill dpi="0" rotWithShape="1">
            <a:blip r:embed="rId3"/>
            <a:srcRect/>
            <a:tile tx="0" ty="0" sx="100000" sy="100000" flip="none" algn="tl"/>
          </a:blipFill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zh-CN" altLang="en-US" sz="6600" smtClean="0">
                <a:solidFill>
                  <a:srgbClr val="FF6600"/>
                </a:solidFill>
                <a:ea typeface="楷体_GB2312" pitchFamily="49" charset="-122"/>
              </a:rPr>
              <a:t>文化大革命的教训</a:t>
            </a:r>
          </a:p>
        </p:txBody>
      </p:sp>
      <p:sp>
        <p:nvSpPr>
          <p:cNvPr id="69635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85725" y="1489075"/>
            <a:ext cx="9312275" cy="45259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90000"/>
              </a:lnSpc>
            </a:pPr>
            <a:r>
              <a:rPr lang="en-US" altLang="zh-CN" sz="5400" b="1" smtClean="0">
                <a:solidFill>
                  <a:srgbClr val="FF0000"/>
                </a:solidFill>
                <a:ea typeface="楷体_GB2312" pitchFamily="49" charset="-122"/>
              </a:rPr>
              <a:t>1.</a:t>
            </a:r>
            <a:r>
              <a:rPr lang="zh-CN" altLang="en-US" sz="5400" b="1" smtClean="0">
                <a:solidFill>
                  <a:srgbClr val="FF0000"/>
                </a:solidFill>
                <a:ea typeface="楷体_GB2312" pitchFamily="49" charset="-122"/>
              </a:rPr>
              <a:t>以经济建设为中心大力发展生产力。</a:t>
            </a:r>
          </a:p>
          <a:p>
            <a:pPr eaLnBrk="1" hangingPunct="1">
              <a:lnSpc>
                <a:spcPct val="90000"/>
              </a:lnSpc>
            </a:pPr>
            <a:r>
              <a:rPr lang="en-US" altLang="zh-CN" sz="5400" b="1" smtClean="0">
                <a:solidFill>
                  <a:srgbClr val="FF0000"/>
                </a:solidFill>
                <a:ea typeface="楷体_GB2312" pitchFamily="49" charset="-122"/>
              </a:rPr>
              <a:t>2 </a:t>
            </a:r>
            <a:r>
              <a:rPr lang="zh-CN" altLang="en-US" sz="5400" b="1" smtClean="0">
                <a:solidFill>
                  <a:srgbClr val="FF0000"/>
                </a:solidFill>
                <a:ea typeface="楷体_GB2312" pitchFamily="49" charset="-122"/>
              </a:rPr>
              <a:t>正确处理国内矛盾</a:t>
            </a:r>
            <a:endParaRPr lang="en-US" altLang="zh-CN" sz="5400" b="1" smtClean="0">
              <a:solidFill>
                <a:srgbClr val="FF0000"/>
              </a:solidFill>
              <a:ea typeface="楷体_GB2312" pitchFamily="49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zh-CN" sz="5400" b="1" smtClean="0">
                <a:solidFill>
                  <a:srgbClr val="FF0000"/>
                </a:solidFill>
                <a:ea typeface="楷体_GB2312" pitchFamily="49" charset="-122"/>
              </a:rPr>
              <a:t>3.</a:t>
            </a:r>
            <a:r>
              <a:rPr lang="zh-CN" altLang="en-US" sz="5400" b="1" smtClean="0">
                <a:solidFill>
                  <a:srgbClr val="FF0000"/>
                </a:solidFill>
                <a:ea typeface="楷体_GB2312" pitchFamily="49" charset="-122"/>
              </a:rPr>
              <a:t>反对个人崇拜。</a:t>
            </a:r>
          </a:p>
          <a:p>
            <a:pPr eaLnBrk="1" hangingPunct="1">
              <a:lnSpc>
                <a:spcPct val="90000"/>
              </a:lnSpc>
            </a:pPr>
            <a:r>
              <a:rPr lang="en-US" altLang="zh-CN" sz="5400" b="1" smtClean="0">
                <a:solidFill>
                  <a:srgbClr val="FF0000"/>
                </a:solidFill>
                <a:ea typeface="楷体_GB2312" pitchFamily="49" charset="-122"/>
              </a:rPr>
              <a:t>4</a:t>
            </a:r>
            <a:r>
              <a:rPr lang="zh-CN" altLang="en-US" sz="5400" b="1" smtClean="0">
                <a:solidFill>
                  <a:srgbClr val="FF0000"/>
                </a:solidFill>
                <a:ea typeface="楷体_GB2312" pitchFamily="49" charset="-122"/>
              </a:rPr>
              <a:t>健全社会主义民主和法制。</a:t>
            </a:r>
          </a:p>
        </p:txBody>
      </p:sp>
    </p:spTree>
    <p:extLst>
      <p:ext uri="{BB962C8B-B14F-4D97-AF65-F5344CB8AC3E}">
        <p14:creationId xmlns:p14="http://schemas.microsoft.com/office/powerpoint/2010/main" val="3820453604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5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TextBox 4"/>
          <p:cNvSpPr txBox="1">
            <a:spLocks noChangeArrowheads="1"/>
          </p:cNvSpPr>
          <p:nvPr/>
        </p:nvSpPr>
        <p:spPr bwMode="auto">
          <a:xfrm>
            <a:off x="357188" y="836613"/>
            <a:ext cx="8462962" cy="526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>
                <a:latin typeface="Calibri" panose="020F0502020204030204" pitchFamily="34" charset="0"/>
              </a:rPr>
              <a:t>2.(2017</a:t>
            </a:r>
            <a:r>
              <a:rPr lang="zh-CN" altLang="en-US" sz="3200">
                <a:latin typeface="Calibri" panose="020F0502020204030204" pitchFamily="34" charset="0"/>
              </a:rPr>
              <a:t>南京</a:t>
            </a:r>
            <a:r>
              <a:rPr lang="en-US" altLang="zh-CN" sz="3200">
                <a:latin typeface="Calibri" panose="020F0502020204030204" pitchFamily="34" charset="0"/>
              </a:rPr>
              <a:t>)</a:t>
            </a:r>
            <a:r>
              <a:rPr lang="zh-CN" altLang="en-US" sz="3200">
                <a:latin typeface="Calibri" panose="020F0502020204030204" pitchFamily="34" charset="0"/>
              </a:rPr>
              <a:t>“他身上体现出来的‘铁人精神’，激励了一代又一代中国工人。”“他”的典型事迹是</a:t>
            </a:r>
            <a:r>
              <a:rPr lang="en-US" altLang="zh-CN" sz="3200">
                <a:latin typeface="Calibri" panose="020F0502020204030204" pitchFamily="34" charset="0"/>
              </a:rPr>
              <a:t>(    )</a:t>
            </a:r>
            <a:endParaRPr lang="zh-CN" altLang="en-US" sz="3200">
              <a:latin typeface="Calibri" panose="020F0502020204030204" pitchFamily="34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>
                <a:latin typeface="Calibri" panose="020F0502020204030204" pitchFamily="34" charset="0"/>
              </a:rPr>
              <a:t>A.</a:t>
            </a:r>
            <a:r>
              <a:rPr lang="zh-CN" altLang="en-US" sz="3200">
                <a:latin typeface="Calibri" panose="020F0502020204030204" pitchFamily="34" charset="0"/>
              </a:rPr>
              <a:t>研制原子弹</a:t>
            </a:r>
            <a:r>
              <a:rPr lang="en-US" altLang="zh-CN" sz="3200">
                <a:latin typeface="Calibri" panose="020F0502020204030204" pitchFamily="34" charset="0"/>
              </a:rPr>
              <a:t>      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>
                <a:latin typeface="Calibri" panose="020F0502020204030204" pitchFamily="34" charset="0"/>
              </a:rPr>
              <a:t>B.</a:t>
            </a:r>
            <a:r>
              <a:rPr lang="zh-CN" altLang="en-US" sz="3200">
                <a:latin typeface="Calibri" panose="020F0502020204030204" pitchFamily="34" charset="0"/>
              </a:rPr>
              <a:t>参加石油会战</a:t>
            </a:r>
            <a:r>
              <a:rPr lang="en-US" altLang="zh-CN" sz="3200">
                <a:latin typeface="Calibri" panose="020F0502020204030204" pitchFamily="34" charset="0"/>
              </a:rPr>
              <a:t>    </a:t>
            </a:r>
            <a:endParaRPr lang="zh-CN" altLang="en-US" sz="3200">
              <a:latin typeface="Calibri" panose="020F0502020204030204" pitchFamily="34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>
                <a:latin typeface="Calibri" panose="020F0502020204030204" pitchFamily="34" charset="0"/>
              </a:rPr>
              <a:t>C.</a:t>
            </a:r>
            <a:r>
              <a:rPr lang="zh-CN" altLang="en-US" sz="3200">
                <a:latin typeface="Calibri" panose="020F0502020204030204" pitchFamily="34" charset="0"/>
              </a:rPr>
              <a:t>治理兰考灾害</a:t>
            </a:r>
            <a:r>
              <a:rPr lang="en-US" altLang="zh-CN" sz="3200">
                <a:latin typeface="Calibri" panose="020F0502020204030204" pitchFamily="34" charset="0"/>
              </a:rPr>
              <a:t>      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>
                <a:latin typeface="Calibri" panose="020F0502020204030204" pitchFamily="34" charset="0"/>
              </a:rPr>
              <a:t>D.</a:t>
            </a:r>
            <a:r>
              <a:rPr lang="zh-CN" altLang="en-US" sz="3200">
                <a:latin typeface="Calibri" panose="020F0502020204030204" pitchFamily="34" charset="0"/>
              </a:rPr>
              <a:t>培育杂交水稻</a:t>
            </a:r>
          </a:p>
        </p:txBody>
      </p:sp>
      <p:sp>
        <p:nvSpPr>
          <p:cNvPr id="136195" name="标题 1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260350"/>
            <a:ext cx="8291512" cy="561975"/>
          </a:xfrm>
          <a:ln/>
        </p:spPr>
        <p:txBody>
          <a:bodyPr/>
          <a:lstStyle/>
          <a:p>
            <a:r>
              <a:rPr lang="zh-CN" altLang="en-US" sz="3600" b="1">
                <a:solidFill>
                  <a:srgbClr val="00B050"/>
                </a:solidFill>
                <a:sym typeface="宋体" panose="02010600030101010101" pitchFamily="2" charset="-122"/>
              </a:rPr>
              <a:t>过关训练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000375" y="2500313"/>
            <a:ext cx="22796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Calibri" panose="020F0502020204030204" pitchFamily="34" charset="0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1563546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utoUpdateAnimBg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矩形 1"/>
          <p:cNvSpPr>
            <a:spLocks noChangeAspect="1" noChangeArrowheads="1"/>
          </p:cNvSpPr>
          <p:nvPr/>
        </p:nvSpPr>
        <p:spPr bwMode="auto">
          <a:xfrm>
            <a:off x="533400" y="417511"/>
            <a:ext cx="8127206" cy="5914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7200" eaLnBrk="0" hangingPunct="0">
              <a:tabLst>
                <a:tab pos="1028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tabLst>
                <a:tab pos="1028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tabLst>
                <a:tab pos="1028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tabLst>
                <a:tab pos="1028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tabLst>
                <a:tab pos="1028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028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028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028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028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电影《铁人》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右图为宣传海报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歌颂了中国工人阶级艰苦奋斗、无私奉献的精神。它的主人公应是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    )</a:t>
            </a:r>
            <a:endParaRPr lang="zh-CN" altLang="zh-CN"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邱少云</a:t>
            </a:r>
          </a:p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王进喜</a:t>
            </a:r>
          </a:p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邓稼先</a:t>
            </a:r>
          </a:p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D.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焦裕禄</a:t>
            </a:r>
          </a:p>
        </p:txBody>
      </p:sp>
      <p:pic>
        <p:nvPicPr>
          <p:cNvPr id="21506" name="X16.eps" descr="id:2147487049;FounderCES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8122" y="2475310"/>
            <a:ext cx="1727597" cy="1799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>
            <a:spLocks noChangeAspect="1" noChangeArrowheads="1"/>
          </p:cNvSpPr>
          <p:nvPr/>
        </p:nvSpPr>
        <p:spPr bwMode="auto">
          <a:xfrm>
            <a:off x="3962400" y="1676400"/>
            <a:ext cx="800219" cy="1304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7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7200" b="1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4578779"/>
      </p:ext>
    </p:extLst>
  </p:cSld>
  <p:clrMapOvr>
    <a:masterClrMapping/>
  </p:clrMapOvr>
  <p:transition spd="slow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Picture 6" descr="u=2484611066,3012752791&amp;fm=23&amp;gp=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57800" y="1676400"/>
            <a:ext cx="3716338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58" name="Picture 3" descr="4829428_132210175000_2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52435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9" name="WordArt 2"/>
          <p:cNvSpPr>
            <a:spLocks noChangeArrowheads="1" noChangeShapeType="1" noTextEdit="1"/>
          </p:cNvSpPr>
          <p:nvPr/>
        </p:nvSpPr>
        <p:spPr bwMode="auto">
          <a:xfrm>
            <a:off x="5181600" y="152400"/>
            <a:ext cx="3733800" cy="1371600"/>
          </a:xfrm>
          <a:prstGeom prst="rect">
            <a:avLst/>
          </a:prstGeom>
        </p:spPr>
        <p:txBody>
          <a:bodyPr wrap="none" fromWordArt="1">
            <a:prstTxWarp prst="textWave2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宋体"/>
                <a:ea typeface="宋体"/>
              </a:rPr>
              <a:t>“县委书记的榜样”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996" name="Group 4"/>
          <p:cNvGrpSpPr>
            <a:grpSpLocks/>
          </p:cNvGrpSpPr>
          <p:nvPr/>
        </p:nvGrpSpPr>
        <p:grpSpPr bwMode="auto">
          <a:xfrm>
            <a:off x="152400" y="152400"/>
            <a:ext cx="4562475" cy="6192838"/>
            <a:chOff x="204" y="255"/>
            <a:chExt cx="2874" cy="3901"/>
          </a:xfrm>
        </p:grpSpPr>
        <p:pic>
          <p:nvPicPr>
            <p:cNvPr id="46083" name="Picture 5" descr="兰考人民运淤泥封沙丘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04" y="255"/>
              <a:ext cx="2874" cy="34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6084" name="Text Box 6"/>
            <p:cNvSpPr txBox="1">
              <a:spLocks noChangeArrowheads="1"/>
            </p:cNvSpPr>
            <p:nvPr/>
          </p:nvSpPr>
          <p:spPr bwMode="auto">
            <a:xfrm>
              <a:off x="386" y="3791"/>
              <a:ext cx="2494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b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0" lang="zh-CN" altLang="en-US" sz="3200" b="1">
                  <a:solidFill>
                    <a:srgbClr val="FF0000"/>
                  </a:solidFill>
                  <a:latin typeface="Arial" charset="0"/>
                </a:rPr>
                <a:t>兰考人民挖泥压流沙</a:t>
              </a:r>
            </a:p>
          </p:txBody>
        </p:sp>
      </p:grpSp>
      <p:sp>
        <p:nvSpPr>
          <p:cNvPr id="46082" name="Text Box 7"/>
          <p:cNvSpPr txBox="1">
            <a:spLocks noChangeArrowheads="1"/>
          </p:cNvSpPr>
          <p:nvPr/>
        </p:nvSpPr>
        <p:spPr bwMode="auto">
          <a:xfrm>
            <a:off x="5410200" y="762000"/>
            <a:ext cx="2819400" cy="435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zh-CN" sz="4000">
                <a:latin typeface="Arial" charset="0"/>
                <a:ea typeface="黑体" pitchFamily="2" charset="-122"/>
              </a:rPr>
              <a:t>1962</a:t>
            </a:r>
            <a:r>
              <a:rPr kumimoji="0" lang="zh-CN" altLang="en-US" sz="4000">
                <a:latin typeface="Arial" charset="0"/>
                <a:ea typeface="黑体" pitchFamily="2" charset="-122"/>
              </a:rPr>
              <a:t>年，河南省兰考县连续遭受干旱、风沙和内涝等自然灾害，粮食严重减产。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Text Box 4"/>
          <p:cNvSpPr>
            <a:spLocks noGrp="1" noChangeArrowheads="1"/>
          </p:cNvSpPr>
          <p:nvPr>
            <p:ph type="title" idx="4294967295"/>
          </p:nvPr>
        </p:nvSpPr>
        <p:spPr>
          <a:xfrm>
            <a:off x="1219200" y="76200"/>
            <a:ext cx="8229600" cy="1143000"/>
          </a:xfrm>
        </p:spPr>
        <p:txBody>
          <a:bodyPr/>
          <a:lstStyle/>
          <a:p>
            <a:pPr algn="l" eaLnBrk="1" hangingPunct="1">
              <a:spcBef>
                <a:spcPct val="50000"/>
              </a:spcBef>
            </a:pPr>
            <a:r>
              <a:rPr kumimoji="1" lang="zh-CN" altLang="en-US" sz="4000" b="1" smtClean="0">
                <a:solidFill>
                  <a:srgbClr val="FF0000"/>
                </a:solidFill>
              </a:rPr>
              <a:t>正当兰考人民一战莫愁时，</a:t>
            </a:r>
            <a:br>
              <a:rPr kumimoji="1" lang="zh-CN" altLang="en-US" sz="4000" b="1" smtClean="0">
                <a:solidFill>
                  <a:srgbClr val="FF0000"/>
                </a:solidFill>
              </a:rPr>
            </a:br>
            <a:r>
              <a:rPr kumimoji="1" lang="zh-CN" altLang="en-US" sz="4000" b="1" smtClean="0">
                <a:solidFill>
                  <a:srgbClr val="FF0000"/>
                </a:solidFill>
              </a:rPr>
              <a:t>焦裕禄受命出任县委书记。</a:t>
            </a:r>
            <a:endParaRPr kumimoji="1" lang="en-US" altLang="zh-CN" sz="4000" b="1" smtClean="0">
              <a:solidFill>
                <a:srgbClr val="FF0000"/>
              </a:solidFill>
            </a:endParaRPr>
          </a:p>
        </p:txBody>
      </p:sp>
      <p:pic>
        <p:nvPicPr>
          <p:cNvPr id="47106" name="Picture 5" descr="焦裕禄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304800" y="1447800"/>
            <a:ext cx="3854450" cy="4876800"/>
          </a:xfrm>
        </p:spPr>
      </p:pic>
      <p:sp>
        <p:nvSpPr>
          <p:cNvPr id="47107" name="Rectangle 2"/>
          <p:cNvSpPr>
            <a:spLocks noChangeArrowheads="1"/>
          </p:cNvSpPr>
          <p:nvPr/>
        </p:nvSpPr>
        <p:spPr bwMode="auto">
          <a:xfrm>
            <a:off x="838200" y="6400800"/>
            <a:ext cx="25558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kumimoji="0" lang="zh-CN" altLang="en-US" b="1">
                <a:ea typeface="黑体" pitchFamily="2" charset="-122"/>
              </a:rPr>
              <a:t>焦裕禄在花生地里拔草</a:t>
            </a:r>
          </a:p>
        </p:txBody>
      </p:sp>
      <p:pic>
        <p:nvPicPr>
          <p:cNvPr id="47108" name="Picture 5" descr="j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0600" y="1524000"/>
            <a:ext cx="3697288" cy="477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9" name="Rectangle 3"/>
          <p:cNvSpPr>
            <a:spLocks noChangeArrowheads="1"/>
          </p:cNvSpPr>
          <p:nvPr/>
        </p:nvSpPr>
        <p:spPr bwMode="auto">
          <a:xfrm>
            <a:off x="5938838" y="6324600"/>
            <a:ext cx="15335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kumimoji="0" lang="zh-CN" altLang="en-US" b="1">
                <a:ea typeface="黑体" pitchFamily="2" charset="-122"/>
              </a:rPr>
              <a:t>焦裕禄在锄草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 descr="焦裕禄生前栽种的梧桐，如今已长成参天大树。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9200" y="381000"/>
            <a:ext cx="65532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491" name="Rectangle 3"/>
          <p:cNvSpPr>
            <a:spLocks noChangeArrowheads="1"/>
          </p:cNvSpPr>
          <p:nvPr/>
        </p:nvSpPr>
        <p:spPr bwMode="auto">
          <a:xfrm>
            <a:off x="838200" y="6110288"/>
            <a:ext cx="76850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zh-CN" altLang="en-US" sz="2800" b="1">
                <a:solidFill>
                  <a:srgbClr val="FF0000"/>
                </a:solidFill>
                <a:latin typeface="Arial" charset="0"/>
                <a:ea typeface="黑体" pitchFamily="2" charset="-122"/>
              </a:rPr>
              <a:t>焦裕禄生前栽种的梧桐，如今已长成参天大树。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Picture 2" descr="NewsMedia_517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241300" y="914400"/>
            <a:ext cx="3644900" cy="5029200"/>
          </a:xfrm>
        </p:spPr>
      </p:pic>
      <p:sp>
        <p:nvSpPr>
          <p:cNvPr id="51202" name="Text Box 5"/>
          <p:cNvSpPr txBox="1">
            <a:spLocks noChangeArrowheads="1"/>
          </p:cNvSpPr>
          <p:nvPr/>
        </p:nvSpPr>
        <p:spPr bwMode="auto">
          <a:xfrm>
            <a:off x="4191000" y="457200"/>
            <a:ext cx="4572000" cy="557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4000">
                <a:solidFill>
                  <a:srgbClr val="FF0000"/>
                </a:solidFill>
                <a:latin typeface="Arial" charset="0"/>
                <a:ea typeface="黑体" pitchFamily="2" charset="-122"/>
              </a:rPr>
              <a:t>       焦裕禄一身正气，廉洁奉公，处处为他人谋利益。他严于律己，鞠躬尽瘁，真正实践了共产党人全心全意为人民服务的宗旨，被誉为</a:t>
            </a:r>
            <a:r>
              <a:rPr kumimoji="0" lang="zh-CN" altLang="en-US" sz="400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“</a:t>
            </a:r>
            <a:r>
              <a:rPr kumimoji="0" lang="zh-CN" altLang="en-US" sz="4000">
                <a:solidFill>
                  <a:srgbClr val="FF0000"/>
                </a:solidFill>
                <a:latin typeface="Arial" charset="0"/>
                <a:ea typeface="黑体" pitchFamily="2" charset="-122"/>
              </a:rPr>
              <a:t>县委书记的榜样</a:t>
            </a:r>
            <a:r>
              <a:rPr kumimoji="0" lang="zh-CN" altLang="en-US" sz="400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”。</a:t>
            </a:r>
            <a:endParaRPr kumimoji="0" lang="zh-CN" altLang="en-US" sz="4000">
              <a:solidFill>
                <a:srgbClr val="FF0000"/>
              </a:solidFill>
              <a:latin typeface="Arial" charset="0"/>
              <a:ea typeface="黑体" pitchFamily="2" charset="-122"/>
            </a:endParaRPr>
          </a:p>
        </p:txBody>
      </p:sp>
      <p:pic>
        <p:nvPicPr>
          <p:cNvPr id="88072" name="Picture 8" descr="Icon 2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524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2"/>
          <p:cNvSpPr>
            <a:spLocks noChangeArrowheads="1"/>
          </p:cNvSpPr>
          <p:nvPr/>
        </p:nvSpPr>
        <p:spPr bwMode="auto">
          <a:xfrm>
            <a:off x="1676400" y="6019800"/>
            <a:ext cx="5689600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kumimoji="0" lang="zh-CN" altLang="en-US" sz="3200">
                <a:solidFill>
                  <a:srgbClr val="FF0000"/>
                </a:solidFill>
                <a:ea typeface="黑体" pitchFamily="2" charset="-122"/>
              </a:rPr>
              <a:t>兰考昔日盐碱地今日已变大粮仓</a:t>
            </a:r>
          </a:p>
        </p:txBody>
      </p:sp>
      <p:pic>
        <p:nvPicPr>
          <p:cNvPr id="52226" name="Picture 3" descr="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381000"/>
            <a:ext cx="8599488" cy="539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Picture 5" descr="焦裕禄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66800"/>
            <a:ext cx="89916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1" name="WordArt 2"/>
          <p:cNvSpPr>
            <a:spLocks noChangeArrowheads="1" noChangeShapeType="1" noTextEdit="1"/>
          </p:cNvSpPr>
          <p:nvPr/>
        </p:nvSpPr>
        <p:spPr bwMode="auto">
          <a:xfrm>
            <a:off x="1295400" y="152400"/>
            <a:ext cx="6629400" cy="762000"/>
          </a:xfrm>
          <a:prstGeom prst="rect">
            <a:avLst/>
          </a:prstGeom>
        </p:spPr>
        <p:txBody>
          <a:bodyPr wrap="none" fromWordArt="1">
            <a:prstTxWarp prst="textWave2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宋体"/>
                <a:ea typeface="宋体"/>
              </a:rPr>
              <a:t>“县委书记的榜样”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3"/>
          <p:cNvSpPr>
            <a:spLocks noGrp="1" noRot="1" noChangeArrowheads="1"/>
          </p:cNvSpPr>
          <p:nvPr>
            <p:ph idx="4294967295"/>
          </p:nvPr>
        </p:nvSpPr>
        <p:spPr>
          <a:xfrm>
            <a:off x="685800" y="499248"/>
            <a:ext cx="8305800" cy="5486400"/>
          </a:xfrm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pPr marL="0" indent="0">
              <a:buNone/>
            </a:pPr>
            <a:r>
              <a:rPr lang="zh-CN" altLang="en-US" sz="6600" b="1" dirty="0" smtClean="0">
                <a:solidFill>
                  <a:srgbClr val="FF0000"/>
                </a:solidFill>
              </a:rPr>
              <a:t>             不怕困难困苦的革命精，</a:t>
            </a:r>
            <a:r>
              <a:rPr lang="zh-CN" altLang="en-US" sz="6600" b="1" dirty="0" smtClean="0">
                <a:solidFill>
                  <a:srgbClr val="FF0000"/>
                </a:solidFill>
                <a:latin typeface="Arial" charset="0"/>
              </a:rPr>
              <a:t>深入</a:t>
            </a:r>
            <a:r>
              <a:rPr lang="zh-CN" altLang="en-US" sz="6600" b="1" dirty="0">
                <a:solidFill>
                  <a:srgbClr val="FF0000"/>
                </a:solidFill>
                <a:latin typeface="Arial" charset="0"/>
              </a:rPr>
              <a:t>实际</a:t>
            </a:r>
            <a:r>
              <a:rPr lang="en-US" altLang="zh-CN" sz="6600" b="1" dirty="0">
                <a:solidFill>
                  <a:srgbClr val="FF0000"/>
                </a:solidFill>
                <a:latin typeface="Arial" charset="0"/>
              </a:rPr>
              <a:t>,</a:t>
            </a:r>
            <a:r>
              <a:rPr lang="zh-CN" altLang="en-US" sz="6600" b="1" dirty="0">
                <a:solidFill>
                  <a:srgbClr val="FF0000"/>
                </a:solidFill>
                <a:latin typeface="Arial" charset="0"/>
              </a:rPr>
              <a:t>讲求科学的工作作风</a:t>
            </a:r>
            <a:r>
              <a:rPr lang="en-US" altLang="zh-CN" sz="6600" b="1" dirty="0" smtClean="0">
                <a:solidFill>
                  <a:srgbClr val="FF0000"/>
                </a:solidFill>
                <a:latin typeface="Arial" charset="0"/>
              </a:rPr>
              <a:t>.</a:t>
            </a:r>
            <a:r>
              <a:rPr lang="zh-CN" altLang="en-US" sz="6600" b="1" dirty="0">
                <a:solidFill>
                  <a:srgbClr val="FF0000"/>
                </a:solidFill>
                <a:latin typeface="Arial" charset="0"/>
              </a:rPr>
              <a:t>廉洁奉公</a:t>
            </a:r>
            <a:r>
              <a:rPr lang="en-US" altLang="zh-CN" sz="6600" b="1" dirty="0">
                <a:solidFill>
                  <a:srgbClr val="FF0000"/>
                </a:solidFill>
                <a:latin typeface="Arial" charset="0"/>
              </a:rPr>
              <a:t>,</a:t>
            </a:r>
            <a:r>
              <a:rPr lang="zh-CN" altLang="en-US" sz="6600" b="1" dirty="0">
                <a:solidFill>
                  <a:srgbClr val="FF0000"/>
                </a:solidFill>
                <a:latin typeface="Arial" charset="0"/>
              </a:rPr>
              <a:t>为民谋利的高尚品德</a:t>
            </a:r>
            <a:r>
              <a:rPr lang="en-US" altLang="zh-CN" sz="6600" b="1" dirty="0" smtClean="0">
                <a:solidFill>
                  <a:srgbClr val="FF0000"/>
                </a:solidFill>
                <a:latin typeface="Arial" charset="0"/>
              </a:rPr>
              <a:t>.</a:t>
            </a:r>
            <a:endParaRPr lang="en-US" altLang="zh-CN" sz="6600" b="1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14400" y="5376904"/>
            <a:ext cx="7467600" cy="1311193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 dirty="0" smtClean="0">
                <a:latin typeface="Calibri" panose="020F0502020204030204" pitchFamily="34" charset="0"/>
              </a:rPr>
              <a:t>精神地位：</a:t>
            </a:r>
            <a:r>
              <a:rPr lang="zh-CN" altLang="en-US" sz="2800" b="1" dirty="0">
                <a:latin typeface="Calibri" panose="020F0502020204030204" pitchFamily="34" charset="0"/>
              </a:rPr>
              <a:t>焦裕禄成为社会主义建设时期的一座</a:t>
            </a:r>
            <a:r>
              <a:rPr lang="en-US" altLang="zh-CN" sz="2800" b="1" u="sng" dirty="0">
                <a:latin typeface="Calibri" panose="020F0502020204030204" pitchFamily="34" charset="0"/>
              </a:rPr>
              <a:t>                      </a:t>
            </a:r>
            <a:r>
              <a:rPr lang="zh-CN" altLang="en-US" sz="2800" b="1" dirty="0">
                <a:latin typeface="Calibri" panose="020F0502020204030204" pitchFamily="34" charset="0"/>
              </a:rPr>
              <a:t>。</a:t>
            </a:r>
          </a:p>
        </p:txBody>
      </p:sp>
      <p:sp>
        <p:nvSpPr>
          <p:cNvPr id="6" name="TextBox 7"/>
          <p:cNvSpPr txBox="1">
            <a:spLocks noChangeArrowheads="1"/>
          </p:cNvSpPr>
          <p:nvPr/>
        </p:nvSpPr>
        <p:spPr bwMode="auto">
          <a:xfrm>
            <a:off x="1524000" y="5985648"/>
            <a:ext cx="22796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Calibri" panose="020F0502020204030204" pitchFamily="34" charset="0"/>
              </a:rPr>
              <a:t>精神丰碑</a:t>
            </a:r>
          </a:p>
        </p:txBody>
      </p:sp>
      <p:sp>
        <p:nvSpPr>
          <p:cNvPr id="3" name="矩形 2"/>
          <p:cNvSpPr/>
          <p:nvPr/>
        </p:nvSpPr>
        <p:spPr>
          <a:xfrm>
            <a:off x="938645" y="609600"/>
            <a:ext cx="315983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5400" b="1" kern="0" dirty="0">
                <a:solidFill>
                  <a:srgbClr val="000000"/>
                </a:solidFill>
                <a:latin typeface="Arial"/>
                <a:ea typeface="宋体"/>
              </a:rPr>
              <a:t>精神品质 </a:t>
            </a:r>
            <a:endParaRPr lang="zh-CN" alt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885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885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88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88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0" grpId="0" uiExpand="1" build="p" animBg="1"/>
      <p:bldP spid="2" grpId="0" animBg="1"/>
      <p:bldP spid="6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WordArt 2"/>
          <p:cNvSpPr>
            <a:spLocks noTextEdit="1"/>
          </p:cNvSpPr>
          <p:nvPr/>
        </p:nvSpPr>
        <p:spPr>
          <a:xfrm>
            <a:off x="323850" y="404813"/>
            <a:ext cx="8137525" cy="17287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3600" noProof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你从社会主义建设道路的探索过程中</a:t>
            </a:r>
          </a:p>
          <a:p>
            <a:pPr algn="ctr" eaLnBrk="0" hangingPunct="0"/>
            <a:r>
              <a:rPr lang="zh-CN" altLang="en-US" sz="3600" noProof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出现的失误得到什么教训？</a:t>
            </a:r>
          </a:p>
        </p:txBody>
      </p:sp>
      <p:sp>
        <p:nvSpPr>
          <p:cNvPr id="4" name="Rectangle 3"/>
          <p:cNvSpPr>
            <a:spLocks noGrp="1" noChangeArrowheads="1"/>
          </p:cNvSpPr>
          <p:nvPr/>
        </p:nvSpPr>
        <p:spPr bwMode="auto">
          <a:xfrm>
            <a:off x="182563" y="2317750"/>
            <a:ext cx="8496300" cy="1090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4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4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、按客观经济规律办事，实事求是、一切从实际出发</a:t>
            </a:r>
          </a:p>
          <a:p>
            <a:pPr eaLnBrk="1" hangingPunct="1">
              <a:spcBef>
                <a:spcPct val="20000"/>
              </a:spcBef>
            </a:pPr>
            <a:endParaRPr lang="zh-CN" altLang="en-US" sz="4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80988" y="3900488"/>
            <a:ext cx="8863012" cy="1966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7000"/>
              </a:lnSpc>
            </a:pPr>
            <a:r>
              <a:rPr lang="en-US" altLang="zh-CN" sz="48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48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艰苦创业，勤俭节约，全心全意地为人民服务</a:t>
            </a:r>
          </a:p>
        </p:txBody>
      </p:sp>
      <p:pic>
        <p:nvPicPr>
          <p:cNvPr id="192516" name="图片 222215" descr="SO00828_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1700" y="4810125"/>
            <a:ext cx="3065463" cy="211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9319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TextBox 4"/>
          <p:cNvSpPr txBox="1">
            <a:spLocks noChangeArrowheads="1"/>
          </p:cNvSpPr>
          <p:nvPr/>
        </p:nvSpPr>
        <p:spPr bwMode="auto">
          <a:xfrm>
            <a:off x="357188" y="836613"/>
            <a:ext cx="8462962" cy="4708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4000" dirty="0" smtClean="0">
                <a:latin typeface="Calibri" panose="020F0502020204030204" pitchFamily="34" charset="0"/>
              </a:rPr>
              <a:t>1</a:t>
            </a:r>
            <a:r>
              <a:rPr lang="en-US" altLang="zh-CN" sz="4000" dirty="0">
                <a:latin typeface="Calibri" panose="020F0502020204030204" pitchFamily="34" charset="0"/>
              </a:rPr>
              <a:t>.</a:t>
            </a:r>
            <a:r>
              <a:rPr lang="zh-CN" altLang="en-US" sz="4000" dirty="0">
                <a:latin typeface="Calibri" panose="020F0502020204030204" pitchFamily="34" charset="0"/>
              </a:rPr>
              <a:t>誓言“拼上老命大干一场，决心改变兰考面貌”，并被誉为“县委书记的榜样”的是</a:t>
            </a:r>
            <a:r>
              <a:rPr lang="en-US" altLang="zh-CN" sz="4000" dirty="0">
                <a:latin typeface="Calibri" panose="020F0502020204030204" pitchFamily="34" charset="0"/>
              </a:rPr>
              <a:t>(    )</a:t>
            </a:r>
            <a:endParaRPr lang="zh-CN" altLang="en-US" sz="4000" dirty="0">
              <a:latin typeface="Calibri" panose="020F0502020204030204" pitchFamily="34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4000" dirty="0">
                <a:latin typeface="Calibri" panose="020F0502020204030204" pitchFamily="34" charset="0"/>
              </a:rPr>
              <a:t>A.</a:t>
            </a:r>
            <a:r>
              <a:rPr lang="zh-CN" altLang="en-US" sz="4000" dirty="0">
                <a:latin typeface="Calibri" panose="020F0502020204030204" pitchFamily="34" charset="0"/>
              </a:rPr>
              <a:t>焦裕禄</a:t>
            </a:r>
            <a:r>
              <a:rPr lang="en-US" altLang="zh-CN" sz="4000" dirty="0">
                <a:latin typeface="Calibri" panose="020F0502020204030204" pitchFamily="34" charset="0"/>
              </a:rPr>
              <a:t>      B.</a:t>
            </a:r>
            <a:r>
              <a:rPr lang="zh-CN" altLang="en-US" sz="4000" dirty="0">
                <a:latin typeface="Calibri" panose="020F0502020204030204" pitchFamily="34" charset="0"/>
              </a:rPr>
              <a:t>袁隆平</a:t>
            </a:r>
            <a:r>
              <a:rPr lang="en-US" altLang="zh-CN" sz="4000" dirty="0">
                <a:latin typeface="Calibri" panose="020F0502020204030204" pitchFamily="34" charset="0"/>
              </a:rPr>
              <a:t>    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4000" dirty="0">
                <a:latin typeface="Calibri" panose="020F0502020204030204" pitchFamily="34" charset="0"/>
              </a:rPr>
              <a:t>C.</a:t>
            </a:r>
            <a:r>
              <a:rPr lang="zh-CN" altLang="en-US" sz="4000" dirty="0">
                <a:latin typeface="Calibri" panose="020F0502020204030204" pitchFamily="34" charset="0"/>
              </a:rPr>
              <a:t>王进喜</a:t>
            </a:r>
            <a:r>
              <a:rPr lang="en-US" altLang="zh-CN" sz="4000" dirty="0">
                <a:latin typeface="Calibri" panose="020F0502020204030204" pitchFamily="34" charset="0"/>
              </a:rPr>
              <a:t>      D.</a:t>
            </a:r>
            <a:r>
              <a:rPr lang="zh-CN" altLang="en-US" sz="4000" dirty="0">
                <a:latin typeface="Calibri" panose="020F0502020204030204" pitchFamily="34" charset="0"/>
              </a:rPr>
              <a:t>牛玉儒</a:t>
            </a:r>
          </a:p>
        </p:txBody>
      </p:sp>
      <p:sp>
        <p:nvSpPr>
          <p:cNvPr id="135171" name="标题 1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260350"/>
            <a:ext cx="8291512" cy="561975"/>
          </a:xfrm>
          <a:ln/>
        </p:spPr>
        <p:txBody>
          <a:bodyPr/>
          <a:lstStyle/>
          <a:p>
            <a:r>
              <a:rPr lang="zh-CN" altLang="en-US" sz="3600" b="1">
                <a:solidFill>
                  <a:srgbClr val="00B050"/>
                </a:solidFill>
                <a:sym typeface="宋体" panose="02010600030101010101" pitchFamily="2" charset="-122"/>
              </a:rPr>
              <a:t>过关训练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581400" y="2529383"/>
            <a:ext cx="227965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8000" b="1" dirty="0">
                <a:solidFill>
                  <a:srgbClr val="FF0000"/>
                </a:solidFill>
                <a:latin typeface="Calibri" panose="020F0502020204030204" pitchFamily="34" charset="0"/>
              </a:rPr>
              <a:t>A</a:t>
            </a:r>
          </a:p>
        </p:txBody>
      </p:sp>
      <p:sp>
        <p:nvSpPr>
          <p:cNvPr id="5" name="菱形 4">
            <a:hlinkClick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6300788" y="6381750"/>
            <a:ext cx="1439862" cy="461963"/>
          </a:xfrm>
          <a:prstGeom prst="diamond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9BBB59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00B050"/>
                </a:solidFill>
                <a:latin typeface="+mn-lt"/>
                <a:ea typeface="+mn-ea"/>
                <a:sym typeface="+mn-ea"/>
              </a:rPr>
              <a:t>首页</a:t>
            </a:r>
          </a:p>
        </p:txBody>
      </p:sp>
      <p:sp>
        <p:nvSpPr>
          <p:cNvPr id="6" name="菱形 5">
            <a:hlinkClick r:id="" action="ppaction://hlinkshowjump?jump=lastslide"/>
          </p:cNvPr>
          <p:cNvSpPr>
            <a:spLocks noChangeArrowheads="1"/>
          </p:cNvSpPr>
          <p:nvPr/>
        </p:nvSpPr>
        <p:spPr bwMode="auto">
          <a:xfrm>
            <a:off x="7740650" y="6381750"/>
            <a:ext cx="1439863" cy="461963"/>
          </a:xfrm>
          <a:prstGeom prst="diamond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9BBB59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00B050"/>
                </a:solidFill>
                <a:latin typeface="+mn-lt"/>
                <a:ea typeface="+mn-ea"/>
                <a:sym typeface="+mn-ea"/>
              </a:rPr>
              <a:t>末页</a:t>
            </a:r>
          </a:p>
        </p:txBody>
      </p:sp>
    </p:spTree>
    <p:extLst>
      <p:ext uri="{BB962C8B-B14F-4D97-AF65-F5344CB8AC3E}">
        <p14:creationId xmlns:p14="http://schemas.microsoft.com/office/powerpoint/2010/main" val="1922246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utoUpdateAnimBg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TextBox 4"/>
          <p:cNvSpPr txBox="1">
            <a:spLocks noChangeArrowheads="1"/>
          </p:cNvSpPr>
          <p:nvPr/>
        </p:nvSpPr>
        <p:spPr bwMode="auto">
          <a:xfrm>
            <a:off x="357188" y="836613"/>
            <a:ext cx="8462962" cy="526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>
                <a:latin typeface="Calibri" panose="020F0502020204030204" pitchFamily="34" charset="0"/>
              </a:rPr>
              <a:t>3.(2017</a:t>
            </a:r>
            <a:r>
              <a:rPr lang="zh-CN" altLang="en-US" sz="3200">
                <a:latin typeface="Calibri" panose="020F0502020204030204" pitchFamily="34" charset="0"/>
              </a:rPr>
              <a:t>娄底</a:t>
            </a:r>
            <a:r>
              <a:rPr lang="en-US" altLang="zh-CN" sz="3200">
                <a:latin typeface="Calibri" panose="020F0502020204030204" pitchFamily="34" charset="0"/>
              </a:rPr>
              <a:t>)</a:t>
            </a:r>
            <a:r>
              <a:rPr lang="zh-CN" altLang="en-US" sz="3200">
                <a:latin typeface="Calibri" panose="020F0502020204030204" pitchFamily="34" charset="0"/>
              </a:rPr>
              <a:t>如果要拍摄一部以共产党员全心全意为人民服务为主题的影片，最合适的素材是</a:t>
            </a:r>
            <a:r>
              <a:rPr lang="en-US" altLang="zh-CN" sz="3200">
                <a:latin typeface="Calibri" panose="020F0502020204030204" pitchFamily="34" charset="0"/>
              </a:rPr>
              <a:t>(    )</a:t>
            </a:r>
            <a:endParaRPr lang="zh-CN" altLang="en-US" sz="3200">
              <a:latin typeface="Calibri" panose="020F0502020204030204" pitchFamily="34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>
                <a:latin typeface="Calibri" panose="020F0502020204030204" pitchFamily="34" charset="0"/>
              </a:rPr>
              <a:t>A.</a:t>
            </a:r>
            <a:r>
              <a:rPr lang="zh-CN" altLang="en-US" sz="3200">
                <a:latin typeface="Calibri" panose="020F0502020204030204" pitchFamily="34" charset="0"/>
              </a:rPr>
              <a:t>上甘岭战场，黄继光舍身堵枪眼</a:t>
            </a:r>
            <a:r>
              <a:rPr lang="en-US" altLang="zh-CN" sz="3200">
                <a:latin typeface="Calibri" panose="020F0502020204030204" pitchFamily="34" charset="0"/>
              </a:rPr>
              <a:t>     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>
                <a:latin typeface="Calibri" panose="020F0502020204030204" pitchFamily="34" charset="0"/>
              </a:rPr>
              <a:t>B.</a:t>
            </a:r>
            <a:r>
              <a:rPr lang="zh-CN" altLang="en-US" sz="3200">
                <a:latin typeface="Calibri" panose="020F0502020204030204" pitchFamily="34" charset="0"/>
              </a:rPr>
              <a:t>兰考盐碱地，焦裕禄带病治风沙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>
                <a:latin typeface="Calibri" panose="020F0502020204030204" pitchFamily="34" charset="0"/>
              </a:rPr>
              <a:t>C.</a:t>
            </a:r>
            <a:r>
              <a:rPr lang="zh-CN" altLang="en-US" sz="3200">
                <a:latin typeface="Calibri" panose="020F0502020204030204" pitchFamily="34" charset="0"/>
              </a:rPr>
              <a:t>紫竹林租界，义和团抗击侵略军</a:t>
            </a:r>
            <a:r>
              <a:rPr lang="en-US" altLang="zh-CN" sz="3200">
                <a:latin typeface="Calibri" panose="020F0502020204030204" pitchFamily="34" charset="0"/>
              </a:rPr>
              <a:t>     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>
                <a:latin typeface="Calibri" panose="020F0502020204030204" pitchFamily="34" charset="0"/>
              </a:rPr>
              <a:t>D.</a:t>
            </a:r>
            <a:r>
              <a:rPr lang="zh-CN" altLang="en-US" sz="3200">
                <a:latin typeface="Calibri" panose="020F0502020204030204" pitchFamily="34" charset="0"/>
              </a:rPr>
              <a:t>北京菜市口，谭嗣同慷慨赴刑场</a:t>
            </a:r>
          </a:p>
        </p:txBody>
      </p:sp>
      <p:sp>
        <p:nvSpPr>
          <p:cNvPr id="137219" name="标题 1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260350"/>
            <a:ext cx="8291512" cy="561975"/>
          </a:xfrm>
          <a:ln/>
        </p:spPr>
        <p:txBody>
          <a:bodyPr/>
          <a:lstStyle/>
          <a:p>
            <a:r>
              <a:rPr lang="zh-CN" altLang="en-US" sz="3600" b="1">
                <a:solidFill>
                  <a:srgbClr val="00B050"/>
                </a:solidFill>
                <a:sym typeface="宋体" panose="02010600030101010101" pitchFamily="2" charset="-122"/>
              </a:rPr>
              <a:t>过关训练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000125" y="2500313"/>
            <a:ext cx="22796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Calibri" panose="020F0502020204030204" pitchFamily="34" charset="0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652821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utoUpdateAnimBg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TextBox 4"/>
          <p:cNvSpPr txBox="1">
            <a:spLocks noChangeArrowheads="1"/>
          </p:cNvSpPr>
          <p:nvPr/>
        </p:nvSpPr>
        <p:spPr bwMode="auto">
          <a:xfrm>
            <a:off x="357188" y="836613"/>
            <a:ext cx="8863012" cy="4708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4000" dirty="0">
                <a:latin typeface="Calibri" panose="020F0502020204030204" pitchFamily="34" charset="0"/>
              </a:rPr>
              <a:t>11.《</a:t>
            </a:r>
            <a:r>
              <a:rPr lang="zh-CN" altLang="en-US" sz="4000" dirty="0">
                <a:latin typeface="Calibri" panose="020F0502020204030204" pitchFamily="34" charset="0"/>
              </a:rPr>
              <a:t>我的父亲焦裕禄</a:t>
            </a:r>
            <a:r>
              <a:rPr lang="en-US" altLang="zh-CN" sz="4000" dirty="0">
                <a:latin typeface="Calibri" panose="020F0502020204030204" pitchFamily="34" charset="0"/>
              </a:rPr>
              <a:t>》</a:t>
            </a:r>
            <a:r>
              <a:rPr lang="zh-CN" altLang="en-US" sz="4000" dirty="0">
                <a:latin typeface="Calibri" panose="020F0502020204030204" pitchFamily="34" charset="0"/>
              </a:rPr>
              <a:t>一书以女儿焦守云的视角回望了父亲的一生。书中，焦裕禄的事迹应该包括</a:t>
            </a:r>
            <a:r>
              <a:rPr lang="en-US" altLang="zh-CN" sz="4000" dirty="0">
                <a:latin typeface="Calibri" panose="020F0502020204030204" pitchFamily="34" charset="0"/>
              </a:rPr>
              <a:t>(    )</a:t>
            </a:r>
            <a:endParaRPr lang="zh-CN" altLang="en-US" sz="4000" dirty="0">
              <a:latin typeface="Calibri" panose="020F0502020204030204" pitchFamily="34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4000" dirty="0">
                <a:latin typeface="Calibri" panose="020F0502020204030204" pitchFamily="34" charset="0"/>
              </a:rPr>
              <a:t>A.</a:t>
            </a:r>
            <a:r>
              <a:rPr lang="zh-CN" altLang="en-US" sz="4000" dirty="0">
                <a:latin typeface="Calibri" panose="020F0502020204030204" pitchFamily="34" charset="0"/>
              </a:rPr>
              <a:t>建设大庆油田</a:t>
            </a:r>
            <a:r>
              <a:rPr lang="en-US" altLang="zh-CN" sz="4000" dirty="0">
                <a:latin typeface="Calibri" panose="020F0502020204030204" pitchFamily="34" charset="0"/>
              </a:rPr>
              <a:t>      B.</a:t>
            </a:r>
            <a:r>
              <a:rPr lang="zh-CN" altLang="en-US" sz="4000" dirty="0">
                <a:latin typeface="Calibri" panose="020F0502020204030204" pitchFamily="34" charset="0"/>
              </a:rPr>
              <a:t>研制原子弹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4000" dirty="0">
                <a:latin typeface="Calibri" panose="020F0502020204030204" pitchFamily="34" charset="0"/>
              </a:rPr>
              <a:t>C.</a:t>
            </a:r>
            <a:r>
              <a:rPr lang="zh-CN" altLang="en-US" sz="4000" dirty="0">
                <a:latin typeface="Calibri" panose="020F0502020204030204" pitchFamily="34" charset="0"/>
              </a:rPr>
              <a:t>治理兰考“三害”</a:t>
            </a:r>
            <a:r>
              <a:rPr lang="en-US" altLang="zh-CN" sz="4000" dirty="0">
                <a:latin typeface="Calibri" panose="020F0502020204030204" pitchFamily="34" charset="0"/>
              </a:rPr>
              <a:t>      D.</a:t>
            </a:r>
            <a:r>
              <a:rPr lang="zh-CN" altLang="en-US" sz="4000" dirty="0">
                <a:latin typeface="Calibri" panose="020F0502020204030204" pitchFamily="34" charset="0"/>
              </a:rPr>
              <a:t>培育杂交水稻</a:t>
            </a:r>
          </a:p>
        </p:txBody>
      </p:sp>
      <p:sp>
        <p:nvSpPr>
          <p:cNvPr id="146435" name="标题 1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260350"/>
            <a:ext cx="8291512" cy="561975"/>
          </a:xfrm>
          <a:ln/>
        </p:spPr>
        <p:txBody>
          <a:bodyPr/>
          <a:lstStyle/>
          <a:p>
            <a:r>
              <a:rPr lang="zh-CN" altLang="en-US" sz="3600" b="1">
                <a:solidFill>
                  <a:srgbClr val="00B050"/>
                </a:solidFill>
                <a:sym typeface="宋体" panose="02010600030101010101" pitchFamily="2" charset="-122"/>
              </a:rPr>
              <a:t>过关训练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715000" y="2529383"/>
            <a:ext cx="227965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8000" b="1" dirty="0">
                <a:solidFill>
                  <a:srgbClr val="FF0000"/>
                </a:solidFill>
                <a:latin typeface="Calibri" panose="020F0502020204030204" pitchFamily="34" charset="0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1162755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utoUpdateAnimBg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TextBox 4"/>
          <p:cNvSpPr txBox="1">
            <a:spLocks noChangeArrowheads="1"/>
          </p:cNvSpPr>
          <p:nvPr/>
        </p:nvSpPr>
        <p:spPr bwMode="auto">
          <a:xfrm>
            <a:off x="283008" y="76200"/>
            <a:ext cx="8462962" cy="2800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kumimoji="0" lang="en-US" altLang="zh-CN" sz="4400" dirty="0" smtClean="0">
                <a:solidFill>
                  <a:srgbClr val="FFFFFF"/>
                </a:solidFill>
                <a:latin typeface="Calibri" panose="020F0502020204030204" pitchFamily="34" charset="0"/>
              </a:rPr>
              <a:t>9.</a:t>
            </a:r>
            <a:r>
              <a:rPr kumimoji="0" lang="zh-CN" altLang="en-US" sz="4400" dirty="0" smtClean="0">
                <a:solidFill>
                  <a:srgbClr val="FFFFFF"/>
                </a:solidFill>
                <a:latin typeface="Calibri" panose="020F0502020204030204" pitchFamily="34" charset="0"/>
              </a:rPr>
              <a:t>为了更好地开展“廉洁奉公、勤政为民”的主题教育活动，某地准备组织全体党员干部观看一部电影，下列选项中最合适的是</a:t>
            </a:r>
            <a:r>
              <a:rPr kumimoji="0" lang="en-US" altLang="zh-CN" sz="4400" dirty="0" smtClean="0">
                <a:solidFill>
                  <a:srgbClr val="FFFFFF"/>
                </a:solidFill>
                <a:latin typeface="Calibri" panose="020F0502020204030204" pitchFamily="34" charset="0"/>
              </a:rPr>
              <a:t>(    )</a:t>
            </a:r>
            <a:endParaRPr kumimoji="0" lang="zh-CN" altLang="en-US" sz="4400" dirty="0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7706158" y="1752600"/>
            <a:ext cx="227965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kumimoji="0" lang="en-US" altLang="zh-CN" sz="8000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B</a:t>
            </a:r>
          </a:p>
        </p:txBody>
      </p:sp>
      <p:pic>
        <p:nvPicPr>
          <p:cNvPr id="14438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995" y="2876967"/>
            <a:ext cx="8562975" cy="3904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24906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utoUpdateAnimBg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152400" y="0"/>
            <a:ext cx="9144000" cy="4985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900" algn="ctr" eaLnBrk="0" fontAlgn="auto" hangingPunct="0">
              <a:lnSpc>
                <a:spcPct val="150000"/>
              </a:lnSpc>
              <a:spcAft>
                <a:spcPts val="0"/>
              </a:spcAft>
              <a:tabLst>
                <a:tab pos="772001" algn="l"/>
              </a:tabLst>
              <a:defRPr/>
            </a:pPr>
            <a:r>
              <a:rPr kumimoji="0" lang="en-US" altLang="zh-CN" sz="4800" noProof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kumimoji="0" lang="zh-CN" altLang="zh-CN" sz="480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雷锋之歌</a:t>
            </a:r>
            <a:r>
              <a:rPr kumimoji="0" lang="en-US" altLang="zh-CN" sz="480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”</a:t>
            </a:r>
            <a:endParaRPr kumimoji="0" lang="zh-CN" altLang="zh-CN" sz="4800" noProof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 indent="342900" eaLnBrk="0" fontAlgn="auto" hangingPunct="0">
              <a:lnSpc>
                <a:spcPct val="150000"/>
              </a:lnSpc>
              <a:spcAft>
                <a:spcPts val="0"/>
              </a:spcAft>
              <a:tabLst>
                <a:tab pos="772001" algn="l"/>
              </a:tabLst>
              <a:defRPr/>
            </a:pPr>
            <a:r>
              <a:rPr kumimoji="0" lang="en-US" altLang="zh-CN" sz="2800" b="1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kumimoji="0" lang="en-US" altLang="zh-CN" sz="2800" noProof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.</a:t>
            </a:r>
            <a:r>
              <a:rPr kumimoji="0" lang="zh-CN" altLang="zh-CN" sz="280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精神</a:t>
            </a:r>
            <a:r>
              <a:rPr kumimoji="0" lang="en-US" altLang="zh-CN" sz="2800" noProof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:</a:t>
            </a:r>
            <a:r>
              <a:rPr kumimoji="0" lang="en-US" altLang="zh-CN" sz="280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“</a:t>
            </a:r>
            <a:r>
              <a:rPr kumimoji="0" lang="zh-CN" altLang="zh-CN" sz="280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甘当螺丝钉</a:t>
            </a:r>
            <a:r>
              <a:rPr kumimoji="0" lang="en-US" altLang="zh-CN" sz="280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kumimoji="0" lang="zh-CN" altLang="zh-CN" sz="280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的精神</a:t>
            </a:r>
            <a:r>
              <a:rPr kumimoji="0" lang="en-US" altLang="zh-CN" sz="280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kumimoji="0" lang="zh-CN" altLang="zh-CN" sz="280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全心全意为人民服务。毫不利己</a:t>
            </a:r>
            <a:r>
              <a:rPr kumimoji="0" lang="zh-CN" altLang="zh-CN" sz="280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、专门利人。</a:t>
            </a:r>
          </a:p>
          <a:p>
            <a:pPr indent="342900" eaLnBrk="0" fontAlgn="auto" hangingPunct="0">
              <a:lnSpc>
                <a:spcPct val="150000"/>
              </a:lnSpc>
              <a:spcAft>
                <a:spcPts val="0"/>
              </a:spcAft>
              <a:tabLst>
                <a:tab pos="772001" algn="l"/>
              </a:tabLst>
              <a:defRPr/>
            </a:pPr>
            <a:r>
              <a:rPr kumimoji="0" lang="en-US" altLang="zh-CN" sz="2800" b="1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kumimoji="0" lang="en-US" altLang="zh-CN" sz="2800" noProof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.</a:t>
            </a:r>
            <a:r>
              <a:rPr kumimoji="0" lang="zh-CN" altLang="zh-CN" sz="280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荣誉</a:t>
            </a:r>
          </a:p>
          <a:p>
            <a:pPr indent="342900" eaLnBrk="0" fontAlgn="auto" hangingPunct="0">
              <a:lnSpc>
                <a:spcPct val="150000"/>
              </a:lnSpc>
              <a:spcAft>
                <a:spcPts val="0"/>
              </a:spcAft>
              <a:tabLst>
                <a:tab pos="772001" algn="l"/>
              </a:tabLst>
              <a:defRPr/>
            </a:pPr>
            <a:r>
              <a:rPr kumimoji="0" lang="en-US" altLang="zh-CN" sz="240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(1)</a:t>
            </a:r>
            <a:r>
              <a:rPr kumimoji="0" lang="zh-CN" altLang="zh-CN" sz="240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毛泽东</a:t>
            </a:r>
            <a:r>
              <a:rPr kumimoji="0" lang="zh-CN" altLang="zh-CN" sz="240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于</a:t>
            </a:r>
            <a:r>
              <a:rPr kumimoji="0" lang="en-US" altLang="zh-CN" sz="240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1963</a:t>
            </a:r>
            <a:r>
              <a:rPr kumimoji="0" lang="zh-CN" altLang="zh-CN" sz="240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年</a:t>
            </a:r>
            <a:r>
              <a:rPr kumimoji="0" lang="en-US" altLang="zh-CN" sz="240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kumimoji="0" lang="zh-CN" altLang="zh-CN" sz="240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月</a:t>
            </a:r>
            <a:r>
              <a:rPr kumimoji="0" lang="en-US" altLang="zh-CN" sz="240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5</a:t>
            </a:r>
            <a:r>
              <a:rPr kumimoji="0" lang="zh-CN" altLang="zh-CN" sz="240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日发出</a:t>
            </a:r>
            <a:r>
              <a:rPr kumimoji="0" lang="en-US" altLang="zh-CN" sz="240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kumimoji="0" lang="zh-CN" altLang="zh-CN" sz="2400" u="sng" noProof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向雷锋同志学习</a:t>
            </a:r>
            <a:r>
              <a:rPr kumimoji="0" lang="en-US" altLang="zh-CN" sz="240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kumimoji="0" lang="zh-CN" altLang="zh-CN" sz="240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的号召。</a:t>
            </a:r>
          </a:p>
          <a:p>
            <a:pPr indent="342900" eaLnBrk="0" fontAlgn="auto" hangingPunct="0">
              <a:lnSpc>
                <a:spcPct val="150000"/>
              </a:lnSpc>
              <a:spcAft>
                <a:spcPts val="0"/>
              </a:spcAft>
              <a:tabLst>
                <a:tab pos="772001" algn="l"/>
              </a:tabLst>
              <a:defRPr/>
            </a:pPr>
            <a:r>
              <a:rPr kumimoji="0" lang="en-US" altLang="zh-CN" sz="280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(2)</a:t>
            </a:r>
            <a:r>
              <a:rPr kumimoji="0" lang="zh-CN" altLang="zh-CN" sz="280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由此</a:t>
            </a:r>
            <a:r>
              <a:rPr kumimoji="0" lang="en-US" altLang="zh-CN" sz="280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kumimoji="0" lang="zh-CN" altLang="zh-CN" sz="280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全国各条战线、各个行业掀起了持久的</a:t>
            </a:r>
            <a:r>
              <a:rPr kumimoji="0" lang="zh-CN" altLang="zh-CN" sz="280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学习雷锋的热潮。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5443771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1543" name="Picture 7" descr="图片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533400"/>
            <a:ext cx="44958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2" name="Text Box 12"/>
          <p:cNvSpPr txBox="1">
            <a:spLocks noChangeArrowheads="1"/>
          </p:cNvSpPr>
          <p:nvPr/>
        </p:nvSpPr>
        <p:spPr bwMode="auto">
          <a:xfrm>
            <a:off x="5561013" y="6400800"/>
            <a:ext cx="22225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1800"/>
          </a:p>
        </p:txBody>
      </p:sp>
      <p:sp>
        <p:nvSpPr>
          <p:cNvPr id="56323" name="Text Box 11"/>
          <p:cNvSpPr txBox="1">
            <a:spLocks noChangeArrowheads="1"/>
          </p:cNvSpPr>
          <p:nvPr/>
        </p:nvSpPr>
        <p:spPr bwMode="auto">
          <a:xfrm>
            <a:off x="5562600" y="685800"/>
            <a:ext cx="3200400" cy="556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ea typeface="黑体" pitchFamily="2" charset="-122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人的生命是有限的，可是，为人民服务是无限的，我要把有限的生命，投入到无限的为人民服务之中去。</a:t>
            </a:r>
            <a:r>
              <a:rPr lang="zh-CN" altLang="en-US" sz="2400" b="1" dirty="0">
                <a:solidFill>
                  <a:srgbClr val="FF0000"/>
                </a:solidFill>
                <a:ea typeface="黑体" pitchFamily="2" charset="-122"/>
              </a:rPr>
              <a:t>”</a:t>
            </a:r>
            <a:endParaRPr lang="zh-CN" altLang="en-US" sz="2400" b="1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ea typeface="黑体" pitchFamily="2" charset="-122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对待同志要像春天般的温暖，对待工作要像夏天一样火热，对待个人主义要像秋风扫落叶一样，对待敌人要像严冬一样残酷无情。 </a:t>
            </a:r>
            <a:r>
              <a:rPr lang="zh-CN" altLang="en-US" sz="2400" b="1" dirty="0">
                <a:solidFill>
                  <a:srgbClr val="FF0000"/>
                </a:solidFill>
                <a:ea typeface="黑体" pitchFamily="2" charset="-122"/>
              </a:rPr>
              <a:t>”</a:t>
            </a:r>
            <a:endParaRPr lang="zh-CN" altLang="en-US" sz="2400" b="1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ea typeface="黑体" pitchFamily="2" charset="-122"/>
              </a:rPr>
              <a:t>——</a:t>
            </a:r>
            <a:r>
              <a:rPr lang="zh-CN" altLang="en-US" sz="24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他是谁？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32100" y="824339"/>
            <a:ext cx="592628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kumimoji="0" lang="en-US" sz="2200" b="1" dirty="0">
                <a:latin typeface="+mn-ea"/>
                <a:ea typeface="+mn-ea"/>
              </a:rPr>
              <a:t>    </a:t>
            </a:r>
            <a:r>
              <a:rPr kumimoji="0" lang="en-US" sz="4400" b="1" dirty="0">
                <a:latin typeface="+mn-ea"/>
                <a:ea typeface="+mn-ea"/>
              </a:rPr>
              <a:t>(1)</a:t>
            </a:r>
            <a:r>
              <a:rPr kumimoji="0" lang="zh-CN" altLang="en-US" sz="4400" b="1" dirty="0">
                <a:latin typeface="+mn-ea"/>
                <a:ea typeface="+mn-ea"/>
              </a:rPr>
              <a:t>说出雷锋的故事发生在什么时期。</a:t>
            </a:r>
          </a:p>
        </p:txBody>
      </p:sp>
      <p:sp>
        <p:nvSpPr>
          <p:cNvPr id="10245" name="Text Box 14"/>
          <p:cNvSpPr txBox="1">
            <a:spLocks noChangeArrowheads="1"/>
          </p:cNvSpPr>
          <p:nvPr/>
        </p:nvSpPr>
        <p:spPr bwMode="auto">
          <a:xfrm>
            <a:off x="-277091" y="2395970"/>
            <a:ext cx="7500937" cy="515526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ts val="3300"/>
              </a:lnSpc>
            </a:pPr>
            <a:r>
              <a:rPr kumimoji="0" lang="zh-CN" altLang="en-US" sz="3600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    全面建设社会主义时期。</a:t>
            </a:r>
          </a:p>
        </p:txBody>
      </p:sp>
      <p:sp>
        <p:nvSpPr>
          <p:cNvPr id="4" name="矩形 3"/>
          <p:cNvSpPr/>
          <p:nvPr/>
        </p:nvSpPr>
        <p:spPr>
          <a:xfrm>
            <a:off x="-304800" y="3209901"/>
            <a:ext cx="9448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kumimoji="0" lang="en-US" sz="4000" b="1" dirty="0">
                <a:latin typeface="+mn-ea"/>
                <a:ea typeface="+mn-ea"/>
              </a:rPr>
              <a:t>    (2)</a:t>
            </a:r>
            <a:r>
              <a:rPr kumimoji="0" lang="zh-CN" altLang="en-US" sz="4000" b="1" dirty="0">
                <a:latin typeface="+mn-ea"/>
                <a:ea typeface="+mn-ea"/>
              </a:rPr>
              <a:t>这则材料体现了雷锋的什么精神</a:t>
            </a:r>
            <a:r>
              <a:rPr kumimoji="0" lang="en-US" sz="4000" b="1" dirty="0">
                <a:latin typeface="+mn-ea"/>
                <a:ea typeface="+mn-ea"/>
              </a:rPr>
              <a:t>?</a:t>
            </a:r>
            <a:endParaRPr kumimoji="0" lang="zh-CN" altLang="en-US" sz="4000" b="1" dirty="0">
              <a:latin typeface="+mn-ea"/>
              <a:ea typeface="+mn-ea"/>
            </a:endParaRPr>
          </a:p>
        </p:txBody>
      </p:sp>
      <p:sp>
        <p:nvSpPr>
          <p:cNvPr id="6" name="Text Box 14"/>
          <p:cNvSpPr txBox="1">
            <a:spLocks noChangeArrowheads="1"/>
          </p:cNvSpPr>
          <p:nvPr/>
        </p:nvSpPr>
        <p:spPr bwMode="auto">
          <a:xfrm>
            <a:off x="76200" y="3813639"/>
            <a:ext cx="9906000" cy="707886"/>
          </a:xfrm>
          <a:prstGeom prst="rect">
            <a:avLst/>
          </a:prstGeom>
          <a:solidFill>
            <a:srgbClr val="FF330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kumimoji="0" lang="zh-CN" altLang="en-US" sz="4000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甘当螺丝钉的精神，全心全意为人民服务。</a:t>
            </a:r>
            <a:endParaRPr kumimoji="0" lang="zh-CN" altLang="en-US" sz="4000" dirty="0">
              <a:solidFill>
                <a:srgbClr val="0000FF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-417367" y="4514598"/>
            <a:ext cx="942974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kumimoji="0" lang="en-US" sz="4000" b="1" dirty="0">
                <a:latin typeface="+mn-ea"/>
                <a:ea typeface="+mn-ea"/>
              </a:rPr>
              <a:t>    (3)</a:t>
            </a:r>
            <a:r>
              <a:rPr kumimoji="0" lang="zh-CN" altLang="en-US" sz="4000" b="1" dirty="0">
                <a:latin typeface="+mn-ea"/>
                <a:ea typeface="+mn-ea"/>
              </a:rPr>
              <a:t>雷锋的话对我们的学习有何启示</a:t>
            </a:r>
            <a:r>
              <a:rPr kumimoji="0" lang="en-US" sz="4000" b="1" dirty="0">
                <a:latin typeface="+mn-ea"/>
                <a:ea typeface="+mn-ea"/>
              </a:rPr>
              <a:t>?</a:t>
            </a:r>
            <a:endParaRPr kumimoji="0" lang="zh-CN" altLang="en-US" sz="4000" b="1" dirty="0">
              <a:latin typeface="+mn-ea"/>
              <a:ea typeface="+mn-ea"/>
            </a:endParaRPr>
          </a:p>
        </p:txBody>
      </p:sp>
      <p:sp>
        <p:nvSpPr>
          <p:cNvPr id="8" name="Text Box 14"/>
          <p:cNvSpPr txBox="1">
            <a:spLocks noChangeArrowheads="1"/>
          </p:cNvSpPr>
          <p:nvPr/>
        </p:nvSpPr>
        <p:spPr bwMode="auto">
          <a:xfrm>
            <a:off x="532100" y="5029200"/>
            <a:ext cx="8459500" cy="1624484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kumimoji="0" lang="zh-CN" altLang="en-US" sz="3600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    </a:t>
            </a:r>
            <a:r>
              <a:rPr kumimoji="0" lang="zh-CN" altLang="en-US" sz="36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认真学习</a:t>
            </a:r>
            <a:r>
              <a:rPr kumimoji="0" lang="en-US" altLang="zh-CN" sz="36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,</a:t>
            </a:r>
            <a:r>
              <a:rPr kumimoji="0" lang="zh-CN" altLang="en-US" sz="36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珍惜现在的幸福时光</a:t>
            </a:r>
            <a:r>
              <a:rPr kumimoji="0" lang="en-US" altLang="zh-CN" sz="36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,</a:t>
            </a:r>
            <a:r>
              <a:rPr kumimoji="0" lang="zh-CN" altLang="en-US" sz="36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爱惜时间</a:t>
            </a:r>
            <a:r>
              <a:rPr kumimoji="0" lang="en-US" altLang="zh-CN" sz="36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,</a:t>
            </a:r>
            <a:r>
              <a:rPr kumimoji="0" lang="zh-CN" altLang="en-US" sz="36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努力学习</a:t>
            </a:r>
            <a:r>
              <a:rPr kumimoji="0" lang="en-US" altLang="zh-CN" sz="36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,</a:t>
            </a:r>
            <a:r>
              <a:rPr kumimoji="0" lang="zh-CN" altLang="en-US" sz="36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勤奋钻研等。</a:t>
            </a:r>
          </a:p>
        </p:txBody>
      </p:sp>
      <p:pic>
        <p:nvPicPr>
          <p:cNvPr id="62472" name="Picture 7" descr="bki-20120520072515-259976064">
            <a:hlinkClick r:id="rId4" tooltip="点击查看大图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15076" y="228600"/>
            <a:ext cx="29718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 animBg="1"/>
      <p:bldP spid="6" grpId="0" animBg="1"/>
      <p:bldP spid="8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TextBox 4"/>
          <p:cNvSpPr txBox="1">
            <a:spLocks noChangeArrowheads="1"/>
          </p:cNvSpPr>
          <p:nvPr/>
        </p:nvSpPr>
        <p:spPr bwMode="auto">
          <a:xfrm>
            <a:off x="357188" y="836613"/>
            <a:ext cx="8462962" cy="5170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kumimoji="0" lang="en-US" altLang="zh-CN" sz="4400" dirty="0" smtClean="0">
                <a:solidFill>
                  <a:srgbClr val="FFFFFF"/>
                </a:solidFill>
                <a:latin typeface="Calibri" panose="020F0502020204030204" pitchFamily="34" charset="0"/>
              </a:rPr>
              <a:t>12.</a:t>
            </a:r>
            <a:r>
              <a:rPr kumimoji="0" lang="zh-CN" altLang="en-US" sz="4400" dirty="0" smtClean="0">
                <a:solidFill>
                  <a:srgbClr val="FFFFFF"/>
                </a:solidFill>
                <a:latin typeface="Calibri" panose="020F0502020204030204" pitchFamily="34" charset="0"/>
              </a:rPr>
              <a:t>时至今日，雷锋的“螺丝钉精神”依然被社会所传颂。他身上所体现的时代精神是</a:t>
            </a:r>
            <a:r>
              <a:rPr kumimoji="0" lang="en-US" altLang="zh-CN" sz="4400" dirty="0" smtClean="0">
                <a:solidFill>
                  <a:srgbClr val="FFFFFF"/>
                </a:solidFill>
                <a:latin typeface="Calibri" panose="020F0502020204030204" pitchFamily="34" charset="0"/>
              </a:rPr>
              <a:t>(    )</a:t>
            </a:r>
            <a:endParaRPr kumimoji="0" lang="zh-CN" altLang="en-US" sz="4400" dirty="0" smtClean="0">
              <a:solidFill>
                <a:srgbClr val="FFFFFF"/>
              </a:solidFill>
              <a:latin typeface="Calibri" panose="020F0502020204030204" pitchFamily="34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kumimoji="0" lang="en-US" altLang="zh-CN" sz="4400" dirty="0" smtClean="0">
                <a:solidFill>
                  <a:srgbClr val="FFFFFF"/>
                </a:solidFill>
                <a:latin typeface="Calibri" panose="020F0502020204030204" pitchFamily="34" charset="0"/>
              </a:rPr>
              <a:t>A.</a:t>
            </a:r>
            <a:r>
              <a:rPr kumimoji="0" lang="zh-CN" altLang="en-US" sz="4400" dirty="0" smtClean="0">
                <a:solidFill>
                  <a:srgbClr val="FFFFFF"/>
                </a:solidFill>
                <a:latin typeface="Calibri" panose="020F0502020204030204" pitchFamily="34" charset="0"/>
              </a:rPr>
              <a:t>追求自由</a:t>
            </a:r>
            <a:r>
              <a:rPr kumimoji="0" lang="en-US" altLang="zh-CN" sz="4400" dirty="0" smtClean="0">
                <a:solidFill>
                  <a:srgbClr val="FFFFFF"/>
                </a:solidFill>
                <a:latin typeface="Calibri" panose="020F0502020204030204" pitchFamily="34" charset="0"/>
              </a:rPr>
              <a:t>      B.</a:t>
            </a:r>
            <a:r>
              <a:rPr kumimoji="0" lang="zh-CN" altLang="en-US" sz="4400" dirty="0" smtClean="0">
                <a:solidFill>
                  <a:srgbClr val="FFFFFF"/>
                </a:solidFill>
                <a:latin typeface="Calibri" panose="020F0502020204030204" pitchFamily="34" charset="0"/>
              </a:rPr>
              <a:t>无私奉献</a:t>
            </a:r>
            <a:r>
              <a:rPr kumimoji="0" lang="en-US" altLang="zh-CN" sz="4400" dirty="0" smtClean="0">
                <a:solidFill>
                  <a:srgbClr val="FFFFFF"/>
                </a:solidFill>
                <a:latin typeface="Calibri" panose="020F0502020204030204" pitchFamily="34" charset="0"/>
              </a:rPr>
              <a:t>  </a:t>
            </a:r>
            <a:endParaRPr kumimoji="0" lang="zh-CN" altLang="en-US" sz="4400" dirty="0" smtClean="0">
              <a:solidFill>
                <a:srgbClr val="FFFFFF"/>
              </a:solidFill>
              <a:latin typeface="Calibri" panose="020F0502020204030204" pitchFamily="34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kumimoji="0" lang="en-US" altLang="zh-CN" sz="4400" dirty="0" smtClean="0">
                <a:solidFill>
                  <a:srgbClr val="FFFFFF"/>
                </a:solidFill>
                <a:latin typeface="Calibri" panose="020F0502020204030204" pitchFamily="34" charset="0"/>
              </a:rPr>
              <a:t>C.</a:t>
            </a:r>
            <a:r>
              <a:rPr kumimoji="0" lang="zh-CN" altLang="en-US" sz="4400" dirty="0" smtClean="0">
                <a:solidFill>
                  <a:srgbClr val="FFFFFF"/>
                </a:solidFill>
                <a:latin typeface="Calibri" panose="020F0502020204030204" pitchFamily="34" charset="0"/>
              </a:rPr>
              <a:t>实业兴国</a:t>
            </a:r>
            <a:r>
              <a:rPr kumimoji="0" lang="en-US" altLang="zh-CN" sz="4400" dirty="0" smtClean="0">
                <a:solidFill>
                  <a:srgbClr val="FFFFFF"/>
                </a:solidFill>
                <a:latin typeface="Calibri" panose="020F0502020204030204" pitchFamily="34" charset="0"/>
              </a:rPr>
              <a:t>      D.</a:t>
            </a:r>
            <a:r>
              <a:rPr kumimoji="0" lang="zh-CN" altLang="en-US" sz="4400" dirty="0" smtClean="0">
                <a:solidFill>
                  <a:srgbClr val="FFFFFF"/>
                </a:solidFill>
                <a:latin typeface="Calibri" panose="020F0502020204030204" pitchFamily="34" charset="0"/>
              </a:rPr>
              <a:t>爱好和平</a:t>
            </a:r>
          </a:p>
        </p:txBody>
      </p:sp>
      <p:sp>
        <p:nvSpPr>
          <p:cNvPr id="147459" name="标题 1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260350"/>
            <a:ext cx="8291512" cy="561975"/>
          </a:xfrm>
          <a:ln/>
        </p:spPr>
        <p:txBody>
          <a:bodyPr/>
          <a:lstStyle/>
          <a:p>
            <a:r>
              <a:rPr lang="zh-CN" altLang="en-US" sz="3600" b="1">
                <a:solidFill>
                  <a:srgbClr val="00B050"/>
                </a:solidFill>
                <a:sym typeface="宋体" panose="02010600030101010101" pitchFamily="2" charset="-122"/>
              </a:rPr>
              <a:t>过关训练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486400" y="2590800"/>
            <a:ext cx="2279650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kumimoji="0" lang="en-US" altLang="zh-CN" sz="8800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448023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utoUpdateAnimBg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TextBox 4"/>
          <p:cNvSpPr txBox="1">
            <a:spLocks noChangeArrowheads="1"/>
          </p:cNvSpPr>
          <p:nvPr/>
        </p:nvSpPr>
        <p:spPr bwMode="auto">
          <a:xfrm>
            <a:off x="357188" y="836613"/>
            <a:ext cx="8462962" cy="674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>
                <a:latin typeface="Calibri" panose="020F0502020204030204" pitchFamily="34" charset="0"/>
              </a:rPr>
              <a:t>4.(2017</a:t>
            </a:r>
            <a:r>
              <a:rPr lang="zh-CN" altLang="en-US" sz="3200">
                <a:latin typeface="Calibri" panose="020F0502020204030204" pitchFamily="34" charset="0"/>
              </a:rPr>
              <a:t>孝感</a:t>
            </a:r>
            <a:r>
              <a:rPr lang="en-US" altLang="zh-CN" sz="3200">
                <a:latin typeface="Calibri" panose="020F0502020204030204" pitchFamily="34" charset="0"/>
              </a:rPr>
              <a:t>)</a:t>
            </a:r>
            <a:r>
              <a:rPr lang="zh-CN" altLang="en-US" sz="3200">
                <a:latin typeface="Calibri" panose="020F0502020204030204" pitchFamily="34" charset="0"/>
              </a:rPr>
              <a:t>作为我国重要的民族精神之一，它产生于我国社会主义道路探索时期，是对中华传统美德的继承和升华，也是对我党我军优良传统的继承和发扬。时至今日，它已经跨越了时空、跨越了国界，被世界几十个国家的人们所接受，它是</a:t>
            </a:r>
            <a:r>
              <a:rPr lang="en-US" altLang="zh-CN" sz="3200">
                <a:latin typeface="Calibri" panose="020F0502020204030204" pitchFamily="34" charset="0"/>
              </a:rPr>
              <a:t>(    )</a:t>
            </a:r>
            <a:endParaRPr lang="zh-CN" altLang="en-US" sz="3200">
              <a:latin typeface="Calibri" panose="020F0502020204030204" pitchFamily="34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>
                <a:latin typeface="Calibri" panose="020F0502020204030204" pitchFamily="34" charset="0"/>
              </a:rPr>
              <a:t>A.</a:t>
            </a:r>
            <a:r>
              <a:rPr lang="zh-CN" altLang="en-US" sz="3200">
                <a:latin typeface="Calibri" panose="020F0502020204030204" pitchFamily="34" charset="0"/>
              </a:rPr>
              <a:t>五四精神</a:t>
            </a:r>
            <a:r>
              <a:rPr lang="en-US" altLang="zh-CN" sz="3200">
                <a:latin typeface="Calibri" panose="020F0502020204030204" pitchFamily="34" charset="0"/>
              </a:rPr>
              <a:t>      B.</a:t>
            </a:r>
            <a:r>
              <a:rPr lang="zh-CN" altLang="en-US" sz="3200">
                <a:latin typeface="Calibri" panose="020F0502020204030204" pitchFamily="34" charset="0"/>
              </a:rPr>
              <a:t>长征精神</a:t>
            </a:r>
            <a:r>
              <a:rPr lang="en-US" altLang="zh-CN" sz="3200">
                <a:latin typeface="Calibri" panose="020F0502020204030204" pitchFamily="34" charset="0"/>
              </a:rPr>
              <a:t>    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>
                <a:latin typeface="Calibri" panose="020F0502020204030204" pitchFamily="34" charset="0"/>
              </a:rPr>
              <a:t>C.</a:t>
            </a:r>
            <a:r>
              <a:rPr lang="zh-CN" altLang="en-US" sz="3200">
                <a:latin typeface="Calibri" panose="020F0502020204030204" pitchFamily="34" charset="0"/>
              </a:rPr>
              <a:t>延安精神</a:t>
            </a:r>
            <a:r>
              <a:rPr lang="en-US" altLang="zh-CN" sz="3200">
                <a:latin typeface="Calibri" panose="020F0502020204030204" pitchFamily="34" charset="0"/>
              </a:rPr>
              <a:t>      D.</a:t>
            </a:r>
            <a:r>
              <a:rPr lang="zh-CN" altLang="en-US" sz="3200">
                <a:latin typeface="Calibri" panose="020F0502020204030204" pitchFamily="34" charset="0"/>
              </a:rPr>
              <a:t>雷锋精神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endParaRPr lang="zh-CN" altLang="en-US" sz="3200">
              <a:latin typeface="Calibri" panose="020F0502020204030204" pitchFamily="34" charset="0"/>
            </a:endParaRPr>
          </a:p>
        </p:txBody>
      </p:sp>
      <p:sp>
        <p:nvSpPr>
          <p:cNvPr id="138243" name="标题 1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260350"/>
            <a:ext cx="8291512" cy="561975"/>
          </a:xfrm>
          <a:ln/>
        </p:spPr>
        <p:txBody>
          <a:bodyPr/>
          <a:lstStyle/>
          <a:p>
            <a:r>
              <a:rPr lang="zh-CN" altLang="en-US" sz="3600" b="1">
                <a:solidFill>
                  <a:srgbClr val="00B050"/>
                </a:solidFill>
                <a:sym typeface="宋体" panose="02010600030101010101" pitchFamily="2" charset="-122"/>
              </a:rPr>
              <a:t>过关训练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429000" y="4714875"/>
            <a:ext cx="22796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Calibri" panose="020F0502020204030204" pitchFamily="34" charset="0"/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2328309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utoUpdateAnimBg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TextBox 4"/>
          <p:cNvSpPr txBox="1">
            <a:spLocks noChangeArrowheads="1"/>
          </p:cNvSpPr>
          <p:nvPr/>
        </p:nvSpPr>
        <p:spPr bwMode="auto">
          <a:xfrm>
            <a:off x="357188" y="836613"/>
            <a:ext cx="8462962" cy="5632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4000" dirty="0">
                <a:latin typeface="Calibri" panose="020F0502020204030204" pitchFamily="34" charset="0"/>
              </a:rPr>
              <a:t>10.</a:t>
            </a:r>
            <a:r>
              <a:rPr lang="zh-CN" altLang="en-US" sz="4000" dirty="0">
                <a:latin typeface="Calibri" panose="020F0502020204030204" pitchFamily="34" charset="0"/>
              </a:rPr>
              <a:t>他是湖南人，他助人为乐，为集体、人民做了大量的好事；他的名字在中国内地已经成了“好人好事”的代名词。他是</a:t>
            </a:r>
            <a:r>
              <a:rPr lang="en-US" altLang="zh-CN" sz="4000" dirty="0">
                <a:latin typeface="Calibri" panose="020F0502020204030204" pitchFamily="34" charset="0"/>
              </a:rPr>
              <a:t>(    )</a:t>
            </a:r>
            <a:endParaRPr lang="zh-CN" altLang="en-US" sz="4000" dirty="0">
              <a:latin typeface="Calibri" panose="020F0502020204030204" pitchFamily="34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4000" dirty="0">
                <a:latin typeface="Calibri" panose="020F0502020204030204" pitchFamily="34" charset="0"/>
              </a:rPr>
              <a:t>A.</a:t>
            </a:r>
            <a:r>
              <a:rPr lang="zh-CN" altLang="en-US" sz="4000" dirty="0">
                <a:latin typeface="Calibri" panose="020F0502020204030204" pitchFamily="34" charset="0"/>
              </a:rPr>
              <a:t>雷锋</a:t>
            </a:r>
            <a:r>
              <a:rPr lang="en-US" altLang="zh-CN" sz="4000" dirty="0">
                <a:latin typeface="Calibri" panose="020F0502020204030204" pitchFamily="34" charset="0"/>
              </a:rPr>
              <a:t>      B.</a:t>
            </a:r>
            <a:r>
              <a:rPr lang="zh-CN" altLang="en-US" sz="4000" dirty="0">
                <a:latin typeface="Calibri" panose="020F0502020204030204" pitchFamily="34" charset="0"/>
              </a:rPr>
              <a:t>黄继光</a:t>
            </a:r>
            <a:r>
              <a:rPr lang="en-US" altLang="zh-CN" sz="4000" dirty="0">
                <a:latin typeface="Calibri" panose="020F0502020204030204" pitchFamily="34" charset="0"/>
              </a:rPr>
              <a:t>    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4000" dirty="0">
                <a:latin typeface="Calibri" panose="020F0502020204030204" pitchFamily="34" charset="0"/>
              </a:rPr>
              <a:t>C.</a:t>
            </a:r>
            <a:r>
              <a:rPr lang="zh-CN" altLang="en-US" sz="4000" dirty="0">
                <a:latin typeface="Calibri" panose="020F0502020204030204" pitchFamily="34" charset="0"/>
              </a:rPr>
              <a:t>邱少云</a:t>
            </a:r>
            <a:r>
              <a:rPr lang="en-US" altLang="zh-CN" sz="4000" dirty="0">
                <a:latin typeface="Calibri" panose="020F0502020204030204" pitchFamily="34" charset="0"/>
              </a:rPr>
              <a:t>      D.</a:t>
            </a:r>
            <a:r>
              <a:rPr lang="zh-CN" altLang="en-US" sz="4000" dirty="0">
                <a:latin typeface="Calibri" panose="020F0502020204030204" pitchFamily="34" charset="0"/>
              </a:rPr>
              <a:t>罗盛教</a:t>
            </a:r>
          </a:p>
        </p:txBody>
      </p:sp>
      <p:sp>
        <p:nvSpPr>
          <p:cNvPr id="145411" name="标题 1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260350"/>
            <a:ext cx="8291512" cy="561975"/>
          </a:xfrm>
          <a:ln/>
        </p:spPr>
        <p:txBody>
          <a:bodyPr/>
          <a:lstStyle/>
          <a:p>
            <a:r>
              <a:rPr lang="zh-CN" altLang="en-US" sz="3600" b="1">
                <a:solidFill>
                  <a:srgbClr val="00B050"/>
                </a:solidFill>
                <a:sym typeface="宋体" panose="02010600030101010101" pitchFamily="2" charset="-122"/>
              </a:rPr>
              <a:t>过关训练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514600" y="3200400"/>
            <a:ext cx="227965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9600" b="1" dirty="0">
                <a:solidFill>
                  <a:srgbClr val="FF0000"/>
                </a:solidFill>
                <a:latin typeface="Calibri" panose="020F0502020204030204" pitchFamily="34" charset="0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718787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7" name="文本框 1"/>
          <p:cNvSpPr txBox="1">
            <a:spLocks noChangeArrowheads="1"/>
          </p:cNvSpPr>
          <p:nvPr/>
        </p:nvSpPr>
        <p:spPr bwMode="auto">
          <a:xfrm>
            <a:off x="331788" y="1185863"/>
            <a:ext cx="8812212" cy="4246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400">
                <a:latin typeface="Times New Roman" panose="02020603050405020304" pitchFamily="18" charset="0"/>
              </a:rPr>
              <a:t>       </a:t>
            </a:r>
            <a:r>
              <a:rPr lang="zh-CN" altLang="en-US" sz="5400">
                <a:latin typeface="Times New Roman" panose="02020603050405020304" pitchFamily="18" charset="0"/>
              </a:rPr>
              <a:t>在十年浩劫中，党的指导思想以及所制定的方针、政策等，虽然有过失误，但从总体上看，仍然取得了巨大成就。</a:t>
            </a:r>
          </a:p>
        </p:txBody>
      </p:sp>
    </p:spTree>
    <p:extLst>
      <p:ext uri="{BB962C8B-B14F-4D97-AF65-F5344CB8AC3E}">
        <p14:creationId xmlns:p14="http://schemas.microsoft.com/office/powerpoint/2010/main" val="835178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矩形 1"/>
          <p:cNvSpPr>
            <a:spLocks noChangeArrowheads="1"/>
          </p:cNvSpPr>
          <p:nvPr/>
        </p:nvSpPr>
        <p:spPr bwMode="auto">
          <a:xfrm>
            <a:off x="533400" y="-76200"/>
            <a:ext cx="7918847" cy="6479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7200" eaLnBrk="0" hangingPunct="0">
              <a:tabLst>
                <a:tab pos="1028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tabLst>
                <a:tab pos="1028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tabLst>
                <a:tab pos="1028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tabLst>
                <a:tab pos="1028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tabLst>
                <a:tab pos="1028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028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028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028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028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zh-CN" sz="28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下面</a:t>
            </a:r>
            <a:r>
              <a:rPr lang="zh-CN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三句豪言壮语分别是创业年代哪位英雄人物说的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想一想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他们表达了那个时代</a:t>
            </a:r>
            <a:r>
              <a:rPr lang="zh-CN" altLang="zh-CN" sz="28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中国人民</a:t>
            </a:r>
            <a:r>
              <a:rPr lang="zh-CN" altLang="en-US" sz="28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的精神品质</a:t>
            </a:r>
            <a:r>
              <a:rPr lang="en-US" altLang="zh-CN" sz="28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zh-CN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◇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宁肯少活二十年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拼命也要拿下大油田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!” (</a:t>
            </a:r>
            <a:r>
              <a:rPr lang="zh-CN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王进喜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◇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拼上老命大干一场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决心改变兰考面貌。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 (</a:t>
            </a:r>
            <a:r>
              <a:rPr lang="zh-CN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焦裕禄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◇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人的生命是有限的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可是为人民服务是无限的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我要把有限的生命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投入到无限为人民服务之中去。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 (</a:t>
            </a:r>
            <a:r>
              <a:rPr lang="zh-CN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雷锋</a:t>
            </a:r>
            <a:r>
              <a:rPr lang="en-US" altLang="zh-CN" sz="28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1704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 noChangeArrowheads="1"/>
          </p:cNvSpPr>
          <p:nvPr/>
        </p:nvSpPr>
        <p:spPr bwMode="auto">
          <a:xfrm>
            <a:off x="381000" y="228600"/>
            <a:ext cx="8299847" cy="552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7200" eaLnBrk="0" hangingPunct="0">
              <a:tabLst>
                <a:tab pos="1028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tabLst>
                <a:tab pos="1028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tabLst>
                <a:tab pos="1028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tabLst>
                <a:tab pos="1028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tabLst>
                <a:tab pos="1028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028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028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028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028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zh-CN" sz="4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【问题】 从王进喜、焦裕禄、雷锋身上我们能学到哪些优秀品质</a:t>
            </a:r>
            <a:r>
              <a:rPr lang="en-US" altLang="zh-CN" sz="4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zh-CN" sz="40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4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en-US" altLang="zh-CN" sz="4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4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爱国主义精神、艰苦创业精神、全心全意为人民服务的精神、为社会主义事业奋斗的精神</a:t>
            </a:r>
            <a:r>
              <a:rPr lang="en-US" altLang="zh-CN" sz="4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4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永远值得我们学习。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48857271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X04.eps" descr="id:2147487028;FounderCES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927" y="0"/>
            <a:ext cx="9144000" cy="670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382864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1" name="文本框 219137"/>
          <p:cNvSpPr txBox="1">
            <a:spLocks noChangeArrowheads="1"/>
          </p:cNvSpPr>
          <p:nvPr/>
        </p:nvSpPr>
        <p:spPr bwMode="auto">
          <a:xfrm>
            <a:off x="1246188" y="-3175"/>
            <a:ext cx="6124575" cy="83185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dist" eaLnBrk="1" hangingPunct="1">
              <a:spcBef>
                <a:spcPct val="50000"/>
              </a:spcBef>
            </a:pPr>
            <a:r>
              <a:rPr lang="zh-CN" altLang="en-US" sz="4800">
                <a:solidFill>
                  <a:srgbClr val="FF0000"/>
                </a:solidFill>
                <a:latin typeface="Times New Roman" panose="02020603050405020304" pitchFamily="18" charset="0"/>
              </a:rPr>
              <a:t>建设成就</a:t>
            </a:r>
          </a:p>
        </p:txBody>
      </p:sp>
      <p:graphicFrame>
        <p:nvGraphicFramePr>
          <p:cNvPr id="219205" name="表格 219204"/>
          <p:cNvGraphicFramePr/>
          <p:nvPr/>
        </p:nvGraphicFramePr>
        <p:xfrm>
          <a:off x="55563" y="914400"/>
          <a:ext cx="9088437" cy="5834063"/>
        </p:xfrm>
        <a:graphic>
          <a:graphicData uri="http://schemas.openxmlformats.org/drawingml/2006/table">
            <a:tbl>
              <a:tblPr/>
              <a:tblGrid>
                <a:gridCol w="2354149"/>
                <a:gridCol w="6734288"/>
              </a:tblGrid>
              <a:tr h="701063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4000" b="1" dirty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</a:rPr>
                        <a:t>类别</a:t>
                      </a:r>
                    </a:p>
                  </a:txBody>
                  <a:tcPr marL="91435" marR="91435" marT="45721" marB="4572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4000" b="1" dirty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</a:rPr>
                        <a:t>成          就</a:t>
                      </a:r>
                      <a:endParaRPr lang="zh-CN" altLang="en-US" sz="4000" b="1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</a:endParaRPr>
                    </a:p>
                  </a:txBody>
                  <a:tcPr marL="91435" marR="91435" marT="45721" marB="4572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1063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4000" b="1" dirty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</a:rPr>
                        <a:t>钢铁</a:t>
                      </a:r>
                    </a:p>
                  </a:txBody>
                  <a:tcPr marL="91435" marR="91435" marT="45721" marB="4572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4000" b="1" dirty="0"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</a:endParaRPr>
                    </a:p>
                  </a:txBody>
                  <a:tcPr marL="91435" marR="91435"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66723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4400" b="1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</a:rPr>
                        <a:t>石</a:t>
                      </a:r>
                      <a:endParaRPr lang="en-US" altLang="zh-CN" sz="4400" b="1" dirty="0" smtClean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4400" b="1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</a:rPr>
                        <a:t>油</a:t>
                      </a:r>
                      <a:endParaRPr lang="zh-CN" altLang="en-US" sz="4400" b="1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</a:endParaRPr>
                    </a:p>
                  </a:txBody>
                  <a:tcPr marL="91435" marR="91435" marT="45721" marB="4572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en-US" altLang="zh-CN" sz="4000" b="1" dirty="0" smtClean="0"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endParaRPr lang="en-US" altLang="zh-CN" sz="4000" b="1" dirty="0" smtClean="0"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</a:endParaRPr>
                    </a:p>
                  </a:txBody>
                  <a:tcPr marL="91435" marR="91435" marT="45721" marB="4572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1063"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4000" b="1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</a:rPr>
                        <a:t>国防科技</a:t>
                      </a:r>
                      <a:endParaRPr lang="zh-CN" altLang="en-US" sz="4000" b="1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</a:endParaRPr>
                    </a:p>
                  </a:txBody>
                  <a:tcPr marL="91435" marR="91435" marT="45721" marB="4572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sz="4000" b="1" dirty="0"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</a:endParaRPr>
                    </a:p>
                  </a:txBody>
                  <a:tcPr marL="91435" marR="91435"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64151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5400" b="1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</a:rPr>
                        <a:t>交通</a:t>
                      </a:r>
                      <a:endParaRPr lang="en-US" altLang="zh-CN" sz="5400" b="1" dirty="0" smtClean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5400" b="1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</a:rPr>
                        <a:t>铁路</a:t>
                      </a:r>
                      <a:endParaRPr lang="zh-CN" altLang="en-US" sz="5400" b="1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</a:endParaRPr>
                    </a:p>
                  </a:txBody>
                  <a:tcPr marL="91435" marR="91435" marT="45721" marB="4572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en-US" altLang="zh-CN" sz="4000" b="1" dirty="0" smtClean="0"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endParaRPr lang="en-US" altLang="zh-CN" sz="4000" b="1" dirty="0" smtClean="0"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endParaRPr lang="zh-CN" altLang="en-US" sz="4000" b="1" dirty="0"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</a:endParaRPr>
                    </a:p>
                  </a:txBody>
                  <a:tcPr marL="91435" marR="91435"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428875" y="1609725"/>
            <a:ext cx="70453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/>
              <a:t>武汉、包头两大钢铁公司建成</a:t>
            </a:r>
          </a:p>
        </p:txBody>
      </p:sp>
    </p:spTree>
    <p:extLst>
      <p:ext uri="{BB962C8B-B14F-4D97-AF65-F5344CB8AC3E}">
        <p14:creationId xmlns:p14="http://schemas.microsoft.com/office/powerpoint/2010/main" val="355583655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6609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75" y="857250"/>
            <a:ext cx="4573588" cy="492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6610" name="图片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8363" y="955675"/>
            <a:ext cx="4465637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52751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3" name="文本框 219137"/>
          <p:cNvSpPr txBox="1">
            <a:spLocks noChangeArrowheads="1"/>
          </p:cNvSpPr>
          <p:nvPr/>
        </p:nvSpPr>
        <p:spPr bwMode="auto">
          <a:xfrm>
            <a:off x="1246188" y="-3175"/>
            <a:ext cx="6124575" cy="83185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dist" eaLnBrk="1" hangingPunct="1">
              <a:spcBef>
                <a:spcPct val="50000"/>
              </a:spcBef>
            </a:pPr>
            <a:r>
              <a:rPr lang="zh-CN" altLang="en-US" sz="4800">
                <a:solidFill>
                  <a:srgbClr val="FF0000"/>
                </a:solidFill>
                <a:latin typeface="Times New Roman" panose="02020603050405020304" pitchFamily="18" charset="0"/>
              </a:rPr>
              <a:t>建设成就</a:t>
            </a:r>
          </a:p>
        </p:txBody>
      </p:sp>
      <p:graphicFrame>
        <p:nvGraphicFramePr>
          <p:cNvPr id="219205" name="表格 219204"/>
          <p:cNvGraphicFramePr/>
          <p:nvPr/>
        </p:nvGraphicFramePr>
        <p:xfrm>
          <a:off x="55563" y="914400"/>
          <a:ext cx="9088437" cy="5834063"/>
        </p:xfrm>
        <a:graphic>
          <a:graphicData uri="http://schemas.openxmlformats.org/drawingml/2006/table">
            <a:tbl>
              <a:tblPr/>
              <a:tblGrid>
                <a:gridCol w="2354149"/>
                <a:gridCol w="6734288"/>
              </a:tblGrid>
              <a:tr h="701063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4000" b="1" dirty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</a:rPr>
                        <a:t>类别</a:t>
                      </a:r>
                    </a:p>
                  </a:txBody>
                  <a:tcPr marL="91435" marR="91435" marT="45721" marB="4572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4000" b="1" dirty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</a:rPr>
                        <a:t>成          就</a:t>
                      </a:r>
                      <a:endParaRPr lang="zh-CN" altLang="en-US" sz="4000" b="1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</a:endParaRPr>
                    </a:p>
                  </a:txBody>
                  <a:tcPr marL="91435" marR="91435" marT="45721" marB="4572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1063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4000" b="1" dirty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</a:rPr>
                        <a:t>钢铁</a:t>
                      </a:r>
                    </a:p>
                  </a:txBody>
                  <a:tcPr marL="91435" marR="91435" marT="45721" marB="4572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4000" b="1" dirty="0"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</a:endParaRPr>
                    </a:p>
                  </a:txBody>
                  <a:tcPr marL="91435" marR="91435"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66723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4400" b="1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</a:rPr>
                        <a:t>石</a:t>
                      </a:r>
                      <a:endParaRPr lang="en-US" altLang="zh-CN" sz="4400" b="1" dirty="0" smtClean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4400" b="1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</a:rPr>
                        <a:t>油</a:t>
                      </a:r>
                      <a:endParaRPr lang="zh-CN" altLang="en-US" sz="4400" b="1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</a:endParaRPr>
                    </a:p>
                  </a:txBody>
                  <a:tcPr marL="91435" marR="91435" marT="45721" marB="4572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en-US" altLang="zh-CN" sz="4000" b="1" dirty="0" smtClean="0"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endParaRPr lang="en-US" altLang="zh-CN" sz="4000" b="1" dirty="0" smtClean="0"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</a:endParaRPr>
                    </a:p>
                  </a:txBody>
                  <a:tcPr marL="91435" marR="91435" marT="45721" marB="4572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1063"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4000" b="1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</a:rPr>
                        <a:t>国防科技</a:t>
                      </a:r>
                      <a:endParaRPr lang="zh-CN" altLang="en-US" sz="4000" b="1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</a:endParaRPr>
                    </a:p>
                  </a:txBody>
                  <a:tcPr marL="91435" marR="91435" marT="45721" marB="4572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sz="4000" b="1" dirty="0"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</a:endParaRPr>
                    </a:p>
                  </a:txBody>
                  <a:tcPr marL="91435" marR="91435"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64151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5400" b="1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</a:rPr>
                        <a:t>交通</a:t>
                      </a:r>
                      <a:endParaRPr lang="en-US" altLang="zh-CN" sz="5400" b="1" dirty="0" smtClean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5400" b="1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</a:rPr>
                        <a:t>铁路</a:t>
                      </a:r>
                      <a:endParaRPr lang="zh-CN" altLang="en-US" sz="5400" b="1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</a:endParaRPr>
                    </a:p>
                  </a:txBody>
                  <a:tcPr marL="91435" marR="91435" marT="45721" marB="4572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en-US" altLang="zh-CN" sz="4000" b="1" dirty="0" smtClean="0"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endParaRPr lang="en-US" altLang="zh-CN" sz="4000" b="1" dirty="0" smtClean="0"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endParaRPr lang="zh-CN" altLang="en-US" sz="4000" b="1" dirty="0"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</a:endParaRPr>
                    </a:p>
                  </a:txBody>
                  <a:tcPr marL="91435" marR="91435"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97657" name="矩形 1"/>
          <p:cNvSpPr>
            <a:spLocks noChangeArrowheads="1"/>
          </p:cNvSpPr>
          <p:nvPr/>
        </p:nvSpPr>
        <p:spPr bwMode="auto">
          <a:xfrm>
            <a:off x="2428875" y="1609725"/>
            <a:ext cx="70453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/>
              <a:t>武汉、包头两大钢铁公司建成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270125" y="2317750"/>
            <a:ext cx="61468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>
                <a:solidFill>
                  <a:schemeClr val="tx1"/>
                </a:solidFill>
              </a:rPr>
              <a:t>建成大庆油田、胜利油田、大港油田；原油实现自给</a:t>
            </a:r>
          </a:p>
        </p:txBody>
      </p:sp>
    </p:spTree>
    <p:extLst>
      <p:ext uri="{BB962C8B-B14F-4D97-AF65-F5344CB8AC3E}">
        <p14:creationId xmlns:p14="http://schemas.microsoft.com/office/powerpoint/2010/main" val="78631248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506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506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506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5063"/>
</p:tagLst>
</file>

<file path=ppt/theme/theme1.xml><?xml version="1.0" encoding="utf-8"?>
<a:theme xmlns:a="http://schemas.openxmlformats.org/drawingml/2006/main" name="第一PPT模板网-WWW.1PPT.COM">
  <a:themeElements>
    <a:clrScheme name="默认设计模板 14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0000"/>
      </a:hlink>
      <a:folHlink>
        <a:srgbClr val="0000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381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381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00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00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extured">
  <a:themeElements>
    <a:clrScheme name="Textured 5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Textured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Textured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xtured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Textured">
  <a:themeElements>
    <a:clrScheme name="Textured 5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Textured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Textured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xtured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1876</TotalTime>
  <Words>1931</Words>
  <Application>Microsoft Office PowerPoint</Application>
  <PresentationFormat>全屏显示(4:3)</PresentationFormat>
  <Paragraphs>263</Paragraphs>
  <Slides>62</Slides>
  <Notes>10</Notes>
  <HiddenSlides>0</HiddenSlides>
  <MMClips>1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5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62</vt:i4>
      </vt:variant>
    </vt:vector>
  </HeadingPairs>
  <TitlesOfParts>
    <vt:vector size="81" baseType="lpstr">
      <vt:lpstr>PMingLiU</vt:lpstr>
      <vt:lpstr>黑体</vt:lpstr>
      <vt:lpstr>华文彩云</vt:lpstr>
      <vt:lpstr>楷体_GB2312</vt:lpstr>
      <vt:lpstr>隶书</vt:lpstr>
      <vt:lpstr>宋体</vt:lpstr>
      <vt:lpstr>微软雅黑</vt:lpstr>
      <vt:lpstr>Arial</vt:lpstr>
      <vt:lpstr>Calibri</vt:lpstr>
      <vt:lpstr>Calibri Light</vt:lpstr>
      <vt:lpstr>Tahoma</vt:lpstr>
      <vt:lpstr>Times New Roman</vt:lpstr>
      <vt:lpstr>Wingdings</vt:lpstr>
      <vt:lpstr>第一PPT模板网-WWW.1PPT.COM</vt:lpstr>
      <vt:lpstr>第一PPT模板网-WWW.1PPT.COM </vt:lpstr>
      <vt:lpstr>自定义设计方案</vt:lpstr>
      <vt:lpstr>Textured</vt:lpstr>
      <vt:lpstr>1_Textured</vt:lpstr>
      <vt:lpstr>Bitmap Image</vt:lpstr>
      <vt:lpstr>PowerPoint 演示文稿</vt:lpstr>
      <vt:lpstr>PowerPoint 演示文稿</vt:lpstr>
      <vt:lpstr>PowerPoint 演示文稿</vt:lpstr>
      <vt:lpstr>文化大革命的教训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十年文革期间取得巨大成就的原因：</vt:lpstr>
      <vt:lpstr>PowerPoint 演示文稿</vt:lpstr>
      <vt:lpstr>PowerPoint 演示文稿</vt:lpstr>
      <vt:lpstr>知识要点</vt:lpstr>
      <vt:lpstr>PowerPoint 演示文稿</vt:lpstr>
      <vt:lpstr>知识要点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中国石油工人的光辉典范 </vt:lpstr>
      <vt:lpstr>PowerPoint 演示文稿</vt:lpstr>
      <vt:lpstr>PowerPoint 演示文稿</vt:lpstr>
      <vt:lpstr>PowerPoint 演示文稿</vt:lpstr>
      <vt:lpstr>过关训练</vt:lpstr>
      <vt:lpstr>PowerPoint 演示文稿</vt:lpstr>
      <vt:lpstr>PowerPoint 演示文稿</vt:lpstr>
      <vt:lpstr>PowerPoint 演示文稿</vt:lpstr>
      <vt:lpstr>正当兰考人民一战莫愁时， 焦裕禄受命出任县委书记。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过关训练</vt:lpstr>
      <vt:lpstr>过关训练</vt:lpstr>
      <vt:lpstr>过关训练</vt:lpstr>
      <vt:lpstr>PowerPoint 演示文稿</vt:lpstr>
      <vt:lpstr>PowerPoint 演示文稿</vt:lpstr>
      <vt:lpstr>PowerPoint 演示文稿</vt:lpstr>
      <vt:lpstr>PowerPoint 演示文稿</vt:lpstr>
      <vt:lpstr>过关训练</vt:lpstr>
      <vt:lpstr>过关训练</vt:lpstr>
      <vt:lpstr>过关训练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leader</cp:lastModifiedBy>
  <cp:revision>119</cp:revision>
  <cp:lastPrinted>1601-01-01T00:00:00Z</cp:lastPrinted>
  <dcterms:created xsi:type="dcterms:W3CDTF">1601-01-01T00:00:00Z</dcterms:created>
  <dcterms:modified xsi:type="dcterms:W3CDTF">2018-03-28T04:38:06Z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