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64" r:id="rId3"/>
    <p:sldId id="287" r:id="rId4"/>
    <p:sldId id="286" r:id="rId5"/>
    <p:sldId id="281" r:id="rId6"/>
    <p:sldId id="288" r:id="rId7"/>
    <p:sldId id="268" r:id="rId8"/>
    <p:sldId id="289" r:id="rId9"/>
    <p:sldId id="290" r:id="rId10"/>
    <p:sldId id="291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0" autoAdjust="0"/>
    <p:restoredTop sz="94660"/>
  </p:normalViewPr>
  <p:slideViewPr>
    <p:cSldViewPr showGuides="1">
      <p:cViewPr varScale="1">
        <p:scale>
          <a:sx n="88" d="100"/>
          <a:sy n="88" d="100"/>
        </p:scale>
        <p:origin x="564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5548" y="4595228"/>
            <a:ext cx="7892904" cy="70818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50528" y="4352925"/>
            <a:ext cx="1164307" cy="116430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0760" y="4448544"/>
            <a:ext cx="2086000" cy="722511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713952" y="5013176"/>
            <a:ext cx="1224136" cy="4789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0586" y="1232184"/>
            <a:ext cx="2099846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59732" y="2519184"/>
            <a:ext cx="4824536" cy="1230624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1397253" y="4887448"/>
            <a:ext cx="5262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课堂教学流程完美展示</a:t>
            </a:r>
            <a:r>
              <a:rPr lang="zh-CN" altLang="en-US" sz="1200" baseline="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全书优质试题随意编辑   独家研发错题组卷系统</a:t>
            </a:r>
            <a:endParaRPr lang="zh-CN" altLang="en-US" sz="1200" dirty="0">
              <a:solidFill>
                <a:srgbClr val="FDEC84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4042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76872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8505" y="2924944"/>
            <a:ext cx="5817951" cy="35203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2pPr>
            <a:lvl3pPr marL="9144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3pPr>
            <a:lvl4pPr marL="13716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4pPr>
            <a:lvl5pPr marL="18288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836712"/>
            <a:ext cx="9144000" cy="70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01288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知识架构速填</a:t>
            </a: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中考命题趋向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专题巩固提升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675431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6" Type="http://schemas.openxmlformats.org/officeDocument/2006/relationships/slide" Target="../slides/slide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8315272" y="6567025"/>
            <a:ext cx="504056" cy="304159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D1088F-7570-48BA-BC40-D11F25FB6C22}" type="slidenum">
              <a:rPr lang="zh-CN" altLang="en-US" sz="1400" b="0" smtClean="0">
                <a:solidFill>
                  <a:srgbClr val="FDEC84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zh-CN" altLang="en-US" sz="1400" b="0" dirty="0" smtClean="0">
              <a:solidFill>
                <a:srgbClr val="FDEC84"/>
              </a:solidFill>
            </a:endParaRPr>
          </a:p>
        </p:txBody>
      </p:sp>
      <p:sp>
        <p:nvSpPr>
          <p:cNvPr id="8" name="圆角矩形 7">
            <a:hlinkClick r:id="rId15" action="ppaction://hlinksldjump"/>
          </p:cNvPr>
          <p:cNvSpPr/>
          <p:nvPr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黑体" panose="02010600030101010101" pitchFamily="2" charset="-122"/>
                <a:ea typeface="黑体" panose="02010600030101010101" pitchFamily="2" charset="-122"/>
              </a:rPr>
              <a:t>中考命题趋向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16" action="ppaction://hlinksldjump"/>
          </p:cNvPr>
          <p:cNvSpPr/>
          <p:nvPr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黑体" panose="02010600030101010101" pitchFamily="2" charset="-122"/>
                <a:ea typeface="黑体" panose="02010600030101010101" pitchFamily="2" charset="-122"/>
              </a:rPr>
              <a:t>专题巩固提升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17" action="ppaction://hlinksldjump"/>
          </p:cNvPr>
          <p:cNvSpPr/>
          <p:nvPr userDrawn="1"/>
        </p:nvSpPr>
        <p:spPr>
          <a:xfrm>
            <a:off x="4615686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黑体" panose="02010600030101010101" pitchFamily="2" charset="-122"/>
                <a:ea typeface="黑体" panose="02010600030101010101" pitchFamily="2" charset="-122"/>
              </a:rPr>
              <a:t>知识架构速填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8003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2" r:id="rId4"/>
    <p:sldLayoutId id="2147483653" r:id="rId5"/>
    <p:sldLayoutId id="2147483654" r:id="rId6"/>
    <p:sldLayoutId id="2147483651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Office_Word___1.docx"/><Relationship Id="rId4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单元专题复习</a:t>
            </a:r>
          </a:p>
        </p:txBody>
      </p:sp>
    </p:spTree>
    <p:extLst>
      <p:ext uri="{BB962C8B-B14F-4D97-AF65-F5344CB8AC3E}">
        <p14:creationId xmlns:p14="http://schemas.microsoft.com/office/powerpoint/2010/main" xmlns="" val="380830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1587014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2037"/>
            <a:ext cx="8128000" cy="41279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200" b="1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解题总结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本题综合考查了常见化石燃料及新能源的开发和利用的知识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是中考热点的常见考查方式。对于能源的分类等知识是学生易忽略的点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总结如下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化石能源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主要指煤、石油、天然气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属于不可再生能源。化石燃料燃烧时都会产生温室气体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二氧化碳。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新能源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又称为非常规能源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指刚开始开发利用或正在积极研究、有待推广的能源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包括可燃冰、氢气、太阳能、风能、地热能、潮汐能、核能等。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/>
          </a:p>
        </p:txBody>
      </p:sp>
    </p:spTree>
    <p:extLst>
      <p:ext uri="{BB962C8B-B14F-4D97-AF65-F5344CB8AC3E}">
        <p14:creationId xmlns:p14="http://schemas.microsoft.com/office/powerpoint/2010/main" xmlns="" val="3220443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556792"/>
            <a:ext cx="3918060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一、燃烧的条件与灭火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方法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Z99.eps" descr="id:214748665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547663" y="2188497"/>
            <a:ext cx="6476989" cy="2016224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508000" y="4564761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可燃物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与氧气接触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温度达到着火点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清除可燃物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隔绝氧气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降温到可燃物的着火点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以下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980728"/>
            <a:ext cx="3918060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二、燃料的合理利用与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开发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Z100.eps" descr="id:214748666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979712" y="1477568"/>
            <a:ext cx="5472608" cy="3779621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508000" y="5257189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氧气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或空气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足够大的接触面积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煤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石油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天然气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74283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96073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能源与环保是当今社会的热点话题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也是中考的热点之一。本单元在中考命题中紧密联系社会上的热点问题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以新材料为背景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充满时代气息。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纵观近几年的中考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主要命题规律如下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联系生产、生活实际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以选择题、填空题的形式考查燃烧的条件、灭火原理。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以实验探究的形式考查对燃烧条件的理解。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节能减排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低碳经济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等社会热点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以选择题、填空题的形式考查各种燃料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煤、石油、天然气、甲烷、酒精、氢气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的使用前景以及由此带来的各种环境问题等。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以消防安全的具体实例为情境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以选择题、填空题、简答题的形式考查对某些防火、防爆安全措施的理解程度及安全自救的方法判断等。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3533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683568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90422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专题一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燃烧、灭火及安全知识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湖南岳阳中考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掌握一些安全知识和紧急灭火措施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能减少或避免火灾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下列做法正确的是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电器着火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应先迅速切断电源再灭火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沼气池清理作业前进行灯火试验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室内起火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迅速打开所有门窗通风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夜间发现液化气泄漏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开灯进行检查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电器着火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为防止触电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应先切断电源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再灭火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沼气是可燃性气体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清理沼气池前进行灯火试验可能会引起爆炸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室内起火时马上打开门窗通风会增大氧气的浓度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使燃烧更旺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液化气具有可燃性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一旦泄漏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遇到明火容易发生爆炸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故不能开灯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6036" y="4005064"/>
            <a:ext cx="8159964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1079" y="6021288"/>
            <a:ext cx="80960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18785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683568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200" b="1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解题总结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本题结合生活实际考查燃烧与灭火的知识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解答此类题目要明确火灾发生时应采取的一些必要措施及注意事项。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可燃性气体泄漏时的必要措施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zh-CN" altLang="zh-CN" sz="2200">
                <a:solidFill>
                  <a:srgbClr val="000000"/>
                </a:solidFill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应先关闭总阀、开窗通风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并在杜绝一切明火的同时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查找泄漏的原因。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zh-CN" altLang="zh-CN" sz="2200">
                <a:solidFill>
                  <a:srgbClr val="000000"/>
                </a:solidFill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在此环境中打电话或打开换气扇开关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可能产生电火花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造成爆炸。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火场自救的注意事项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zh-CN" altLang="zh-CN" sz="2200">
                <a:solidFill>
                  <a:srgbClr val="000000"/>
                </a:solidFill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如果房间内部着火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不能随便开门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以防空气流通使火势更大。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zh-CN" altLang="zh-CN" sz="2200">
                <a:solidFill>
                  <a:srgbClr val="000000"/>
                </a:solidFill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有浓烟时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用湿毛巾捂住口鼻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以减少有毒物质进入体内。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zh-CN" altLang="zh-CN" sz="2200">
                <a:solidFill>
                  <a:srgbClr val="000000"/>
                </a:solidFill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房间内燃烧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由于空气的对流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上层空气中的有毒有害物质浓度较大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所以逃生时应靠近地面或沿墙壁跑离着火区域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200"/>
          </a:p>
        </p:txBody>
      </p:sp>
    </p:spTree>
    <p:extLst>
      <p:ext uri="{BB962C8B-B14F-4D97-AF65-F5344CB8AC3E}">
        <p14:creationId xmlns:p14="http://schemas.microsoft.com/office/powerpoint/2010/main" xmlns="" val="3637555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1587014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8655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专题二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燃料与能源的开发利用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辽宁锦州中考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社会可持续发展的一个重要主题是能源的可持续发展。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下列做法不利于全球能源可持续发展的是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填字母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使用节能灯泡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加大石油进口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减少国内原油开采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用秸秆制秸秆燃气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大力开发利用风能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替代化石燃料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氢气是洁净的高能燃料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为保证安全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点燃氢气前应该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请写出氢气在空气中燃烧的化学方程式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7370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1587014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现阶段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我国的能源仍然以化石燃料为主。为防止煤自燃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煤场将大煤堆分散成若干个小煤堆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这样做依据的原理是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。许多家庭以天然气为燃料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当发现燃气泄漏时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应采取的措施是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填字母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赶紧打开换气扇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关闭气源阀门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打开门窗通风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在厨房内立刻用手机拨打火警电话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“119”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5332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1587014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加大石油进口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减少国内原油开采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不会减少能源消耗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不利于全球能源可持续发展。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可燃性气体在点燃前都要进行验纯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以防爆炸。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煤场将大煤堆分散成若干个小煤堆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是为了将煤堆中积累的热量及时散发出去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防止因温度升高达到煤的着火点而自燃。当发现燃气泄漏时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应采取的措施是立即关闭阀门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然后开窗通风。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(1)B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检验氢气的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纯度</a:t>
            </a:r>
            <a:endParaRPr lang="en-US" altLang="zh-CN" sz="220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及时散发热量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使温度达不到煤的着火点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从而破坏燃烧条件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1168510"/>
              </p:ext>
            </p:extLst>
          </p:nvPr>
        </p:nvGraphicFramePr>
        <p:xfrm>
          <a:off x="345300" y="4512320"/>
          <a:ext cx="8128000" cy="500856"/>
        </p:xfrm>
        <a:graphic>
          <a:graphicData uri="http://schemas.openxmlformats.org/presentationml/2006/ole">
            <p:oleObj spid="_x0000_s1027" name="文档" r:id="rId5" imgW="3839157" imgH="235842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476036" y="3789040"/>
            <a:ext cx="8159964" cy="237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11874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模块三">
  <a:themeElements>
    <a:clrScheme name="自定义 1">
      <a:dk1>
        <a:sysClr val="windowText" lastClr="000000"/>
      </a:dk1>
      <a:lt1>
        <a:sysClr val="window" lastClr="87CEEB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C00000"/>
      </a:hlink>
      <a:folHlink>
        <a:srgbClr val="D25E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模块三</Template>
  <TotalTime>16</TotalTime>
  <Words>491</Words>
  <Application>Microsoft Office PowerPoint</Application>
  <PresentationFormat>全屏显示(4:3)</PresentationFormat>
  <Paragraphs>53</Paragraphs>
  <Slides>10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模块三</vt:lpstr>
      <vt:lpstr>文档</vt:lpstr>
      <vt:lpstr>单元专题复习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单元整合</dc:title>
  <dc:creator>USER</dc:creator>
  <cp:lastModifiedBy>XKW</cp:lastModifiedBy>
  <cp:revision>21</cp:revision>
  <dcterms:created xsi:type="dcterms:W3CDTF">2014-06-30T02:05:58Z</dcterms:created>
  <dcterms:modified xsi:type="dcterms:W3CDTF">2016-10-09T02:33:31Z</dcterms:modified>
</cp:coreProperties>
</file>