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4" r:id="rId3"/>
    <p:sldId id="281" r:id="rId4"/>
    <p:sldId id="284" r:id="rId5"/>
    <p:sldId id="282" r:id="rId6"/>
    <p:sldId id="283" r:id="rId7"/>
    <p:sldId id="280" r:id="rId8"/>
    <p:sldId id="285" r:id="rId9"/>
    <p:sldId id="286" r:id="rId10"/>
    <p:sldId id="287" r:id="rId11"/>
    <p:sldId id="268" r:id="rId12"/>
    <p:sldId id="288" r:id="rId13"/>
    <p:sldId id="289" r:id="rId14"/>
    <p:sldId id="290" r:id="rId15"/>
    <p:sldId id="291" r:id="rId16"/>
    <p:sldId id="276" r:id="rId17"/>
    <p:sldId id="292" r:id="rId18"/>
    <p:sldId id="293" r:id="rId19"/>
    <p:sldId id="294" r:id="rId20"/>
    <p:sldId id="265" r:id="rId21"/>
    <p:sldId id="295" r:id="rId22"/>
    <p:sldId id="296" r:id="rId23"/>
    <p:sldId id="278" r:id="rId24"/>
    <p:sldId id="297" r:id="rId25"/>
    <p:sldId id="279" r:id="rId26"/>
    <p:sldId id="298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57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3275856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单元知识导览</a:t>
            </a: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中考考点精讲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121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重点难点突破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易混易错辨析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2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0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7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7" name="圆角矩形 6">
            <a:hlinkClick r:id="rId16" action="ppaction://hlinksldjump"/>
          </p:cNvPr>
          <p:cNvSpPr/>
          <p:nvPr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中考考点精讲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圆角矩形 7">
            <a:hlinkClick r:id="rId17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重点难点突破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8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易混易错辨析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圆角矩形 5">
            <a:hlinkClick r:id="rId19" action="ppaction://hlinksldjump"/>
          </p:cNvPr>
          <p:cNvSpPr/>
          <p:nvPr userDrawn="1"/>
        </p:nvSpPr>
        <p:spPr>
          <a:xfrm>
            <a:off x="3269306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单元知识导览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61" r:id="rId5"/>
    <p:sldLayoutId id="2147483653" r:id="rId6"/>
    <p:sldLayoutId id="2147483654" r:id="rId7"/>
    <p:sldLayoutId id="2147483651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6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jpeg"/><Relationship Id="rId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jpeg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6.xml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jpeg"/><Relationship Id="rId4" Type="http://schemas.openxmlformats.org/officeDocument/2006/relationships/slide" Target="slide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jpeg"/><Relationship Id="rId4" Type="http://schemas.openxmlformats.org/officeDocument/2006/relationships/slide" Target="slide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第七单元	燃料及其利用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38083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646712"/>
            <a:ext cx="8128000" cy="18185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zh-CN" sz="2200" b="1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名师点题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解答此类题目应特别注意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着火点是物质本身的属性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不能任意升高或降低。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107344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5263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灭火的原理和方法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燃烧条件与灭火原理的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温馨提示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灭火原理中用到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降低可燃物的温度至着火点以下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注意是降低可燃物的温度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不是降低可燃物的着火点。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7798779"/>
              </p:ext>
            </p:extLst>
          </p:nvPr>
        </p:nvGraphicFramePr>
        <p:xfrm>
          <a:off x="508000" y="2780928"/>
          <a:ext cx="8128000" cy="2248946"/>
        </p:xfrm>
        <a:graphic>
          <a:graphicData uri="http://schemas.openxmlformats.org/presentationml/2006/ole">
            <p:oleObj spid="_x0000_s4099" name="文档" r:id="rId6" imgW="3896414" imgH="10776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常见灭火方法的选择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将可燃物撤离燃烧区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与火源隔离。例如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液化气、煤气起火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首先要及时关闭阀门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以断绝可燃物的来源。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隔绝空气。例如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油锅中的油着火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盖上锅盖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用灯帽盖灭酒精灯等。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用大量的冷却剂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如水等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冷却燃烧物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使温度降低到可燃物的着火点以下。例如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建筑物着火时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用高压水枪灭火。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火场自救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火势不大时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选择合适的方法和灭火器扑灭。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火势较大或有蔓延的趋势时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及时拨打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火警电话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并采取自救措施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用湿毛巾捂住口鼻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蹲下靠近地面或沿墙壁跑离着火区域。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1956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延伸拓展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不能用水扑灭的火灾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电源或电器设备着火时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由于自来水能导电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所以不能用水来扑灭。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油锅着火也不能用水扑灭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因为油的密度小于水的密度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油会浮在水面继续燃烧且会扩大燃烧面积。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4852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湖南郴州中考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下列灭火方法不合理的是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不慎碰倒酒精灯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酒精在桌面上燃烧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立即用湿抹布扑盖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森林发生火灾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可砍掉部分树木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形成隔离带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堆放杂物的纸箱着火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用水浇灭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油锅着火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泼水灭火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酒精在桌面上燃烧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立即用湿抹布扑盖可隔绝空气而灭火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森林发生火灾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砍掉部分树木可隔离可燃物而灭火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堆放杂物的纸箱着火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浇水可降温到可燃物的着火点以下而灭火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油锅着火时不能用水灭火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否则会造成油浮在水面上继续燃烧且会扩大燃烧面积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应盖上锅盖隔绝氧气灭火。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6036" y="3295870"/>
            <a:ext cx="8159964" cy="2005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0340" y="5301208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5536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443580"/>
            <a:ext cx="8128000" cy="22248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zh-CN" sz="2200" b="1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名师点题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解答此类题目应注意根据不同的火灾情景选择合理的灭火方法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特殊情况下的灭火更应采取相应的合理方法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否则可能导致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火上浇油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722880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9889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考点三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易燃物和易爆物的安全知识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易燃物和易爆物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Z67.eps" descr="id:214748647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331640" y="2564904"/>
            <a:ext cx="5760640" cy="3158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6148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注意事项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在生产、运输、使用和贮存易燃物和易爆物时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必须严格遵守有关规定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绝不允许违章操作。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在防火重点场所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如油库、面粉加工厂、纺织厂等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要严禁烟火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在醒目位置张贴安全图标。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温馨提示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任何可燃性气体或可燃性粉尘不纯时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遇明火都有发生爆炸的危险。因此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可燃性气体在点燃前都要检验气体的纯度。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可燃性气体泄漏时的注意事项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应先关闭总阀、开窗通风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并在杜绝一切明火的同时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查找泄漏的原因。在此环境中打电话或打开换气扇开关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可能产生电火花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造成爆炸。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1088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366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福建南平中考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往容器内通入一定量的空气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发生爆炸现象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硬纸板被热气流冲高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蜡烛熄灭。下列说法中不正确的是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发生爆炸后体系的温度升高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氧气耗尽蜡烛熄灭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蜡烛熄灭是因为蜡烛的着火点改变了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在有限的作业空间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要谨防可燃性粉尘发生爆炸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实验用的容器可用废旧矿泉水瓶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但不能用玻璃瓶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Z69.eps" descr="id:214748647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203848" y="2204864"/>
            <a:ext cx="1872208" cy="219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2474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发生爆炸时有大量的热聚积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故温度升高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由于消耗大量的氧气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故蜡烛会熄灭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着火点是物质固有的属性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一般不会随外界条件的改变而改变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在有限的作业空间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要谨防可燃性粉尘发生爆炸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实验要发生爆炸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故不能使用玻璃瓶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" y="4149080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6890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趣味情景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61796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重难感知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122212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火是物质燃烧时的一种现象。人类利用燃烧反应的历史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可追溯到远古时代。利用燃烧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人类创造了无尽的财富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改善了自己的生存条件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上天入地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同样是因为燃烧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万丈高楼转瞬变成废墟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茂密森林顷刻间化为灰烬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如何驾驭燃烧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使它更好地为人类服务呢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Z61.eps" descr="id:214748636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262909" y="1628800"/>
            <a:ext cx="6618182" cy="138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一、灭火的原理、方法及易燃、易爆物的安全知识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广西贵港中考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)2015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日是我国第七个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防灾减灾日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。下列做法不合理的是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扑灭森林火灾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可将大火蔓延路线前的一片树木砍掉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形成隔离带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室内电器着火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先切断电源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再用灭火器灭火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把燃气热水器安装在浴室内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油库、面粉加工厂、纺织厂等场所要严禁烟火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将大火蔓延路线前的一片树木砍掉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形成隔离带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是利用了清除可燃物或使可燃物与其他物品隔离的原理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为防止触电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室内电器着火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先切断电源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再用灭火器灭火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浴室透气效果较差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若燃气泄漏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可能引起爆炸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且燃气燃烧要消耗氧气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会造成浴室内氧气减少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油库、面粉加工厂、纺织厂等场所有可燃性气体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所以要严禁烟火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4530892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9663207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98303"/>
            <a:ext cx="8128000" cy="33153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 b="1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方法点拨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 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熟记灭火的三原理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移走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或清除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可燃物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隔绝氧气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降温到可燃物的着火点以下。将生活中常见的灭火方法与其原理相对应。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明确一些特殊环境下灭火的方法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如电器着火不能用水灭火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以防短路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应先关闭电源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再用灭火器灭火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油锅着火不能用水浇灭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应盖上锅盖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酒精在桌面着火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不能用水浇灭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应用湿抹布或沙子盖灭等。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97231213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j-ea"/>
                <a:ea typeface="+mj-ea"/>
              </a:rPr>
              <a:t>一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96752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二、燃烧条件的拓展探究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用如图装置进行实验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夹持仪器略去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。实验过程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点燃酒精灯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一段时间后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中均无明显现象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熄灭酒精灯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立即改通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中无明显现象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中红磷燃烧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实验过程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红磷燃烧生成五氧化二磷的化学方程式为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实验过程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中的实验现象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可知可燃物燃烧的条件之一是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能说明可燃物燃烧需要氧气的是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Z70.eps" descr="id:214748650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267744" y="2852675"/>
            <a:ext cx="4572482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739425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j-ea"/>
                <a:ea typeface="+mj-ea"/>
              </a:rPr>
              <a:t>一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" name="椭圆 2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84784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红磷在氧气中燃烧生成五氧化二磷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据此书写该反应的化学方程式。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实验过程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中的实验现象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立即改通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中由于红磷温度没有达到着火点无明显现象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中由于红磷温度达到着火点红磷燃烧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说明可燃物燃烧的条件之一是温度达到可燃物的着火点。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步骤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步骤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说明可燃物燃烧需要氧气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燃烧需要温度达到可燃物的着火点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步骤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步骤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燃烧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92001259"/>
              </p:ext>
            </p:extLst>
          </p:nvPr>
        </p:nvGraphicFramePr>
        <p:xfrm>
          <a:off x="323528" y="4161711"/>
          <a:ext cx="8128000" cy="521027"/>
        </p:xfrm>
        <a:graphic>
          <a:graphicData uri="http://schemas.openxmlformats.org/presentationml/2006/ole">
            <p:oleObj spid="_x0000_s5123" name="文档" r:id="rId5" imgW="3839157" imgH="245564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76036" y="4005064"/>
            <a:ext cx="8159964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553877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理解燃烧和灭火知识的常见错误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由燃烧的条件判断下列说法正确的是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燃烧一定会引起爆炸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只要外界条件足够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所有物质都能燃烧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用玻璃杯罩住点燃的蜡烛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火焰熄灭是因为隔绝了空气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水能灭火主要是因为水蒸发吸热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降低了可燃物的着火点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197471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06205733"/>
              </p:ext>
            </p:extLst>
          </p:nvPr>
        </p:nvGraphicFramePr>
        <p:xfrm>
          <a:off x="508000" y="1623320"/>
          <a:ext cx="8128000" cy="3865360"/>
        </p:xfrm>
        <a:graphic>
          <a:graphicData uri="http://schemas.openxmlformats.org/presentationml/2006/ole">
            <p:oleObj spid="_x0000_s6147" name="文档" r:id="rId3" imgW="3963035" imgH="1884216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5021995"/>
            <a:ext cx="135485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5701" y="5051204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993691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趣味情景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1580322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流程图: 可选过程 12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重难感知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08821194"/>
              </p:ext>
            </p:extLst>
          </p:nvPr>
        </p:nvGraphicFramePr>
        <p:xfrm>
          <a:off x="508000" y="1982838"/>
          <a:ext cx="8128000" cy="3146323"/>
        </p:xfrm>
        <a:graphic>
          <a:graphicData uri="http://schemas.openxmlformats.org/presentationml/2006/ole">
            <p:oleObj spid="_x0000_s1027" name="文档" r:id="rId6" imgW="3839157" imgH="148562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80756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趣味情景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1580322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流程图: 可选过程 12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重难感知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11451483"/>
              </p:ext>
            </p:extLst>
          </p:nvPr>
        </p:nvGraphicFramePr>
        <p:xfrm>
          <a:off x="508000" y="1755940"/>
          <a:ext cx="8128000" cy="3600120"/>
        </p:xfrm>
        <a:graphic>
          <a:graphicData uri="http://schemas.openxmlformats.org/presentationml/2006/ole">
            <p:oleObj spid="_x0000_s2051" name="文档" r:id="rId6" imgW="3839157" imgH="17009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40868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>
            <a:hlinkClick r:id="rId2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重难感知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趣味情景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252311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认识燃烧的条件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认识缓慢氧化和爆炸的条件及防火灭火、防范爆炸的措施。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了解易燃、易爆物的安全知识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知道化石燃料对人类生活起着重要作用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认识资源综合利用和新能源开发的重要意义。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重难点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了解化学反应中的能量变化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认识燃料充分燃烧的重要性。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知道煤的综合利用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了解石油炼制出的几种主要产品及其用途。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了解化石燃料燃烧对环境的影响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了解氢气的实验室制法。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认识使用和开发清洁燃料及各种新能源的重要性。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3194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课题</a:t>
            </a:r>
            <a:r>
              <a:rPr lang="en-US" altLang="zh-CN"/>
              <a:t>1</a:t>
            </a:r>
            <a:r>
              <a:rPr lang="zh-CN" altLang="zh-CN"/>
              <a:t>　燃烧和灭火</a:t>
            </a:r>
          </a:p>
        </p:txBody>
      </p:sp>
    </p:spTree>
    <p:extLst>
      <p:ext uri="{BB962C8B-B14F-4D97-AF65-F5344CB8AC3E}">
        <p14:creationId xmlns:p14="http://schemas.microsoft.com/office/powerpoint/2010/main" xmlns="" val="109518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40593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燃烧的条件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燃烧的定义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可燃物与氧气发生的一种发光、放热的剧烈的氧化反应。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燃烧条件的探究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0543452"/>
              </p:ext>
            </p:extLst>
          </p:nvPr>
        </p:nvGraphicFramePr>
        <p:xfrm>
          <a:off x="508000" y="3140968"/>
          <a:ext cx="8128000" cy="3379313"/>
        </p:xfrm>
        <a:graphic>
          <a:graphicData uri="http://schemas.openxmlformats.org/presentationml/2006/ole">
            <p:oleObj spid="_x0000_s3075" name="文档" r:id="rId6" imgW="3948631" imgH="164189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10024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8203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燃烧的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易错提醒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燃烧一定发光、放热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但有发光、放热现象的不一定是燃烧。如灯泡通电发光、放热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并没有发生燃烧。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燃烧并非一定有氧气参加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如金属钠在氯气中燃烧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所以我们说的燃烧是在通常情况下。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燃烧、爆炸、自燃、缓慢氧化都是氧化反应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都放出热量。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Z64.eps" descr="id:214748642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417322" y="1628800"/>
            <a:ext cx="3348672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80596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四川自贡中考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古代人有在元宵节燃放孔明灯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祈福的风俗。孔明灯内燃着的火焰温度可达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但纸质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着火点约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170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灯罩却没被点燃的原因是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灯罩的材料不是可燃物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灯罩没有与氧气充分接触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风将热量吹散使纸质灯罩处温度低于纸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着火点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风将热量吹散后纸质灯罩的着火点降低了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纸质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着火点约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灯罩属于可燃物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灯罩没被点燃原因是温度没有达到着火点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而不是没有与氧气充分接触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风将热量吹散使纸质灯罩处温度低于纸的着火点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所以灯罩没被点燃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物质的着火点一般不能改变。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Z65.eps" descr="id:214748642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6444208" y="2204864"/>
            <a:ext cx="1446645" cy="187220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76036" y="4498234"/>
            <a:ext cx="8159964" cy="1573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6036" y="6071524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581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模块三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模块三</Template>
  <TotalTime>19</TotalTime>
  <Words>1376</Words>
  <Application>Microsoft Office PowerPoint</Application>
  <PresentationFormat>全屏显示(4:3)</PresentationFormat>
  <Paragraphs>172</Paragraphs>
  <Slides>26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模块三</vt:lpstr>
      <vt:lpstr>文档</vt:lpstr>
      <vt:lpstr>第七单元 燃料及其利用</vt:lpstr>
      <vt:lpstr>幻灯片 2</vt:lpstr>
      <vt:lpstr>幻灯片 3</vt:lpstr>
      <vt:lpstr>幻灯片 4</vt:lpstr>
      <vt:lpstr>幻灯片 5</vt:lpstr>
      <vt:lpstr>课题1　燃烧和灭火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单元整合</dc:title>
  <dc:creator>USER</dc:creator>
  <cp:lastModifiedBy>XKW</cp:lastModifiedBy>
  <cp:revision>20</cp:revision>
  <dcterms:created xsi:type="dcterms:W3CDTF">2014-06-30T02:05:58Z</dcterms:created>
  <dcterms:modified xsi:type="dcterms:W3CDTF">2016-10-09T02:32:08Z</dcterms:modified>
</cp:coreProperties>
</file>