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Lst>
  <p:notesMasterIdLst>
    <p:notesMasterId r:id="rId22"/>
  </p:notesMasterIdLst>
  <p:handoutMasterIdLst>
    <p:handoutMasterId r:id="rId23"/>
  </p:handoutMasterIdLst>
  <p:sldIdLst>
    <p:sldId id="456" r:id="rId2"/>
    <p:sldId id="457" r:id="rId3"/>
    <p:sldId id="458" r:id="rId4"/>
    <p:sldId id="460" r:id="rId5"/>
    <p:sldId id="461" r:id="rId6"/>
    <p:sldId id="462" r:id="rId7"/>
    <p:sldId id="463" r:id="rId8"/>
    <p:sldId id="464" r:id="rId9"/>
    <p:sldId id="465" r:id="rId10"/>
    <p:sldId id="467" r:id="rId11"/>
    <p:sldId id="468" r:id="rId12"/>
    <p:sldId id="469" r:id="rId13"/>
    <p:sldId id="470" r:id="rId14"/>
    <p:sldId id="471" r:id="rId15"/>
    <p:sldId id="473" r:id="rId16"/>
    <p:sldId id="476" r:id="rId17"/>
    <p:sldId id="480" r:id="rId18"/>
    <p:sldId id="474" r:id="rId19"/>
    <p:sldId id="478" r:id="rId20"/>
    <p:sldId id="481"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0A9F"/>
    <a:srgbClr val="90208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18" autoAdjust="0"/>
  </p:normalViewPr>
  <p:slideViewPr>
    <p:cSldViewPr>
      <p:cViewPr>
        <p:scale>
          <a:sx n="67" d="100"/>
          <a:sy n="67" d="100"/>
        </p:scale>
        <p:origin x="-2910" y="-1008"/>
      </p:cViewPr>
      <p:guideLst>
        <p:guide orient="horz" pos="1987"/>
        <p:guide pos="2767"/>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8" d="100"/>
          <a:sy n="78" d="100"/>
        </p:scale>
        <p:origin x="-3246" y="-102"/>
      </p:cViewPr>
      <p:guideLst>
        <p:guide orient="horz" pos="2649"/>
        <p:guide pos="2075"/>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haroni" charset="0"/>
              </a:defRPr>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haroni" charset="0"/>
              </a:defRPr>
            </a:lvl1pPr>
          </a:lstStyle>
          <a:p>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haroni" charset="0"/>
              </a:defRPr>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haroni" charset="0"/>
              </a:defRPr>
            </a:lvl1pPr>
          </a:lstStyle>
          <a:p>
            <a:fld id="{126FEB5E-BC6D-41BE-BB09-784541D8D48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haroni" charset="0"/>
        <a:ea typeface="+mn-ea"/>
        <a:cs typeface="+mn-cs"/>
      </a:defRPr>
    </a:lvl1pPr>
    <a:lvl2pPr marL="457200" algn="l" defTabSz="914400" rtl="0" eaLnBrk="1" latinLnBrk="0" hangingPunct="1">
      <a:defRPr sz="1200" kern="1200">
        <a:solidFill>
          <a:schemeClr val="tx1"/>
        </a:solidFill>
        <a:latin typeface="Aharoni" charset="0"/>
        <a:ea typeface="+mn-ea"/>
        <a:cs typeface="+mn-cs"/>
      </a:defRPr>
    </a:lvl2pPr>
    <a:lvl3pPr marL="914400" algn="l" defTabSz="914400" rtl="0" eaLnBrk="1" latinLnBrk="0" hangingPunct="1">
      <a:defRPr sz="1200" kern="1200">
        <a:solidFill>
          <a:schemeClr val="tx1"/>
        </a:solidFill>
        <a:latin typeface="Aharoni" charset="0"/>
        <a:ea typeface="+mn-ea"/>
        <a:cs typeface="+mn-cs"/>
      </a:defRPr>
    </a:lvl3pPr>
    <a:lvl4pPr marL="1371600" algn="l" defTabSz="914400" rtl="0" eaLnBrk="1" latinLnBrk="0" hangingPunct="1">
      <a:defRPr sz="1200" kern="1200">
        <a:solidFill>
          <a:schemeClr val="tx1"/>
        </a:solidFill>
        <a:latin typeface="Aharoni" charset="0"/>
        <a:ea typeface="+mn-ea"/>
        <a:cs typeface="+mn-cs"/>
      </a:defRPr>
    </a:lvl4pPr>
    <a:lvl5pPr marL="1828800" algn="l" defTabSz="914400" rtl="0" eaLnBrk="1" latinLnBrk="0" hangingPunct="1">
      <a:defRPr sz="1200" kern="1200">
        <a:solidFill>
          <a:schemeClr val="tx1"/>
        </a:solidFill>
        <a:latin typeface="Aharoni"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70DCEDB-A689-4F39-9A4B-311810F6B74C}" type="datetimeFigureOut">
              <a:rPr lang="zh-CN" altLang="en-US" smtClean="0"/>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F118F4-3B1B-4E1F-949C-7039C58A77A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0DCEDB-A689-4F39-9A4B-311810F6B74C}" type="datetimeFigureOut">
              <a:rPr lang="zh-CN" altLang="en-US" smtClean="0"/>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F118F4-3B1B-4E1F-949C-7039C58A77A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0DCEDB-A689-4F39-9A4B-311810F6B74C}" type="datetimeFigureOut">
              <a:rPr lang="zh-CN" altLang="en-US" smtClean="0"/>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F118F4-3B1B-4E1F-949C-7039C58A77A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70DCEDB-A689-4F39-9A4B-311810F6B74C}" type="datetimeFigureOut">
              <a:rPr lang="zh-CN" altLang="en-US" smtClean="0"/>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F118F4-3B1B-4E1F-949C-7039C58A77AD}"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70DCEDB-A689-4F39-9A4B-311810F6B74C}" type="datetimeFigureOut">
              <a:rPr lang="zh-CN" altLang="en-US" smtClean="0"/>
              <a:t>2016/8/25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F118F4-3B1B-4E1F-949C-7039C58A77A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70DCEDB-A689-4F39-9A4B-311810F6B74C}" type="datetimeFigureOut">
              <a:rPr lang="zh-CN" altLang="en-US" smtClean="0"/>
              <a:t>2016/8/25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F118F4-3B1B-4E1F-949C-7039C58A77A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70DCEDB-A689-4F39-9A4B-311810F6B74C}" type="datetimeFigureOut">
              <a:rPr lang="zh-CN" altLang="en-US" smtClean="0"/>
              <a:t>2016/8/25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F118F4-3B1B-4E1F-949C-7039C58A77A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70DCEDB-A689-4F39-9A4B-311810F6B74C}" type="datetimeFigureOut">
              <a:rPr lang="zh-CN" altLang="en-US" smtClean="0"/>
              <a:t>2016/8/25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F118F4-3B1B-4E1F-949C-7039C58A77A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0DCEDB-A689-4F39-9A4B-311810F6B74C}" type="datetimeFigureOut">
              <a:rPr lang="zh-CN" altLang="en-US" smtClean="0"/>
              <a:t>2016/8/25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F118F4-3B1B-4E1F-949C-7039C58A77A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70DCEDB-A689-4F39-9A4B-311810F6B74C}" type="datetimeFigureOut">
              <a:rPr lang="zh-CN" altLang="en-US" smtClean="0"/>
              <a:t>2016/8/25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F118F4-3B1B-4E1F-949C-7039C58A77A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70DCEDB-A689-4F39-9A4B-311810F6B74C}" type="datetimeFigureOut">
              <a:rPr lang="zh-CN" altLang="en-US" smtClean="0"/>
              <a:t>2016/8/25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F118F4-3B1B-4E1F-949C-7039C58A77A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0DCEDB-A689-4F39-9A4B-311810F6B74C}" type="datetimeFigureOut">
              <a:rPr lang="zh-CN" altLang="en-US" smtClean="0"/>
              <a:t>2016/8/25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F118F4-3B1B-4E1F-949C-7039C58A77A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 id="2147483671" r:id="rId14"/>
    <p:sldLayoutId id="2147483672" r:id="rId15"/>
    <p:sldLayoutId id="2147483673" r:id="rId16"/>
    <p:sldLayoutId id="2147483674" r:id="rId17"/>
    <p:sldLayoutId id="2147483675" r:id="rId18"/>
    <p:sldLayoutId id="2147483676" r:id="rId19"/>
    <p:sldLayoutId id="2147483677" r:id="rId20"/>
    <p:sldLayoutId id="2147483678" r:id="rId21"/>
    <p:sldLayoutId id="2147483679" r:id="rId22"/>
    <p:sldLayoutId id="2147483680" r:id="rId23"/>
    <p:sldLayoutId id="2147483651" r:id="rId24"/>
    <p:sldLayoutId id="2147483652" r:id="rId25"/>
    <p:sldLayoutId id="2147483653" r:id="rId26"/>
    <p:sldLayoutId id="2147483654" r:id="rId2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8.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3.xml"/><Relationship Id="rId1" Type="http://schemas.openxmlformats.org/officeDocument/2006/relationships/audio" Target="file:///C:\Users\XKW\Downloads\&#12298;&#23436;&#20840;&#35299;&#35835;&#12299;&#20154;&#25945;&#29256;&#12304;&#35838;&#20214;&#12305;7&#24180;&#32423;&#19978;\&#20154;&#25945;&#33521;&#35821;&#19971;&#24180;&#32423;&#19978;&#31532;&#22235;&#21333;&#20803;ppt\Unit%204%20Section%20B%201c.mp3"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14.xml"/><Relationship Id="rId1" Type="http://schemas.openxmlformats.org/officeDocument/2006/relationships/audio" Target="file:///C:\Users\XKW\Downloads\&#12298;&#23436;&#20840;&#35299;&#35835;&#12299;&#20154;&#25945;&#29256;&#12304;&#35838;&#20214;&#12305;7&#24180;&#32423;&#19978;\&#20154;&#25945;&#33521;&#35821;&#19971;&#24180;&#32423;&#19978;&#31532;&#22235;&#21333;&#20803;ppt\Unit%204%20Section%20B%201d.mp3"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noChangeArrowheads="1"/>
          </p:cNvSpPr>
          <p:nvPr/>
        </p:nvSpPr>
        <p:spPr bwMode="auto">
          <a:xfrm>
            <a:off x="755650" y="981075"/>
            <a:ext cx="7559675" cy="2090738"/>
          </a:xfrm>
          <a:prstGeom prst="rect">
            <a:avLst/>
          </a:prstGeom>
          <a:noFill/>
          <a:ln w="9525">
            <a:noFill/>
            <a:miter lim="800000"/>
          </a:ln>
          <a:effectLst>
            <a:outerShdw dist="35921" dir="2700000" algn="ctr" rotWithShape="0">
              <a:schemeClr val="bg1"/>
            </a:outerShdw>
          </a:effectLst>
        </p:spPr>
        <p:txBody>
          <a:bodyPr anchor="b"/>
          <a:lstStyle/>
          <a:p>
            <a:pPr algn="ctr">
              <a:defRPr/>
            </a:pPr>
            <a:r>
              <a:rPr lang="en-US" altLang="zh-CN" sz="6000" b="1" dirty="0">
                <a:solidFill>
                  <a:srgbClr val="0000FF"/>
                </a:solidFill>
                <a:latin typeface="Times New Roman" pitchFamily="18" charset="0"/>
              </a:rPr>
              <a:t>Unit 4 </a:t>
            </a:r>
            <a:br>
              <a:rPr lang="en-US" altLang="zh-CN" sz="6000" b="1" dirty="0">
                <a:solidFill>
                  <a:srgbClr val="0000FF"/>
                </a:solidFill>
                <a:latin typeface="Times New Roman" pitchFamily="18" charset="0"/>
              </a:rPr>
            </a:br>
            <a:r>
              <a:rPr lang="en-US" altLang="zh-CN" sz="6000" b="1" dirty="0">
                <a:solidFill>
                  <a:srgbClr val="FF0000"/>
                </a:solidFill>
                <a:latin typeface="Times New Roman" pitchFamily="18" charset="0"/>
              </a:rPr>
              <a:t>Where's my schoolbag?</a:t>
            </a:r>
          </a:p>
        </p:txBody>
      </p:sp>
      <p:sp>
        <p:nvSpPr>
          <p:cNvPr id="4" name="Text Box 6"/>
          <p:cNvSpPr txBox="1">
            <a:spLocks noChangeArrowheads="1"/>
          </p:cNvSpPr>
          <p:nvPr/>
        </p:nvSpPr>
        <p:spPr bwMode="auto">
          <a:xfrm>
            <a:off x="928663" y="3070225"/>
            <a:ext cx="7459688" cy="1005840"/>
          </a:xfrm>
          <a:prstGeom prst="rect">
            <a:avLst/>
          </a:prstGeom>
          <a:noFill/>
          <a:ln w="9525">
            <a:noFill/>
            <a:miter lim="800000"/>
          </a:ln>
        </p:spPr>
        <p:txBody>
          <a:bodyPr wrap="square">
            <a:spAutoFit/>
          </a:bodyPr>
          <a:lstStyle/>
          <a:p>
            <a:pPr algn="ctr">
              <a:spcBef>
                <a:spcPct val="50000"/>
              </a:spcBef>
            </a:pPr>
            <a:r>
              <a:rPr kumimoji="1" lang="en-US" altLang="zh-CN" sz="4400" b="1" dirty="0">
                <a:solidFill>
                  <a:srgbClr val="0000FF"/>
                </a:solidFill>
                <a:latin typeface="Times New Roman" pitchFamily="18" charset="0"/>
              </a:rPr>
              <a:t>Section B 1a-2c</a:t>
            </a:r>
            <a:r>
              <a:rPr kumimoji="1" lang="en-US" altLang="zh-CN" sz="4400" b="1" dirty="0">
                <a:solidFill>
                  <a:schemeClr val="folHlink"/>
                </a:solidFill>
                <a:latin typeface="Times New Roman" pitchFamily="18" charset="0"/>
              </a:rPr>
              <a:t>  </a:t>
            </a:r>
            <a:r>
              <a:rPr kumimoji="1" lang="en-US" altLang="zh-CN" sz="6000" b="1" dirty="0">
                <a:solidFill>
                  <a:schemeClr val="folHlink"/>
                </a:solidFill>
                <a:latin typeface="Times New Roman" pitchFamily="18" charset="0"/>
              </a:rPr>
              <a:t>                                                                                                                                                                             </a:t>
            </a:r>
          </a:p>
        </p:txBody>
      </p:sp>
      <p:sp>
        <p:nvSpPr>
          <p:cNvPr id="5" name="Text Box 3"/>
          <p:cNvSpPr txBox="1">
            <a:spLocks noChangeArrowheads="1"/>
          </p:cNvSpPr>
          <p:nvPr/>
        </p:nvSpPr>
        <p:spPr bwMode="auto">
          <a:xfrm>
            <a:off x="-857288" y="214290"/>
            <a:ext cx="8057395" cy="461665"/>
          </a:xfrm>
          <a:prstGeom prst="rect">
            <a:avLst/>
          </a:prstGeom>
          <a:noFill/>
          <a:ln w="9525">
            <a:noFill/>
            <a:miter lim="800000"/>
            <a:headEnd/>
            <a:tailEnd/>
          </a:ln>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a:spcBef>
                <a:spcPct val="50000"/>
              </a:spcBef>
            </a:pPr>
            <a:r>
              <a:rPr lang="zh-CN" altLang="en-US" sz="2400" dirty="0">
                <a:solidFill>
                  <a:srgbClr val="FF0000"/>
                </a:solidFill>
                <a:latin typeface="楷体" pitchFamily="49" charset="-122"/>
                <a:ea typeface="楷体" pitchFamily="49" charset="-122"/>
              </a:rPr>
              <a:t>七</a:t>
            </a:r>
            <a:r>
              <a:rPr lang="zh-CN" altLang="en-US" sz="2400" dirty="0" smtClean="0">
                <a:solidFill>
                  <a:srgbClr val="FF0000"/>
                </a:solidFill>
                <a:latin typeface="楷体" pitchFamily="49" charset="-122"/>
                <a:ea typeface="楷体" pitchFamily="49" charset="-122"/>
              </a:rPr>
              <a:t>年级英语</a:t>
            </a:r>
            <a:r>
              <a:rPr lang="en-US" altLang="zh-CN" sz="2400" dirty="0" smtClean="0">
                <a:solidFill>
                  <a:srgbClr val="FF0000"/>
                </a:solidFill>
                <a:latin typeface="楷体" pitchFamily="49" charset="-122"/>
                <a:ea typeface="楷体" pitchFamily="49" charset="-122"/>
              </a:rPr>
              <a:t>·</a:t>
            </a:r>
            <a:r>
              <a:rPr lang="zh-CN" altLang="en-US" sz="2400" dirty="0" smtClean="0">
                <a:solidFill>
                  <a:srgbClr val="FF0000"/>
                </a:solidFill>
                <a:latin typeface="楷体" pitchFamily="49" charset="-122"/>
                <a:ea typeface="楷体" pitchFamily="49" charset="-122"/>
              </a:rPr>
              <a:t>上    </a:t>
            </a:r>
            <a:r>
              <a:rPr lang="zh-CN" altLang="en-US" sz="2400" dirty="0">
                <a:solidFill>
                  <a:srgbClr val="FF0000"/>
                </a:solidFill>
                <a:latin typeface="楷体" pitchFamily="49" charset="-122"/>
                <a:ea typeface="楷体" pitchFamily="49" charset="-122"/>
              </a:rPr>
              <a:t>新目标 </a:t>
            </a:r>
            <a:r>
              <a:rPr lang="en-US" altLang="zh-CN" sz="2400" dirty="0">
                <a:solidFill>
                  <a:srgbClr val="FF0000"/>
                </a:solidFill>
                <a:latin typeface="楷体" pitchFamily="49" charset="-122"/>
                <a:ea typeface="楷体" pitchFamily="49" charset="-122"/>
              </a:rPr>
              <a:t>[</a:t>
            </a:r>
            <a:r>
              <a:rPr lang="zh-CN" altLang="en-US" sz="2400" dirty="0">
                <a:solidFill>
                  <a:srgbClr val="FF0000"/>
                </a:solidFill>
                <a:latin typeface="楷体" pitchFamily="49" charset="-122"/>
                <a:ea typeface="楷体" pitchFamily="49" charset="-122"/>
              </a:rPr>
              <a:t>人</a:t>
            </a:r>
            <a:r>
              <a:rPr lang="en-US" altLang="zh-CN" sz="2400" dirty="0">
                <a:solidFill>
                  <a:srgbClr val="FF0000"/>
                </a:solidFill>
                <a:latin typeface="楷体" pitchFamily="49" charset="-122"/>
                <a:ea typeface="楷体" pitchFamily="49" charset="-122"/>
              </a:rPr>
              <a:t>]</a:t>
            </a:r>
            <a:endParaRPr lang="zh-CN" altLang="en-US" sz="2400" dirty="0">
              <a:solidFill>
                <a:srgbClr val="FF0000"/>
              </a:solidFill>
              <a:latin typeface="楷体" pitchFamily="49" charset="-122"/>
              <a:ea typeface="楷体" pitchFamily="49"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9" name="图片 12298" descr="图片1joijujuo"/>
          <p:cNvPicPr>
            <a:picLocks noChangeAspect="1"/>
          </p:cNvPicPr>
          <p:nvPr/>
        </p:nvPicPr>
        <p:blipFill>
          <a:blip r:embed="rId2" cstate="print"/>
          <a:stretch>
            <a:fillRect/>
          </a:stretch>
        </p:blipFill>
        <p:spPr>
          <a:xfrm>
            <a:off x="3778885" y="3212783"/>
            <a:ext cx="1785938" cy="1839912"/>
          </a:xfrm>
          <a:prstGeom prst="rect">
            <a:avLst/>
          </a:prstGeom>
          <a:noFill/>
          <a:ln w="9525">
            <a:noFill/>
            <a:miter/>
          </a:ln>
        </p:spPr>
      </p:pic>
      <p:sp>
        <p:nvSpPr>
          <p:cNvPr id="12291" name="圆角矩形标注 12290"/>
          <p:cNvSpPr/>
          <p:nvPr/>
        </p:nvSpPr>
        <p:spPr>
          <a:xfrm>
            <a:off x="251460" y="2780665"/>
            <a:ext cx="3095625" cy="1152525"/>
          </a:xfrm>
          <a:prstGeom prst="wedgeRoundRectCallout">
            <a:avLst>
              <a:gd name="adj1" fmla="val 77753"/>
              <a:gd name="adj2" fmla="val 39696"/>
              <a:gd name="adj3" fmla="val 16667"/>
            </a:avLst>
          </a:prstGeom>
          <a:solidFill>
            <a:srgbClr val="FFFFFF"/>
          </a:solidFill>
          <a:ln w="19050" cap="flat" cmpd="sng">
            <a:solidFill>
              <a:srgbClr val="008000"/>
            </a:solidFill>
            <a:prstDash val="solid"/>
            <a:miter/>
            <a:headEnd type="none" w="med" len="med"/>
            <a:tailEnd type="none" w="med" len="med"/>
          </a:ln>
        </p:spPr>
        <p:txBody>
          <a:bodyPr/>
          <a:lstStyle/>
          <a:p>
            <a:pPr lvl="0" fontAlgn="base"/>
            <a:r>
              <a:rPr lang="en-US" altLang="zh-CN" sz="2800" b="1">
                <a:solidFill>
                  <a:srgbClr val="0000FF"/>
                </a:solidFill>
                <a:latin typeface="Aharoni" charset="0"/>
                <a:ea typeface="宋体" pitchFamily="2" charset="-122"/>
              </a:rPr>
              <a:t>Where are the English books?</a:t>
            </a:r>
          </a:p>
        </p:txBody>
      </p:sp>
      <p:sp>
        <p:nvSpPr>
          <p:cNvPr id="12292" name="圆角矩形标注 12291"/>
          <p:cNvSpPr/>
          <p:nvPr/>
        </p:nvSpPr>
        <p:spPr>
          <a:xfrm>
            <a:off x="5939473" y="2703195"/>
            <a:ext cx="2736850" cy="1152525"/>
          </a:xfrm>
          <a:prstGeom prst="wedgeRoundRectCallout">
            <a:avLst>
              <a:gd name="adj1" fmla="val -70197"/>
              <a:gd name="adj2" fmla="val 33195"/>
              <a:gd name="adj3" fmla="val 16667"/>
            </a:avLst>
          </a:prstGeom>
          <a:solidFill>
            <a:srgbClr val="FFFFFF"/>
          </a:solidFill>
          <a:ln w="19050" cap="flat" cmpd="sng">
            <a:solidFill>
              <a:schemeClr val="hlink"/>
            </a:solidFill>
            <a:prstDash val="solid"/>
            <a:miter/>
            <a:headEnd type="none" w="med" len="med"/>
            <a:tailEnd type="none" w="med" len="med"/>
          </a:ln>
        </p:spPr>
        <p:txBody>
          <a:bodyPr/>
          <a:lstStyle/>
          <a:p>
            <a:pPr lvl="0" fontAlgn="base"/>
            <a:r>
              <a:rPr lang="en-US" altLang="zh-CN" sz="2800" b="1">
                <a:solidFill>
                  <a:srgbClr val="0000FF"/>
                </a:solidFill>
                <a:latin typeface="Aharoni" charset="0"/>
                <a:ea typeface="宋体" pitchFamily="2" charset="-122"/>
              </a:rPr>
              <a:t>They’re under the radio.</a:t>
            </a:r>
          </a:p>
        </p:txBody>
      </p:sp>
      <p:sp>
        <p:nvSpPr>
          <p:cNvPr id="12294" name="圆角矩形标注 12293"/>
          <p:cNvSpPr/>
          <p:nvPr/>
        </p:nvSpPr>
        <p:spPr>
          <a:xfrm>
            <a:off x="646748" y="4431983"/>
            <a:ext cx="2484437" cy="647700"/>
          </a:xfrm>
          <a:prstGeom prst="wedgeRoundRectCallout">
            <a:avLst>
              <a:gd name="adj1" fmla="val 90460"/>
              <a:gd name="adj2" fmla="val -70637"/>
              <a:gd name="adj3" fmla="val 16667"/>
            </a:avLst>
          </a:prstGeom>
          <a:solidFill>
            <a:srgbClr val="FFFFFF"/>
          </a:solidFill>
          <a:ln w="19050" cap="flat" cmpd="sng">
            <a:solidFill>
              <a:srgbClr val="008000"/>
            </a:solidFill>
            <a:prstDash val="solid"/>
            <a:miter/>
            <a:headEnd type="none" w="med" len="med"/>
            <a:tailEnd type="none" w="med" len="med"/>
          </a:ln>
        </p:spPr>
        <p:txBody>
          <a:bodyPr/>
          <a:lstStyle/>
          <a:p>
            <a:pPr lvl="0" fontAlgn="base"/>
            <a:r>
              <a:rPr lang="en-US" altLang="zh-CN" sz="2800" b="1">
                <a:solidFill>
                  <a:srgbClr val="0000FF"/>
                </a:solidFill>
                <a:latin typeface="Aharoni" charset="0"/>
                <a:ea typeface="宋体" pitchFamily="2" charset="-122"/>
              </a:rPr>
              <a:t>Where … ?</a:t>
            </a:r>
            <a:endParaRPr lang="en-US" altLang="zh-CN" sz="3200" b="1">
              <a:solidFill>
                <a:srgbClr val="0000FF"/>
              </a:solidFill>
              <a:latin typeface="Times New Roman" pitchFamily="18" charset="0"/>
              <a:ea typeface="宋体" pitchFamily="2" charset="-122"/>
            </a:endParaRPr>
          </a:p>
        </p:txBody>
      </p:sp>
      <p:sp>
        <p:nvSpPr>
          <p:cNvPr id="12295" name="圆角矩形标注 12294"/>
          <p:cNvSpPr/>
          <p:nvPr/>
        </p:nvSpPr>
        <p:spPr>
          <a:xfrm>
            <a:off x="6083935" y="4505008"/>
            <a:ext cx="2016125" cy="719137"/>
          </a:xfrm>
          <a:prstGeom prst="wedgeRoundRectCallout">
            <a:avLst>
              <a:gd name="adj1" fmla="val -97149"/>
              <a:gd name="adj2" fmla="val -52251"/>
              <a:gd name="adj3" fmla="val 16667"/>
            </a:avLst>
          </a:prstGeom>
          <a:solidFill>
            <a:srgbClr val="FFFFFF"/>
          </a:solidFill>
          <a:ln w="19050" cap="flat" cmpd="sng">
            <a:solidFill>
              <a:schemeClr val="hlink"/>
            </a:solidFill>
            <a:prstDash val="solid"/>
            <a:miter/>
            <a:headEnd type="none" w="med" len="med"/>
            <a:tailEnd type="none" w="med" len="med"/>
          </a:ln>
        </p:spPr>
        <p:txBody>
          <a:bodyPr/>
          <a:lstStyle/>
          <a:p>
            <a:pPr lvl="0" algn="l" fontAlgn="base"/>
            <a:r>
              <a:rPr lang="en-US" altLang="zh-CN" sz="2800" b="1">
                <a:solidFill>
                  <a:srgbClr val="0000FF"/>
                </a:solidFill>
                <a:latin typeface="Aharoni" charset="0"/>
                <a:ea typeface="宋体" pitchFamily="2" charset="-122"/>
              </a:rPr>
              <a:t>….</a:t>
            </a:r>
          </a:p>
        </p:txBody>
      </p:sp>
      <p:sp>
        <p:nvSpPr>
          <p:cNvPr id="12296" name="文本框 12295"/>
          <p:cNvSpPr txBox="1"/>
          <p:nvPr/>
        </p:nvSpPr>
        <p:spPr>
          <a:xfrm>
            <a:off x="827088" y="1196023"/>
            <a:ext cx="7129462" cy="1358900"/>
          </a:xfrm>
          <a:prstGeom prst="rect">
            <a:avLst/>
          </a:prstGeom>
          <a:noFill/>
          <a:ln w="9525">
            <a:noFill/>
            <a:miter/>
          </a:ln>
        </p:spPr>
        <p:txBody>
          <a:bodyPr>
            <a:spAutoFit/>
          </a:bodyPr>
          <a:lstStyle/>
          <a:p>
            <a:pPr lvl="0" eaLnBrk="0" fontAlgn="base" hangingPunct="0">
              <a:lnSpc>
                <a:spcPct val="130000"/>
              </a:lnSpc>
            </a:pPr>
            <a:r>
              <a:rPr lang="en-US" altLang="zh-CN" sz="3200" b="1">
                <a:solidFill>
                  <a:srgbClr val="902086"/>
                </a:solidFill>
                <a:latin typeface="Aharoni" charset="0"/>
                <a:ea typeface="宋体" pitchFamily="2" charset="-122"/>
              </a:rPr>
              <a:t>Ask and answer questions about the things in Tom’s room.</a:t>
            </a:r>
          </a:p>
        </p:txBody>
      </p:sp>
      <p:sp>
        <p:nvSpPr>
          <p:cNvPr id="2" name="文本框 1"/>
          <p:cNvSpPr txBox="1"/>
          <p:nvPr/>
        </p:nvSpPr>
        <p:spPr>
          <a:xfrm>
            <a:off x="971233" y="332105"/>
            <a:ext cx="2328545" cy="701040"/>
          </a:xfrm>
          <a:prstGeom prst="rect">
            <a:avLst/>
          </a:prstGeom>
          <a:noFill/>
        </p:spPr>
        <p:txBody>
          <a:bodyPr wrap="none" rtlCol="0" anchor="t">
            <a:spAutoFit/>
          </a:bodyPr>
          <a:lstStyle/>
          <a:p>
            <a:pPr algn="ctr" fontAlgn="base"/>
            <a:r>
              <a:rPr lang="zh-CN" altLang="en-US" sz="4000" b="1">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alpha val="79999"/>
                    </a:srgbClr>
                  </a:outerShdw>
                </a:effectLst>
                <a:latin typeface="Arial" charset="0"/>
                <a:ea typeface="Arial" charset="0"/>
                <a:sym typeface="+mn-ea"/>
              </a:rPr>
              <a:t>Pairwork</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2296"/>
                                        </p:tgtEl>
                                        <p:attrNameLst>
                                          <p:attrName>style.visibility</p:attrName>
                                        </p:attrNameLst>
                                      </p:cBhvr>
                                      <p:to>
                                        <p:strVal val="visible"/>
                                      </p:to>
                                    </p:set>
                                    <p:animEffect transition="in" filter="strips(downRight)">
                                      <p:cBhvr>
                                        <p:cTn id="7" dur="500"/>
                                        <p:tgtEl>
                                          <p:spTgt spid="12296"/>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2299"/>
                                        </p:tgtEl>
                                        <p:attrNameLst>
                                          <p:attrName>style.visibility</p:attrName>
                                        </p:attrNameLst>
                                      </p:cBhvr>
                                      <p:to>
                                        <p:strVal val="visible"/>
                                      </p:to>
                                    </p:set>
                                    <p:anim calcmode="lin" valueType="num">
                                      <p:cBhvr>
                                        <p:cTn id="12" dur="500" fill="hold"/>
                                        <p:tgtEl>
                                          <p:spTgt spid="12299"/>
                                        </p:tgtEl>
                                        <p:attrNameLst>
                                          <p:attrName>ppt_w</p:attrName>
                                        </p:attrNameLst>
                                      </p:cBhvr>
                                      <p:tavLst>
                                        <p:tav tm="0">
                                          <p:val>
                                            <p:fltVal val="0"/>
                                          </p:val>
                                        </p:tav>
                                        <p:tav tm="100000">
                                          <p:val>
                                            <p:strVal val="#ppt_w"/>
                                          </p:val>
                                        </p:tav>
                                      </p:tavLst>
                                    </p:anim>
                                    <p:anim calcmode="lin" valueType="num">
                                      <p:cBhvr>
                                        <p:cTn id="13" dur="500" fill="hold"/>
                                        <p:tgtEl>
                                          <p:spTgt spid="12299"/>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9" fill="hold" grpId="0" nodeType="clickEffect">
                                  <p:stCondLst>
                                    <p:cond delay="0"/>
                                  </p:stCondLst>
                                  <p:childTnLst>
                                    <p:set>
                                      <p:cBhvr>
                                        <p:cTn id="17" dur="1" fill="hold">
                                          <p:stCondLst>
                                            <p:cond delay="0"/>
                                          </p:stCondLst>
                                        </p:cTn>
                                        <p:tgtEl>
                                          <p:spTgt spid="12291"/>
                                        </p:tgtEl>
                                        <p:attrNameLst>
                                          <p:attrName>style.visibility</p:attrName>
                                        </p:attrNameLst>
                                      </p:cBhvr>
                                      <p:to>
                                        <p:strVal val="visible"/>
                                      </p:to>
                                    </p:set>
                                    <p:anim calcmode="lin" valueType="num">
                                      <p:cBhvr additive="base">
                                        <p:cTn id="18" dur="500" fill="hold"/>
                                        <p:tgtEl>
                                          <p:spTgt spid="12291"/>
                                        </p:tgtEl>
                                        <p:attrNameLst>
                                          <p:attrName>ppt_x</p:attrName>
                                        </p:attrNameLst>
                                      </p:cBhvr>
                                      <p:tavLst>
                                        <p:tav tm="0">
                                          <p:val>
                                            <p:strVal val="0-#ppt_w/2"/>
                                          </p:val>
                                        </p:tav>
                                        <p:tav tm="100000">
                                          <p:val>
                                            <p:strVal val="#ppt_x"/>
                                          </p:val>
                                        </p:tav>
                                      </p:tavLst>
                                    </p:anim>
                                    <p:anim calcmode="lin" valueType="num">
                                      <p:cBhvr additive="base">
                                        <p:cTn id="19" dur="500" fill="hold"/>
                                        <p:tgtEl>
                                          <p:spTgt spid="12291"/>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12292"/>
                                        </p:tgtEl>
                                        <p:attrNameLst>
                                          <p:attrName>style.visibility</p:attrName>
                                        </p:attrNameLst>
                                      </p:cBhvr>
                                      <p:to>
                                        <p:strVal val="visible"/>
                                      </p:to>
                                    </p:set>
                                    <p:anim calcmode="lin" valueType="num">
                                      <p:cBhvr>
                                        <p:cTn id="24" dur="500" fill="hold"/>
                                        <p:tgtEl>
                                          <p:spTgt spid="12292"/>
                                        </p:tgtEl>
                                        <p:attrNameLst>
                                          <p:attrName>ppt_w</p:attrName>
                                        </p:attrNameLst>
                                      </p:cBhvr>
                                      <p:tavLst>
                                        <p:tav tm="0">
                                          <p:val>
                                            <p:fltVal val="0"/>
                                          </p:val>
                                        </p:tav>
                                        <p:tav tm="100000">
                                          <p:val>
                                            <p:strVal val="#ppt_w"/>
                                          </p:val>
                                        </p:tav>
                                      </p:tavLst>
                                    </p:anim>
                                    <p:anim calcmode="lin" valueType="num">
                                      <p:cBhvr>
                                        <p:cTn id="25" dur="500" fill="hold"/>
                                        <p:tgtEl>
                                          <p:spTgt spid="12292"/>
                                        </p:tgtEl>
                                        <p:attrNameLst>
                                          <p:attrName>ppt_h</p:attrName>
                                        </p:attrNameLst>
                                      </p:cBhvr>
                                      <p:tavLst>
                                        <p:tav tm="0">
                                          <p:val>
                                            <p:fltVal val="0"/>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5" presetClass="exit" presetSubtype="10" fill="hold" grpId="1" nodeType="clickEffect">
                                  <p:stCondLst>
                                    <p:cond delay="0"/>
                                  </p:stCondLst>
                                  <p:childTnLst>
                                    <p:animEffect transition="out" filter="checkerboard(across)">
                                      <p:cBhvr>
                                        <p:cTn id="29" dur="500"/>
                                        <p:tgtEl>
                                          <p:spTgt spid="12291"/>
                                        </p:tgtEl>
                                      </p:cBhvr>
                                    </p:animEffect>
                                    <p:set>
                                      <p:cBhvr>
                                        <p:cTn id="30" dur="1" fill="hold">
                                          <p:stCondLst>
                                            <p:cond delay="499"/>
                                          </p:stCondLst>
                                        </p:cTn>
                                        <p:tgtEl>
                                          <p:spTgt spid="12291"/>
                                        </p:tgtEl>
                                        <p:attrNameLst>
                                          <p:attrName>style.visibility</p:attrName>
                                        </p:attrNameLst>
                                      </p:cBhvr>
                                      <p:to>
                                        <p:strVal val="hidden"/>
                                      </p:to>
                                    </p:set>
                                  </p:childTnLst>
                                </p:cTn>
                              </p:par>
                              <p:par>
                                <p:cTn id="31" presetID="5" presetClass="exit" presetSubtype="10" fill="hold" grpId="1" nodeType="withEffect">
                                  <p:stCondLst>
                                    <p:cond delay="0"/>
                                  </p:stCondLst>
                                  <p:childTnLst>
                                    <p:animEffect transition="out" filter="checkerboard(across)">
                                      <p:cBhvr>
                                        <p:cTn id="32" dur="500"/>
                                        <p:tgtEl>
                                          <p:spTgt spid="12292"/>
                                        </p:tgtEl>
                                      </p:cBhvr>
                                    </p:animEffect>
                                    <p:set>
                                      <p:cBhvr>
                                        <p:cTn id="33" dur="1" fill="hold">
                                          <p:stCondLst>
                                            <p:cond delay="499"/>
                                          </p:stCondLst>
                                        </p:cTn>
                                        <p:tgtEl>
                                          <p:spTgt spid="12292"/>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2" presetClass="entr" presetSubtype="9" fill="hold" grpId="0" nodeType="clickEffect">
                                  <p:stCondLst>
                                    <p:cond delay="0"/>
                                  </p:stCondLst>
                                  <p:childTnLst>
                                    <p:set>
                                      <p:cBhvr>
                                        <p:cTn id="37" dur="1" fill="hold">
                                          <p:stCondLst>
                                            <p:cond delay="0"/>
                                          </p:stCondLst>
                                        </p:cTn>
                                        <p:tgtEl>
                                          <p:spTgt spid="12294"/>
                                        </p:tgtEl>
                                        <p:attrNameLst>
                                          <p:attrName>style.visibility</p:attrName>
                                        </p:attrNameLst>
                                      </p:cBhvr>
                                      <p:to>
                                        <p:strVal val="visible"/>
                                      </p:to>
                                    </p:set>
                                    <p:anim calcmode="lin" valueType="num">
                                      <p:cBhvr additive="base">
                                        <p:cTn id="38" dur="500" fill="hold"/>
                                        <p:tgtEl>
                                          <p:spTgt spid="12294"/>
                                        </p:tgtEl>
                                        <p:attrNameLst>
                                          <p:attrName>ppt_x</p:attrName>
                                        </p:attrNameLst>
                                      </p:cBhvr>
                                      <p:tavLst>
                                        <p:tav tm="0">
                                          <p:val>
                                            <p:strVal val="0-#ppt_w/2"/>
                                          </p:val>
                                        </p:tav>
                                        <p:tav tm="100000">
                                          <p:val>
                                            <p:strVal val="#ppt_x"/>
                                          </p:val>
                                        </p:tav>
                                      </p:tavLst>
                                    </p:anim>
                                    <p:anim calcmode="lin" valueType="num">
                                      <p:cBhvr additive="base">
                                        <p:cTn id="39" dur="500" fill="hold"/>
                                        <p:tgtEl>
                                          <p:spTgt spid="12294"/>
                                        </p:tgtEl>
                                        <p:attrNameLst>
                                          <p:attrName>ppt_y</p:attrName>
                                        </p:attrNameLst>
                                      </p:cBhvr>
                                      <p:tavLst>
                                        <p:tav tm="0">
                                          <p:val>
                                            <p:strVal val="0-#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3" presetClass="entr" presetSubtype="16" fill="hold" grpId="0" nodeType="clickEffect">
                                  <p:stCondLst>
                                    <p:cond delay="0"/>
                                  </p:stCondLst>
                                  <p:childTnLst>
                                    <p:set>
                                      <p:cBhvr>
                                        <p:cTn id="43" dur="1" fill="hold">
                                          <p:stCondLst>
                                            <p:cond delay="0"/>
                                          </p:stCondLst>
                                        </p:cTn>
                                        <p:tgtEl>
                                          <p:spTgt spid="12295"/>
                                        </p:tgtEl>
                                        <p:attrNameLst>
                                          <p:attrName>style.visibility</p:attrName>
                                        </p:attrNameLst>
                                      </p:cBhvr>
                                      <p:to>
                                        <p:strVal val="visible"/>
                                      </p:to>
                                    </p:set>
                                    <p:anim calcmode="lin" valueType="num">
                                      <p:cBhvr>
                                        <p:cTn id="44" dur="500" fill="hold"/>
                                        <p:tgtEl>
                                          <p:spTgt spid="12295"/>
                                        </p:tgtEl>
                                        <p:attrNameLst>
                                          <p:attrName>ppt_w</p:attrName>
                                        </p:attrNameLst>
                                      </p:cBhvr>
                                      <p:tavLst>
                                        <p:tav tm="0">
                                          <p:val>
                                            <p:fltVal val="0"/>
                                          </p:val>
                                        </p:tav>
                                        <p:tav tm="100000">
                                          <p:val>
                                            <p:strVal val="#ppt_w"/>
                                          </p:val>
                                        </p:tav>
                                      </p:tavLst>
                                    </p:anim>
                                    <p:anim calcmode="lin" valueType="num">
                                      <p:cBhvr>
                                        <p:cTn id="45" dur="500" fill="hold"/>
                                        <p:tgtEl>
                                          <p:spTgt spid="1229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ldLvl="0" animBg="1"/>
      <p:bldP spid="12291" grpId="1" bldLvl="0" animBg="1"/>
      <p:bldP spid="12292" grpId="0" bldLvl="0" animBg="1"/>
      <p:bldP spid="12292" grpId="1" bldLvl="0" animBg="1"/>
      <p:bldP spid="12294" grpId="0" bldLvl="0" animBg="1"/>
      <p:bldP spid="12295" grpId="0" bldLvl="0" animBg="1"/>
      <p:bldP spid="1229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13313"/>
          <p:cNvSpPr txBox="1"/>
          <p:nvPr/>
        </p:nvSpPr>
        <p:spPr>
          <a:xfrm>
            <a:off x="467360" y="3716655"/>
            <a:ext cx="8281988" cy="2030413"/>
          </a:xfrm>
          <a:prstGeom prst="rect">
            <a:avLst/>
          </a:prstGeom>
          <a:solidFill>
            <a:srgbClr val="FFFFFF"/>
          </a:solidFill>
          <a:ln w="38100" cap="flat" cmpd="dbl">
            <a:solidFill>
              <a:schemeClr val="tx1"/>
            </a:solidFill>
            <a:prstDash val="solid"/>
            <a:miter/>
            <a:headEnd type="none" w="med" len="med"/>
            <a:tailEnd type="none" w="med" len="med"/>
          </a:ln>
        </p:spPr>
        <p:txBody>
          <a:bodyPr>
            <a:spAutoFit/>
          </a:bodyPr>
          <a:lstStyle/>
          <a:p>
            <a:pPr lvl="0" fontAlgn="ctr">
              <a:lnSpc>
                <a:spcPct val="130000"/>
              </a:lnSpc>
            </a:pPr>
            <a:r>
              <a:rPr lang="en-US" altLang="zh-CN" sz="3200">
                <a:solidFill>
                  <a:srgbClr val="0000FF"/>
                </a:solidFill>
                <a:latin typeface="Times New Roman" pitchFamily="18" charset="0"/>
                <a:ea typeface="黑体" pitchFamily="2" charset="-122"/>
              </a:rPr>
              <a:t>_____________________________________________________________________________________________________________________</a:t>
            </a:r>
          </a:p>
        </p:txBody>
      </p:sp>
      <p:sp>
        <p:nvSpPr>
          <p:cNvPr id="13315" name="文本框 13314"/>
          <p:cNvSpPr txBox="1"/>
          <p:nvPr/>
        </p:nvSpPr>
        <p:spPr>
          <a:xfrm>
            <a:off x="610235" y="3789680"/>
            <a:ext cx="1295400" cy="518160"/>
          </a:xfrm>
          <a:prstGeom prst="rect">
            <a:avLst/>
          </a:prstGeom>
          <a:noFill/>
          <a:ln w="9525">
            <a:noFill/>
            <a:miter/>
          </a:ln>
        </p:spPr>
        <p:txBody>
          <a:bodyPr>
            <a:spAutoFit/>
          </a:bodyPr>
          <a:lstStyle/>
          <a:p>
            <a:pPr lvl="0" fontAlgn="ctr">
              <a:spcBef>
                <a:spcPct val="50000"/>
              </a:spcBef>
            </a:pPr>
            <a:r>
              <a:rPr lang="en-US" altLang="zh-CN" sz="2800" b="1">
                <a:solidFill>
                  <a:srgbClr val="FF0000"/>
                </a:solidFill>
                <a:latin typeface="Aharoni" charset="0"/>
                <a:ea typeface="黑体" pitchFamily="2" charset="-122"/>
              </a:rPr>
              <a:t>bed</a:t>
            </a:r>
          </a:p>
        </p:txBody>
      </p:sp>
      <p:sp>
        <p:nvSpPr>
          <p:cNvPr id="13316" name="文本框 13315"/>
          <p:cNvSpPr txBox="1"/>
          <p:nvPr/>
        </p:nvSpPr>
        <p:spPr>
          <a:xfrm>
            <a:off x="7091998" y="3861118"/>
            <a:ext cx="1368425" cy="518160"/>
          </a:xfrm>
          <a:prstGeom prst="rect">
            <a:avLst/>
          </a:prstGeom>
          <a:noFill/>
          <a:ln w="9525">
            <a:noFill/>
            <a:miter/>
          </a:ln>
        </p:spPr>
        <p:txBody>
          <a:bodyPr>
            <a:spAutoFit/>
          </a:bodyPr>
          <a:lstStyle/>
          <a:p>
            <a:pPr lvl="0" algn="l" fontAlgn="ctr">
              <a:spcBef>
                <a:spcPct val="50000"/>
              </a:spcBef>
            </a:pPr>
            <a:r>
              <a:rPr lang="en-US" altLang="zh-CN" sz="2800" b="1">
                <a:solidFill>
                  <a:srgbClr val="FF0000"/>
                </a:solidFill>
                <a:latin typeface="Aharoni" charset="0"/>
                <a:ea typeface="黑体" pitchFamily="2" charset="-122"/>
              </a:rPr>
              <a:t>table</a:t>
            </a:r>
          </a:p>
        </p:txBody>
      </p:sp>
      <p:sp>
        <p:nvSpPr>
          <p:cNvPr id="13317" name="文本框 13316"/>
          <p:cNvSpPr txBox="1"/>
          <p:nvPr/>
        </p:nvSpPr>
        <p:spPr>
          <a:xfrm>
            <a:off x="3778885" y="3789680"/>
            <a:ext cx="1079500" cy="518160"/>
          </a:xfrm>
          <a:prstGeom prst="rect">
            <a:avLst/>
          </a:prstGeom>
          <a:noFill/>
          <a:ln w="9525">
            <a:noFill/>
            <a:miter/>
          </a:ln>
        </p:spPr>
        <p:txBody>
          <a:bodyPr>
            <a:spAutoFit/>
          </a:bodyPr>
          <a:lstStyle/>
          <a:p>
            <a:pPr lvl="0" fontAlgn="ctr">
              <a:spcBef>
                <a:spcPct val="50000"/>
              </a:spcBef>
            </a:pPr>
            <a:r>
              <a:rPr lang="en-US" altLang="zh-CN" sz="2800" b="1">
                <a:solidFill>
                  <a:srgbClr val="0000FF"/>
                </a:solidFill>
                <a:latin typeface="Aharoni" charset="0"/>
                <a:ea typeface="黑体" pitchFamily="2" charset="-122"/>
              </a:rPr>
              <a:t>sofa</a:t>
            </a:r>
          </a:p>
        </p:txBody>
      </p:sp>
      <p:sp>
        <p:nvSpPr>
          <p:cNvPr id="13318" name="文本框 13317"/>
          <p:cNvSpPr txBox="1"/>
          <p:nvPr/>
        </p:nvSpPr>
        <p:spPr>
          <a:xfrm>
            <a:off x="540385" y="4505643"/>
            <a:ext cx="1511300" cy="518160"/>
          </a:xfrm>
          <a:prstGeom prst="rect">
            <a:avLst/>
          </a:prstGeom>
          <a:noFill/>
          <a:ln w="9525">
            <a:noFill/>
            <a:miter/>
          </a:ln>
        </p:spPr>
        <p:txBody>
          <a:bodyPr>
            <a:spAutoFit/>
          </a:bodyPr>
          <a:lstStyle/>
          <a:p>
            <a:pPr lvl="0" algn="l" fontAlgn="ctr">
              <a:spcBef>
                <a:spcPct val="50000"/>
              </a:spcBef>
            </a:pPr>
            <a:r>
              <a:rPr lang="en-US" altLang="zh-CN" sz="2800" b="1">
                <a:solidFill>
                  <a:srgbClr val="0000FF"/>
                </a:solidFill>
                <a:latin typeface="Aharoni" charset="0"/>
                <a:ea typeface="黑体" pitchFamily="2" charset="-122"/>
              </a:rPr>
              <a:t>clock</a:t>
            </a:r>
          </a:p>
        </p:txBody>
      </p:sp>
      <p:sp>
        <p:nvSpPr>
          <p:cNvPr id="13319" name="文本框 13318"/>
          <p:cNvSpPr txBox="1"/>
          <p:nvPr/>
        </p:nvSpPr>
        <p:spPr>
          <a:xfrm>
            <a:off x="4931410" y="3789680"/>
            <a:ext cx="865188" cy="518160"/>
          </a:xfrm>
          <a:prstGeom prst="rect">
            <a:avLst/>
          </a:prstGeom>
          <a:noFill/>
          <a:ln w="9525">
            <a:noFill/>
            <a:miter/>
          </a:ln>
        </p:spPr>
        <p:txBody>
          <a:bodyPr>
            <a:spAutoFit/>
          </a:bodyPr>
          <a:lstStyle/>
          <a:p>
            <a:pPr lvl="0" fontAlgn="ctr">
              <a:spcBef>
                <a:spcPct val="50000"/>
              </a:spcBef>
            </a:pPr>
            <a:r>
              <a:rPr lang="en-US" altLang="zh-CN" sz="2800" b="1">
                <a:solidFill>
                  <a:srgbClr val="FF0000"/>
                </a:solidFill>
                <a:latin typeface="Aharoni" charset="0"/>
                <a:ea typeface="黑体" pitchFamily="2" charset="-122"/>
              </a:rPr>
              <a:t>hat</a:t>
            </a:r>
          </a:p>
        </p:txBody>
      </p:sp>
      <p:sp>
        <p:nvSpPr>
          <p:cNvPr id="13320" name="文本框 13319"/>
          <p:cNvSpPr txBox="1"/>
          <p:nvPr/>
        </p:nvSpPr>
        <p:spPr>
          <a:xfrm>
            <a:off x="3707448" y="5153343"/>
            <a:ext cx="1296987" cy="518160"/>
          </a:xfrm>
          <a:prstGeom prst="rect">
            <a:avLst/>
          </a:prstGeom>
          <a:noFill/>
          <a:ln w="9525">
            <a:noFill/>
            <a:miter/>
          </a:ln>
        </p:spPr>
        <p:txBody>
          <a:bodyPr>
            <a:spAutoFit/>
          </a:bodyPr>
          <a:lstStyle/>
          <a:p>
            <a:pPr lvl="0" fontAlgn="ctr">
              <a:spcBef>
                <a:spcPct val="50000"/>
              </a:spcBef>
            </a:pPr>
            <a:r>
              <a:rPr lang="en-US" altLang="zh-CN" sz="2800" b="1">
                <a:solidFill>
                  <a:srgbClr val="FF0000"/>
                </a:solidFill>
                <a:latin typeface="Aharoni" charset="0"/>
                <a:ea typeface="黑体" pitchFamily="2" charset="-122"/>
              </a:rPr>
              <a:t>books</a:t>
            </a:r>
          </a:p>
        </p:txBody>
      </p:sp>
      <p:sp>
        <p:nvSpPr>
          <p:cNvPr id="13321" name="文本框 13320"/>
          <p:cNvSpPr txBox="1"/>
          <p:nvPr/>
        </p:nvSpPr>
        <p:spPr>
          <a:xfrm>
            <a:off x="2554923" y="5153343"/>
            <a:ext cx="1368425" cy="518160"/>
          </a:xfrm>
          <a:prstGeom prst="rect">
            <a:avLst/>
          </a:prstGeom>
          <a:noFill/>
          <a:ln w="9525">
            <a:noFill/>
            <a:miter/>
          </a:ln>
        </p:spPr>
        <p:txBody>
          <a:bodyPr>
            <a:spAutoFit/>
          </a:bodyPr>
          <a:lstStyle/>
          <a:p>
            <a:pPr lvl="0" algn="l" fontAlgn="ctr">
              <a:spcBef>
                <a:spcPct val="50000"/>
              </a:spcBef>
            </a:pPr>
            <a:r>
              <a:rPr lang="en-US" altLang="zh-CN" sz="2800" b="1">
                <a:solidFill>
                  <a:srgbClr val="0000FF"/>
                </a:solidFill>
                <a:latin typeface="Aharoni" charset="0"/>
                <a:ea typeface="黑体" pitchFamily="2" charset="-122"/>
              </a:rPr>
              <a:t>keys</a:t>
            </a:r>
          </a:p>
        </p:txBody>
      </p:sp>
      <p:sp>
        <p:nvSpPr>
          <p:cNvPr id="13322" name="文本框 13321"/>
          <p:cNvSpPr txBox="1"/>
          <p:nvPr/>
        </p:nvSpPr>
        <p:spPr>
          <a:xfrm>
            <a:off x="2699385" y="3789680"/>
            <a:ext cx="1296988" cy="518160"/>
          </a:xfrm>
          <a:prstGeom prst="rect">
            <a:avLst/>
          </a:prstGeom>
          <a:noFill/>
          <a:ln w="9525">
            <a:noFill/>
            <a:miter/>
          </a:ln>
        </p:spPr>
        <p:txBody>
          <a:bodyPr>
            <a:spAutoFit/>
          </a:bodyPr>
          <a:lstStyle/>
          <a:p>
            <a:pPr lvl="0" fontAlgn="ctr">
              <a:spcBef>
                <a:spcPct val="50000"/>
              </a:spcBef>
            </a:pPr>
            <a:r>
              <a:rPr lang="en-US" altLang="zh-CN" sz="2800" b="1">
                <a:solidFill>
                  <a:srgbClr val="FF0000"/>
                </a:solidFill>
                <a:latin typeface="Aharoni" charset="0"/>
                <a:ea typeface="黑体" pitchFamily="2" charset="-122"/>
              </a:rPr>
              <a:t>quilt</a:t>
            </a:r>
            <a:endParaRPr lang="en-US" altLang="zh-CN" sz="3200" b="1">
              <a:solidFill>
                <a:srgbClr val="FF0000"/>
              </a:solidFill>
              <a:latin typeface="Times New Roman" pitchFamily="18" charset="0"/>
              <a:ea typeface="黑体" pitchFamily="2" charset="-122"/>
            </a:endParaRPr>
          </a:p>
        </p:txBody>
      </p:sp>
      <p:sp>
        <p:nvSpPr>
          <p:cNvPr id="13323" name="文本框 13322"/>
          <p:cNvSpPr txBox="1"/>
          <p:nvPr/>
        </p:nvSpPr>
        <p:spPr>
          <a:xfrm>
            <a:off x="5795963" y="3789045"/>
            <a:ext cx="1296987" cy="518160"/>
          </a:xfrm>
          <a:prstGeom prst="rect">
            <a:avLst/>
          </a:prstGeom>
          <a:noFill/>
          <a:ln w="9525">
            <a:noFill/>
            <a:miter/>
          </a:ln>
        </p:spPr>
        <p:txBody>
          <a:bodyPr>
            <a:spAutoFit/>
          </a:bodyPr>
          <a:lstStyle/>
          <a:p>
            <a:pPr lvl="0" algn="l" fontAlgn="ctr">
              <a:spcBef>
                <a:spcPct val="50000"/>
              </a:spcBef>
            </a:pPr>
            <a:r>
              <a:rPr lang="en-US" altLang="zh-CN" sz="2800" b="1">
                <a:solidFill>
                  <a:srgbClr val="0000FF"/>
                </a:solidFill>
                <a:latin typeface="Aharoni" charset="0"/>
                <a:ea typeface="黑体" pitchFamily="2" charset="-122"/>
              </a:rPr>
              <a:t>tape</a:t>
            </a:r>
          </a:p>
        </p:txBody>
      </p:sp>
      <p:sp>
        <p:nvSpPr>
          <p:cNvPr id="13324" name="文本框 13323"/>
          <p:cNvSpPr txBox="1"/>
          <p:nvPr/>
        </p:nvSpPr>
        <p:spPr>
          <a:xfrm>
            <a:off x="2988310" y="4505643"/>
            <a:ext cx="1511300" cy="518160"/>
          </a:xfrm>
          <a:prstGeom prst="rect">
            <a:avLst/>
          </a:prstGeom>
          <a:noFill/>
          <a:ln w="9525">
            <a:noFill/>
            <a:miter/>
          </a:ln>
        </p:spPr>
        <p:txBody>
          <a:bodyPr>
            <a:spAutoFit/>
          </a:bodyPr>
          <a:lstStyle/>
          <a:p>
            <a:pPr lvl="0" algn="l" fontAlgn="ctr">
              <a:spcBef>
                <a:spcPct val="50000"/>
              </a:spcBef>
            </a:pPr>
            <a:r>
              <a:rPr lang="en-US" altLang="zh-CN" sz="2800" b="1">
                <a:solidFill>
                  <a:srgbClr val="0000FF"/>
                </a:solidFill>
                <a:latin typeface="Aharoni" charset="0"/>
                <a:ea typeface="黑体" pitchFamily="2" charset="-122"/>
              </a:rPr>
              <a:t>chair</a:t>
            </a:r>
          </a:p>
        </p:txBody>
      </p:sp>
      <p:sp>
        <p:nvSpPr>
          <p:cNvPr id="13325" name="文本框 13324"/>
          <p:cNvSpPr txBox="1"/>
          <p:nvPr/>
        </p:nvSpPr>
        <p:spPr>
          <a:xfrm>
            <a:off x="6517323" y="4505643"/>
            <a:ext cx="1511300" cy="518160"/>
          </a:xfrm>
          <a:prstGeom prst="rect">
            <a:avLst/>
          </a:prstGeom>
          <a:noFill/>
          <a:ln w="9525">
            <a:noFill/>
            <a:miter/>
          </a:ln>
        </p:spPr>
        <p:txBody>
          <a:bodyPr>
            <a:spAutoFit/>
          </a:bodyPr>
          <a:lstStyle/>
          <a:p>
            <a:pPr lvl="0" algn="l" fontAlgn="ctr">
              <a:spcBef>
                <a:spcPct val="50000"/>
              </a:spcBef>
            </a:pPr>
            <a:r>
              <a:rPr lang="en-US" altLang="zh-CN" sz="2800" b="1">
                <a:solidFill>
                  <a:srgbClr val="0000FF"/>
                </a:solidFill>
                <a:latin typeface="Aharoni" charset="0"/>
                <a:ea typeface="黑体" pitchFamily="2" charset="-122"/>
              </a:rPr>
              <a:t>watch</a:t>
            </a:r>
          </a:p>
        </p:txBody>
      </p:sp>
      <p:sp>
        <p:nvSpPr>
          <p:cNvPr id="13326" name="文本框 13325"/>
          <p:cNvSpPr txBox="1"/>
          <p:nvPr/>
        </p:nvSpPr>
        <p:spPr>
          <a:xfrm>
            <a:off x="4356735" y="4505643"/>
            <a:ext cx="1944688" cy="518160"/>
          </a:xfrm>
          <a:prstGeom prst="rect">
            <a:avLst/>
          </a:prstGeom>
          <a:noFill/>
          <a:ln w="9525">
            <a:noFill/>
            <a:miter/>
          </a:ln>
        </p:spPr>
        <p:txBody>
          <a:bodyPr>
            <a:spAutoFit/>
          </a:bodyPr>
          <a:lstStyle/>
          <a:p>
            <a:pPr lvl="0" algn="l" fontAlgn="ctr">
              <a:spcBef>
                <a:spcPct val="50000"/>
              </a:spcBef>
            </a:pPr>
            <a:r>
              <a:rPr lang="en-US" altLang="zh-CN" sz="2800" b="1">
                <a:solidFill>
                  <a:srgbClr val="FF0000"/>
                </a:solidFill>
                <a:latin typeface="Aharoni" charset="0"/>
                <a:ea typeface="黑体" pitchFamily="2" charset="-122"/>
              </a:rPr>
              <a:t>schoolbag</a:t>
            </a:r>
          </a:p>
        </p:txBody>
      </p:sp>
      <p:sp>
        <p:nvSpPr>
          <p:cNvPr id="13327" name="文本框 13326"/>
          <p:cNvSpPr txBox="1"/>
          <p:nvPr/>
        </p:nvSpPr>
        <p:spPr>
          <a:xfrm>
            <a:off x="1764348" y="4505643"/>
            <a:ext cx="1295400" cy="518160"/>
          </a:xfrm>
          <a:prstGeom prst="rect">
            <a:avLst/>
          </a:prstGeom>
          <a:noFill/>
          <a:ln w="9525">
            <a:noFill/>
            <a:miter/>
          </a:ln>
        </p:spPr>
        <p:txBody>
          <a:bodyPr>
            <a:spAutoFit/>
          </a:bodyPr>
          <a:lstStyle/>
          <a:p>
            <a:pPr lvl="0" algn="l" fontAlgn="ctr">
              <a:spcBef>
                <a:spcPct val="50000"/>
              </a:spcBef>
            </a:pPr>
            <a:r>
              <a:rPr lang="en-US" altLang="zh-CN" sz="2800" b="1">
                <a:solidFill>
                  <a:srgbClr val="FF0000"/>
                </a:solidFill>
                <a:latin typeface="Aharoni" charset="0"/>
                <a:ea typeface="黑体" pitchFamily="2" charset="-122"/>
              </a:rPr>
              <a:t>radio</a:t>
            </a:r>
          </a:p>
        </p:txBody>
      </p:sp>
      <p:sp>
        <p:nvSpPr>
          <p:cNvPr id="13328" name="文本框 13327"/>
          <p:cNvSpPr txBox="1"/>
          <p:nvPr/>
        </p:nvSpPr>
        <p:spPr>
          <a:xfrm>
            <a:off x="538798" y="5081905"/>
            <a:ext cx="2089150" cy="518160"/>
          </a:xfrm>
          <a:prstGeom prst="rect">
            <a:avLst/>
          </a:prstGeom>
          <a:noFill/>
          <a:ln w="9525">
            <a:noFill/>
            <a:miter/>
          </a:ln>
        </p:spPr>
        <p:txBody>
          <a:bodyPr>
            <a:spAutoFit/>
          </a:bodyPr>
          <a:lstStyle/>
          <a:p>
            <a:pPr lvl="0" algn="l" fontAlgn="ctr">
              <a:spcBef>
                <a:spcPct val="50000"/>
              </a:spcBef>
            </a:pPr>
            <a:r>
              <a:rPr lang="en-US" altLang="zh-CN" sz="2800" b="1">
                <a:solidFill>
                  <a:srgbClr val="FF0000"/>
                </a:solidFill>
                <a:latin typeface="Aharoni" charset="0"/>
                <a:ea typeface="黑体" pitchFamily="2" charset="-122"/>
              </a:rPr>
              <a:t>bookcase</a:t>
            </a:r>
          </a:p>
        </p:txBody>
      </p:sp>
      <p:sp>
        <p:nvSpPr>
          <p:cNvPr id="13329" name="文本框 13328"/>
          <p:cNvSpPr txBox="1"/>
          <p:nvPr/>
        </p:nvSpPr>
        <p:spPr>
          <a:xfrm>
            <a:off x="1546860" y="3789680"/>
            <a:ext cx="935038" cy="518160"/>
          </a:xfrm>
          <a:prstGeom prst="rect">
            <a:avLst/>
          </a:prstGeom>
          <a:noFill/>
          <a:ln w="9525">
            <a:noFill/>
            <a:miter/>
          </a:ln>
        </p:spPr>
        <p:txBody>
          <a:bodyPr>
            <a:spAutoFit/>
          </a:bodyPr>
          <a:lstStyle/>
          <a:p>
            <a:pPr lvl="0" algn="l" fontAlgn="ctr">
              <a:spcBef>
                <a:spcPct val="50000"/>
              </a:spcBef>
            </a:pPr>
            <a:r>
              <a:rPr lang="en-US" altLang="zh-CN" sz="2800" b="1">
                <a:solidFill>
                  <a:srgbClr val="0000FF"/>
                </a:solidFill>
                <a:latin typeface="Aharoni" charset="0"/>
                <a:ea typeface="黑体" pitchFamily="2" charset="-122"/>
              </a:rPr>
              <a:t>CD</a:t>
            </a:r>
          </a:p>
        </p:txBody>
      </p:sp>
      <p:sp>
        <p:nvSpPr>
          <p:cNvPr id="13330" name="文本框 13329"/>
          <p:cNvSpPr txBox="1"/>
          <p:nvPr/>
        </p:nvSpPr>
        <p:spPr>
          <a:xfrm>
            <a:off x="5004435" y="5170805"/>
            <a:ext cx="2232025" cy="518160"/>
          </a:xfrm>
          <a:prstGeom prst="rect">
            <a:avLst/>
          </a:prstGeom>
          <a:noFill/>
          <a:ln w="9525">
            <a:noFill/>
            <a:miter/>
          </a:ln>
        </p:spPr>
        <p:txBody>
          <a:bodyPr>
            <a:spAutoFit/>
          </a:bodyPr>
          <a:lstStyle/>
          <a:p>
            <a:pPr lvl="0" algn="l" fontAlgn="ctr">
              <a:spcBef>
                <a:spcPct val="50000"/>
              </a:spcBef>
            </a:pPr>
            <a:r>
              <a:rPr lang="en-US" altLang="zh-CN" sz="2800" b="1">
                <a:solidFill>
                  <a:srgbClr val="0000FF"/>
                </a:solidFill>
                <a:latin typeface="Aharoni" charset="0"/>
                <a:ea typeface="黑体" pitchFamily="2" charset="-122"/>
              </a:rPr>
              <a:t>dictionary</a:t>
            </a:r>
          </a:p>
        </p:txBody>
      </p:sp>
      <p:sp>
        <p:nvSpPr>
          <p:cNvPr id="13331" name="矩形 13330"/>
          <p:cNvSpPr/>
          <p:nvPr/>
        </p:nvSpPr>
        <p:spPr>
          <a:xfrm>
            <a:off x="828040" y="202565"/>
            <a:ext cx="7605395" cy="1290320"/>
          </a:xfrm>
          <a:prstGeom prst="rect">
            <a:avLst/>
          </a:prstGeom>
          <a:noFill/>
          <a:ln w="9525">
            <a:noFill/>
            <a:miter/>
          </a:ln>
        </p:spPr>
        <p:txBody>
          <a:bodyPr wrap="square">
            <a:spAutoFit/>
          </a:bodyPr>
          <a:lstStyle/>
          <a:p>
            <a:pPr lvl="0" fontAlgn="ctr">
              <a:lnSpc>
                <a:spcPct val="123000"/>
              </a:lnSpc>
            </a:pPr>
            <a:r>
              <a:rPr lang="en-US" altLang="zh-CN" sz="3200" b="1">
                <a:solidFill>
                  <a:srgbClr val="902086"/>
                </a:solidFill>
                <a:latin typeface="Aharoni" charset="0"/>
                <a:ea typeface="宋体" pitchFamily="2" charset="-122"/>
              </a:rPr>
              <a:t>Write the words you know for the things in the picture.</a:t>
            </a:r>
          </a:p>
        </p:txBody>
      </p:sp>
      <p:pic>
        <p:nvPicPr>
          <p:cNvPr id="13333" name="图片 13332" descr="23-1"/>
          <p:cNvPicPr>
            <a:picLocks noChangeAspect="1"/>
          </p:cNvPicPr>
          <p:nvPr/>
        </p:nvPicPr>
        <p:blipFill>
          <a:blip r:embed="rId2" cstate="print"/>
          <a:stretch>
            <a:fillRect/>
          </a:stretch>
        </p:blipFill>
        <p:spPr>
          <a:xfrm>
            <a:off x="4427855" y="1412875"/>
            <a:ext cx="4048760" cy="2117725"/>
          </a:xfrm>
          <a:prstGeom prst="rect">
            <a:avLst/>
          </a:prstGeom>
          <a:noFill/>
          <a:ln w="9525">
            <a:solidFill>
              <a:srgbClr val="FF0000"/>
            </a:solidFill>
            <a:miter/>
          </a:ln>
        </p:spPr>
      </p:pic>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333"/>
                                        </p:tgtEl>
                                        <p:attrNameLst>
                                          <p:attrName>style.visibility</p:attrName>
                                        </p:attrNameLst>
                                      </p:cBhvr>
                                      <p:to>
                                        <p:strVal val="visible"/>
                                      </p:to>
                                    </p:set>
                                    <p:animEffect transition="in" filter="blinds(horizontal)">
                                      <p:cBhvr>
                                        <p:cTn id="7" dur="500"/>
                                        <p:tgtEl>
                                          <p:spTgt spid="1333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3331"/>
                                        </p:tgtEl>
                                        <p:attrNameLst>
                                          <p:attrName>style.visibility</p:attrName>
                                        </p:attrNameLst>
                                      </p:cBhvr>
                                      <p:to>
                                        <p:strVal val="visible"/>
                                      </p:to>
                                    </p:set>
                                    <p:animEffect transition="in" filter="strips(downRight)">
                                      <p:cBhvr>
                                        <p:cTn id="10" dur="500"/>
                                        <p:tgtEl>
                                          <p:spTgt spid="13331"/>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13314"/>
                                        </p:tgtEl>
                                        <p:attrNameLst>
                                          <p:attrName>style.visibility</p:attrName>
                                        </p:attrNameLst>
                                      </p:cBhvr>
                                      <p:to>
                                        <p:strVal val="visible"/>
                                      </p:to>
                                    </p:set>
                                    <p:animEffect transition="in" filter="box(in)">
                                      <p:cBhvr>
                                        <p:cTn id="15" dur="500"/>
                                        <p:tgtEl>
                                          <p:spTgt spid="13314"/>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3315"/>
                                        </p:tgtEl>
                                        <p:attrNameLst>
                                          <p:attrName>style.visibility</p:attrName>
                                        </p:attrNameLst>
                                      </p:cBhvr>
                                      <p:to>
                                        <p:strVal val="visible"/>
                                      </p:to>
                                    </p:set>
                                    <p:animEffect transition="in" filter="blinds(horizontal)">
                                      <p:cBhvr>
                                        <p:cTn id="20" dur="500"/>
                                        <p:tgtEl>
                                          <p:spTgt spid="1331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3329"/>
                                        </p:tgtEl>
                                        <p:attrNameLst>
                                          <p:attrName>style.visibility</p:attrName>
                                        </p:attrNameLst>
                                      </p:cBhvr>
                                      <p:to>
                                        <p:strVal val="visible"/>
                                      </p:to>
                                    </p:set>
                                    <p:animEffect transition="in" filter="blinds(horizontal)">
                                      <p:cBhvr>
                                        <p:cTn id="25" dur="500"/>
                                        <p:tgtEl>
                                          <p:spTgt spid="1332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3322"/>
                                        </p:tgtEl>
                                        <p:attrNameLst>
                                          <p:attrName>style.visibility</p:attrName>
                                        </p:attrNameLst>
                                      </p:cBhvr>
                                      <p:to>
                                        <p:strVal val="visible"/>
                                      </p:to>
                                    </p:set>
                                    <p:animEffect transition="in" filter="blinds(horizontal)">
                                      <p:cBhvr>
                                        <p:cTn id="30" dur="500"/>
                                        <p:tgtEl>
                                          <p:spTgt spid="13322"/>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3317"/>
                                        </p:tgtEl>
                                        <p:attrNameLst>
                                          <p:attrName>style.visibility</p:attrName>
                                        </p:attrNameLst>
                                      </p:cBhvr>
                                      <p:to>
                                        <p:strVal val="visible"/>
                                      </p:to>
                                    </p:set>
                                    <p:animEffect transition="in" filter="blinds(horizontal)">
                                      <p:cBhvr>
                                        <p:cTn id="35" dur="500"/>
                                        <p:tgtEl>
                                          <p:spTgt spid="13317"/>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blinds(horizontal)">
                                      <p:cBhvr>
                                        <p:cTn id="40" dur="500"/>
                                        <p:tgtEl>
                                          <p:spTgt spid="13319"/>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13323"/>
                                        </p:tgtEl>
                                        <p:attrNameLst>
                                          <p:attrName>style.visibility</p:attrName>
                                        </p:attrNameLst>
                                      </p:cBhvr>
                                      <p:to>
                                        <p:strVal val="visible"/>
                                      </p:to>
                                    </p:set>
                                    <p:animEffect transition="in" filter="blinds(horizontal)">
                                      <p:cBhvr>
                                        <p:cTn id="45" dur="500"/>
                                        <p:tgtEl>
                                          <p:spTgt spid="13323"/>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3316"/>
                                        </p:tgtEl>
                                        <p:attrNameLst>
                                          <p:attrName>style.visibility</p:attrName>
                                        </p:attrNameLst>
                                      </p:cBhvr>
                                      <p:to>
                                        <p:strVal val="visible"/>
                                      </p:to>
                                    </p:set>
                                    <p:animEffect transition="in" filter="blinds(horizontal)">
                                      <p:cBhvr>
                                        <p:cTn id="50" dur="500"/>
                                        <p:tgtEl>
                                          <p:spTgt spid="13316"/>
                                        </p:tgtEl>
                                      </p:cBhvr>
                                    </p:animEffect>
                                  </p:childTnLst>
                                </p:cTn>
                              </p:par>
                            </p:childTnLst>
                          </p:cTn>
                        </p:par>
                      </p:childTnLst>
                    </p:cTn>
                  </p:par>
                  <p:par>
                    <p:cTn id="51" fill="hold">
                      <p:stCondLst>
                        <p:cond delay="indefinite"/>
                      </p:stCondLst>
                      <p:childTnLst>
                        <p:par>
                          <p:cTn id="52" fill="hold">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3318"/>
                                        </p:tgtEl>
                                        <p:attrNameLst>
                                          <p:attrName>style.visibility</p:attrName>
                                        </p:attrNameLst>
                                      </p:cBhvr>
                                      <p:to>
                                        <p:strVal val="visible"/>
                                      </p:to>
                                    </p:set>
                                    <p:animEffect transition="in" filter="blinds(horizontal)">
                                      <p:cBhvr>
                                        <p:cTn id="55" dur="500"/>
                                        <p:tgtEl>
                                          <p:spTgt spid="13318"/>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3327"/>
                                        </p:tgtEl>
                                        <p:attrNameLst>
                                          <p:attrName>style.visibility</p:attrName>
                                        </p:attrNameLst>
                                      </p:cBhvr>
                                      <p:to>
                                        <p:strVal val="visible"/>
                                      </p:to>
                                    </p:set>
                                    <p:animEffect transition="in" filter="blinds(horizontal)">
                                      <p:cBhvr>
                                        <p:cTn id="60" dur="500"/>
                                        <p:tgtEl>
                                          <p:spTgt spid="13327"/>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3324"/>
                                        </p:tgtEl>
                                        <p:attrNameLst>
                                          <p:attrName>style.visibility</p:attrName>
                                        </p:attrNameLst>
                                      </p:cBhvr>
                                      <p:to>
                                        <p:strVal val="visible"/>
                                      </p:to>
                                    </p:set>
                                    <p:animEffect transition="in" filter="blinds(horizontal)">
                                      <p:cBhvr>
                                        <p:cTn id="65" dur="500"/>
                                        <p:tgtEl>
                                          <p:spTgt spid="13324"/>
                                        </p:tgtEl>
                                      </p:cBhvr>
                                    </p:animEffect>
                                  </p:childTnLst>
                                </p:cTn>
                              </p:par>
                            </p:childTnLst>
                          </p:cTn>
                        </p:par>
                      </p:childTnLst>
                    </p:cTn>
                  </p:par>
                  <p:par>
                    <p:cTn id="66" fill="hold">
                      <p:stCondLst>
                        <p:cond delay="indefinite"/>
                      </p:stCondLst>
                      <p:childTnLst>
                        <p:par>
                          <p:cTn id="67" fill="hold">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3326"/>
                                        </p:tgtEl>
                                        <p:attrNameLst>
                                          <p:attrName>style.visibility</p:attrName>
                                        </p:attrNameLst>
                                      </p:cBhvr>
                                      <p:to>
                                        <p:strVal val="visible"/>
                                      </p:to>
                                    </p:set>
                                    <p:animEffect transition="in" filter="blinds(horizontal)">
                                      <p:cBhvr>
                                        <p:cTn id="70" dur="500"/>
                                        <p:tgtEl>
                                          <p:spTgt spid="13326"/>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3325"/>
                                        </p:tgtEl>
                                        <p:attrNameLst>
                                          <p:attrName>style.visibility</p:attrName>
                                        </p:attrNameLst>
                                      </p:cBhvr>
                                      <p:to>
                                        <p:strVal val="visible"/>
                                      </p:to>
                                    </p:set>
                                    <p:animEffect transition="in" filter="blinds(horizontal)">
                                      <p:cBhvr>
                                        <p:cTn id="75" dur="500"/>
                                        <p:tgtEl>
                                          <p:spTgt spid="13325"/>
                                        </p:tgtEl>
                                      </p:cBhvr>
                                    </p:animEffect>
                                  </p:childTnLst>
                                </p:cTn>
                              </p:par>
                            </p:childTnLst>
                          </p:cTn>
                        </p:par>
                      </p:childTnLst>
                    </p:cTn>
                  </p:par>
                  <p:par>
                    <p:cTn id="76" fill="hold">
                      <p:stCondLst>
                        <p:cond delay="indefinite"/>
                      </p:stCondLst>
                      <p:childTnLst>
                        <p:par>
                          <p:cTn id="77" fill="hold">
                            <p:stCondLst>
                              <p:cond delay="0"/>
                            </p:stCondLst>
                            <p:childTnLst>
                              <p:par>
                                <p:cTn id="78" presetID="3" presetClass="entr" presetSubtype="10" fill="hold" grpId="0" nodeType="clickEffect">
                                  <p:stCondLst>
                                    <p:cond delay="0"/>
                                  </p:stCondLst>
                                  <p:childTnLst>
                                    <p:set>
                                      <p:cBhvr>
                                        <p:cTn id="79" dur="1" fill="hold">
                                          <p:stCondLst>
                                            <p:cond delay="0"/>
                                          </p:stCondLst>
                                        </p:cTn>
                                        <p:tgtEl>
                                          <p:spTgt spid="13328"/>
                                        </p:tgtEl>
                                        <p:attrNameLst>
                                          <p:attrName>style.visibility</p:attrName>
                                        </p:attrNameLst>
                                      </p:cBhvr>
                                      <p:to>
                                        <p:strVal val="visible"/>
                                      </p:to>
                                    </p:set>
                                    <p:animEffect transition="in" filter="blinds(horizontal)">
                                      <p:cBhvr>
                                        <p:cTn id="80" dur="500"/>
                                        <p:tgtEl>
                                          <p:spTgt spid="13328"/>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13321"/>
                                        </p:tgtEl>
                                        <p:attrNameLst>
                                          <p:attrName>style.visibility</p:attrName>
                                        </p:attrNameLst>
                                      </p:cBhvr>
                                      <p:to>
                                        <p:strVal val="visible"/>
                                      </p:to>
                                    </p:set>
                                    <p:animEffect transition="in" filter="blinds(horizontal)">
                                      <p:cBhvr>
                                        <p:cTn id="85" dur="500"/>
                                        <p:tgtEl>
                                          <p:spTgt spid="13321"/>
                                        </p:tgtEl>
                                      </p:cBhvr>
                                    </p:animEffect>
                                  </p:childTnLst>
                                </p:cTn>
                              </p:par>
                            </p:childTnLst>
                          </p:cTn>
                        </p:par>
                      </p:childTnLst>
                    </p:cTn>
                  </p:par>
                  <p:par>
                    <p:cTn id="86" fill="hold">
                      <p:stCondLst>
                        <p:cond delay="indefinite"/>
                      </p:stCondLst>
                      <p:childTnLst>
                        <p:par>
                          <p:cTn id="87" fill="hold">
                            <p:stCondLst>
                              <p:cond delay="0"/>
                            </p:stCondLst>
                            <p:childTnLst>
                              <p:par>
                                <p:cTn id="88" presetID="3" presetClass="entr" presetSubtype="10" fill="hold" grpId="0" nodeType="clickEffect">
                                  <p:stCondLst>
                                    <p:cond delay="0"/>
                                  </p:stCondLst>
                                  <p:childTnLst>
                                    <p:set>
                                      <p:cBhvr>
                                        <p:cTn id="89" dur="1" fill="hold">
                                          <p:stCondLst>
                                            <p:cond delay="0"/>
                                          </p:stCondLst>
                                        </p:cTn>
                                        <p:tgtEl>
                                          <p:spTgt spid="13320"/>
                                        </p:tgtEl>
                                        <p:attrNameLst>
                                          <p:attrName>style.visibility</p:attrName>
                                        </p:attrNameLst>
                                      </p:cBhvr>
                                      <p:to>
                                        <p:strVal val="visible"/>
                                      </p:to>
                                    </p:set>
                                    <p:animEffect transition="in" filter="blinds(horizontal)">
                                      <p:cBhvr>
                                        <p:cTn id="90" dur="500"/>
                                        <p:tgtEl>
                                          <p:spTgt spid="13320"/>
                                        </p:tgtEl>
                                      </p:cBhvr>
                                    </p:animEffect>
                                  </p:childTnLst>
                                </p:cTn>
                              </p:par>
                            </p:childTnLst>
                          </p:cTn>
                        </p:par>
                      </p:childTnLst>
                    </p:cTn>
                  </p:par>
                  <p:par>
                    <p:cTn id="91" fill="hold">
                      <p:stCondLst>
                        <p:cond delay="indefinite"/>
                      </p:stCondLst>
                      <p:childTnLst>
                        <p:par>
                          <p:cTn id="92" fill="hold">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13330"/>
                                        </p:tgtEl>
                                        <p:attrNameLst>
                                          <p:attrName>style.visibility</p:attrName>
                                        </p:attrNameLst>
                                      </p:cBhvr>
                                      <p:to>
                                        <p:strVal val="visible"/>
                                      </p:to>
                                    </p:set>
                                    <p:animEffect transition="in" filter="blinds(horizontal)">
                                      <p:cBhvr>
                                        <p:cTn id="95" dur="500"/>
                                        <p:tgtEl>
                                          <p:spTgt spid="13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nimBg="1"/>
      <p:bldP spid="13315" grpId="0"/>
      <p:bldP spid="13316" grpId="0"/>
      <p:bldP spid="13317" grpId="0"/>
      <p:bldP spid="13318" grpId="0"/>
      <p:bldP spid="13319" grpId="0"/>
      <p:bldP spid="13320" grpId="0"/>
      <p:bldP spid="13321" grpId="0"/>
      <p:bldP spid="13322" grpId="0"/>
      <p:bldP spid="13323" grpId="0"/>
      <p:bldP spid="13324" grpId="0"/>
      <p:bldP spid="13325" grpId="0"/>
      <p:bldP spid="13326" grpId="0"/>
      <p:bldP spid="13327" grpId="0"/>
      <p:bldP spid="13328" grpId="0"/>
      <p:bldP spid="13329" grpId="0"/>
      <p:bldP spid="13330" grpId="0"/>
      <p:bldP spid="133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p:nvPr/>
        </p:nvSpPr>
        <p:spPr>
          <a:xfrm>
            <a:off x="755650" y="66675"/>
            <a:ext cx="4249738" cy="366713"/>
          </a:xfrm>
          <a:prstGeom prst="rect">
            <a:avLst/>
          </a:prstGeom>
          <a:noFill/>
          <a:ln w="9525">
            <a:noFill/>
            <a:miter/>
          </a:ln>
        </p:spPr>
        <p:txBody>
          <a:bodyPr>
            <a:spAutoFit/>
          </a:bodyPr>
          <a:lstStyle/>
          <a:p>
            <a:pPr lvl="0" fontAlgn="base">
              <a:spcBef>
                <a:spcPct val="50000"/>
              </a:spcBef>
            </a:pPr>
            <a:endParaRPr lang="zh-CN" altLang="en-US" dirty="0">
              <a:latin typeface="Comic Sans MS" pitchFamily="66" charset="0"/>
              <a:ea typeface="宋体" pitchFamily="2" charset="-122"/>
            </a:endParaRPr>
          </a:p>
        </p:txBody>
      </p:sp>
      <p:sp>
        <p:nvSpPr>
          <p:cNvPr id="7171" name="文本框 7170"/>
          <p:cNvSpPr txBox="1"/>
          <p:nvPr/>
        </p:nvSpPr>
        <p:spPr>
          <a:xfrm>
            <a:off x="467043" y="692468"/>
            <a:ext cx="3529012" cy="1115060"/>
          </a:xfrm>
          <a:prstGeom prst="rect">
            <a:avLst/>
          </a:prstGeom>
          <a:noFill/>
          <a:ln w="9525">
            <a:noFill/>
            <a:miter/>
          </a:ln>
        </p:spPr>
        <p:txBody>
          <a:bodyPr>
            <a:spAutoFit/>
          </a:bodyPr>
          <a:lstStyle/>
          <a:p>
            <a:pPr marL="342900" lvl="0" indent="-342900" fontAlgn="base">
              <a:lnSpc>
                <a:spcPct val="120000"/>
              </a:lnSpc>
            </a:pPr>
            <a:r>
              <a:rPr lang="en-US" altLang="zh-CN" sz="2800" b="1">
                <a:latin typeface="Aharoni" charset="0"/>
                <a:ea typeface="宋体" pitchFamily="2" charset="-122"/>
              </a:rPr>
              <a:t>My room is</a:t>
            </a:r>
            <a:r>
              <a:rPr lang="en-US" altLang="zh-CN" sz="2800" b="1">
                <a:solidFill>
                  <a:srgbClr val="FF0000"/>
                </a:solidFill>
                <a:latin typeface="Aharoni" charset="0"/>
                <a:ea typeface="宋体" pitchFamily="2" charset="-122"/>
              </a:rPr>
              <a:t> tidy.</a:t>
            </a:r>
          </a:p>
          <a:p>
            <a:pPr marL="342900" lvl="0" indent="-342900" fontAlgn="base">
              <a:lnSpc>
                <a:spcPct val="120000"/>
              </a:lnSpc>
            </a:pPr>
            <a:r>
              <a:rPr lang="zh-CN" altLang="en-US" sz="2800" b="1">
                <a:latin typeface="Aharoni" charset="0"/>
                <a:ea typeface="宋体" pitchFamily="2" charset="-122"/>
              </a:rPr>
              <a:t>我的房间很整洁。</a:t>
            </a:r>
          </a:p>
        </p:txBody>
      </p:sp>
      <p:sp>
        <p:nvSpPr>
          <p:cNvPr id="7172" name="文本框 7171"/>
          <p:cNvSpPr txBox="1"/>
          <p:nvPr/>
        </p:nvSpPr>
        <p:spPr>
          <a:xfrm>
            <a:off x="467043" y="2060575"/>
            <a:ext cx="3960812" cy="3711785"/>
          </a:xfrm>
          <a:prstGeom prst="rect">
            <a:avLst/>
          </a:prstGeom>
          <a:noFill/>
          <a:ln w="9525">
            <a:noFill/>
            <a:miter/>
          </a:ln>
        </p:spPr>
        <p:txBody>
          <a:bodyPr>
            <a:spAutoFit/>
          </a:bodyPr>
          <a:lstStyle/>
          <a:p>
            <a:pPr lvl="0" fontAlgn="ctr">
              <a:lnSpc>
                <a:spcPct val="120000"/>
              </a:lnSpc>
            </a:pPr>
            <a:r>
              <a:rPr lang="en-US" altLang="zh-CN" sz="2800" b="1" dirty="0">
                <a:solidFill>
                  <a:srgbClr val="FF0000"/>
                </a:solidFill>
                <a:latin typeface="Aharoni" charset="0"/>
                <a:ea typeface="宋体" pitchFamily="2" charset="-122"/>
              </a:rPr>
              <a:t>But </a:t>
            </a:r>
            <a:r>
              <a:rPr lang="en-US" altLang="zh-CN" sz="2800" b="1" dirty="0">
                <a:latin typeface="Aharoni" charset="0"/>
                <a:ea typeface="宋体" pitchFamily="2" charset="-122"/>
              </a:rPr>
              <a:t>my brother’s room isn’t tidy. His things are</a:t>
            </a:r>
            <a:r>
              <a:rPr lang="en-US" altLang="zh-CN" sz="2800" b="1" dirty="0">
                <a:solidFill>
                  <a:srgbClr val="0000FF"/>
                </a:solidFill>
                <a:latin typeface="Aharoni" charset="0"/>
                <a:ea typeface="宋体" pitchFamily="2" charset="-122"/>
              </a:rPr>
              <a:t> </a:t>
            </a:r>
            <a:r>
              <a:rPr lang="en-US" altLang="zh-CN" sz="2800" b="1" dirty="0">
                <a:solidFill>
                  <a:srgbClr val="FF0000"/>
                </a:solidFill>
                <a:latin typeface="Aharoni" charset="0"/>
                <a:ea typeface="宋体" pitchFamily="2" charset="-122"/>
              </a:rPr>
              <a:t>always</a:t>
            </a:r>
            <a:r>
              <a:rPr lang="en-US" altLang="zh-CN" sz="2800" b="1" dirty="0">
                <a:solidFill>
                  <a:srgbClr val="0000FF"/>
                </a:solidFill>
                <a:latin typeface="Aharoni" charset="0"/>
                <a:ea typeface="宋体" pitchFamily="2" charset="-122"/>
              </a:rPr>
              <a:t> </a:t>
            </a:r>
            <a:r>
              <a:rPr lang="en-US" altLang="zh-CN" sz="2800" b="1" dirty="0">
                <a:solidFill>
                  <a:srgbClr val="FF0000"/>
                </a:solidFill>
                <a:latin typeface="Aharoni" charset="0"/>
                <a:ea typeface="宋体" pitchFamily="2" charset="-122"/>
              </a:rPr>
              <a:t>everywhere.</a:t>
            </a:r>
          </a:p>
          <a:p>
            <a:pPr lvl="0" fontAlgn="ctr">
              <a:lnSpc>
                <a:spcPct val="120000"/>
              </a:lnSpc>
            </a:pPr>
            <a:r>
              <a:rPr lang="zh-CN" altLang="en-US" sz="2800" b="1" dirty="0">
                <a:latin typeface="Aharoni" charset="0"/>
                <a:ea typeface="宋体" pitchFamily="2" charset="-122"/>
              </a:rPr>
              <a:t>但是，我弟弟的房间却不</a:t>
            </a:r>
            <a:r>
              <a:rPr lang="zh-CN" altLang="en-US" sz="2800" b="1" dirty="0" smtClean="0">
                <a:latin typeface="Aharoni" charset="0"/>
                <a:ea typeface="宋体" pitchFamily="2" charset="-122"/>
              </a:rPr>
              <a:t>整洁。他</a:t>
            </a:r>
            <a:r>
              <a:rPr lang="zh-CN" altLang="en-US" sz="2800" b="1" dirty="0">
                <a:latin typeface="Aharoni" charset="0"/>
                <a:ea typeface="宋体" pitchFamily="2" charset="-122"/>
              </a:rPr>
              <a:t>的东西总是到处扔。</a:t>
            </a:r>
          </a:p>
        </p:txBody>
      </p:sp>
      <p:pic>
        <p:nvPicPr>
          <p:cNvPr id="7179" name="图片 7178" descr="c6f1696cf85d72f7bc4eecb03b8b3e2c_t_w520_h390"/>
          <p:cNvPicPr>
            <a:picLocks noChangeAspect="1"/>
          </p:cNvPicPr>
          <p:nvPr/>
        </p:nvPicPr>
        <p:blipFill>
          <a:blip r:embed="rId2" cstate="print"/>
          <a:srcRect b="7350"/>
          <a:stretch>
            <a:fillRect/>
          </a:stretch>
        </p:blipFill>
        <p:spPr>
          <a:xfrm>
            <a:off x="4284345" y="3356293"/>
            <a:ext cx="3960813" cy="2822575"/>
          </a:xfrm>
          <a:prstGeom prst="rect">
            <a:avLst/>
          </a:prstGeom>
          <a:noFill/>
          <a:ln w="9525">
            <a:noFill/>
            <a:miter/>
          </a:ln>
        </p:spPr>
      </p:pic>
      <p:pic>
        <p:nvPicPr>
          <p:cNvPr id="7181" name="图片 7180" descr="4399_14040581338"/>
          <p:cNvPicPr>
            <a:picLocks noChangeAspect="1"/>
          </p:cNvPicPr>
          <p:nvPr/>
        </p:nvPicPr>
        <p:blipFill>
          <a:blip r:embed="rId3" cstate="print"/>
          <a:stretch>
            <a:fillRect/>
          </a:stretch>
        </p:blipFill>
        <p:spPr>
          <a:xfrm>
            <a:off x="4211638" y="620395"/>
            <a:ext cx="4032250" cy="2687638"/>
          </a:xfrm>
          <a:prstGeom prst="rect">
            <a:avLst/>
          </a:prstGeom>
          <a:noFill/>
          <a:ln w="9525">
            <a:noFill/>
            <a:miter/>
          </a:ln>
        </p:spPr>
      </p:pic>
    </p:spTree>
  </p:cSld>
  <p:clrMapOvr>
    <a:masterClrMapping/>
  </p:clrMapOvr>
  <p:transition spd="med">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blinds(horizontal)">
                                      <p:cBhvr>
                                        <p:cTn id="7" dur="500"/>
                                        <p:tgtEl>
                                          <p:spTgt spid="7171"/>
                                        </p:tgtEl>
                                      </p:cBhvr>
                                    </p:animEffect>
                                  </p:childTnLst>
                                </p:cTn>
                              </p:par>
                              <p:par>
                                <p:cTn id="8" presetID="23" presetClass="entr" presetSubtype="16" fill="hold" nodeType="withEffect">
                                  <p:stCondLst>
                                    <p:cond delay="0"/>
                                  </p:stCondLst>
                                  <p:childTnLst>
                                    <p:set>
                                      <p:cBhvr>
                                        <p:cTn id="9" dur="1" fill="hold">
                                          <p:stCondLst>
                                            <p:cond delay="0"/>
                                          </p:stCondLst>
                                        </p:cTn>
                                        <p:tgtEl>
                                          <p:spTgt spid="7181"/>
                                        </p:tgtEl>
                                        <p:attrNameLst>
                                          <p:attrName>style.visibility</p:attrName>
                                        </p:attrNameLst>
                                      </p:cBhvr>
                                      <p:to>
                                        <p:strVal val="visible"/>
                                      </p:to>
                                    </p:set>
                                    <p:anim calcmode="lin" valueType="num">
                                      <p:cBhvr>
                                        <p:cTn id="10" dur="500" fill="hold"/>
                                        <p:tgtEl>
                                          <p:spTgt spid="7181"/>
                                        </p:tgtEl>
                                        <p:attrNameLst>
                                          <p:attrName>ppt_w</p:attrName>
                                        </p:attrNameLst>
                                      </p:cBhvr>
                                      <p:tavLst>
                                        <p:tav tm="0">
                                          <p:val>
                                            <p:fltVal val="0"/>
                                          </p:val>
                                        </p:tav>
                                        <p:tav tm="100000">
                                          <p:val>
                                            <p:strVal val="#ppt_w"/>
                                          </p:val>
                                        </p:tav>
                                      </p:tavLst>
                                    </p:anim>
                                    <p:anim calcmode="lin" valueType="num">
                                      <p:cBhvr>
                                        <p:cTn id="11" dur="500" fill="hold"/>
                                        <p:tgtEl>
                                          <p:spTgt spid="7181"/>
                                        </p:tgtEl>
                                        <p:attrNameLst>
                                          <p:attrName>ppt_h</p:attrName>
                                        </p:attrNameLst>
                                      </p:cBhvr>
                                      <p:tavLst>
                                        <p:tav tm="0">
                                          <p:val>
                                            <p:fltVal val="0"/>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7172"/>
                                        </p:tgtEl>
                                        <p:attrNameLst>
                                          <p:attrName>style.visibility</p:attrName>
                                        </p:attrNameLst>
                                      </p:cBhvr>
                                      <p:to>
                                        <p:strVal val="visible"/>
                                      </p:to>
                                    </p:set>
                                    <p:animEffect transition="in" filter="wipe(up)">
                                      <p:cBhvr>
                                        <p:cTn id="16" dur="500"/>
                                        <p:tgtEl>
                                          <p:spTgt spid="7172"/>
                                        </p:tgtEl>
                                      </p:cBhvr>
                                    </p:animEffect>
                                  </p:childTnLst>
                                </p:cTn>
                              </p:par>
                              <p:par>
                                <p:cTn id="17" presetID="23" presetClass="entr" presetSubtype="16" fill="hold" nodeType="withEffect">
                                  <p:stCondLst>
                                    <p:cond delay="0"/>
                                  </p:stCondLst>
                                  <p:childTnLst>
                                    <p:set>
                                      <p:cBhvr>
                                        <p:cTn id="18" dur="1" fill="hold">
                                          <p:stCondLst>
                                            <p:cond delay="0"/>
                                          </p:stCondLst>
                                        </p:cTn>
                                        <p:tgtEl>
                                          <p:spTgt spid="7179"/>
                                        </p:tgtEl>
                                        <p:attrNameLst>
                                          <p:attrName>style.visibility</p:attrName>
                                        </p:attrNameLst>
                                      </p:cBhvr>
                                      <p:to>
                                        <p:strVal val="visible"/>
                                      </p:to>
                                    </p:set>
                                    <p:anim calcmode="lin" valueType="num">
                                      <p:cBhvr>
                                        <p:cTn id="19" dur="500" fill="hold"/>
                                        <p:tgtEl>
                                          <p:spTgt spid="7179"/>
                                        </p:tgtEl>
                                        <p:attrNameLst>
                                          <p:attrName>ppt_w</p:attrName>
                                        </p:attrNameLst>
                                      </p:cBhvr>
                                      <p:tavLst>
                                        <p:tav tm="0">
                                          <p:val>
                                            <p:fltVal val="0"/>
                                          </p:val>
                                        </p:tav>
                                        <p:tav tm="100000">
                                          <p:val>
                                            <p:strVal val="#ppt_w"/>
                                          </p:val>
                                        </p:tav>
                                      </p:tavLst>
                                    </p:anim>
                                    <p:anim calcmode="lin" valueType="num">
                                      <p:cBhvr>
                                        <p:cTn id="20" dur="500" fill="hold"/>
                                        <p:tgtEl>
                                          <p:spTgt spid="717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4337"/>
          <p:cNvSpPr txBox="1"/>
          <p:nvPr/>
        </p:nvSpPr>
        <p:spPr>
          <a:xfrm>
            <a:off x="467360" y="1196340"/>
            <a:ext cx="8353425" cy="1066800"/>
          </a:xfrm>
          <a:prstGeom prst="rect">
            <a:avLst/>
          </a:prstGeom>
          <a:noFill/>
          <a:ln w="9525">
            <a:noFill/>
            <a:miter/>
          </a:ln>
        </p:spPr>
        <p:txBody>
          <a:bodyPr>
            <a:spAutoFit/>
          </a:bodyPr>
          <a:lstStyle/>
          <a:p>
            <a:pPr lvl="0" eaLnBrk="0" fontAlgn="base" hangingPunct="0"/>
            <a:r>
              <a:rPr lang="en-US" altLang="zh-CN" sz="3200" b="1">
                <a:solidFill>
                  <a:srgbClr val="902086"/>
                </a:solidFill>
                <a:latin typeface="Aharoni" charset="0"/>
                <a:ea typeface="宋体" pitchFamily="2" charset="-122"/>
              </a:rPr>
              <a:t>Read the passage and answer the questions: </a:t>
            </a:r>
          </a:p>
        </p:txBody>
      </p:sp>
      <p:sp>
        <p:nvSpPr>
          <p:cNvPr id="14339" name="文本框 14338"/>
          <p:cNvSpPr txBox="1"/>
          <p:nvPr/>
        </p:nvSpPr>
        <p:spPr>
          <a:xfrm>
            <a:off x="4140200" y="2276158"/>
            <a:ext cx="4019550" cy="609600"/>
          </a:xfrm>
          <a:prstGeom prst="rect">
            <a:avLst/>
          </a:prstGeom>
          <a:noFill/>
          <a:ln w="9525">
            <a:noFill/>
            <a:miter/>
          </a:ln>
        </p:spPr>
        <p:txBody>
          <a:bodyPr>
            <a:spAutoFit/>
          </a:bodyPr>
          <a:lstStyle/>
          <a:p>
            <a:pPr lvl="0" algn="ctr" fontAlgn="base"/>
            <a:r>
              <a:rPr lang="en-US" altLang="zh-CN" sz="3400" b="1">
                <a:latin typeface="Aharoni" charset="0"/>
                <a:ea typeface="宋体" pitchFamily="2" charset="-122"/>
              </a:rPr>
              <a:t>2. Is Gina tidy?</a:t>
            </a:r>
          </a:p>
        </p:txBody>
      </p:sp>
      <p:sp>
        <p:nvSpPr>
          <p:cNvPr id="14340" name="文本框 14339"/>
          <p:cNvSpPr txBox="1"/>
          <p:nvPr/>
        </p:nvSpPr>
        <p:spPr>
          <a:xfrm>
            <a:off x="467043" y="2276475"/>
            <a:ext cx="3516312" cy="609600"/>
          </a:xfrm>
          <a:prstGeom prst="rect">
            <a:avLst/>
          </a:prstGeom>
          <a:noFill/>
          <a:ln w="9525">
            <a:noFill/>
            <a:miter/>
          </a:ln>
        </p:spPr>
        <p:txBody>
          <a:bodyPr>
            <a:spAutoFit/>
          </a:bodyPr>
          <a:lstStyle/>
          <a:p>
            <a:pPr lvl="0" fontAlgn="base"/>
            <a:r>
              <a:rPr lang="en-US" altLang="zh-CN" sz="3400" b="1">
                <a:solidFill>
                  <a:schemeClr val="tx1"/>
                </a:solidFill>
                <a:latin typeface="Aharoni" charset="0"/>
                <a:ea typeface="宋体" pitchFamily="2" charset="-122"/>
              </a:rPr>
              <a:t>1. Is Kate tidy?</a:t>
            </a:r>
          </a:p>
        </p:txBody>
      </p:sp>
      <p:pic>
        <p:nvPicPr>
          <p:cNvPr id="14342" name="图片 14341" descr="23-2"/>
          <p:cNvPicPr>
            <a:picLocks noChangeAspect="1"/>
          </p:cNvPicPr>
          <p:nvPr/>
        </p:nvPicPr>
        <p:blipFill>
          <a:blip r:embed="rId2" cstate="print"/>
          <a:stretch>
            <a:fillRect/>
          </a:stretch>
        </p:blipFill>
        <p:spPr>
          <a:xfrm>
            <a:off x="2267585" y="3068955"/>
            <a:ext cx="4249738" cy="2790825"/>
          </a:xfrm>
          <a:prstGeom prst="rect">
            <a:avLst/>
          </a:prstGeom>
          <a:noFill/>
          <a:ln w="9525">
            <a:noFill/>
            <a:miter/>
          </a:ln>
        </p:spPr>
      </p:pic>
      <p:sp>
        <p:nvSpPr>
          <p:cNvPr id="2" name="文本框 1"/>
          <p:cNvSpPr txBox="1"/>
          <p:nvPr/>
        </p:nvSpPr>
        <p:spPr>
          <a:xfrm>
            <a:off x="971550" y="404495"/>
            <a:ext cx="1986280" cy="640080"/>
          </a:xfrm>
          <a:prstGeom prst="rect">
            <a:avLst/>
          </a:prstGeom>
          <a:noFill/>
        </p:spPr>
        <p:txBody>
          <a:bodyPr wrap="none" rtlCol="0" anchor="t">
            <a:spAutoFit/>
          </a:bodyPr>
          <a:lstStyle/>
          <a:p>
            <a:r>
              <a:rPr lang="zh-CN" altLang="en-US" sz="3600" b="1">
                <a:ln w="9525" cap="flat" cmpd="sng">
                  <a:solidFill>
                    <a:srgbClr val="008000"/>
                  </a:solidFill>
                  <a:prstDash val="solid"/>
                  <a:headEnd type="none" w="med" len="med"/>
                  <a:tailEnd type="none" w="med" len="med"/>
                </a:ln>
                <a:solidFill>
                  <a:srgbClr val="B60A9F"/>
                </a:solidFill>
                <a:effectLst>
                  <a:outerShdw dist="563972" dir="14049740" sx="125000" sy="125000" algn="tl" rotWithShape="0">
                    <a:srgbClr val="C7DFD3">
                      <a:alpha val="79999"/>
                    </a:srgbClr>
                  </a:outerShdw>
                </a:effectLst>
                <a:latin typeface="Arial" charset="0"/>
                <a:ea typeface="Arial" charset="0"/>
                <a:sym typeface="+mn-ea"/>
              </a:rPr>
              <a:t>Reading</a:t>
            </a: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left)">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340"/>
                                        </p:tgtEl>
                                        <p:attrNameLst>
                                          <p:attrName>style.visibility</p:attrName>
                                        </p:attrNameLst>
                                      </p:cBhvr>
                                      <p:to>
                                        <p:strVal val="visible"/>
                                      </p:to>
                                    </p:set>
                                    <p:animEffect transition="in" filter="wipe(left)">
                                      <p:cBhvr>
                                        <p:cTn id="12" dur="500"/>
                                        <p:tgtEl>
                                          <p:spTgt spid="143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339"/>
                                        </p:tgtEl>
                                        <p:attrNameLst>
                                          <p:attrName>style.visibility</p:attrName>
                                        </p:attrNameLst>
                                      </p:cBhvr>
                                      <p:to>
                                        <p:strVal val="visible"/>
                                      </p:to>
                                    </p:set>
                                    <p:animEffect transition="in" filter="wipe(left)">
                                      <p:cBhvr>
                                        <p:cTn id="17" dur="500"/>
                                        <p:tgtEl>
                                          <p:spTgt spid="1433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342"/>
                                        </p:tgtEl>
                                        <p:attrNameLst>
                                          <p:attrName>style.visibility</p:attrName>
                                        </p:attrNameLst>
                                      </p:cBhvr>
                                      <p:to>
                                        <p:strVal val="visible"/>
                                      </p:to>
                                    </p:set>
                                    <p:animEffect transition="in" filter="blinds(horizontal)">
                                      <p:cBhvr>
                                        <p:cTn id="22" dur="500"/>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P spid="143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5361"/>
          <p:cNvSpPr/>
          <p:nvPr/>
        </p:nvSpPr>
        <p:spPr>
          <a:xfrm>
            <a:off x="251460" y="908685"/>
            <a:ext cx="4177665" cy="4645025"/>
          </a:xfrm>
          <a:prstGeom prst="rect">
            <a:avLst/>
          </a:prstGeom>
          <a:solidFill>
            <a:schemeClr val="bg1"/>
          </a:solidFill>
          <a:ln w="9525">
            <a:solidFill>
              <a:srgbClr val="FF0000"/>
            </a:solidFill>
            <a:miter/>
          </a:ln>
        </p:spPr>
        <p:txBody>
          <a:bodyPr wrap="square">
            <a:spAutoFit/>
          </a:bodyPr>
          <a:lstStyle/>
          <a:p>
            <a:pPr lvl="0" fontAlgn="ctr">
              <a:lnSpc>
                <a:spcPct val="130000"/>
              </a:lnSpc>
            </a:pPr>
            <a:r>
              <a:rPr lang="zh-CN" altLang="en-US" sz="3400" b="1">
                <a:solidFill>
                  <a:srgbClr val="0000FF"/>
                </a:solidFill>
                <a:latin typeface="Times New Roman" pitchFamily="18" charset="0"/>
                <a:ea typeface="方正黑体_GBK" pitchFamily="1" charset="-122"/>
              </a:rPr>
              <a:t>    </a:t>
            </a:r>
            <a:r>
              <a:rPr lang="en-US" altLang="zh-CN" sz="2800" b="1">
                <a:solidFill>
                  <a:srgbClr val="0000FF"/>
                </a:solidFill>
                <a:latin typeface="Aharoni" charset="0"/>
                <a:ea typeface="方正黑体_GBK" pitchFamily="1" charset="-122"/>
              </a:rPr>
              <a:t>I’m Kate, and my sister is Gina. I’m tidy, but Gina is not. In our room, my books and tapes are in the bookcase. My keys are in my schoolbag. I have a clock. It’s on the desk. </a:t>
            </a:r>
            <a:endParaRPr lang="en-US" altLang="zh-CN" sz="2800" b="1">
              <a:latin typeface="Aharoni" charset="0"/>
              <a:ea typeface="方正黑体_GBK" pitchFamily="1" charset="-122"/>
            </a:endParaRPr>
          </a:p>
        </p:txBody>
      </p:sp>
      <p:sp>
        <p:nvSpPr>
          <p:cNvPr id="16386" name="矩形 16385"/>
          <p:cNvSpPr/>
          <p:nvPr/>
        </p:nvSpPr>
        <p:spPr>
          <a:xfrm>
            <a:off x="4500245" y="332740"/>
            <a:ext cx="4289425" cy="5813899"/>
          </a:xfrm>
          <a:prstGeom prst="rect">
            <a:avLst/>
          </a:prstGeom>
          <a:solidFill>
            <a:schemeClr val="bg1"/>
          </a:solidFill>
          <a:ln w="9525">
            <a:solidFill>
              <a:srgbClr val="FF0000"/>
            </a:solidFill>
            <a:miter/>
          </a:ln>
        </p:spPr>
        <p:txBody>
          <a:bodyPr wrap="square">
            <a:spAutoFit/>
          </a:bodyPr>
          <a:lstStyle/>
          <a:p>
            <a:pPr lvl="0" fontAlgn="ctr">
              <a:lnSpc>
                <a:spcPct val="130000"/>
              </a:lnSpc>
            </a:pPr>
            <a:r>
              <a:rPr lang="zh-CN" altLang="en-US" sz="3400" b="1" dirty="0">
                <a:solidFill>
                  <a:srgbClr val="9900FF"/>
                </a:solidFill>
                <a:latin typeface="Times New Roman" pitchFamily="18" charset="0"/>
                <a:ea typeface="方正黑体_GBK" pitchFamily="1" charset="-122"/>
              </a:rPr>
              <a:t> </a:t>
            </a:r>
            <a:r>
              <a:rPr lang="en-US" altLang="zh-CN" sz="2800" b="1" dirty="0" smtClean="0">
                <a:solidFill>
                  <a:srgbClr val="9900FF"/>
                </a:solidFill>
                <a:latin typeface="Aharoni" charset="0"/>
                <a:ea typeface="方正黑体_GBK" pitchFamily="1" charset="-122"/>
              </a:rPr>
              <a:t>Gina’s </a:t>
            </a:r>
            <a:r>
              <a:rPr lang="en-US" altLang="zh-CN" sz="2800" b="1" dirty="0">
                <a:solidFill>
                  <a:srgbClr val="9900FF"/>
                </a:solidFill>
                <a:latin typeface="Aharoni" charset="0"/>
                <a:ea typeface="方正黑体_GBK" pitchFamily="1" charset="-122"/>
              </a:rPr>
              <a:t>books are everywhere – on her bed, on the sofa and under the chair. The white model plane is hers. It’s under the desk. “Where are my keys? Where’s my ruler? Where’s my schoolbag?” Gina always asks.</a:t>
            </a:r>
            <a:r>
              <a:rPr lang="en-US" altLang="zh-CN" sz="2800" b="1" dirty="0">
                <a:latin typeface="Aharoni" charset="0"/>
                <a:ea typeface="方正黑体_GBK" pitchFamily="1" charset="-122"/>
              </a:rPr>
              <a:t> </a:t>
            </a: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with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ox(in)">
                                      <p:cBhvr>
                                        <p:cTn id="7" dur="500"/>
                                        <p:tgtEl>
                                          <p:spTgt spid="15362"/>
                                        </p:tgtEl>
                                      </p:cBhvr>
                                    </p:animEffect>
                                  </p:childTnLst>
                                </p:cTn>
                              </p:par>
                              <p:par>
                                <p:cTn id="8" presetID="4" presetClass="entr" presetSubtype="16" fill="hold" nodeType="withEffect">
                                  <p:stCondLst>
                                    <p:cond delay="0"/>
                                  </p:stCondLst>
                                  <p:childTnLst>
                                    <p:set>
                                      <p:cBhvr>
                                        <p:cTn id="9" dur="1" fill="hold">
                                          <p:stCondLst>
                                            <p:cond delay="0"/>
                                          </p:stCondLst>
                                        </p:cTn>
                                        <p:tgtEl>
                                          <p:spTgt spid="16386">
                                            <p:txEl>
                                              <p:pRg st="0" end="0"/>
                                            </p:txEl>
                                          </p:spTgt>
                                        </p:tgtEl>
                                        <p:attrNameLst>
                                          <p:attrName>style.visibility</p:attrName>
                                        </p:attrNameLst>
                                      </p:cBhvr>
                                      <p:to>
                                        <p:strVal val="visible"/>
                                      </p:to>
                                    </p:set>
                                    <p:animEffect transition="in" filter="box(in)">
                                      <p:cBhvr>
                                        <p:cTn id="10" dur="500"/>
                                        <p:tgtEl>
                                          <p:spTgt spid="1638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756285" y="1052830"/>
            <a:ext cx="5843270" cy="4509770"/>
          </a:xfrm>
          <a:prstGeom prst="rect">
            <a:avLst/>
          </a:prstGeom>
          <a:solidFill>
            <a:schemeClr val="bg1"/>
          </a:solidFill>
          <a:ln w="9525">
            <a:solidFill>
              <a:srgbClr val="FF0000"/>
            </a:solidFill>
            <a:miter/>
          </a:ln>
        </p:spPr>
        <p:txBody>
          <a:bodyPr wrap="square">
            <a:spAutoFit/>
          </a:bodyPr>
          <a:lstStyle/>
          <a:p>
            <a:pPr marL="0" indent="0"/>
            <a:r>
              <a:rPr lang="zh-CN" altLang="en-US" sz="2400" b="1" u="none" dirty="0">
                <a:solidFill>
                  <a:srgbClr val="FF0000"/>
                </a:solidFill>
                <a:latin typeface="Aharoni" charset="0"/>
                <a:ea typeface="NEU-BZ-S92" charset="0"/>
                <a:cs typeface="NEU-BZ-S92" charset="0"/>
              </a:rPr>
              <a:t>☆</a:t>
            </a:r>
            <a:r>
              <a:rPr lang="zh-CN" altLang="en-US" sz="2400" b="1" u="none" dirty="0">
                <a:solidFill>
                  <a:srgbClr val="FF0000"/>
                </a:solidFill>
                <a:latin typeface="Aharoni" charset="0"/>
                <a:ea typeface="方正黑体_GBK" charset="0"/>
                <a:cs typeface="方正黑体_GBK" charset="0"/>
              </a:rPr>
              <a:t>教材解读</a:t>
            </a:r>
            <a:r>
              <a:rPr lang="zh-CN" altLang="en-US" sz="2400" b="1" u="none" dirty="0">
                <a:solidFill>
                  <a:srgbClr val="FF0000"/>
                </a:solidFill>
                <a:latin typeface="Aharoni" charset="0"/>
                <a:ea typeface="NEU-BZ-S92" charset="0"/>
                <a:cs typeface="NEU-BZ-S92" charset="0"/>
              </a:rPr>
              <a:t>☆</a:t>
            </a:r>
          </a:p>
          <a:p>
            <a:r>
              <a:rPr lang="en-US" altLang="zh-CN" sz="2400" b="1" u="sng" dirty="0">
                <a:solidFill>
                  <a:srgbClr val="902086"/>
                </a:solidFill>
                <a:latin typeface="Aharoni" charset="0"/>
                <a:ea typeface="NEU-HZ-S92" charset="0"/>
                <a:cs typeface="NEU-HZ-S92" charset="0"/>
              </a:rPr>
              <a:t>1.I’m</a:t>
            </a:r>
            <a:r>
              <a:rPr lang="en-US" altLang="zh-CN" sz="2400" b="1" u="sng" dirty="0">
                <a:solidFill>
                  <a:srgbClr val="902086"/>
                </a:solidFill>
                <a:latin typeface="Aharoni" charset="0"/>
                <a:ea typeface="方正书宋_GBK" charset="0"/>
                <a:cs typeface="方正书宋_GBK" charset="0"/>
              </a:rPr>
              <a:t> </a:t>
            </a:r>
            <a:r>
              <a:rPr lang="en-US" altLang="zh-CN" sz="2400" b="1" u="sng" dirty="0" err="1">
                <a:solidFill>
                  <a:srgbClr val="902086"/>
                </a:solidFill>
                <a:latin typeface="Aharoni" charset="0"/>
                <a:ea typeface="NEU-HZ-S92" charset="0"/>
                <a:cs typeface="NEU-HZ-S92" charset="0"/>
              </a:rPr>
              <a:t>Kate</a:t>
            </a:r>
            <a:r>
              <a:rPr lang="en-US" altLang="zh-CN" sz="2400" b="1" u="sng" dirty="0" err="1">
                <a:solidFill>
                  <a:srgbClr val="902086"/>
                </a:solidFill>
                <a:latin typeface="Aharoni" charset="0"/>
                <a:ea typeface="方正书宋_GBK" charset="0"/>
                <a:cs typeface="方正书宋_GBK" charset="0"/>
              </a:rPr>
              <a:t>,</a:t>
            </a:r>
            <a:r>
              <a:rPr lang="en-US" altLang="zh-CN" sz="2400" b="1" u="sng" dirty="0" err="1">
                <a:solidFill>
                  <a:srgbClr val="902086"/>
                </a:solidFill>
                <a:latin typeface="Aharoni" charset="0"/>
                <a:ea typeface="NEU-HZ-S92" charset="0"/>
                <a:cs typeface="NEU-HZ-S92" charset="0"/>
              </a:rPr>
              <a:t>and</a:t>
            </a:r>
            <a:r>
              <a:rPr lang="en-US" altLang="zh-CN" sz="2400" b="1" u="sng" dirty="0">
                <a:solidFill>
                  <a:srgbClr val="902086"/>
                </a:solidFill>
                <a:latin typeface="Aharoni" charset="0"/>
                <a:ea typeface="方正书宋_GBK" charset="0"/>
                <a:cs typeface="方正书宋_GBK" charset="0"/>
              </a:rPr>
              <a:t> </a:t>
            </a:r>
            <a:r>
              <a:rPr lang="en-US" altLang="zh-CN" sz="2400" b="1" u="sng" dirty="0">
                <a:solidFill>
                  <a:srgbClr val="902086"/>
                </a:solidFill>
                <a:latin typeface="Aharoni" charset="0"/>
                <a:ea typeface="NEU-HZ-S92" charset="0"/>
                <a:cs typeface="NEU-HZ-S92" charset="0"/>
              </a:rPr>
              <a:t>my</a:t>
            </a:r>
            <a:r>
              <a:rPr lang="en-US" altLang="zh-CN" sz="2400" b="1" u="sng" dirty="0">
                <a:solidFill>
                  <a:srgbClr val="902086"/>
                </a:solidFill>
                <a:latin typeface="Aharoni" charset="0"/>
                <a:ea typeface="方正书宋_GBK" charset="0"/>
                <a:cs typeface="方正书宋_GBK" charset="0"/>
              </a:rPr>
              <a:t> </a:t>
            </a:r>
            <a:r>
              <a:rPr lang="en-US" altLang="zh-CN" sz="2400" b="1" u="sng" dirty="0">
                <a:solidFill>
                  <a:srgbClr val="902086"/>
                </a:solidFill>
                <a:latin typeface="Aharoni" charset="0"/>
                <a:ea typeface="NEU-HZ-S92" charset="0"/>
                <a:cs typeface="NEU-HZ-S92" charset="0"/>
              </a:rPr>
              <a:t>sister</a:t>
            </a:r>
            <a:r>
              <a:rPr lang="en-US" altLang="zh-CN" sz="2400" b="1" u="sng" dirty="0">
                <a:solidFill>
                  <a:srgbClr val="902086"/>
                </a:solidFill>
                <a:latin typeface="Aharoni" charset="0"/>
                <a:ea typeface="方正书宋_GBK" charset="0"/>
                <a:cs typeface="方正书宋_GBK" charset="0"/>
              </a:rPr>
              <a:t> </a:t>
            </a:r>
            <a:r>
              <a:rPr lang="en-US" altLang="zh-CN" sz="2400" b="1" u="sng" dirty="0">
                <a:solidFill>
                  <a:srgbClr val="902086"/>
                </a:solidFill>
                <a:latin typeface="Aharoni" charset="0"/>
                <a:ea typeface="NEU-HZ-S92" charset="0"/>
                <a:cs typeface="NEU-HZ-S92" charset="0"/>
              </a:rPr>
              <a:t>is</a:t>
            </a:r>
            <a:r>
              <a:rPr lang="en-US" altLang="zh-CN" sz="2400" b="1" u="sng" dirty="0">
                <a:solidFill>
                  <a:srgbClr val="902086"/>
                </a:solidFill>
                <a:latin typeface="Aharoni" charset="0"/>
                <a:ea typeface="方正书宋_GBK" charset="0"/>
                <a:cs typeface="方正书宋_GBK" charset="0"/>
              </a:rPr>
              <a:t> </a:t>
            </a:r>
            <a:r>
              <a:rPr lang="en-US" altLang="zh-CN" sz="2400" b="1" u="sng" dirty="0" err="1">
                <a:solidFill>
                  <a:srgbClr val="902086"/>
                </a:solidFill>
                <a:latin typeface="Aharoni" charset="0"/>
                <a:ea typeface="NEU-HZ-S92" charset="0"/>
                <a:cs typeface="NEU-HZ-S92" charset="0"/>
              </a:rPr>
              <a:t>Gina.I’m</a:t>
            </a:r>
            <a:r>
              <a:rPr lang="en-US" altLang="zh-CN" sz="2400" b="1" u="sng" dirty="0">
                <a:solidFill>
                  <a:srgbClr val="902086"/>
                </a:solidFill>
                <a:latin typeface="Aharoni" charset="0"/>
                <a:ea typeface="方正书宋_GBK" charset="0"/>
                <a:cs typeface="方正书宋_GBK" charset="0"/>
              </a:rPr>
              <a:t> </a:t>
            </a:r>
            <a:r>
              <a:rPr lang="en-US" altLang="zh-CN" sz="2400" b="1" u="sng" dirty="0" err="1">
                <a:solidFill>
                  <a:srgbClr val="902086"/>
                </a:solidFill>
                <a:latin typeface="Aharoni" charset="0"/>
                <a:ea typeface="NEU-HZ-S92" charset="0"/>
                <a:cs typeface="NEU-HZ-S92" charset="0"/>
              </a:rPr>
              <a:t>tidy</a:t>
            </a:r>
            <a:r>
              <a:rPr lang="en-US" altLang="zh-CN" sz="2400" b="1" u="sng" dirty="0" err="1">
                <a:solidFill>
                  <a:srgbClr val="902086"/>
                </a:solidFill>
                <a:latin typeface="Aharoni" charset="0"/>
                <a:ea typeface="方正书宋_GBK" charset="0"/>
                <a:cs typeface="方正书宋_GBK" charset="0"/>
              </a:rPr>
              <a:t>,</a:t>
            </a:r>
            <a:r>
              <a:rPr lang="en-US" altLang="zh-CN" sz="2400" b="1" u="sng" dirty="0" err="1">
                <a:solidFill>
                  <a:srgbClr val="902086"/>
                </a:solidFill>
                <a:latin typeface="Aharoni" charset="0"/>
                <a:ea typeface="NEU-HZ-S92" charset="0"/>
                <a:cs typeface="NEU-HZ-S92" charset="0"/>
              </a:rPr>
              <a:t>but</a:t>
            </a:r>
            <a:r>
              <a:rPr lang="en-US" altLang="zh-CN" sz="2400" b="1" u="sng" dirty="0">
                <a:solidFill>
                  <a:srgbClr val="902086"/>
                </a:solidFill>
                <a:latin typeface="Aharoni" charset="0"/>
                <a:ea typeface="方正书宋_GBK" charset="0"/>
                <a:cs typeface="方正书宋_GBK" charset="0"/>
              </a:rPr>
              <a:t> </a:t>
            </a:r>
            <a:r>
              <a:rPr lang="en-US" altLang="zh-CN" sz="2400" b="1" u="sng" dirty="0">
                <a:solidFill>
                  <a:srgbClr val="902086"/>
                </a:solidFill>
                <a:latin typeface="Aharoni" charset="0"/>
                <a:ea typeface="NEU-HZ-S92" charset="0"/>
                <a:cs typeface="NEU-HZ-S92" charset="0"/>
              </a:rPr>
              <a:t>Gina</a:t>
            </a:r>
            <a:r>
              <a:rPr lang="en-US" altLang="zh-CN" sz="2400" b="1" u="sng" dirty="0">
                <a:solidFill>
                  <a:srgbClr val="902086"/>
                </a:solidFill>
                <a:latin typeface="Aharoni" charset="0"/>
                <a:ea typeface="方正书宋_GBK" charset="0"/>
                <a:cs typeface="方正书宋_GBK" charset="0"/>
              </a:rPr>
              <a:t> </a:t>
            </a:r>
            <a:r>
              <a:rPr lang="en-US" altLang="zh-CN" sz="2400" b="1" u="sng" dirty="0">
                <a:solidFill>
                  <a:srgbClr val="902086"/>
                </a:solidFill>
                <a:latin typeface="Aharoni" charset="0"/>
                <a:ea typeface="NEU-HZ-S92" charset="0"/>
                <a:cs typeface="NEU-HZ-S92" charset="0"/>
              </a:rPr>
              <a:t>is</a:t>
            </a:r>
            <a:r>
              <a:rPr lang="en-US" altLang="zh-CN" sz="2400" b="1" u="sng" dirty="0">
                <a:solidFill>
                  <a:srgbClr val="902086"/>
                </a:solidFill>
                <a:latin typeface="Aharoni" charset="0"/>
                <a:ea typeface="方正书宋_GBK" charset="0"/>
                <a:cs typeface="方正书宋_GBK" charset="0"/>
              </a:rPr>
              <a:t> </a:t>
            </a:r>
            <a:r>
              <a:rPr lang="en-US" altLang="zh-CN" sz="2400" b="1" u="sng" dirty="0">
                <a:solidFill>
                  <a:srgbClr val="902086"/>
                </a:solidFill>
                <a:latin typeface="Aharoni" charset="0"/>
                <a:ea typeface="NEU-HZ-S92" charset="0"/>
                <a:cs typeface="NEU-HZ-S92" charset="0"/>
              </a:rPr>
              <a:t>not. </a:t>
            </a:r>
          </a:p>
          <a:p>
            <a:r>
              <a:rPr lang="en-US" altLang="zh-CN" sz="2400" b="1" u="none" dirty="0">
                <a:solidFill>
                  <a:srgbClr val="FF0000"/>
                </a:solidFill>
                <a:latin typeface="Aharoni" charset="0"/>
                <a:ea typeface="NEU-BZ-S92" charset="0"/>
                <a:cs typeface="NEU-BZ-S92" charset="0"/>
              </a:rPr>
              <a:t>and</a:t>
            </a:r>
            <a:r>
              <a:rPr lang="zh-CN" altLang="en-US" sz="2400" b="1" u="none" dirty="0">
                <a:solidFill>
                  <a:srgbClr val="000000"/>
                </a:solidFill>
                <a:latin typeface="Aharoni" charset="0"/>
                <a:ea typeface="方正书宋_GBK" charset="0"/>
                <a:cs typeface="方正书宋_GBK" charset="0"/>
              </a:rPr>
              <a:t>和</a:t>
            </a:r>
            <a:r>
              <a:rPr lang="en-US" altLang="zh-CN" sz="2400" b="1" u="none" dirty="0">
                <a:solidFill>
                  <a:srgbClr val="FF0000"/>
                </a:solidFill>
                <a:latin typeface="Aharoni" charset="0"/>
                <a:ea typeface="NEU-BZ-S92" charset="0"/>
                <a:cs typeface="NEU-BZ-S92" charset="0"/>
              </a:rPr>
              <a:t>but</a:t>
            </a:r>
            <a:r>
              <a:rPr lang="zh-CN" altLang="en-US" sz="2400" b="1" u="none" dirty="0">
                <a:solidFill>
                  <a:srgbClr val="000000"/>
                </a:solidFill>
                <a:latin typeface="Aharoni" charset="0"/>
                <a:ea typeface="方正书宋_GBK" charset="0"/>
                <a:cs typeface="方正书宋_GBK" charset="0"/>
              </a:rPr>
              <a:t>是连词</a:t>
            </a:r>
            <a:r>
              <a:rPr lang="en-US" altLang="zh-CN" sz="2400" b="1" u="none" dirty="0">
                <a:solidFill>
                  <a:srgbClr val="000000"/>
                </a:solidFill>
                <a:latin typeface="Aharoni" charset="0"/>
                <a:ea typeface="方正书宋_GBK" charset="0"/>
                <a:cs typeface="方正书宋_GBK" charset="0"/>
              </a:rPr>
              <a:t>,</a:t>
            </a:r>
            <a:r>
              <a:rPr lang="zh-CN" altLang="en-US" sz="2400" b="1" u="none" dirty="0">
                <a:solidFill>
                  <a:srgbClr val="000000"/>
                </a:solidFill>
                <a:latin typeface="Aharoni" charset="0"/>
                <a:ea typeface="方正书宋_GBK" charset="0"/>
                <a:cs typeface="方正书宋_GBK" charset="0"/>
              </a:rPr>
              <a:t>把两个短句并列连接成一个较长的句子</a:t>
            </a:r>
            <a:r>
              <a:rPr lang="en-US" altLang="zh-CN" sz="2400" b="1" u="none" dirty="0">
                <a:solidFill>
                  <a:srgbClr val="000000"/>
                </a:solidFill>
                <a:latin typeface="Aharoni" charset="0"/>
                <a:ea typeface="方正书宋_GBK" charset="0"/>
                <a:cs typeface="方正书宋_GBK" charset="0"/>
              </a:rPr>
              <a:t>,</a:t>
            </a:r>
            <a:r>
              <a:rPr lang="zh-CN" altLang="en-US" sz="2400" b="1" u="none" dirty="0">
                <a:solidFill>
                  <a:srgbClr val="000000"/>
                </a:solidFill>
                <a:latin typeface="Aharoni" charset="0"/>
                <a:ea typeface="方正书宋_GBK" charset="0"/>
                <a:cs typeface="方正书宋_GBK" charset="0"/>
              </a:rPr>
              <a:t>叫“</a:t>
            </a:r>
            <a:r>
              <a:rPr lang="zh-CN" altLang="en-US" sz="2400" b="1" u="none" dirty="0">
                <a:solidFill>
                  <a:srgbClr val="FF0000"/>
                </a:solidFill>
                <a:latin typeface="Aharoni" charset="0"/>
                <a:ea typeface="方正书宋_GBK" charset="0"/>
                <a:cs typeface="方正书宋_GBK" charset="0"/>
              </a:rPr>
              <a:t>并列句</a:t>
            </a:r>
            <a:r>
              <a:rPr lang="zh-CN" altLang="en-US" sz="2400" b="1" u="none" dirty="0">
                <a:solidFill>
                  <a:srgbClr val="000000"/>
                </a:solidFill>
                <a:latin typeface="Aharoni" charset="0"/>
                <a:ea typeface="方正书宋_GBK" charset="0"/>
                <a:cs typeface="方正书宋_GBK" charset="0"/>
              </a:rPr>
              <a:t>”。</a:t>
            </a:r>
            <a:r>
              <a:rPr lang="en-US" altLang="zh-CN" sz="2400" b="1" u="none" dirty="0">
                <a:solidFill>
                  <a:srgbClr val="000000"/>
                </a:solidFill>
                <a:latin typeface="Aharoni" charset="0"/>
                <a:ea typeface="NEU-BZ-S92" charset="0"/>
                <a:cs typeface="NEU-BZ-S92" charset="0"/>
              </a:rPr>
              <a:t>and</a:t>
            </a:r>
            <a:r>
              <a:rPr lang="en-US" altLang="zh-CN" sz="2400" b="1" u="none" dirty="0">
                <a:solidFill>
                  <a:srgbClr val="000000"/>
                </a:solidFill>
                <a:latin typeface="Aharoni" charset="0"/>
                <a:ea typeface="方正书宋_GBK" charset="0"/>
                <a:cs typeface="方正书宋_GBK" charset="0"/>
              </a:rPr>
              <a:t> </a:t>
            </a:r>
            <a:r>
              <a:rPr lang="zh-CN" altLang="en-US" sz="2400" b="1" u="none" dirty="0">
                <a:solidFill>
                  <a:srgbClr val="000000"/>
                </a:solidFill>
                <a:latin typeface="Aharoni" charset="0"/>
                <a:ea typeface="方正书宋_GBK" charset="0"/>
                <a:cs typeface="方正书宋_GBK" charset="0"/>
              </a:rPr>
              <a:t>表示</a:t>
            </a:r>
            <a:r>
              <a:rPr lang="zh-CN" altLang="en-US" sz="2400" b="1" u="none" dirty="0">
                <a:solidFill>
                  <a:srgbClr val="FF0000"/>
                </a:solidFill>
                <a:latin typeface="Aharoni" charset="0"/>
                <a:ea typeface="方正书宋_GBK" charset="0"/>
                <a:cs typeface="方正书宋_GBK" charset="0"/>
              </a:rPr>
              <a:t>顺接</a:t>
            </a:r>
            <a:r>
              <a:rPr lang="en-US" altLang="zh-CN" sz="2400" b="1" u="none" dirty="0">
                <a:solidFill>
                  <a:srgbClr val="000000"/>
                </a:solidFill>
                <a:latin typeface="Aharoni" charset="0"/>
                <a:ea typeface="方正书宋_GBK" charset="0"/>
                <a:cs typeface="方正书宋_GBK" charset="0"/>
              </a:rPr>
              <a:t>,</a:t>
            </a:r>
            <a:r>
              <a:rPr lang="zh-CN" altLang="en-US" sz="2400" b="1" u="none" dirty="0">
                <a:solidFill>
                  <a:srgbClr val="000000"/>
                </a:solidFill>
                <a:latin typeface="Aharoni" charset="0"/>
                <a:ea typeface="方正书宋_GBK" charset="0"/>
                <a:cs typeface="方正书宋_GBK" charset="0"/>
              </a:rPr>
              <a:t>含义是“和</a:t>
            </a:r>
            <a:r>
              <a:rPr lang="en-US" altLang="zh-CN" sz="2400" b="1" u="none" dirty="0">
                <a:solidFill>
                  <a:srgbClr val="000000"/>
                </a:solidFill>
                <a:latin typeface="Aharoni" charset="0"/>
                <a:ea typeface="方正书宋_GBK" charset="0"/>
                <a:cs typeface="方正书宋_GBK" charset="0"/>
              </a:rPr>
              <a:t>;</a:t>
            </a:r>
            <a:r>
              <a:rPr lang="zh-CN" altLang="en-US" sz="2400" b="1" u="none" dirty="0">
                <a:solidFill>
                  <a:srgbClr val="000000"/>
                </a:solidFill>
                <a:latin typeface="Aharoni" charset="0"/>
                <a:ea typeface="方正书宋_GBK" charset="0"/>
                <a:cs typeface="方正书宋_GBK" charset="0"/>
              </a:rPr>
              <a:t>并且</a:t>
            </a:r>
            <a:r>
              <a:rPr lang="en-US" altLang="zh-CN" sz="2400" b="1" u="none" dirty="0">
                <a:solidFill>
                  <a:srgbClr val="000000"/>
                </a:solidFill>
                <a:latin typeface="Aharoni" charset="0"/>
                <a:ea typeface="方正书宋_GBK" charset="0"/>
                <a:cs typeface="方正书宋_GBK" charset="0"/>
              </a:rPr>
              <a:t>;</a:t>
            </a:r>
            <a:r>
              <a:rPr lang="zh-CN" altLang="en-US" sz="2400" b="1" u="none" dirty="0">
                <a:solidFill>
                  <a:srgbClr val="000000"/>
                </a:solidFill>
                <a:latin typeface="Aharoni" charset="0"/>
                <a:ea typeface="方正书宋_GBK" charset="0"/>
                <a:cs typeface="方正书宋_GBK" charset="0"/>
              </a:rPr>
              <a:t>而</a:t>
            </a:r>
            <a:r>
              <a:rPr lang="en-US" altLang="zh-CN" sz="2400" b="1" u="none" dirty="0">
                <a:solidFill>
                  <a:srgbClr val="000000"/>
                </a:solidFill>
                <a:latin typeface="Aharoni" charset="0"/>
                <a:ea typeface="方正书宋_GBK" charset="0"/>
                <a:cs typeface="方正书宋_GBK" charset="0"/>
              </a:rPr>
              <a:t>(</a:t>
            </a:r>
            <a:r>
              <a:rPr lang="zh-CN" altLang="en-US" sz="2400" b="1" u="none" dirty="0">
                <a:solidFill>
                  <a:srgbClr val="000000"/>
                </a:solidFill>
                <a:latin typeface="Aharoni" charset="0"/>
                <a:ea typeface="方正书宋_GBK" charset="0"/>
                <a:cs typeface="方正书宋_GBK" charset="0"/>
              </a:rPr>
              <a:t>且</a:t>
            </a:r>
            <a:r>
              <a:rPr lang="en-US" altLang="zh-CN" sz="2400" b="1" u="none" dirty="0">
                <a:solidFill>
                  <a:srgbClr val="000000"/>
                </a:solidFill>
                <a:latin typeface="Aharoni" charset="0"/>
                <a:ea typeface="方正书宋_GBK" charset="0"/>
                <a:cs typeface="方正书宋_GBK" charset="0"/>
              </a:rPr>
              <a:t>);</a:t>
            </a:r>
            <a:r>
              <a:rPr lang="zh-CN" altLang="en-US" sz="2400" b="1" u="none" dirty="0">
                <a:solidFill>
                  <a:srgbClr val="000000"/>
                </a:solidFill>
                <a:latin typeface="Aharoni" charset="0"/>
                <a:ea typeface="方正书宋_GBK" charset="0"/>
                <a:cs typeface="方正书宋_GBK" charset="0"/>
              </a:rPr>
              <a:t>同时”等</a:t>
            </a:r>
            <a:r>
              <a:rPr lang="en-US" altLang="zh-CN" sz="2400" b="1" u="none" dirty="0">
                <a:solidFill>
                  <a:srgbClr val="000000"/>
                </a:solidFill>
                <a:latin typeface="Aharoni" charset="0"/>
                <a:ea typeface="方正书宋_GBK" charset="0"/>
                <a:cs typeface="方正书宋_GBK" charset="0"/>
              </a:rPr>
              <a:t>;</a:t>
            </a:r>
            <a:r>
              <a:rPr lang="en-US" altLang="zh-CN" sz="2400" b="1" u="none" dirty="0">
                <a:solidFill>
                  <a:srgbClr val="000000"/>
                </a:solidFill>
                <a:latin typeface="Aharoni" charset="0"/>
                <a:ea typeface="NEU-BZ-S92" charset="0"/>
                <a:cs typeface="NEU-BZ-S92" charset="0"/>
              </a:rPr>
              <a:t>but</a:t>
            </a:r>
            <a:r>
              <a:rPr lang="en-US" altLang="zh-CN" sz="2400" b="1" u="none" dirty="0">
                <a:solidFill>
                  <a:srgbClr val="000000"/>
                </a:solidFill>
                <a:latin typeface="Aharoni" charset="0"/>
                <a:ea typeface="方正书宋_GBK" charset="0"/>
                <a:cs typeface="方正书宋_GBK" charset="0"/>
              </a:rPr>
              <a:t> </a:t>
            </a:r>
            <a:r>
              <a:rPr lang="zh-CN" altLang="en-US" sz="2400" b="1" u="none" dirty="0">
                <a:solidFill>
                  <a:srgbClr val="000000"/>
                </a:solidFill>
                <a:latin typeface="Aharoni" charset="0"/>
                <a:ea typeface="方正书宋_GBK" charset="0"/>
                <a:cs typeface="方正书宋_GBK" charset="0"/>
              </a:rPr>
              <a:t>表示</a:t>
            </a:r>
            <a:r>
              <a:rPr lang="zh-CN" altLang="en-US" sz="2400" b="1" u="none" dirty="0">
                <a:solidFill>
                  <a:srgbClr val="FF0000"/>
                </a:solidFill>
                <a:latin typeface="Aharoni" charset="0"/>
                <a:ea typeface="方正书宋_GBK" charset="0"/>
                <a:cs typeface="方正书宋_GBK" charset="0"/>
              </a:rPr>
              <a:t>转折</a:t>
            </a:r>
            <a:r>
              <a:rPr lang="en-US" altLang="zh-CN" sz="2400" b="1" u="none" dirty="0">
                <a:solidFill>
                  <a:srgbClr val="000000"/>
                </a:solidFill>
                <a:latin typeface="Aharoni" charset="0"/>
                <a:ea typeface="方正书宋_GBK" charset="0"/>
                <a:cs typeface="方正书宋_GBK" charset="0"/>
              </a:rPr>
              <a:t>,</a:t>
            </a:r>
            <a:r>
              <a:rPr lang="zh-CN" altLang="en-US" sz="2400" b="1" u="none" dirty="0">
                <a:solidFill>
                  <a:srgbClr val="000000"/>
                </a:solidFill>
                <a:latin typeface="Aharoni" charset="0"/>
                <a:ea typeface="方正书宋_GBK" charset="0"/>
                <a:cs typeface="方正书宋_GBK" charset="0"/>
              </a:rPr>
              <a:t>含义是“但是</a:t>
            </a:r>
            <a:r>
              <a:rPr lang="en-US" altLang="zh-CN" sz="2400" b="1" u="none" dirty="0">
                <a:solidFill>
                  <a:srgbClr val="000000"/>
                </a:solidFill>
                <a:latin typeface="Aharoni" charset="0"/>
                <a:ea typeface="方正书宋_GBK" charset="0"/>
                <a:cs typeface="方正书宋_GBK" charset="0"/>
              </a:rPr>
              <a:t>;</a:t>
            </a:r>
            <a:r>
              <a:rPr lang="zh-CN" altLang="en-US" sz="2400" b="1" u="none" dirty="0">
                <a:solidFill>
                  <a:srgbClr val="000000"/>
                </a:solidFill>
                <a:latin typeface="Aharoni" charset="0"/>
                <a:ea typeface="方正书宋_GBK" charset="0"/>
                <a:cs typeface="方正书宋_GBK" charset="0"/>
              </a:rPr>
              <a:t>然而”等。</a:t>
            </a:r>
            <a:endParaRPr lang="zh-CN" altLang="en-US" sz="2400" b="1" u="none" dirty="0">
              <a:solidFill>
                <a:srgbClr val="000000"/>
              </a:solidFill>
              <a:latin typeface="Aharoni" charset="0"/>
              <a:ea typeface="NEU-BZ-S92" charset="0"/>
              <a:cs typeface="NEU-BZ-S92" charset="0"/>
            </a:endParaRPr>
          </a:p>
          <a:p>
            <a:r>
              <a:rPr lang="en-US" altLang="zh-CN" sz="2400" b="1" u="none" dirty="0">
                <a:solidFill>
                  <a:srgbClr val="000000"/>
                </a:solidFill>
                <a:latin typeface="Aharoni" charset="0"/>
                <a:ea typeface="NEU-BZ-S92" charset="0"/>
                <a:cs typeface="NEU-BZ-S92" charset="0"/>
              </a:rPr>
              <a:t>We’re</a:t>
            </a:r>
            <a:r>
              <a:rPr lang="en-US" altLang="zh-CN" sz="2400" b="1" u="none" dirty="0">
                <a:solidFill>
                  <a:srgbClr val="000000"/>
                </a:solidFill>
                <a:latin typeface="Aharoni" charset="0"/>
                <a:ea typeface="方正书宋_GBK" charset="0"/>
                <a:cs typeface="方正书宋_GBK" charset="0"/>
              </a:rPr>
              <a:t> </a:t>
            </a:r>
            <a:r>
              <a:rPr lang="en-US" altLang="zh-CN" sz="2400" b="1" u="none" dirty="0" err="1">
                <a:solidFill>
                  <a:srgbClr val="000000"/>
                </a:solidFill>
                <a:latin typeface="Aharoni" charset="0"/>
                <a:ea typeface="NEU-BZ-S92" charset="0"/>
                <a:cs typeface="NEU-BZ-S92" charset="0"/>
              </a:rPr>
              <a:t>here</a:t>
            </a:r>
            <a:r>
              <a:rPr lang="en-US" altLang="zh-CN" sz="2400" b="1" u="none" dirty="0" err="1">
                <a:solidFill>
                  <a:srgbClr val="000000"/>
                </a:solidFill>
                <a:latin typeface="Aharoni" charset="0"/>
                <a:ea typeface="方正书宋_GBK" charset="0"/>
                <a:cs typeface="方正书宋_GBK" charset="0"/>
              </a:rPr>
              <a:t>,</a:t>
            </a:r>
            <a:r>
              <a:rPr lang="en-US" altLang="zh-CN" sz="2400" b="1" u="none" dirty="0" err="1">
                <a:solidFill>
                  <a:srgbClr val="000000"/>
                </a:solidFill>
                <a:latin typeface="Aharoni" charset="0"/>
                <a:ea typeface="NEU-BZ-S92" charset="0"/>
                <a:cs typeface="NEU-BZ-S92" charset="0"/>
              </a:rPr>
              <a:t>and</a:t>
            </a:r>
            <a:r>
              <a:rPr lang="en-US" altLang="zh-CN" sz="2400" b="1" u="none" dirty="0">
                <a:solidFill>
                  <a:srgbClr val="000000"/>
                </a:solidFill>
                <a:latin typeface="Aharoni" charset="0"/>
                <a:ea typeface="方正书宋_GBK" charset="0"/>
                <a:cs typeface="方正书宋_GBK" charset="0"/>
              </a:rPr>
              <a:t> </a:t>
            </a:r>
            <a:r>
              <a:rPr lang="en-US" altLang="zh-CN" sz="2400" b="1" u="none" dirty="0">
                <a:solidFill>
                  <a:srgbClr val="000000"/>
                </a:solidFill>
                <a:latin typeface="Aharoni" charset="0"/>
                <a:ea typeface="NEU-BZ-S92" charset="0"/>
                <a:cs typeface="NEU-BZ-S92" charset="0"/>
              </a:rPr>
              <a:t>you’re</a:t>
            </a:r>
            <a:r>
              <a:rPr lang="en-US" altLang="zh-CN" sz="2400" b="1" u="none" dirty="0">
                <a:solidFill>
                  <a:srgbClr val="000000"/>
                </a:solidFill>
                <a:latin typeface="Aharoni" charset="0"/>
                <a:ea typeface="方正书宋_GBK" charset="0"/>
                <a:cs typeface="方正书宋_GBK" charset="0"/>
              </a:rPr>
              <a:t> </a:t>
            </a:r>
            <a:r>
              <a:rPr lang="en-US" altLang="zh-CN" sz="2400" b="1" u="none" dirty="0">
                <a:solidFill>
                  <a:srgbClr val="000000"/>
                </a:solidFill>
                <a:latin typeface="Aharoni" charset="0"/>
                <a:ea typeface="NEU-BZ-S92" charset="0"/>
                <a:cs typeface="NEU-BZ-S92" charset="0"/>
              </a:rPr>
              <a:t>there.</a:t>
            </a:r>
            <a:r>
              <a:rPr lang="zh-CN" altLang="en-US" sz="2400" b="1" u="none" dirty="0">
                <a:solidFill>
                  <a:srgbClr val="000000"/>
                </a:solidFill>
                <a:latin typeface="Aharoni" charset="0"/>
                <a:ea typeface="方正书宋_GBK" charset="0"/>
                <a:cs typeface="方正书宋_GBK" charset="0"/>
              </a:rPr>
              <a:t>我们在这边</a:t>
            </a:r>
            <a:r>
              <a:rPr lang="en-US" altLang="zh-CN" sz="2400" b="1" u="none" dirty="0">
                <a:solidFill>
                  <a:srgbClr val="000000"/>
                </a:solidFill>
                <a:latin typeface="Aharoni" charset="0"/>
                <a:ea typeface="方正书宋_GBK" charset="0"/>
                <a:cs typeface="方正书宋_GBK" charset="0"/>
              </a:rPr>
              <a:t>,</a:t>
            </a:r>
            <a:r>
              <a:rPr lang="zh-CN" altLang="en-US" sz="2400" b="1" u="none" dirty="0">
                <a:solidFill>
                  <a:srgbClr val="000000"/>
                </a:solidFill>
                <a:latin typeface="Aharoni" charset="0"/>
                <a:ea typeface="方正书宋_GBK" charset="0"/>
                <a:cs typeface="方正书宋_GBK" charset="0"/>
              </a:rPr>
              <a:t>你们在那边。 </a:t>
            </a:r>
            <a:endParaRPr lang="zh-CN" altLang="en-US" sz="2400" b="1" u="none" dirty="0">
              <a:solidFill>
                <a:srgbClr val="000000"/>
              </a:solidFill>
              <a:latin typeface="Aharoni" charset="0"/>
              <a:ea typeface="NEU-BZ-S92" charset="0"/>
              <a:cs typeface="NEU-BZ-S92" charset="0"/>
            </a:endParaRPr>
          </a:p>
          <a:p>
            <a:r>
              <a:rPr lang="en-US" altLang="zh-CN" sz="2400" b="1" u="none" dirty="0">
                <a:solidFill>
                  <a:srgbClr val="000000"/>
                </a:solidFill>
                <a:latin typeface="Aharoni" charset="0"/>
                <a:ea typeface="NEU-BZ-S92" charset="0"/>
                <a:cs typeface="NEU-BZ-S92" charset="0"/>
              </a:rPr>
              <a:t>The</a:t>
            </a:r>
            <a:r>
              <a:rPr lang="en-US" altLang="zh-CN" sz="2400" b="1" u="none" dirty="0">
                <a:solidFill>
                  <a:srgbClr val="000000"/>
                </a:solidFill>
                <a:latin typeface="Aharoni" charset="0"/>
                <a:ea typeface="方正书宋_GBK" charset="0"/>
                <a:cs typeface="方正书宋_GBK" charset="0"/>
              </a:rPr>
              <a:t> </a:t>
            </a:r>
            <a:r>
              <a:rPr lang="en-US" altLang="zh-CN" sz="2400" b="1" u="none" dirty="0">
                <a:solidFill>
                  <a:srgbClr val="000000"/>
                </a:solidFill>
                <a:latin typeface="Aharoni" charset="0"/>
                <a:ea typeface="NEU-BZ-S92" charset="0"/>
                <a:cs typeface="NEU-BZ-S92" charset="0"/>
              </a:rPr>
              <a:t>book’s</a:t>
            </a:r>
            <a:r>
              <a:rPr lang="en-US" altLang="zh-CN" sz="2400" b="1" u="none" dirty="0">
                <a:solidFill>
                  <a:srgbClr val="000000"/>
                </a:solidFill>
                <a:latin typeface="Aharoni" charset="0"/>
                <a:ea typeface="方正书宋_GBK" charset="0"/>
                <a:cs typeface="方正书宋_GBK" charset="0"/>
              </a:rPr>
              <a:t> </a:t>
            </a:r>
            <a:r>
              <a:rPr lang="en-US" altLang="zh-CN" sz="2400" b="1" u="none" dirty="0" err="1">
                <a:solidFill>
                  <a:srgbClr val="000000"/>
                </a:solidFill>
                <a:latin typeface="Aharoni" charset="0"/>
                <a:ea typeface="NEU-BZ-S92" charset="0"/>
                <a:cs typeface="NEU-BZ-S92" charset="0"/>
              </a:rPr>
              <a:t>good</a:t>
            </a:r>
            <a:r>
              <a:rPr lang="en-US" altLang="zh-CN" sz="2400" b="1" u="none" dirty="0" err="1">
                <a:solidFill>
                  <a:srgbClr val="000000"/>
                </a:solidFill>
                <a:latin typeface="Aharoni" charset="0"/>
                <a:ea typeface="方正书宋_GBK" charset="0"/>
                <a:cs typeface="方正书宋_GBK" charset="0"/>
              </a:rPr>
              <a:t>,</a:t>
            </a:r>
            <a:r>
              <a:rPr lang="en-US" altLang="zh-CN" sz="2400" b="1" u="none" dirty="0" err="1">
                <a:solidFill>
                  <a:srgbClr val="000000"/>
                </a:solidFill>
                <a:latin typeface="Aharoni" charset="0"/>
                <a:ea typeface="NEU-BZ-S92" charset="0"/>
                <a:cs typeface="NEU-BZ-S92" charset="0"/>
              </a:rPr>
              <a:t>but</a:t>
            </a:r>
            <a:r>
              <a:rPr lang="en-US" altLang="zh-CN" sz="2400" b="1" u="none" dirty="0">
                <a:solidFill>
                  <a:srgbClr val="000000"/>
                </a:solidFill>
                <a:latin typeface="Aharoni" charset="0"/>
                <a:ea typeface="方正书宋_GBK" charset="0"/>
                <a:cs typeface="方正书宋_GBK" charset="0"/>
              </a:rPr>
              <a:t> </a:t>
            </a:r>
            <a:r>
              <a:rPr lang="en-US" altLang="zh-CN" sz="2400" b="1" u="none" dirty="0">
                <a:solidFill>
                  <a:srgbClr val="000000"/>
                </a:solidFill>
                <a:latin typeface="Aharoni" charset="0"/>
                <a:ea typeface="NEU-BZ-S92" charset="0"/>
                <a:cs typeface="NEU-BZ-S92" charset="0"/>
              </a:rPr>
              <a:t>not</a:t>
            </a:r>
            <a:r>
              <a:rPr lang="en-US" altLang="zh-CN" sz="2400" b="1" u="none" dirty="0">
                <a:solidFill>
                  <a:srgbClr val="000000"/>
                </a:solidFill>
                <a:latin typeface="Aharoni" charset="0"/>
                <a:ea typeface="方正书宋_GBK" charset="0"/>
                <a:cs typeface="方正书宋_GBK" charset="0"/>
              </a:rPr>
              <a:t> </a:t>
            </a:r>
            <a:r>
              <a:rPr lang="en-US" altLang="zh-CN" sz="2400" b="1" u="none" dirty="0">
                <a:solidFill>
                  <a:srgbClr val="000000"/>
                </a:solidFill>
                <a:latin typeface="Aharoni" charset="0"/>
                <a:ea typeface="NEU-BZ-S92" charset="0"/>
                <a:cs typeface="NEU-BZ-S92" charset="0"/>
              </a:rPr>
              <a:t>that</a:t>
            </a:r>
            <a:r>
              <a:rPr lang="en-US" altLang="zh-CN" sz="2400" b="1" u="none" dirty="0">
                <a:solidFill>
                  <a:srgbClr val="000000"/>
                </a:solidFill>
                <a:latin typeface="Aharoni" charset="0"/>
                <a:ea typeface="方正书宋_GBK" charset="0"/>
                <a:cs typeface="方正书宋_GBK" charset="0"/>
              </a:rPr>
              <a:t> </a:t>
            </a:r>
            <a:r>
              <a:rPr lang="en-US" altLang="zh-CN" sz="2400" b="1" u="none" dirty="0">
                <a:solidFill>
                  <a:srgbClr val="000000"/>
                </a:solidFill>
                <a:latin typeface="Aharoni" charset="0"/>
                <a:ea typeface="NEU-BZ-S92" charset="0"/>
                <a:cs typeface="NEU-BZ-S92" charset="0"/>
              </a:rPr>
              <a:t>good.</a:t>
            </a:r>
            <a:r>
              <a:rPr lang="zh-CN" altLang="en-US" sz="2400" b="1" u="none" dirty="0">
                <a:solidFill>
                  <a:srgbClr val="000000"/>
                </a:solidFill>
                <a:latin typeface="Aharoni" charset="0"/>
                <a:ea typeface="方正书宋_GBK" charset="0"/>
                <a:cs typeface="方正书宋_GBK" charset="0"/>
              </a:rPr>
              <a:t>这本书是好</a:t>
            </a:r>
            <a:r>
              <a:rPr lang="en-US" altLang="zh-CN" sz="2400" b="1" u="none" dirty="0">
                <a:solidFill>
                  <a:srgbClr val="000000"/>
                </a:solidFill>
                <a:latin typeface="Aharoni" charset="0"/>
                <a:ea typeface="方正书宋_GBK" charset="0"/>
                <a:cs typeface="方正书宋_GBK" charset="0"/>
              </a:rPr>
              <a:t>,</a:t>
            </a:r>
            <a:r>
              <a:rPr lang="zh-CN" altLang="en-US" sz="2400" b="1" u="none" dirty="0">
                <a:solidFill>
                  <a:srgbClr val="000000"/>
                </a:solidFill>
                <a:latin typeface="Aharoni" charset="0"/>
                <a:ea typeface="方正书宋_GBK" charset="0"/>
                <a:cs typeface="方正书宋_GBK" charset="0"/>
              </a:rPr>
              <a:t>但并非那么好。</a:t>
            </a:r>
            <a:endParaRPr lang="zh-CN" altLang="en-US" sz="2400" b="1" u="sng" dirty="0">
              <a:solidFill>
                <a:srgbClr val="000000"/>
              </a:solidFill>
              <a:latin typeface="Aharoni" charset="0"/>
              <a:ea typeface="NEU-HZ-S92" charset="0"/>
              <a:cs typeface="NEU-HZ-S92" charset="0"/>
            </a:endParaRPr>
          </a:p>
          <a:p>
            <a:endParaRPr lang="zh-CN" altLang="en-US" sz="2400" dirty="0">
              <a:latin typeface="Aharoni" charset="0"/>
            </a:endParaRPr>
          </a:p>
        </p:txBody>
      </p:sp>
      <p:pic>
        <p:nvPicPr>
          <p:cNvPr id="3" name="图片 2" descr="A000220150322I50PPIC"/>
          <p:cNvPicPr>
            <a:picLocks noChangeAspect="1"/>
          </p:cNvPicPr>
          <p:nvPr/>
        </p:nvPicPr>
        <p:blipFill>
          <a:blip r:embed="rId2" cstate="print"/>
          <a:stretch>
            <a:fillRect/>
          </a:stretch>
        </p:blipFill>
        <p:spPr>
          <a:xfrm>
            <a:off x="7020560" y="3429000"/>
            <a:ext cx="1567180" cy="251650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72185" y="1556385"/>
            <a:ext cx="6461125" cy="1554480"/>
          </a:xfrm>
          <a:prstGeom prst="rect">
            <a:avLst/>
          </a:prstGeom>
          <a:solidFill>
            <a:schemeClr val="bg1"/>
          </a:solidFill>
          <a:ln>
            <a:solidFill>
              <a:srgbClr val="FF0000"/>
            </a:solidFill>
          </a:ln>
        </p:spPr>
        <p:txBody>
          <a:bodyPr wrap="square" rtlCol="0" anchor="t">
            <a:spAutoFit/>
          </a:bodyPr>
          <a:lstStyle/>
          <a:p>
            <a:pPr algn="l"/>
            <a:r>
              <a:rPr lang="en-US" altLang="zh-CN" sz="2400" b="1" u="sng" dirty="0">
                <a:solidFill>
                  <a:srgbClr val="902086"/>
                </a:solidFill>
                <a:latin typeface="Aharoni" charset="0"/>
                <a:ea typeface="NEU-HZ-S92" charset="0"/>
                <a:cs typeface="NEU-HZ-S92" charset="0"/>
                <a:sym typeface="+mn-ea"/>
              </a:rPr>
              <a:t>2.Gina’s</a:t>
            </a:r>
            <a:r>
              <a:rPr lang="en-US" altLang="zh-CN" sz="2400" b="1" u="sng" dirty="0">
                <a:solidFill>
                  <a:srgbClr val="902086"/>
                </a:solidFill>
                <a:latin typeface="Aharoni" charset="0"/>
                <a:ea typeface="方正书宋_GBK" charset="0"/>
                <a:cs typeface="方正书宋_GBK" charset="0"/>
                <a:sym typeface="+mn-ea"/>
              </a:rPr>
              <a:t> </a:t>
            </a:r>
            <a:r>
              <a:rPr lang="en-US" altLang="zh-CN" sz="2400" b="1" u="sng" dirty="0">
                <a:solidFill>
                  <a:srgbClr val="902086"/>
                </a:solidFill>
                <a:latin typeface="Aharoni" charset="0"/>
                <a:ea typeface="NEU-HZ-S92" charset="0"/>
                <a:cs typeface="NEU-HZ-S92" charset="0"/>
                <a:sym typeface="+mn-ea"/>
              </a:rPr>
              <a:t>books</a:t>
            </a:r>
            <a:r>
              <a:rPr lang="en-US" altLang="zh-CN" sz="2400" b="1" u="sng" dirty="0">
                <a:solidFill>
                  <a:srgbClr val="902086"/>
                </a:solidFill>
                <a:latin typeface="Aharoni" charset="0"/>
                <a:ea typeface="方正书宋_GBK" charset="0"/>
                <a:cs typeface="方正书宋_GBK" charset="0"/>
                <a:sym typeface="+mn-ea"/>
              </a:rPr>
              <a:t> </a:t>
            </a:r>
            <a:r>
              <a:rPr lang="en-US" altLang="zh-CN" sz="2400" b="1" u="sng" dirty="0">
                <a:solidFill>
                  <a:srgbClr val="902086"/>
                </a:solidFill>
                <a:latin typeface="Aharoni" charset="0"/>
                <a:ea typeface="NEU-HZ-S92" charset="0"/>
                <a:cs typeface="NEU-HZ-S92" charset="0"/>
                <a:sym typeface="+mn-ea"/>
              </a:rPr>
              <a:t>are</a:t>
            </a:r>
            <a:r>
              <a:rPr lang="en-US" altLang="zh-CN" sz="2400" b="1" u="sng" dirty="0">
                <a:solidFill>
                  <a:srgbClr val="902086"/>
                </a:solidFill>
                <a:latin typeface="Aharoni" charset="0"/>
                <a:ea typeface="方正书宋_GBK" charset="0"/>
                <a:cs typeface="方正书宋_GBK" charset="0"/>
                <a:sym typeface="+mn-ea"/>
              </a:rPr>
              <a:t> </a:t>
            </a:r>
            <a:r>
              <a:rPr lang="en-US" altLang="zh-CN" sz="2400" b="1" u="sng" dirty="0">
                <a:solidFill>
                  <a:srgbClr val="902086"/>
                </a:solidFill>
                <a:latin typeface="Aharoni" charset="0"/>
                <a:ea typeface="NEU-HZ-S92" charset="0"/>
                <a:cs typeface="NEU-HZ-S92" charset="0"/>
                <a:sym typeface="+mn-ea"/>
              </a:rPr>
              <a:t>everywhere</a:t>
            </a:r>
            <a:r>
              <a:rPr lang="en-US" altLang="zh-CN" sz="2400" b="1" u="sng" dirty="0">
                <a:solidFill>
                  <a:srgbClr val="902086"/>
                </a:solidFill>
                <a:latin typeface="Aharoni" charset="0"/>
                <a:ea typeface="方正书宋_GBK" charset="0"/>
                <a:cs typeface="方正书宋_GBK" charset="0"/>
                <a:sym typeface="+mn-ea"/>
              </a:rPr>
              <a:t>—</a:t>
            </a:r>
            <a:r>
              <a:rPr lang="en-US" altLang="zh-CN" sz="2400" b="1" u="sng" dirty="0">
                <a:solidFill>
                  <a:srgbClr val="902086"/>
                </a:solidFill>
                <a:latin typeface="Aharoni" charset="0"/>
                <a:ea typeface="NEU-HZ-S92" charset="0"/>
                <a:cs typeface="NEU-HZ-S92" charset="0"/>
                <a:sym typeface="+mn-ea"/>
              </a:rPr>
              <a:t>on</a:t>
            </a:r>
            <a:r>
              <a:rPr lang="en-US" altLang="zh-CN" sz="2400" b="1" u="sng" dirty="0">
                <a:solidFill>
                  <a:srgbClr val="902086"/>
                </a:solidFill>
                <a:latin typeface="Aharoni" charset="0"/>
                <a:ea typeface="方正书宋_GBK" charset="0"/>
                <a:cs typeface="方正书宋_GBK" charset="0"/>
                <a:sym typeface="+mn-ea"/>
              </a:rPr>
              <a:t> </a:t>
            </a:r>
            <a:r>
              <a:rPr lang="en-US" altLang="zh-CN" sz="2400" b="1" u="sng" dirty="0">
                <a:solidFill>
                  <a:srgbClr val="902086"/>
                </a:solidFill>
                <a:latin typeface="Aharoni" charset="0"/>
                <a:ea typeface="NEU-HZ-S92" charset="0"/>
                <a:cs typeface="NEU-HZ-S92" charset="0"/>
                <a:sym typeface="+mn-ea"/>
              </a:rPr>
              <a:t>her</a:t>
            </a:r>
            <a:r>
              <a:rPr lang="en-US" altLang="zh-CN" sz="2400" b="1" u="sng" dirty="0">
                <a:solidFill>
                  <a:srgbClr val="902086"/>
                </a:solidFill>
                <a:latin typeface="Aharoni" charset="0"/>
                <a:ea typeface="方正书宋_GBK" charset="0"/>
                <a:cs typeface="方正书宋_GBK" charset="0"/>
                <a:sym typeface="+mn-ea"/>
              </a:rPr>
              <a:t> </a:t>
            </a:r>
            <a:r>
              <a:rPr lang="en-US" altLang="zh-CN" sz="2400" b="1" u="sng" dirty="0" err="1">
                <a:solidFill>
                  <a:srgbClr val="902086"/>
                </a:solidFill>
                <a:latin typeface="Aharoni" charset="0"/>
                <a:ea typeface="NEU-HZ-S92" charset="0"/>
                <a:cs typeface="NEU-HZ-S92" charset="0"/>
                <a:sym typeface="+mn-ea"/>
              </a:rPr>
              <a:t>bed</a:t>
            </a:r>
            <a:r>
              <a:rPr lang="en-US" altLang="zh-CN" sz="2400" b="1" u="sng" dirty="0" err="1">
                <a:solidFill>
                  <a:srgbClr val="902086"/>
                </a:solidFill>
                <a:latin typeface="Aharoni" charset="0"/>
                <a:ea typeface="方正书宋_GBK" charset="0"/>
                <a:cs typeface="方正书宋_GBK" charset="0"/>
                <a:sym typeface="+mn-ea"/>
              </a:rPr>
              <a:t>,</a:t>
            </a:r>
            <a:r>
              <a:rPr lang="en-US" altLang="zh-CN" sz="2400" b="1" u="sng" dirty="0" err="1">
                <a:solidFill>
                  <a:srgbClr val="902086"/>
                </a:solidFill>
                <a:latin typeface="Aharoni" charset="0"/>
                <a:ea typeface="NEU-HZ-S92" charset="0"/>
                <a:cs typeface="NEU-HZ-S92" charset="0"/>
                <a:sym typeface="+mn-ea"/>
              </a:rPr>
              <a:t>on</a:t>
            </a:r>
            <a:r>
              <a:rPr lang="en-US" altLang="zh-CN" sz="2400" b="1" u="sng" dirty="0">
                <a:solidFill>
                  <a:srgbClr val="902086"/>
                </a:solidFill>
                <a:latin typeface="Aharoni" charset="0"/>
                <a:ea typeface="方正书宋_GBK" charset="0"/>
                <a:cs typeface="方正书宋_GBK" charset="0"/>
                <a:sym typeface="+mn-ea"/>
              </a:rPr>
              <a:t> </a:t>
            </a:r>
            <a:r>
              <a:rPr lang="en-US" altLang="zh-CN" sz="2400" b="1" u="sng" dirty="0">
                <a:solidFill>
                  <a:srgbClr val="902086"/>
                </a:solidFill>
                <a:latin typeface="Aharoni" charset="0"/>
                <a:ea typeface="NEU-HZ-S92" charset="0"/>
                <a:cs typeface="NEU-HZ-S92" charset="0"/>
                <a:sym typeface="+mn-ea"/>
              </a:rPr>
              <a:t>the</a:t>
            </a:r>
            <a:r>
              <a:rPr lang="en-US" altLang="zh-CN" sz="2400" b="1" u="sng" dirty="0">
                <a:solidFill>
                  <a:srgbClr val="902086"/>
                </a:solidFill>
                <a:latin typeface="Aharoni" charset="0"/>
                <a:ea typeface="方正书宋_GBK" charset="0"/>
                <a:cs typeface="方正书宋_GBK" charset="0"/>
                <a:sym typeface="+mn-ea"/>
              </a:rPr>
              <a:t> </a:t>
            </a:r>
            <a:r>
              <a:rPr lang="en-US" altLang="zh-CN" sz="2400" b="1" u="sng" dirty="0">
                <a:solidFill>
                  <a:srgbClr val="902086"/>
                </a:solidFill>
                <a:latin typeface="Aharoni" charset="0"/>
                <a:ea typeface="NEU-HZ-S92" charset="0"/>
                <a:cs typeface="NEU-HZ-S92" charset="0"/>
                <a:sym typeface="+mn-ea"/>
              </a:rPr>
              <a:t>sofa</a:t>
            </a:r>
            <a:r>
              <a:rPr lang="en-US" altLang="zh-CN" sz="2400" b="1" u="sng" dirty="0">
                <a:solidFill>
                  <a:srgbClr val="902086"/>
                </a:solidFill>
                <a:latin typeface="Aharoni" charset="0"/>
                <a:ea typeface="方正书宋_GBK" charset="0"/>
                <a:cs typeface="方正书宋_GBK" charset="0"/>
                <a:sym typeface="+mn-ea"/>
              </a:rPr>
              <a:t> </a:t>
            </a:r>
            <a:r>
              <a:rPr lang="en-US" altLang="zh-CN" sz="2400" b="1" u="sng" dirty="0">
                <a:solidFill>
                  <a:srgbClr val="902086"/>
                </a:solidFill>
                <a:latin typeface="Aharoni" charset="0"/>
                <a:ea typeface="NEU-HZ-S92" charset="0"/>
                <a:cs typeface="NEU-HZ-S92" charset="0"/>
                <a:sym typeface="+mn-ea"/>
              </a:rPr>
              <a:t>and</a:t>
            </a:r>
            <a:r>
              <a:rPr lang="en-US" altLang="zh-CN" sz="2400" b="1" u="sng" dirty="0">
                <a:solidFill>
                  <a:srgbClr val="902086"/>
                </a:solidFill>
                <a:latin typeface="Aharoni" charset="0"/>
                <a:ea typeface="方正书宋_GBK" charset="0"/>
                <a:cs typeface="方正书宋_GBK" charset="0"/>
                <a:sym typeface="+mn-ea"/>
              </a:rPr>
              <a:t> </a:t>
            </a:r>
            <a:r>
              <a:rPr lang="en-US" altLang="zh-CN" sz="2400" b="1" u="sng" dirty="0">
                <a:solidFill>
                  <a:srgbClr val="902086"/>
                </a:solidFill>
                <a:latin typeface="Aharoni" charset="0"/>
                <a:ea typeface="NEU-HZ-S92" charset="0"/>
                <a:cs typeface="NEU-HZ-S92" charset="0"/>
                <a:sym typeface="+mn-ea"/>
              </a:rPr>
              <a:t>under</a:t>
            </a:r>
            <a:r>
              <a:rPr lang="en-US" altLang="zh-CN" sz="2400" b="1" u="sng" dirty="0">
                <a:solidFill>
                  <a:srgbClr val="902086"/>
                </a:solidFill>
                <a:latin typeface="Aharoni" charset="0"/>
                <a:ea typeface="方正书宋_GBK" charset="0"/>
                <a:cs typeface="方正书宋_GBK" charset="0"/>
                <a:sym typeface="+mn-ea"/>
              </a:rPr>
              <a:t> </a:t>
            </a:r>
            <a:r>
              <a:rPr lang="en-US" altLang="zh-CN" sz="2400" b="1" u="sng" dirty="0">
                <a:solidFill>
                  <a:srgbClr val="902086"/>
                </a:solidFill>
                <a:latin typeface="Aharoni" charset="0"/>
                <a:ea typeface="NEU-HZ-S92" charset="0"/>
                <a:cs typeface="NEU-HZ-S92" charset="0"/>
                <a:sym typeface="+mn-ea"/>
              </a:rPr>
              <a:t>the</a:t>
            </a:r>
            <a:r>
              <a:rPr lang="en-US" altLang="zh-CN" sz="2400" b="1" u="sng" dirty="0">
                <a:solidFill>
                  <a:srgbClr val="902086"/>
                </a:solidFill>
                <a:latin typeface="Aharoni" charset="0"/>
                <a:ea typeface="方正书宋_GBK" charset="0"/>
                <a:cs typeface="方正书宋_GBK" charset="0"/>
                <a:sym typeface="+mn-ea"/>
              </a:rPr>
              <a:t> </a:t>
            </a:r>
            <a:r>
              <a:rPr lang="en-US" altLang="zh-CN" sz="2400" b="1" u="sng" dirty="0">
                <a:solidFill>
                  <a:srgbClr val="902086"/>
                </a:solidFill>
                <a:latin typeface="Aharoni" charset="0"/>
                <a:ea typeface="NEU-HZ-S92" charset="0"/>
                <a:cs typeface="NEU-HZ-S92" charset="0"/>
                <a:sym typeface="+mn-ea"/>
              </a:rPr>
              <a:t>chair. </a:t>
            </a:r>
          </a:p>
          <a:p>
            <a:r>
              <a:rPr lang="zh-CN" altLang="en-US" sz="2400" b="1" dirty="0">
                <a:solidFill>
                  <a:srgbClr val="000000"/>
                </a:solidFill>
                <a:latin typeface="Aharoni" charset="0"/>
                <a:ea typeface="方正书宋_GBK" charset="0"/>
                <a:cs typeface="方正书宋_GBK" charset="0"/>
                <a:sym typeface="+mn-ea"/>
              </a:rPr>
              <a:t>句中</a:t>
            </a:r>
            <a:r>
              <a:rPr lang="en-US" altLang="zh-CN" sz="2400" b="1" dirty="0">
                <a:solidFill>
                  <a:srgbClr val="FF0000"/>
                </a:solidFill>
                <a:latin typeface="Aharoni" charset="0"/>
                <a:ea typeface="NEU-BZ-S92" charset="0"/>
                <a:cs typeface="NEU-BZ-S92" charset="0"/>
                <a:sym typeface="+mn-ea"/>
              </a:rPr>
              <a:t>and</a:t>
            </a:r>
            <a:r>
              <a:rPr lang="en-US" altLang="zh-CN" sz="2400" b="1" dirty="0">
                <a:solidFill>
                  <a:srgbClr val="000000"/>
                </a:solidFill>
                <a:latin typeface="Aharoni" charset="0"/>
                <a:ea typeface="方正书宋_GBK" charset="0"/>
                <a:cs typeface="方正书宋_GBK" charset="0"/>
                <a:sym typeface="+mn-ea"/>
              </a:rPr>
              <a:t> </a:t>
            </a:r>
            <a:r>
              <a:rPr lang="zh-CN" altLang="en-US" sz="2400" b="1" dirty="0">
                <a:solidFill>
                  <a:srgbClr val="000000"/>
                </a:solidFill>
                <a:latin typeface="Aharoni" charset="0"/>
                <a:ea typeface="方正书宋_GBK" charset="0"/>
                <a:cs typeface="方正书宋_GBK" charset="0"/>
                <a:sym typeface="+mn-ea"/>
              </a:rPr>
              <a:t>表示短语与短语的连接。另外</a:t>
            </a:r>
            <a:r>
              <a:rPr lang="en-US" altLang="zh-CN" sz="2400" b="1" dirty="0">
                <a:solidFill>
                  <a:srgbClr val="000000"/>
                </a:solidFill>
                <a:latin typeface="Aharoni" charset="0"/>
                <a:ea typeface="方正书宋_GBK" charset="0"/>
                <a:cs typeface="方正书宋_GBK" charset="0"/>
                <a:sym typeface="+mn-ea"/>
              </a:rPr>
              <a:t>,</a:t>
            </a:r>
            <a:r>
              <a:rPr lang="zh-CN" altLang="en-US" sz="2400" b="1" dirty="0">
                <a:solidFill>
                  <a:srgbClr val="000000"/>
                </a:solidFill>
                <a:latin typeface="Aharoni" charset="0"/>
                <a:ea typeface="方正书宋_GBK" charset="0"/>
                <a:cs typeface="方正书宋_GBK" charset="0"/>
                <a:sym typeface="+mn-ea"/>
              </a:rPr>
              <a:t>英文中的“</a:t>
            </a:r>
            <a:r>
              <a:rPr lang="en-US" altLang="zh-CN" sz="2400" b="1" dirty="0" smtClean="0">
                <a:solidFill>
                  <a:srgbClr val="000000"/>
                </a:solidFill>
                <a:latin typeface="Aharoni" charset="0"/>
                <a:ea typeface="方正书宋_GBK" charset="0"/>
                <a:cs typeface="方正书宋_GBK" charset="0"/>
                <a:sym typeface="+mn-ea"/>
              </a:rPr>
              <a:t>—</a:t>
            </a:r>
            <a:r>
              <a:rPr lang="zh-CN" altLang="en-US" sz="2400" b="1" dirty="0" smtClean="0">
                <a:solidFill>
                  <a:srgbClr val="000000"/>
                </a:solidFill>
                <a:latin typeface="Aharoni" charset="0"/>
                <a:ea typeface="方正书宋_GBK" charset="0"/>
                <a:cs typeface="方正书宋_GBK" charset="0"/>
                <a:sym typeface="+mn-ea"/>
              </a:rPr>
              <a:t>”表示</a:t>
            </a:r>
            <a:r>
              <a:rPr lang="zh-CN" altLang="en-US" sz="2400" b="1" dirty="0">
                <a:solidFill>
                  <a:srgbClr val="000000"/>
                </a:solidFill>
                <a:latin typeface="Aharoni" charset="0"/>
                <a:ea typeface="方正书宋_GBK" charset="0"/>
                <a:cs typeface="方正书宋_GBK" charset="0"/>
                <a:sym typeface="+mn-ea"/>
              </a:rPr>
              <a:t>补充说明。</a:t>
            </a:r>
            <a:endParaRPr lang="zh-CN" altLang="en-US" b="1" dirty="0"/>
          </a:p>
        </p:txBody>
      </p:sp>
      <p:pic>
        <p:nvPicPr>
          <p:cNvPr id="4" name="图片 3" descr="210x157SG525CDY"/>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1187450" y="3716655"/>
            <a:ext cx="2280285" cy="22802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AutoShape 4">
            <a:hlinkClick r:id="" action="ppaction://noaction">
              <a:snd r:embed="rId2" name="applause.wav"/>
            </a:hlinkClick>
          </p:cNvPr>
          <p:cNvSpPr/>
          <p:nvPr/>
        </p:nvSpPr>
        <p:spPr>
          <a:xfrm>
            <a:off x="7848600" y="5486400"/>
            <a:ext cx="1042988" cy="1042988"/>
          </a:xfrm>
          <a:prstGeom prst="actionButtonSound">
            <a:avLst/>
          </a:prstGeom>
          <a:noFill/>
          <a:ln w="9525">
            <a:noFill/>
            <a:miter/>
          </a:ln>
        </p:spPr>
        <p:txBody>
          <a:bodyPr wrap="none" anchor="ctr"/>
          <a:lstStyle/>
          <a:p>
            <a:pPr lvl="0"/>
            <a:endParaRPr lang="zh-CN" altLang="en-US" sz="3600" b="1" dirty="0">
              <a:latin typeface="Arial" pitchFamily="34" charset="0"/>
              <a:ea typeface="宋体" pitchFamily="2" charset="-122"/>
            </a:endParaRPr>
          </a:p>
        </p:txBody>
      </p:sp>
      <p:sp>
        <p:nvSpPr>
          <p:cNvPr id="22533" name="文本框 22532"/>
          <p:cNvSpPr txBox="1"/>
          <p:nvPr/>
        </p:nvSpPr>
        <p:spPr>
          <a:xfrm>
            <a:off x="611188" y="404813"/>
            <a:ext cx="8353425" cy="1081087"/>
          </a:xfrm>
          <a:prstGeom prst="rect">
            <a:avLst/>
          </a:prstGeom>
          <a:noFill/>
          <a:ln w="9525">
            <a:noFill/>
            <a:miter/>
          </a:ln>
        </p:spPr>
        <p:txBody>
          <a:bodyPr anchor="ctr"/>
          <a:lstStyle/>
          <a:p>
            <a:pPr lvl="0">
              <a:lnSpc>
                <a:spcPct val="95000"/>
              </a:lnSpc>
            </a:pPr>
            <a:r>
              <a:rPr lang="zh-CN" altLang="en-US" sz="3600" b="1">
                <a:solidFill>
                  <a:srgbClr val="3333FF"/>
                </a:solidFill>
                <a:latin typeface="Times New Roman" pitchFamily="18" charset="0"/>
                <a:ea typeface="宋体" pitchFamily="2" charset="-122"/>
              </a:rPr>
              <a:t> </a:t>
            </a:r>
            <a:r>
              <a:rPr lang="en-US" altLang="zh-CN" sz="3200" b="1">
                <a:solidFill>
                  <a:srgbClr val="902086"/>
                </a:solidFill>
                <a:latin typeface="Aharoni" charset="0"/>
                <a:ea typeface="宋体" pitchFamily="2" charset="-122"/>
              </a:rPr>
              <a:t>Complete the chart about the things Kate and Gina have and where they are. </a:t>
            </a:r>
          </a:p>
        </p:txBody>
      </p:sp>
      <p:graphicFrame>
        <p:nvGraphicFramePr>
          <p:cNvPr id="22534" name="表格 22533"/>
          <p:cNvGraphicFramePr/>
          <p:nvPr/>
        </p:nvGraphicFramePr>
        <p:xfrm>
          <a:off x="108585" y="1485265"/>
          <a:ext cx="8895715" cy="4274185"/>
        </p:xfrm>
        <a:graphic>
          <a:graphicData uri="http://schemas.openxmlformats.org/drawingml/2006/table">
            <a:tbl>
              <a:tblPr/>
              <a:tblGrid>
                <a:gridCol w="2197735"/>
                <a:gridCol w="2113915"/>
                <a:gridCol w="2288540"/>
                <a:gridCol w="2295525"/>
              </a:tblGrid>
              <a:tr h="792163">
                <a:tc gridSpan="2">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zh-CN" altLang="en-US" sz="2800" b="1" dirty="0">
                          <a:latin typeface="Aharoni" charset="0"/>
                        </a:rPr>
                        <a:t>               </a:t>
                      </a:r>
                      <a:r>
                        <a:rPr lang="en-US" altLang="zh-CN" sz="2800" b="1" dirty="0">
                          <a:latin typeface="Aharoni" charset="0"/>
                        </a:rPr>
                        <a:t>Kate</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alpha val="70999"/>
                      </a:srgbClr>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gridSpan="2">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lgn="ctr">
                        <a:spcBef>
                          <a:spcPct val="0"/>
                        </a:spcBef>
                        <a:buNone/>
                      </a:pPr>
                      <a:r>
                        <a:rPr lang="zh-CN" altLang="en-US" sz="2800" b="1" dirty="0" smtClean="0">
                          <a:latin typeface="Aharoni" charset="0"/>
                        </a:rPr>
                        <a:t>   </a:t>
                      </a:r>
                      <a:r>
                        <a:rPr lang="en-US" altLang="zh-CN" sz="2800" b="1" dirty="0" smtClean="0">
                          <a:latin typeface="Aharoni" charset="0"/>
                        </a:rPr>
                        <a:t>Gina</a:t>
                      </a:r>
                      <a:endParaRPr lang="en-US" altLang="zh-CN" sz="2800" b="1" dirty="0">
                        <a:latin typeface="Aharoni"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alpha val="70999"/>
                      </a:srgbClr>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r>
              <a:tr h="639762">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800" b="1">
                          <a:latin typeface="Aharoni" charset="0"/>
                        </a:rPr>
                        <a:t>Things</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alpha val="70999"/>
                      </a:srgbClr>
                    </a:solid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800" b="1">
                          <a:latin typeface="Aharoni" charset="0"/>
                        </a:rPr>
                        <a:t>Where</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alpha val="70999"/>
                      </a:srgbClr>
                    </a:solid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800" b="1" smtClean="0">
                          <a:latin typeface="Aharoni" charset="0"/>
                        </a:rPr>
                        <a:t>Things</a:t>
                      </a:r>
                      <a:endParaRPr lang="en-US" altLang="zh-CN" sz="2800" b="1">
                        <a:latin typeface="Aharoni"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alpha val="70999"/>
                      </a:srgbClr>
                    </a:solid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800" b="1">
                          <a:latin typeface="Aharoni" charset="0"/>
                        </a:rPr>
                        <a:t>Where</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alpha val="70999"/>
                      </a:srgbClr>
                    </a:solidFill>
                  </a:tcPr>
                </a:tc>
              </a:tr>
              <a:tr h="2842260">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5000"/>
                        </a:spcBef>
                        <a:buNone/>
                      </a:pPr>
                      <a:r>
                        <a:rPr lang="en-US" altLang="zh-CN" sz="2800" b="1" dirty="0" smtClean="0">
                          <a:latin typeface="Aharoni" charset="0"/>
                        </a:rPr>
                        <a:t>books and tapes</a:t>
                      </a:r>
                      <a:endParaRPr lang="en-US" altLang="zh-CN" sz="2800" b="1" dirty="0">
                        <a:latin typeface="Aharoni"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alpha val="70999"/>
                      </a:srgbClr>
                    </a:solid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spcBef>
                          <a:spcPct val="0"/>
                        </a:spcBef>
                        <a:buNone/>
                      </a:pPr>
                      <a:r>
                        <a:rPr lang="en-US" altLang="zh-CN" sz="2800" b="1" dirty="0">
                          <a:latin typeface="Aharoni" charset="0"/>
                          <a:sym typeface="Arial" pitchFamily="34" charset="0"/>
                        </a:rPr>
                        <a:t>in the </a:t>
                      </a:r>
                      <a:r>
                        <a:rPr lang="en-US" altLang="zh-CN" sz="2800" b="1" dirty="0" smtClean="0">
                          <a:latin typeface="Aharoni" charset="0"/>
                          <a:sym typeface="Arial" pitchFamily="34" charset="0"/>
                        </a:rPr>
                        <a:t>bookcase</a:t>
                      </a:r>
                      <a:endParaRPr lang="en-US" altLang="zh-CN" sz="2800" b="1" dirty="0">
                        <a:latin typeface="Aharoni" charset="0"/>
                        <a:sym typeface="Arial" pitchFamily="34"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alpha val="70999"/>
                      </a:srgbClr>
                    </a:solid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en-US" altLang="zh-CN" sz="2800" b="1" dirty="0" smtClean="0">
                        <a:solidFill>
                          <a:srgbClr val="FF0000"/>
                        </a:solidFill>
                        <a:latin typeface="Aharoni"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alpha val="70999"/>
                      </a:srgbClr>
                    </a:solidFill>
                  </a:tcPr>
                </a:tc>
                <a:tc>
                  <a:txBody>
                    <a:bodyPr/>
                    <a:lstStyle>
                      <a:lvl1pPr marL="342900" lvl="0" indent="-342900" algn="l" defTabSz="914400" eaLnBrk="1" fontAlgn="base" latinLnBrk="0" hangingPunct="1">
                        <a:spcBef>
                          <a:spcPct val="20000"/>
                        </a:spcBef>
                        <a:spcAft>
                          <a:spcPct val="0"/>
                        </a:spcAft>
                        <a:buChar char="•"/>
                        <a:defRPr sz="2800" b="0" i="0" u="none" kern="1200" baseline="0">
                          <a:solidFill>
                            <a:schemeClr val="tx1"/>
                          </a:solidFill>
                          <a:latin typeface="Arial" pitchFamily="34" charset="0"/>
                          <a:ea typeface="宋体" pitchFamily="2" charset="-122"/>
                        </a:defRPr>
                      </a:lvl1pPr>
                      <a:lvl2pPr marL="742950" lvl="1" indent="-285750">
                        <a:defRPr sz="2400" kern="1200"/>
                      </a:lvl2pPr>
                      <a:lvl3pPr marL="1143000" lvl="2" indent="-228600">
                        <a:defRPr sz="2000" kern="1200"/>
                      </a:lvl3pPr>
                      <a:lvl4pPr marL="1600200" lvl="3" indent="-228600">
                        <a:defRPr sz="1800" kern="1200"/>
                      </a:lvl4pPr>
                      <a:lvl5pPr marL="2057400" lvl="4" indent="-228600">
                        <a:defRPr sz="1800" kern="1200"/>
                      </a:lvl5pPr>
                    </a:lstStyle>
                    <a:p>
                      <a:pPr marL="0" lvl="0" indent="0">
                        <a:buNone/>
                      </a:pPr>
                      <a:endParaRPr lang="en-US" altLang="zh-CN" sz="2800" b="1" dirty="0">
                        <a:solidFill>
                          <a:srgbClr val="FF0000"/>
                        </a:solidFill>
                        <a:latin typeface="Aharoni" charset="0"/>
                      </a:endParaRP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alpha val="70999"/>
                      </a:srgbClr>
                    </a:solidFill>
                  </a:tcPr>
                </a:tc>
              </a:tr>
            </a:tbl>
          </a:graphicData>
        </a:graphic>
      </p:graphicFrame>
      <p:sp>
        <p:nvSpPr>
          <p:cNvPr id="5" name="矩形 4"/>
          <p:cNvSpPr/>
          <p:nvPr/>
        </p:nvSpPr>
        <p:spPr>
          <a:xfrm>
            <a:off x="467544" y="4005064"/>
            <a:ext cx="990977" cy="523220"/>
          </a:xfrm>
          <a:prstGeom prst="rect">
            <a:avLst/>
          </a:prstGeom>
        </p:spPr>
        <p:txBody>
          <a:bodyPr wrap="none">
            <a:spAutoFit/>
          </a:bodyPr>
          <a:lstStyle/>
          <a:p>
            <a:pPr lvl="0">
              <a:spcBef>
                <a:spcPct val="5000"/>
              </a:spcBef>
            </a:pPr>
            <a:r>
              <a:rPr lang="en-US" altLang="zh-CN" sz="2800" b="1" dirty="0" smtClean="0">
                <a:solidFill>
                  <a:srgbClr val="FF0000"/>
                </a:solidFill>
                <a:latin typeface="Aharoni" charset="0"/>
              </a:rPr>
              <a:t>keys</a:t>
            </a:r>
            <a:endParaRPr lang="en-US" altLang="zh-CN" sz="2800" b="1" dirty="0">
              <a:solidFill>
                <a:srgbClr val="FF0000"/>
              </a:solidFill>
              <a:latin typeface="Aharoni" charset="0"/>
            </a:endParaRPr>
          </a:p>
        </p:txBody>
      </p:sp>
      <p:sp>
        <p:nvSpPr>
          <p:cNvPr id="6" name="矩形 5"/>
          <p:cNvSpPr/>
          <p:nvPr/>
        </p:nvSpPr>
        <p:spPr>
          <a:xfrm>
            <a:off x="467544" y="4653136"/>
            <a:ext cx="1035861" cy="523220"/>
          </a:xfrm>
          <a:prstGeom prst="rect">
            <a:avLst/>
          </a:prstGeom>
        </p:spPr>
        <p:txBody>
          <a:bodyPr wrap="none">
            <a:spAutoFit/>
          </a:bodyPr>
          <a:lstStyle/>
          <a:p>
            <a:pPr>
              <a:spcBef>
                <a:spcPct val="5000"/>
              </a:spcBef>
            </a:pPr>
            <a:r>
              <a:rPr lang="en-US" altLang="zh-CN" sz="2800" b="1" dirty="0" smtClean="0">
                <a:solidFill>
                  <a:srgbClr val="FF0000"/>
                </a:solidFill>
                <a:latin typeface="Aharoni" charset="0"/>
              </a:rPr>
              <a:t>clock</a:t>
            </a:r>
          </a:p>
        </p:txBody>
      </p:sp>
      <p:sp>
        <p:nvSpPr>
          <p:cNvPr id="7" name="矩形 6"/>
          <p:cNvSpPr/>
          <p:nvPr/>
        </p:nvSpPr>
        <p:spPr>
          <a:xfrm>
            <a:off x="2267744" y="3861048"/>
            <a:ext cx="1922321" cy="975652"/>
          </a:xfrm>
          <a:prstGeom prst="rect">
            <a:avLst/>
          </a:prstGeom>
        </p:spPr>
        <p:txBody>
          <a:bodyPr wrap="none">
            <a:spAutoFit/>
          </a:bodyPr>
          <a:lstStyle/>
          <a:p>
            <a:pPr>
              <a:spcBef>
                <a:spcPct val="5000"/>
              </a:spcBef>
            </a:pPr>
            <a:r>
              <a:rPr lang="en-US" altLang="zh-CN" sz="2800" b="1" dirty="0" smtClean="0">
                <a:solidFill>
                  <a:srgbClr val="FF0000"/>
                </a:solidFill>
                <a:latin typeface="Aharoni" charset="0"/>
                <a:sym typeface="Arial" pitchFamily="34" charset="0"/>
              </a:rPr>
              <a:t>in her </a:t>
            </a:r>
          </a:p>
          <a:p>
            <a:pPr>
              <a:spcBef>
                <a:spcPct val="5000"/>
              </a:spcBef>
            </a:pPr>
            <a:r>
              <a:rPr lang="en-US" altLang="zh-CN" sz="2800" b="1" dirty="0" smtClean="0">
                <a:solidFill>
                  <a:srgbClr val="FF0000"/>
                </a:solidFill>
                <a:latin typeface="Aharoni" charset="0"/>
                <a:sym typeface="Arial" pitchFamily="34" charset="0"/>
              </a:rPr>
              <a:t>schoolbag</a:t>
            </a:r>
          </a:p>
        </p:txBody>
      </p:sp>
      <p:sp>
        <p:nvSpPr>
          <p:cNvPr id="8" name="矩形 7"/>
          <p:cNvSpPr/>
          <p:nvPr/>
        </p:nvSpPr>
        <p:spPr>
          <a:xfrm>
            <a:off x="2339752" y="4797152"/>
            <a:ext cx="1253869" cy="975652"/>
          </a:xfrm>
          <a:prstGeom prst="rect">
            <a:avLst/>
          </a:prstGeom>
        </p:spPr>
        <p:txBody>
          <a:bodyPr wrap="none">
            <a:spAutoFit/>
          </a:bodyPr>
          <a:lstStyle/>
          <a:p>
            <a:pPr lvl="0">
              <a:spcBef>
                <a:spcPct val="5000"/>
              </a:spcBef>
            </a:pPr>
            <a:r>
              <a:rPr lang="en-US" altLang="zh-CN" sz="2800" b="1" dirty="0" smtClean="0">
                <a:solidFill>
                  <a:srgbClr val="FF0000"/>
                </a:solidFill>
                <a:latin typeface="Aharoni" charset="0"/>
                <a:sym typeface="Arial" pitchFamily="34" charset="0"/>
              </a:rPr>
              <a:t>on the</a:t>
            </a:r>
          </a:p>
          <a:p>
            <a:pPr lvl="0">
              <a:spcBef>
                <a:spcPct val="5000"/>
              </a:spcBef>
            </a:pPr>
            <a:r>
              <a:rPr lang="en-US" altLang="zh-CN" sz="2800" b="1" dirty="0" smtClean="0">
                <a:solidFill>
                  <a:srgbClr val="FF0000"/>
                </a:solidFill>
                <a:latin typeface="Aharoni" charset="0"/>
                <a:sym typeface="Arial" pitchFamily="34" charset="0"/>
              </a:rPr>
              <a:t> desk</a:t>
            </a:r>
          </a:p>
        </p:txBody>
      </p:sp>
      <p:sp>
        <p:nvSpPr>
          <p:cNvPr id="9" name="矩形 8"/>
          <p:cNvSpPr/>
          <p:nvPr/>
        </p:nvSpPr>
        <p:spPr>
          <a:xfrm>
            <a:off x="4644008" y="3140968"/>
            <a:ext cx="1236236" cy="523220"/>
          </a:xfrm>
          <a:prstGeom prst="rect">
            <a:avLst/>
          </a:prstGeom>
        </p:spPr>
        <p:txBody>
          <a:bodyPr wrap="none">
            <a:spAutoFit/>
          </a:bodyPr>
          <a:lstStyle/>
          <a:p>
            <a:pPr lvl="0">
              <a:spcBef>
                <a:spcPct val="5000"/>
              </a:spcBef>
            </a:pPr>
            <a:r>
              <a:rPr lang="en-US" altLang="zh-CN" sz="2800" b="1" dirty="0" smtClean="0">
                <a:solidFill>
                  <a:srgbClr val="FF0000"/>
                </a:solidFill>
                <a:latin typeface="Aharoni" charset="0"/>
              </a:rPr>
              <a:t>books</a:t>
            </a:r>
          </a:p>
        </p:txBody>
      </p:sp>
      <p:sp>
        <p:nvSpPr>
          <p:cNvPr id="10" name="矩形 9"/>
          <p:cNvSpPr/>
          <p:nvPr/>
        </p:nvSpPr>
        <p:spPr>
          <a:xfrm>
            <a:off x="4427984" y="3645024"/>
            <a:ext cx="2303836" cy="523220"/>
          </a:xfrm>
          <a:prstGeom prst="rect">
            <a:avLst/>
          </a:prstGeom>
        </p:spPr>
        <p:txBody>
          <a:bodyPr wrap="none">
            <a:spAutoFit/>
          </a:bodyPr>
          <a:lstStyle/>
          <a:p>
            <a:pPr>
              <a:spcBef>
                <a:spcPct val="5000"/>
              </a:spcBef>
            </a:pPr>
            <a:r>
              <a:rPr lang="en-US" altLang="zh-CN" sz="2800" b="1" dirty="0" smtClean="0">
                <a:solidFill>
                  <a:srgbClr val="FF0000"/>
                </a:solidFill>
                <a:latin typeface="Aharoni" charset="0"/>
              </a:rPr>
              <a:t>model plane</a:t>
            </a:r>
            <a:endParaRPr lang="zh-CN" altLang="en-US" sz="2800" b="1" dirty="0" smtClean="0">
              <a:solidFill>
                <a:srgbClr val="FF0000"/>
              </a:solidFill>
              <a:latin typeface="Aharoni" charset="0"/>
            </a:endParaRPr>
          </a:p>
        </p:txBody>
      </p:sp>
      <p:sp>
        <p:nvSpPr>
          <p:cNvPr id="11" name="矩形 10"/>
          <p:cNvSpPr/>
          <p:nvPr/>
        </p:nvSpPr>
        <p:spPr>
          <a:xfrm>
            <a:off x="4644008" y="4221088"/>
            <a:ext cx="2088232" cy="1406539"/>
          </a:xfrm>
          <a:prstGeom prst="rect">
            <a:avLst/>
          </a:prstGeom>
        </p:spPr>
        <p:txBody>
          <a:bodyPr wrap="square">
            <a:spAutoFit/>
          </a:bodyPr>
          <a:lstStyle/>
          <a:p>
            <a:pPr lvl="0">
              <a:spcBef>
                <a:spcPct val="5000"/>
              </a:spcBef>
            </a:pPr>
            <a:r>
              <a:rPr lang="en-US" altLang="zh-CN" sz="2800" b="1" dirty="0" smtClean="0">
                <a:solidFill>
                  <a:srgbClr val="FF0000"/>
                </a:solidFill>
                <a:latin typeface="Aharoni" charset="0"/>
              </a:rPr>
              <a:t>keys</a:t>
            </a:r>
          </a:p>
          <a:p>
            <a:pPr lvl="0">
              <a:spcBef>
                <a:spcPct val="5000"/>
              </a:spcBef>
            </a:pPr>
            <a:r>
              <a:rPr lang="en-US" altLang="zh-CN" sz="2800" b="1" dirty="0" smtClean="0">
                <a:solidFill>
                  <a:srgbClr val="FF0000"/>
                </a:solidFill>
                <a:latin typeface="Aharoni" charset="0"/>
              </a:rPr>
              <a:t>ruler schoolbag</a:t>
            </a:r>
          </a:p>
        </p:txBody>
      </p:sp>
      <p:sp>
        <p:nvSpPr>
          <p:cNvPr id="12" name="矩形 11"/>
          <p:cNvSpPr/>
          <p:nvPr/>
        </p:nvSpPr>
        <p:spPr>
          <a:xfrm>
            <a:off x="6732240" y="3068960"/>
            <a:ext cx="2262158" cy="523220"/>
          </a:xfrm>
          <a:prstGeom prst="rect">
            <a:avLst/>
          </a:prstGeom>
        </p:spPr>
        <p:txBody>
          <a:bodyPr wrap="none">
            <a:spAutoFit/>
          </a:bodyPr>
          <a:lstStyle/>
          <a:p>
            <a:pPr>
              <a:spcBef>
                <a:spcPct val="5000"/>
              </a:spcBef>
            </a:pPr>
            <a:r>
              <a:rPr lang="en-US" altLang="zh-CN" sz="2800" b="1" dirty="0" smtClean="0">
                <a:solidFill>
                  <a:srgbClr val="FF0000"/>
                </a:solidFill>
                <a:latin typeface="Aharoni" charset="0"/>
                <a:sym typeface="Arial" pitchFamily="34" charset="0"/>
              </a:rPr>
              <a:t>everywhere</a:t>
            </a:r>
          </a:p>
        </p:txBody>
      </p:sp>
      <p:sp>
        <p:nvSpPr>
          <p:cNvPr id="13" name="矩形 12"/>
          <p:cNvSpPr/>
          <p:nvPr/>
        </p:nvSpPr>
        <p:spPr>
          <a:xfrm>
            <a:off x="6732240" y="3789040"/>
            <a:ext cx="1819729" cy="975652"/>
          </a:xfrm>
          <a:prstGeom prst="rect">
            <a:avLst/>
          </a:prstGeom>
        </p:spPr>
        <p:txBody>
          <a:bodyPr wrap="none">
            <a:spAutoFit/>
          </a:bodyPr>
          <a:lstStyle/>
          <a:p>
            <a:pPr lvl="0">
              <a:spcBef>
                <a:spcPct val="5000"/>
              </a:spcBef>
            </a:pPr>
            <a:r>
              <a:rPr lang="en-US" altLang="zh-CN" sz="2800" b="1" dirty="0" smtClean="0">
                <a:solidFill>
                  <a:srgbClr val="FF0000"/>
                </a:solidFill>
                <a:latin typeface="Aharoni" charset="0"/>
                <a:sym typeface="Arial" pitchFamily="34" charset="0"/>
              </a:rPr>
              <a:t>under the</a:t>
            </a:r>
          </a:p>
          <a:p>
            <a:pPr lvl="0">
              <a:spcBef>
                <a:spcPct val="5000"/>
              </a:spcBef>
            </a:pPr>
            <a:r>
              <a:rPr lang="en-US" altLang="zh-CN" sz="2800" b="1" dirty="0" smtClean="0">
                <a:solidFill>
                  <a:srgbClr val="FF0000"/>
                </a:solidFill>
                <a:latin typeface="Aharoni" charset="0"/>
                <a:sym typeface="Arial" pitchFamily="34" charset="0"/>
              </a:rPr>
              <a:t> desk</a:t>
            </a:r>
          </a:p>
        </p:txBody>
      </p:sp>
      <p:sp>
        <p:nvSpPr>
          <p:cNvPr id="14" name="矩形 13"/>
          <p:cNvSpPr/>
          <p:nvPr/>
        </p:nvSpPr>
        <p:spPr>
          <a:xfrm>
            <a:off x="6660232" y="4869160"/>
            <a:ext cx="2191626" cy="523220"/>
          </a:xfrm>
          <a:prstGeom prst="rect">
            <a:avLst/>
          </a:prstGeom>
        </p:spPr>
        <p:txBody>
          <a:bodyPr wrap="none">
            <a:spAutoFit/>
          </a:bodyPr>
          <a:lstStyle/>
          <a:p>
            <a:pPr>
              <a:spcBef>
                <a:spcPct val="5000"/>
              </a:spcBef>
            </a:pPr>
            <a:r>
              <a:rPr lang="en-US" altLang="zh-CN" sz="2800" b="1" dirty="0" smtClean="0">
                <a:solidFill>
                  <a:srgbClr val="FF0000"/>
                </a:solidFill>
                <a:latin typeface="Aharoni" charset="0"/>
                <a:sym typeface="Arial" pitchFamily="34" charset="0"/>
              </a:rPr>
              <a:t>Don’t know</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043940" y="332740"/>
            <a:ext cx="7139305" cy="4114800"/>
          </a:xfrm>
          <a:prstGeom prst="rect">
            <a:avLst/>
          </a:prstGeom>
          <a:solidFill>
            <a:schemeClr val="bg1"/>
          </a:solidFill>
          <a:ln w="9525">
            <a:solidFill>
              <a:srgbClr val="FF0000"/>
            </a:solidFill>
            <a:miter/>
          </a:ln>
        </p:spPr>
        <p:txBody>
          <a:bodyPr wrap="square">
            <a:spAutoFit/>
          </a:bodyPr>
          <a:lstStyle/>
          <a:p>
            <a:pPr marL="0" indent="0"/>
            <a:r>
              <a:rPr lang="en-US" altLang="zh-CN" sz="4000" b="0" u="none" dirty="0">
                <a:solidFill>
                  <a:srgbClr val="B60A9F"/>
                </a:solidFill>
                <a:latin typeface="Aharoni" charset="0"/>
                <a:ea typeface="NEU-F5-S92" charset="0"/>
                <a:cs typeface="NEU-F5-S92" charset="0"/>
              </a:rPr>
              <a:t>Exercise</a:t>
            </a:r>
          </a:p>
          <a:p>
            <a:r>
              <a:rPr lang="en-US" altLang="zh-CN" sz="2800" b="1" u="none" dirty="0">
                <a:solidFill>
                  <a:srgbClr val="902086"/>
                </a:solidFill>
                <a:latin typeface="Aharoni" charset="0"/>
                <a:ea typeface="NEU-HZ-S92" charset="0"/>
                <a:cs typeface="NEU-HZ-S92" charset="0"/>
              </a:rPr>
              <a:t>Ⅰ.</a:t>
            </a:r>
            <a:r>
              <a:rPr lang="zh-CN" altLang="en-US" sz="2800" b="1" u="none" dirty="0">
                <a:solidFill>
                  <a:srgbClr val="902086"/>
                </a:solidFill>
                <a:latin typeface="Aharoni" charset="0"/>
                <a:ea typeface="方正黑体_GBK" charset="0"/>
                <a:cs typeface="方正黑体_GBK" charset="0"/>
              </a:rPr>
              <a:t>根据汉语提示完成句子</a:t>
            </a:r>
          </a:p>
          <a:p>
            <a:r>
              <a:rPr lang="en-US" altLang="zh-CN" sz="2800" b="1" u="none" dirty="0">
                <a:solidFill>
                  <a:srgbClr val="000000"/>
                </a:solidFill>
                <a:latin typeface="Aharoni" charset="0"/>
                <a:ea typeface="NEU-HZ-S92" charset="0"/>
                <a:cs typeface="NEU-HZ-S92" charset="0"/>
              </a:rPr>
              <a:t>1</a:t>
            </a:r>
            <a:r>
              <a:rPr lang="en-US" altLang="zh-CN" sz="2800" b="1" u="none" dirty="0">
                <a:solidFill>
                  <a:srgbClr val="000000"/>
                </a:solidFill>
                <a:latin typeface="Aharoni" charset="0"/>
                <a:ea typeface="NEU-BZ-S92" charset="0"/>
                <a:cs typeface="NEU-BZ-S92" charset="0"/>
              </a:rPr>
              <a:t>.I’m</a:t>
            </a:r>
            <a:r>
              <a:rPr lang="en-US" altLang="zh-CN" sz="2800" b="1" u="none" dirty="0">
                <a:solidFill>
                  <a:srgbClr val="000000"/>
                </a:solidFill>
                <a:latin typeface="Aharoni" charset="0"/>
                <a:ea typeface="方正书宋_GBK" charset="0"/>
                <a:cs typeface="方正书宋_GBK" charset="0"/>
              </a:rPr>
              <a:t> </a:t>
            </a:r>
            <a:r>
              <a:rPr lang="zh-CN" altLang="en-US" sz="2800" b="1" u="sng" dirty="0">
                <a:solidFill>
                  <a:srgbClr val="000000"/>
                </a:solidFill>
                <a:latin typeface="Aharoni" charset="0"/>
                <a:ea typeface="NEU-BZ-S92" charset="0"/>
                <a:cs typeface="NEU-BZ-S92" charset="0"/>
              </a:rPr>
              <a:t>　　　　</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整洁的</a:t>
            </a:r>
            <a:r>
              <a:rPr lang="en-US" altLang="zh-CN" sz="2800" b="1" u="none" dirty="0">
                <a:solidFill>
                  <a:srgbClr val="000000"/>
                </a:solidFill>
                <a:latin typeface="Aharoni" charset="0"/>
                <a:ea typeface="方正书宋_GBK" charset="0"/>
                <a:cs typeface="方正书宋_GBK" charset="0"/>
              </a:rPr>
              <a:t>),</a:t>
            </a:r>
            <a:r>
              <a:rPr lang="en-US" altLang="zh-CN" sz="2800" b="1" u="none" dirty="0">
                <a:solidFill>
                  <a:srgbClr val="000000"/>
                </a:solidFill>
                <a:latin typeface="Aharoni" charset="0"/>
                <a:ea typeface="NEU-BZ-S92" charset="0"/>
                <a:cs typeface="NEU-BZ-S92" charset="0"/>
              </a:rPr>
              <a:t>but</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my</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sister</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isn’t. </a:t>
            </a:r>
            <a:endParaRPr lang="en-US" altLang="zh-CN" sz="2800" b="1" u="none" dirty="0">
              <a:solidFill>
                <a:srgbClr val="000000"/>
              </a:solidFill>
              <a:latin typeface="Aharoni" charset="0"/>
              <a:ea typeface="NEU-HZ-S92" charset="0"/>
              <a:cs typeface="NEU-HZ-S92" charset="0"/>
            </a:endParaRPr>
          </a:p>
          <a:p>
            <a:r>
              <a:rPr lang="en-US" altLang="zh-CN" sz="2800" b="1" u="none" dirty="0">
                <a:solidFill>
                  <a:srgbClr val="000000"/>
                </a:solidFill>
                <a:latin typeface="Aharoni" charset="0"/>
                <a:ea typeface="NEU-HZ-S92" charset="0"/>
                <a:cs typeface="NEU-HZ-S92" charset="0"/>
              </a:rPr>
              <a:t>2</a:t>
            </a:r>
            <a:r>
              <a:rPr lang="en-US" altLang="zh-CN" sz="2800" b="1" u="none" dirty="0">
                <a:solidFill>
                  <a:srgbClr val="000000"/>
                </a:solidFill>
                <a:latin typeface="Aharoni" charset="0"/>
                <a:ea typeface="NEU-BZ-S92" charset="0"/>
                <a:cs typeface="NEU-BZ-S92" charset="0"/>
              </a:rPr>
              <a:t>.Her</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books</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are</a:t>
            </a:r>
            <a:r>
              <a:rPr lang="en-US" altLang="zh-CN" sz="2800" b="1" u="none" dirty="0">
                <a:solidFill>
                  <a:srgbClr val="000000"/>
                </a:solidFill>
                <a:latin typeface="Aharoni" charset="0"/>
                <a:ea typeface="方正书宋_GBK" charset="0"/>
                <a:cs typeface="方正书宋_GBK" charset="0"/>
              </a:rPr>
              <a:t> </a:t>
            </a:r>
            <a:r>
              <a:rPr lang="zh-CN" altLang="en-US" sz="2800" b="1" u="sng" dirty="0">
                <a:solidFill>
                  <a:srgbClr val="000000"/>
                </a:solidFill>
                <a:latin typeface="Aharoni" charset="0"/>
                <a:ea typeface="NEU-BZ-S92" charset="0"/>
                <a:cs typeface="NEU-BZ-S92" charset="0"/>
              </a:rPr>
              <a:t>　　　　        </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到处</a:t>
            </a:r>
            <a:r>
              <a:rPr lang="en-US" altLang="zh-CN" sz="2800" b="1" u="none" dirty="0">
                <a:solidFill>
                  <a:srgbClr val="000000"/>
                </a:solidFill>
                <a:latin typeface="Aharoni" charset="0"/>
                <a:ea typeface="方正书宋_GBK" charset="0"/>
                <a:cs typeface="方正书宋_GBK" charset="0"/>
              </a:rPr>
              <a:t>)</a:t>
            </a:r>
            <a:r>
              <a:rPr lang="en-US" altLang="zh-CN" sz="2800" b="1" u="none" dirty="0">
                <a:solidFill>
                  <a:srgbClr val="000000"/>
                </a:solidFill>
                <a:latin typeface="Aharoni" charset="0"/>
                <a:ea typeface="NEU-BZ-S92" charset="0"/>
                <a:cs typeface="NEU-BZ-S92" charset="0"/>
              </a:rPr>
              <a:t>in</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the</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room. </a:t>
            </a:r>
            <a:endParaRPr lang="en-US" altLang="zh-CN" sz="2800" b="1" u="none" dirty="0">
              <a:solidFill>
                <a:srgbClr val="000000"/>
              </a:solidFill>
              <a:latin typeface="Aharoni" charset="0"/>
              <a:ea typeface="NEU-HZ-S92" charset="0"/>
              <a:cs typeface="NEU-HZ-S92" charset="0"/>
            </a:endParaRPr>
          </a:p>
          <a:p>
            <a:r>
              <a:rPr lang="en-US" altLang="zh-CN" sz="2800" b="1" u="none" dirty="0">
                <a:solidFill>
                  <a:srgbClr val="000000"/>
                </a:solidFill>
                <a:latin typeface="Aharoni" charset="0"/>
                <a:ea typeface="NEU-HZ-S92" charset="0"/>
                <a:cs typeface="NEU-HZ-S92" charset="0"/>
              </a:rPr>
              <a:t>3</a:t>
            </a:r>
            <a:r>
              <a:rPr lang="en-US" altLang="zh-CN" sz="2800" b="1" u="none" dirty="0">
                <a:solidFill>
                  <a:srgbClr val="000000"/>
                </a:solidFill>
                <a:latin typeface="Aharoni" charset="0"/>
                <a:ea typeface="NEU-BZ-S92" charset="0"/>
                <a:cs typeface="NEU-BZ-S92" charset="0"/>
              </a:rPr>
              <a:t>.The</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teacher</a:t>
            </a:r>
            <a:r>
              <a:rPr lang="en-US" altLang="zh-CN" sz="2800" b="1" u="none" dirty="0">
                <a:solidFill>
                  <a:srgbClr val="000000"/>
                </a:solidFill>
                <a:latin typeface="Aharoni" charset="0"/>
                <a:ea typeface="方正书宋_GBK" charset="0"/>
                <a:cs typeface="方正书宋_GBK" charset="0"/>
              </a:rPr>
              <a:t> </a:t>
            </a:r>
            <a:r>
              <a:rPr lang="zh-CN" altLang="en-US" sz="2800" b="1" u="sng" dirty="0">
                <a:solidFill>
                  <a:srgbClr val="000000"/>
                </a:solidFill>
                <a:latin typeface="Aharoni" charset="0"/>
                <a:ea typeface="NEU-BZ-S92" charset="0"/>
                <a:cs typeface="NEU-BZ-S92" charset="0"/>
              </a:rPr>
              <a:t>　　　　  </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总是</a:t>
            </a:r>
            <a:r>
              <a:rPr lang="en-US" altLang="zh-CN" sz="2800" b="1" u="none" dirty="0">
                <a:solidFill>
                  <a:srgbClr val="000000"/>
                </a:solidFill>
                <a:latin typeface="Aharoni" charset="0"/>
                <a:ea typeface="方正书宋_GBK" charset="0"/>
                <a:cs typeface="方正书宋_GBK" charset="0"/>
              </a:rPr>
              <a:t>)</a:t>
            </a:r>
            <a:r>
              <a:rPr lang="en-US" altLang="zh-CN" sz="2800" b="1" u="none" dirty="0">
                <a:solidFill>
                  <a:srgbClr val="000000"/>
                </a:solidFill>
                <a:latin typeface="Aharoni" charset="0"/>
                <a:ea typeface="NEU-BZ-S92" charset="0"/>
                <a:cs typeface="NEU-BZ-S92" charset="0"/>
              </a:rPr>
              <a:t>helps</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me. </a:t>
            </a:r>
            <a:endParaRPr lang="en-US" altLang="zh-CN" sz="2800" b="1" u="none" dirty="0">
              <a:solidFill>
                <a:srgbClr val="000000"/>
              </a:solidFill>
              <a:latin typeface="Aharoni" charset="0"/>
              <a:ea typeface="NEU-HZ-S92" charset="0"/>
              <a:cs typeface="NEU-HZ-S92" charset="0"/>
            </a:endParaRPr>
          </a:p>
          <a:p>
            <a:r>
              <a:rPr lang="en-US" altLang="zh-CN" sz="2800" b="1" u="none" dirty="0">
                <a:solidFill>
                  <a:srgbClr val="000000"/>
                </a:solidFill>
                <a:latin typeface="Aharoni" charset="0"/>
                <a:ea typeface="NEU-HZ-S92" charset="0"/>
                <a:cs typeface="NEU-HZ-S92" charset="0"/>
              </a:rPr>
              <a:t>4</a:t>
            </a:r>
            <a:r>
              <a:rPr lang="en-US" altLang="zh-CN" sz="2800" b="1" u="none" dirty="0">
                <a:solidFill>
                  <a:srgbClr val="000000"/>
                </a:solidFill>
                <a:latin typeface="Aharoni" charset="0"/>
                <a:ea typeface="NEU-BZ-S92" charset="0"/>
                <a:cs typeface="NEU-BZ-S92" charset="0"/>
              </a:rPr>
              <a:t>.</a:t>
            </a:r>
            <a:r>
              <a:rPr lang="zh-CN" altLang="en-US" sz="2800" b="1" u="sng" dirty="0">
                <a:solidFill>
                  <a:srgbClr val="000000"/>
                </a:solidFill>
                <a:latin typeface="Aharoni" charset="0"/>
                <a:ea typeface="NEU-BZ-S92" charset="0"/>
                <a:cs typeface="NEU-BZ-S92" charset="0"/>
              </a:rPr>
              <a:t>　　　　</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我们的</a:t>
            </a:r>
            <a:r>
              <a:rPr lang="en-US" altLang="zh-CN" sz="2800" b="1" u="none" dirty="0">
                <a:solidFill>
                  <a:srgbClr val="000000"/>
                </a:solidFill>
                <a:latin typeface="Aharoni" charset="0"/>
                <a:ea typeface="方正书宋_GBK" charset="0"/>
                <a:cs typeface="方正书宋_GBK" charset="0"/>
              </a:rPr>
              <a:t>)</a:t>
            </a:r>
            <a:r>
              <a:rPr lang="en-US" altLang="zh-CN" sz="2800" b="1" u="none" dirty="0">
                <a:solidFill>
                  <a:srgbClr val="000000"/>
                </a:solidFill>
                <a:latin typeface="Aharoni" charset="0"/>
                <a:ea typeface="NEU-BZ-S92" charset="0"/>
                <a:cs typeface="NEU-BZ-S92" charset="0"/>
              </a:rPr>
              <a:t>classroom</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is</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tidy. </a:t>
            </a:r>
            <a:endParaRPr lang="en-US" altLang="zh-CN" sz="2800" b="1" u="none" dirty="0">
              <a:solidFill>
                <a:srgbClr val="000000"/>
              </a:solidFill>
              <a:latin typeface="Aharoni" charset="0"/>
              <a:ea typeface="NEU-HZ-S92" charset="0"/>
              <a:cs typeface="NEU-HZ-S92" charset="0"/>
            </a:endParaRPr>
          </a:p>
          <a:p>
            <a:r>
              <a:rPr lang="en-US" altLang="zh-CN" sz="2800" b="1" u="none" dirty="0">
                <a:solidFill>
                  <a:srgbClr val="000000"/>
                </a:solidFill>
                <a:latin typeface="Aharoni" charset="0"/>
                <a:ea typeface="NEU-HZ-S92" charset="0"/>
                <a:cs typeface="NEU-HZ-S92" charset="0"/>
              </a:rPr>
              <a:t>5</a:t>
            </a:r>
            <a:r>
              <a:rPr lang="en-US" altLang="zh-CN" sz="2800" b="1" u="none" dirty="0">
                <a:solidFill>
                  <a:srgbClr val="000000"/>
                </a:solidFill>
                <a:latin typeface="Aharoni" charset="0"/>
                <a:ea typeface="NEU-BZ-S92" charset="0"/>
                <a:cs typeface="NEU-BZ-S92" charset="0"/>
              </a:rPr>
              <a:t>.On</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the</a:t>
            </a:r>
            <a:r>
              <a:rPr lang="en-US" altLang="zh-CN" sz="2800" b="1" u="none" dirty="0">
                <a:solidFill>
                  <a:srgbClr val="000000"/>
                </a:solidFill>
                <a:latin typeface="Aharoni" charset="0"/>
                <a:ea typeface="方正书宋_GBK" charset="0"/>
                <a:cs typeface="方正书宋_GBK" charset="0"/>
              </a:rPr>
              <a:t> </a:t>
            </a:r>
            <a:r>
              <a:rPr lang="zh-CN" altLang="en-US" sz="2800" b="1" u="sng" dirty="0">
                <a:solidFill>
                  <a:srgbClr val="000000"/>
                </a:solidFill>
                <a:latin typeface="Aharoni" charset="0"/>
                <a:ea typeface="NEU-BZ-S92" charset="0"/>
                <a:cs typeface="NEU-BZ-S92" charset="0"/>
              </a:rPr>
              <a:t>　　　　  </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老师的</a:t>
            </a:r>
            <a:r>
              <a:rPr lang="en-US" altLang="zh-CN" sz="2800" b="1" u="none" dirty="0">
                <a:solidFill>
                  <a:srgbClr val="000000"/>
                </a:solidFill>
                <a:latin typeface="Aharoni" charset="0"/>
                <a:ea typeface="方正书宋_GBK" charset="0"/>
                <a:cs typeface="方正书宋_GBK" charset="0"/>
              </a:rPr>
              <a:t>)</a:t>
            </a:r>
            <a:r>
              <a:rPr lang="en-US" altLang="zh-CN" sz="2800" b="1" u="none" dirty="0">
                <a:solidFill>
                  <a:srgbClr val="000000"/>
                </a:solidFill>
                <a:latin typeface="Aharoni" charset="0"/>
                <a:ea typeface="NEU-BZ-S92" charset="0"/>
                <a:cs typeface="NEU-BZ-S92" charset="0"/>
              </a:rPr>
              <a:t>desk</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is</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a</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map. </a:t>
            </a:r>
            <a:endParaRPr lang="en-US" altLang="zh-CN" sz="2800" b="1" u="none" dirty="0">
              <a:solidFill>
                <a:srgbClr val="000000"/>
              </a:solidFill>
              <a:latin typeface="Aharoni" charset="0"/>
              <a:ea typeface="NEU-HZ-S92" charset="0"/>
              <a:cs typeface="NEU-HZ-S92" charset="0"/>
            </a:endParaRPr>
          </a:p>
          <a:p>
            <a:endParaRPr lang="zh-CN" altLang="en-US" sz="2800" dirty="0">
              <a:latin typeface="Aharoni" charset="0"/>
            </a:endParaRPr>
          </a:p>
        </p:txBody>
      </p:sp>
      <p:sp>
        <p:nvSpPr>
          <p:cNvPr id="4" name="文本框 3"/>
          <p:cNvSpPr txBox="1"/>
          <p:nvPr/>
        </p:nvSpPr>
        <p:spPr>
          <a:xfrm>
            <a:off x="2267744" y="1340768"/>
            <a:ext cx="833120" cy="518160"/>
          </a:xfrm>
          <a:prstGeom prst="rect">
            <a:avLst/>
          </a:prstGeom>
          <a:noFill/>
        </p:spPr>
        <p:txBody>
          <a:bodyPr wrap="none" rtlCol="0" anchor="t">
            <a:spAutoFit/>
          </a:bodyPr>
          <a:lstStyle/>
          <a:p>
            <a:r>
              <a:rPr lang="en-US" altLang="zh-CN" sz="2800" dirty="0">
                <a:solidFill>
                  <a:srgbClr val="FF0000"/>
                </a:solidFill>
                <a:latin typeface="Aharoni" charset="0"/>
                <a:ea typeface="NEU-BZ-S92" charset="0"/>
                <a:cs typeface="NEU-BZ-S92" charset="0"/>
                <a:sym typeface="+mn-ea"/>
              </a:rPr>
              <a:t>tidy</a:t>
            </a:r>
            <a:endParaRPr lang="zh-CN" altLang="en-US" dirty="0"/>
          </a:p>
        </p:txBody>
      </p:sp>
      <p:sp>
        <p:nvSpPr>
          <p:cNvPr id="5" name="文本框 4"/>
          <p:cNvSpPr txBox="1"/>
          <p:nvPr/>
        </p:nvSpPr>
        <p:spPr>
          <a:xfrm>
            <a:off x="3851920" y="1772816"/>
            <a:ext cx="2240915" cy="518160"/>
          </a:xfrm>
          <a:prstGeom prst="rect">
            <a:avLst/>
          </a:prstGeom>
          <a:noFill/>
        </p:spPr>
        <p:txBody>
          <a:bodyPr wrap="none" rtlCol="0" anchor="t">
            <a:spAutoFit/>
          </a:bodyPr>
          <a:lstStyle/>
          <a:p>
            <a:r>
              <a:rPr lang="en-US" altLang="zh-CN" sz="2800" dirty="0">
                <a:solidFill>
                  <a:srgbClr val="FF0000"/>
                </a:solidFill>
                <a:latin typeface="Aharoni" charset="0"/>
                <a:ea typeface="NEU-BZ-S92" charset="0"/>
                <a:cs typeface="NEU-BZ-S92" charset="0"/>
                <a:sym typeface="+mn-ea"/>
              </a:rPr>
              <a:t>everywhere</a:t>
            </a:r>
            <a:endParaRPr lang="zh-CN" altLang="en-US" dirty="0"/>
          </a:p>
        </p:txBody>
      </p:sp>
      <p:sp>
        <p:nvSpPr>
          <p:cNvPr id="6" name="文本框 5"/>
          <p:cNvSpPr txBox="1"/>
          <p:nvPr/>
        </p:nvSpPr>
        <p:spPr>
          <a:xfrm>
            <a:off x="3347720" y="2636520"/>
            <a:ext cx="1418590" cy="518160"/>
          </a:xfrm>
          <a:prstGeom prst="rect">
            <a:avLst/>
          </a:prstGeom>
          <a:noFill/>
        </p:spPr>
        <p:txBody>
          <a:bodyPr wrap="none" rtlCol="0" anchor="t">
            <a:spAutoFit/>
          </a:bodyPr>
          <a:lstStyle/>
          <a:p>
            <a:r>
              <a:rPr lang="en-US" altLang="zh-CN" sz="2800">
                <a:solidFill>
                  <a:srgbClr val="FF0000"/>
                </a:solidFill>
                <a:latin typeface="Aharoni" charset="0"/>
                <a:ea typeface="NEU-BZ-S92" charset="0"/>
                <a:cs typeface="NEU-BZ-S92" charset="0"/>
                <a:sym typeface="+mn-ea"/>
              </a:rPr>
              <a:t>always</a:t>
            </a:r>
            <a:endParaRPr lang="zh-CN" altLang="en-US"/>
          </a:p>
        </p:txBody>
      </p:sp>
      <p:sp>
        <p:nvSpPr>
          <p:cNvPr id="7" name="文本框 6"/>
          <p:cNvSpPr txBox="1"/>
          <p:nvPr/>
        </p:nvSpPr>
        <p:spPr>
          <a:xfrm>
            <a:off x="1619672" y="3068960"/>
            <a:ext cx="829945" cy="518160"/>
          </a:xfrm>
          <a:prstGeom prst="rect">
            <a:avLst/>
          </a:prstGeom>
          <a:noFill/>
        </p:spPr>
        <p:txBody>
          <a:bodyPr wrap="none" rtlCol="0" anchor="t">
            <a:spAutoFit/>
          </a:bodyPr>
          <a:lstStyle/>
          <a:p>
            <a:r>
              <a:rPr lang="en-US" altLang="zh-CN" sz="2800" dirty="0">
                <a:solidFill>
                  <a:srgbClr val="FF0000"/>
                </a:solidFill>
                <a:latin typeface="Aharoni" charset="0"/>
                <a:ea typeface="NEU-BZ-S92" charset="0"/>
                <a:cs typeface="NEU-BZ-S92" charset="0"/>
                <a:sym typeface="+mn-ea"/>
              </a:rPr>
              <a:t>Our</a:t>
            </a:r>
            <a:endParaRPr lang="zh-CN" altLang="en-US" dirty="0"/>
          </a:p>
        </p:txBody>
      </p:sp>
      <p:sp>
        <p:nvSpPr>
          <p:cNvPr id="8" name="文本框 7"/>
          <p:cNvSpPr txBox="1"/>
          <p:nvPr/>
        </p:nvSpPr>
        <p:spPr>
          <a:xfrm>
            <a:off x="2555776" y="3429000"/>
            <a:ext cx="1718945" cy="518160"/>
          </a:xfrm>
          <a:prstGeom prst="rect">
            <a:avLst/>
          </a:prstGeom>
          <a:noFill/>
        </p:spPr>
        <p:txBody>
          <a:bodyPr wrap="none" rtlCol="0" anchor="t">
            <a:spAutoFit/>
          </a:bodyPr>
          <a:lstStyle/>
          <a:p>
            <a:r>
              <a:rPr lang="en-US" altLang="zh-CN" sz="2800">
                <a:solidFill>
                  <a:srgbClr val="FF0000"/>
                </a:solidFill>
                <a:latin typeface="Aharoni" charset="0"/>
                <a:ea typeface="NEU-BZ-S92" charset="0"/>
                <a:cs typeface="NEU-BZ-S92" charset="0"/>
                <a:sym typeface="+mn-ea"/>
              </a:rPr>
              <a:t>teacher’s</a:t>
            </a:r>
            <a:endParaRPr lang="zh-CN" altLang="en-US"/>
          </a:p>
        </p:txBody>
      </p:sp>
      <p:pic>
        <p:nvPicPr>
          <p:cNvPr id="9" name="图片 8" descr="A000220150322H21PPIC"/>
          <p:cNvPicPr>
            <a:picLocks noChangeAspect="1"/>
          </p:cNvPicPr>
          <p:nvPr/>
        </p:nvPicPr>
        <p:blipFill>
          <a:blip r:embed="rId2" cstate="print"/>
          <a:stretch>
            <a:fillRect/>
          </a:stretch>
        </p:blipFill>
        <p:spPr>
          <a:xfrm>
            <a:off x="1259840" y="4653280"/>
            <a:ext cx="1779905" cy="156083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71550" y="476250"/>
            <a:ext cx="6875780" cy="2686050"/>
          </a:xfrm>
          <a:prstGeom prst="rect">
            <a:avLst/>
          </a:prstGeom>
          <a:solidFill>
            <a:schemeClr val="bg1"/>
          </a:solidFill>
          <a:ln>
            <a:solidFill>
              <a:srgbClr val="FF0000"/>
            </a:solidFill>
          </a:ln>
        </p:spPr>
        <p:txBody>
          <a:bodyPr wrap="square" rtlCol="0" anchor="t">
            <a:spAutoFit/>
          </a:bodyPr>
          <a:lstStyle/>
          <a:p>
            <a:pPr algn="l"/>
            <a:r>
              <a:rPr lang="en-US" altLang="zh-CN" sz="2800" b="1" dirty="0">
                <a:solidFill>
                  <a:srgbClr val="902086"/>
                </a:solidFill>
                <a:latin typeface="Aharoni" charset="0"/>
                <a:ea typeface="NEU-HZ-S92" charset="0"/>
                <a:cs typeface="NEU-HZ-S92" charset="0"/>
                <a:sym typeface="+mn-ea"/>
              </a:rPr>
              <a:t>Ⅱ.</a:t>
            </a:r>
            <a:r>
              <a:rPr lang="zh-CN" altLang="en-US" sz="2800" b="1" dirty="0">
                <a:solidFill>
                  <a:srgbClr val="902086"/>
                </a:solidFill>
                <a:latin typeface="Aharoni" charset="0"/>
                <a:ea typeface="方正黑体_GBK" charset="0"/>
                <a:cs typeface="方正黑体_GBK" charset="0"/>
                <a:sym typeface="+mn-ea"/>
              </a:rPr>
              <a:t>翻译短语</a:t>
            </a:r>
          </a:p>
          <a:p>
            <a:r>
              <a:rPr lang="en-US" altLang="zh-CN" sz="2800" b="1" dirty="0">
                <a:solidFill>
                  <a:srgbClr val="000000"/>
                </a:solidFill>
                <a:latin typeface="Aharoni" charset="0"/>
                <a:ea typeface="NEU-HZ-S92" charset="0"/>
                <a:cs typeface="NEU-HZ-S92" charset="0"/>
                <a:sym typeface="+mn-ea"/>
              </a:rPr>
              <a:t>1</a:t>
            </a:r>
            <a:r>
              <a:rPr lang="en-US" altLang="zh-CN" sz="2800" b="1" dirty="0">
                <a:solidFill>
                  <a:srgbClr val="000000"/>
                </a:solidFill>
                <a:latin typeface="Aharoni" charset="0"/>
                <a:ea typeface="NEU-BZ-S92" charset="0"/>
                <a:cs typeface="NEU-BZ-S92" charset="0"/>
                <a:sym typeface="+mn-ea"/>
              </a:rPr>
              <a:t>.</a:t>
            </a:r>
            <a:r>
              <a:rPr lang="zh-CN" altLang="en-US" sz="2800" b="1" dirty="0">
                <a:solidFill>
                  <a:srgbClr val="000000"/>
                </a:solidFill>
                <a:latin typeface="Aharoni" charset="0"/>
                <a:ea typeface="方正书宋_GBK" charset="0"/>
                <a:cs typeface="方正书宋_GBK" charset="0"/>
                <a:sym typeface="+mn-ea"/>
              </a:rPr>
              <a:t>整洁的学校</a:t>
            </a:r>
            <a:r>
              <a:rPr lang="zh-CN" altLang="en-US" sz="2800" b="1" u="sng" dirty="0">
                <a:solidFill>
                  <a:srgbClr val="000000"/>
                </a:solidFill>
                <a:latin typeface="Aharoni" charset="0"/>
                <a:ea typeface="NEU-BZ-S92" charset="0"/>
                <a:cs typeface="NEU-BZ-S92" charset="0"/>
                <a:sym typeface="+mn-ea"/>
              </a:rPr>
              <a:t>　　　　　　　　　 </a:t>
            </a:r>
            <a:endParaRPr lang="zh-CN" altLang="en-US" sz="2800" b="1" dirty="0">
              <a:solidFill>
                <a:srgbClr val="000000"/>
              </a:solidFill>
              <a:latin typeface="Aharoni" charset="0"/>
              <a:ea typeface="NEU-HZ-S92" charset="0"/>
              <a:cs typeface="NEU-HZ-S92" charset="0"/>
              <a:sym typeface="+mn-ea"/>
            </a:endParaRPr>
          </a:p>
          <a:p>
            <a:r>
              <a:rPr lang="en-US" altLang="zh-CN" sz="2800" b="1" dirty="0">
                <a:solidFill>
                  <a:srgbClr val="000000"/>
                </a:solidFill>
                <a:latin typeface="Aharoni" charset="0"/>
                <a:ea typeface="NEU-HZ-S92" charset="0"/>
                <a:cs typeface="NEU-HZ-S92" charset="0"/>
                <a:sym typeface="+mn-ea"/>
              </a:rPr>
              <a:t>2</a:t>
            </a:r>
            <a:r>
              <a:rPr lang="en-US" altLang="zh-CN" sz="2800" b="1" dirty="0">
                <a:solidFill>
                  <a:srgbClr val="000000"/>
                </a:solidFill>
                <a:latin typeface="Aharoni" charset="0"/>
                <a:ea typeface="NEU-BZ-S92" charset="0"/>
                <a:cs typeface="NEU-BZ-S92" charset="0"/>
                <a:sym typeface="+mn-ea"/>
              </a:rPr>
              <a:t>.</a:t>
            </a:r>
            <a:r>
              <a:rPr lang="zh-CN" altLang="en-US" sz="2800" b="1" dirty="0">
                <a:solidFill>
                  <a:srgbClr val="000000"/>
                </a:solidFill>
                <a:latin typeface="Aharoni" charset="0"/>
                <a:ea typeface="方正书宋_GBK" charset="0"/>
                <a:cs typeface="方正书宋_GBK" charset="0"/>
                <a:sym typeface="+mn-ea"/>
              </a:rPr>
              <a:t>在我的房间里</a:t>
            </a:r>
            <a:r>
              <a:rPr lang="zh-CN" altLang="en-US" sz="2800" b="1" u="sng" dirty="0">
                <a:solidFill>
                  <a:srgbClr val="000000"/>
                </a:solidFill>
                <a:latin typeface="Aharoni" charset="0"/>
                <a:ea typeface="NEU-BZ-S92" charset="0"/>
                <a:cs typeface="NEU-BZ-S92" charset="0"/>
                <a:sym typeface="+mn-ea"/>
              </a:rPr>
              <a:t>　　　　　　　　　 </a:t>
            </a:r>
            <a:endParaRPr lang="zh-CN" altLang="en-US" sz="2800" b="1" dirty="0">
              <a:solidFill>
                <a:srgbClr val="000000"/>
              </a:solidFill>
              <a:latin typeface="Aharoni" charset="0"/>
              <a:ea typeface="NEU-HZ-S92" charset="0"/>
              <a:cs typeface="NEU-HZ-S92" charset="0"/>
              <a:sym typeface="+mn-ea"/>
            </a:endParaRPr>
          </a:p>
          <a:p>
            <a:r>
              <a:rPr lang="en-US" altLang="zh-CN" sz="2800" b="1" dirty="0">
                <a:solidFill>
                  <a:srgbClr val="000000"/>
                </a:solidFill>
                <a:latin typeface="Aharoni" charset="0"/>
                <a:ea typeface="NEU-HZ-S92" charset="0"/>
                <a:cs typeface="NEU-HZ-S92" charset="0"/>
                <a:sym typeface="+mn-ea"/>
              </a:rPr>
              <a:t>3</a:t>
            </a:r>
            <a:r>
              <a:rPr lang="en-US" altLang="zh-CN" sz="2800" b="1" dirty="0">
                <a:solidFill>
                  <a:srgbClr val="000000"/>
                </a:solidFill>
                <a:latin typeface="Aharoni" charset="0"/>
                <a:ea typeface="NEU-BZ-S92" charset="0"/>
                <a:cs typeface="NEU-BZ-S92" charset="0"/>
                <a:sym typeface="+mn-ea"/>
              </a:rPr>
              <a:t>.</a:t>
            </a:r>
            <a:r>
              <a:rPr lang="zh-CN" altLang="en-US" sz="2800" b="1" dirty="0">
                <a:solidFill>
                  <a:srgbClr val="000000"/>
                </a:solidFill>
                <a:latin typeface="Aharoni" charset="0"/>
                <a:ea typeface="方正书宋_GBK" charset="0"/>
                <a:cs typeface="方正书宋_GBK" charset="0"/>
                <a:sym typeface="+mn-ea"/>
              </a:rPr>
              <a:t>凯特和吉娜</a:t>
            </a:r>
            <a:r>
              <a:rPr lang="zh-CN" altLang="en-US" sz="2800" b="1" u="sng" dirty="0">
                <a:solidFill>
                  <a:srgbClr val="000000"/>
                </a:solidFill>
                <a:latin typeface="Aharoni" charset="0"/>
                <a:ea typeface="NEU-BZ-S92" charset="0"/>
                <a:cs typeface="NEU-BZ-S92" charset="0"/>
                <a:sym typeface="+mn-ea"/>
              </a:rPr>
              <a:t>　　　　　　　　　 </a:t>
            </a:r>
            <a:endParaRPr lang="zh-CN" altLang="en-US" sz="2800" b="1" dirty="0">
              <a:solidFill>
                <a:srgbClr val="000000"/>
              </a:solidFill>
              <a:latin typeface="Aharoni" charset="0"/>
              <a:ea typeface="NEU-HZ-S92" charset="0"/>
              <a:cs typeface="NEU-HZ-S92" charset="0"/>
              <a:sym typeface="+mn-ea"/>
            </a:endParaRPr>
          </a:p>
          <a:p>
            <a:r>
              <a:rPr lang="en-US" altLang="zh-CN" sz="2800" b="1" dirty="0">
                <a:solidFill>
                  <a:srgbClr val="000000"/>
                </a:solidFill>
                <a:latin typeface="Aharoni" charset="0"/>
                <a:ea typeface="NEU-HZ-S92" charset="0"/>
                <a:cs typeface="NEU-HZ-S92" charset="0"/>
                <a:sym typeface="+mn-ea"/>
              </a:rPr>
              <a:t>4</a:t>
            </a:r>
            <a:r>
              <a:rPr lang="en-US" altLang="zh-CN" sz="2800" b="1" dirty="0">
                <a:solidFill>
                  <a:srgbClr val="000000"/>
                </a:solidFill>
                <a:latin typeface="Aharoni" charset="0"/>
                <a:ea typeface="NEU-BZ-S92" charset="0"/>
                <a:cs typeface="NEU-BZ-S92" charset="0"/>
                <a:sym typeface="+mn-ea"/>
              </a:rPr>
              <a:t>.</a:t>
            </a:r>
            <a:r>
              <a:rPr lang="zh-CN" altLang="en-US" sz="2800" b="1" dirty="0">
                <a:solidFill>
                  <a:srgbClr val="000000"/>
                </a:solidFill>
                <a:latin typeface="Aharoni" charset="0"/>
                <a:ea typeface="方正书宋_GBK" charset="0"/>
                <a:cs typeface="方正书宋_GBK" charset="0"/>
                <a:sym typeface="+mn-ea"/>
              </a:rPr>
              <a:t>白色的航模</a:t>
            </a:r>
            <a:r>
              <a:rPr lang="zh-CN" altLang="en-US" sz="2800" b="1" u="sng" dirty="0">
                <a:solidFill>
                  <a:srgbClr val="000000"/>
                </a:solidFill>
                <a:latin typeface="Aharoni" charset="0"/>
                <a:ea typeface="NEU-BZ-S92" charset="0"/>
                <a:cs typeface="NEU-BZ-S92" charset="0"/>
                <a:sym typeface="+mn-ea"/>
              </a:rPr>
              <a:t>　　　　　　　　　 </a:t>
            </a:r>
            <a:endParaRPr lang="zh-CN" altLang="en-US" sz="2800" b="1" dirty="0">
              <a:solidFill>
                <a:srgbClr val="000000"/>
              </a:solidFill>
              <a:latin typeface="Aharoni" charset="0"/>
              <a:ea typeface="NEU-HZ-S92" charset="0"/>
              <a:cs typeface="NEU-HZ-S92" charset="0"/>
              <a:sym typeface="+mn-ea"/>
            </a:endParaRPr>
          </a:p>
          <a:p>
            <a:r>
              <a:rPr lang="en-US" altLang="zh-CN" sz="2800" b="1" dirty="0">
                <a:solidFill>
                  <a:srgbClr val="000000"/>
                </a:solidFill>
                <a:latin typeface="Aharoni" charset="0"/>
                <a:ea typeface="NEU-HZ-S92" charset="0"/>
                <a:cs typeface="NEU-HZ-S92" charset="0"/>
                <a:sym typeface="+mn-ea"/>
              </a:rPr>
              <a:t>5</a:t>
            </a:r>
            <a:r>
              <a:rPr lang="en-US" altLang="zh-CN" sz="2800" b="1" dirty="0">
                <a:solidFill>
                  <a:srgbClr val="000000"/>
                </a:solidFill>
                <a:latin typeface="Aharoni" charset="0"/>
                <a:ea typeface="NEU-BZ-S92" charset="0"/>
                <a:cs typeface="NEU-BZ-S92" charset="0"/>
                <a:sym typeface="+mn-ea"/>
              </a:rPr>
              <a:t>.</a:t>
            </a:r>
            <a:r>
              <a:rPr lang="zh-CN" altLang="en-US" sz="2800" b="1" dirty="0">
                <a:solidFill>
                  <a:srgbClr val="000000"/>
                </a:solidFill>
                <a:latin typeface="Aharoni" charset="0"/>
                <a:ea typeface="方正书宋_GBK" charset="0"/>
                <a:cs typeface="方正书宋_GBK" charset="0"/>
                <a:sym typeface="+mn-ea"/>
              </a:rPr>
              <a:t>总是问不停</a:t>
            </a:r>
            <a:r>
              <a:rPr lang="zh-CN" altLang="en-US" sz="2800" b="1" u="sng" dirty="0">
                <a:solidFill>
                  <a:srgbClr val="000000"/>
                </a:solidFill>
                <a:latin typeface="Aharoni" charset="0"/>
                <a:ea typeface="NEU-BZ-S92" charset="0"/>
                <a:cs typeface="NEU-BZ-S92" charset="0"/>
                <a:sym typeface="+mn-ea"/>
              </a:rPr>
              <a:t>　　</a:t>
            </a:r>
            <a:r>
              <a:rPr lang="zh-CN" altLang="en-US" sz="2800" u="sng" dirty="0">
                <a:solidFill>
                  <a:srgbClr val="000000"/>
                </a:solidFill>
                <a:latin typeface="Aharoni" charset="0"/>
                <a:ea typeface="NEU-BZ-S92" charset="0"/>
                <a:cs typeface="NEU-BZ-S92" charset="0"/>
                <a:sym typeface="+mn-ea"/>
              </a:rPr>
              <a:t>　　　　　　　 </a:t>
            </a:r>
            <a:endParaRPr lang="en-US" altLang="zh-CN" sz="2800" dirty="0">
              <a:solidFill>
                <a:srgbClr val="FF0000"/>
              </a:solidFill>
              <a:latin typeface="Aharoni" charset="0"/>
              <a:ea typeface="NEU-BZ-S92" charset="0"/>
              <a:cs typeface="NEU-BZ-S92" charset="0"/>
              <a:sym typeface="+mn-ea"/>
            </a:endParaRPr>
          </a:p>
        </p:txBody>
      </p:sp>
      <p:sp>
        <p:nvSpPr>
          <p:cNvPr id="6" name="文本框 5"/>
          <p:cNvSpPr txBox="1"/>
          <p:nvPr/>
        </p:nvSpPr>
        <p:spPr>
          <a:xfrm>
            <a:off x="3204210" y="908685"/>
            <a:ext cx="2308860" cy="518160"/>
          </a:xfrm>
          <a:prstGeom prst="rect">
            <a:avLst/>
          </a:prstGeom>
          <a:noFill/>
        </p:spPr>
        <p:txBody>
          <a:bodyPr wrap="none" rtlCol="0" anchor="t">
            <a:spAutoFit/>
          </a:bodyPr>
          <a:lstStyle/>
          <a:p>
            <a:r>
              <a:rPr lang="en-US" altLang="zh-CN" sz="2800">
                <a:solidFill>
                  <a:srgbClr val="FF0000"/>
                </a:solidFill>
                <a:latin typeface="Aharoni" charset="0"/>
                <a:ea typeface="NEU-BZ-S92" charset="0"/>
                <a:cs typeface="NEU-BZ-S92" charset="0"/>
                <a:sym typeface="+mn-ea"/>
              </a:rPr>
              <a:t>a</a:t>
            </a:r>
            <a:r>
              <a:rPr lang="en-US" altLang="zh-CN" sz="2800">
                <a:solidFill>
                  <a:srgbClr val="FF0000"/>
                </a:solidFill>
                <a:latin typeface="Aharoni" charset="0"/>
                <a:ea typeface="方正书宋_GBK" charset="0"/>
                <a:cs typeface="方正书宋_GBK" charset="0"/>
                <a:sym typeface="+mn-ea"/>
              </a:rPr>
              <a:t> </a:t>
            </a:r>
            <a:r>
              <a:rPr lang="en-US" altLang="zh-CN" sz="2800">
                <a:solidFill>
                  <a:srgbClr val="FF0000"/>
                </a:solidFill>
                <a:latin typeface="Aharoni" charset="0"/>
                <a:ea typeface="NEU-BZ-S92" charset="0"/>
                <a:cs typeface="NEU-BZ-S92" charset="0"/>
                <a:sym typeface="+mn-ea"/>
              </a:rPr>
              <a:t>tidy</a:t>
            </a:r>
            <a:r>
              <a:rPr lang="en-US" altLang="zh-CN" sz="2800">
                <a:solidFill>
                  <a:srgbClr val="FF0000"/>
                </a:solidFill>
                <a:latin typeface="Aharoni" charset="0"/>
                <a:ea typeface="方正书宋_GBK" charset="0"/>
                <a:cs typeface="方正书宋_GBK" charset="0"/>
                <a:sym typeface="+mn-ea"/>
              </a:rPr>
              <a:t> </a:t>
            </a:r>
            <a:r>
              <a:rPr lang="en-US" altLang="zh-CN" sz="2800">
                <a:solidFill>
                  <a:srgbClr val="FF0000"/>
                </a:solidFill>
                <a:latin typeface="Aharoni" charset="0"/>
                <a:ea typeface="NEU-BZ-S92" charset="0"/>
                <a:cs typeface="NEU-BZ-S92" charset="0"/>
                <a:sym typeface="+mn-ea"/>
              </a:rPr>
              <a:t>school</a:t>
            </a:r>
            <a:endParaRPr lang="zh-CN" altLang="en-US"/>
          </a:p>
        </p:txBody>
      </p:sp>
      <p:sp>
        <p:nvSpPr>
          <p:cNvPr id="7" name="文本框 6"/>
          <p:cNvSpPr txBox="1"/>
          <p:nvPr/>
        </p:nvSpPr>
        <p:spPr>
          <a:xfrm>
            <a:off x="3491865" y="1340485"/>
            <a:ext cx="2110105" cy="518160"/>
          </a:xfrm>
          <a:prstGeom prst="rect">
            <a:avLst/>
          </a:prstGeom>
          <a:noFill/>
        </p:spPr>
        <p:txBody>
          <a:bodyPr wrap="none" rtlCol="0" anchor="t">
            <a:spAutoFit/>
          </a:bodyPr>
          <a:lstStyle/>
          <a:p>
            <a:r>
              <a:rPr lang="en-US" altLang="zh-CN" sz="2800">
                <a:solidFill>
                  <a:srgbClr val="FF0000"/>
                </a:solidFill>
                <a:latin typeface="Aharoni" charset="0"/>
                <a:ea typeface="NEU-BZ-S92" charset="0"/>
                <a:cs typeface="NEU-BZ-S92" charset="0"/>
                <a:sym typeface="+mn-ea"/>
              </a:rPr>
              <a:t>in</a:t>
            </a:r>
            <a:r>
              <a:rPr lang="en-US" altLang="zh-CN" sz="2800">
                <a:solidFill>
                  <a:srgbClr val="FF0000"/>
                </a:solidFill>
                <a:latin typeface="Aharoni" charset="0"/>
                <a:ea typeface="方正书宋_GBK" charset="0"/>
                <a:cs typeface="方正书宋_GBK" charset="0"/>
                <a:sym typeface="+mn-ea"/>
              </a:rPr>
              <a:t> </a:t>
            </a:r>
            <a:r>
              <a:rPr lang="en-US" altLang="zh-CN" sz="2800">
                <a:solidFill>
                  <a:srgbClr val="FF0000"/>
                </a:solidFill>
                <a:latin typeface="Aharoni" charset="0"/>
                <a:ea typeface="NEU-BZ-S92" charset="0"/>
                <a:cs typeface="NEU-BZ-S92" charset="0"/>
                <a:sym typeface="+mn-ea"/>
              </a:rPr>
              <a:t>my</a:t>
            </a:r>
            <a:r>
              <a:rPr lang="en-US" altLang="zh-CN" sz="2800">
                <a:solidFill>
                  <a:srgbClr val="FF0000"/>
                </a:solidFill>
                <a:latin typeface="Aharoni" charset="0"/>
                <a:ea typeface="方正书宋_GBK" charset="0"/>
                <a:cs typeface="方正书宋_GBK" charset="0"/>
                <a:sym typeface="+mn-ea"/>
              </a:rPr>
              <a:t> </a:t>
            </a:r>
            <a:r>
              <a:rPr lang="en-US" altLang="zh-CN" sz="2800">
                <a:solidFill>
                  <a:srgbClr val="FF0000"/>
                </a:solidFill>
                <a:latin typeface="Aharoni" charset="0"/>
                <a:ea typeface="NEU-BZ-S92" charset="0"/>
                <a:cs typeface="NEU-BZ-S92" charset="0"/>
                <a:sym typeface="+mn-ea"/>
              </a:rPr>
              <a:t>room</a:t>
            </a:r>
            <a:endParaRPr lang="zh-CN" altLang="en-US"/>
          </a:p>
        </p:txBody>
      </p:sp>
      <p:sp>
        <p:nvSpPr>
          <p:cNvPr id="8" name="文本框 7"/>
          <p:cNvSpPr txBox="1"/>
          <p:nvPr/>
        </p:nvSpPr>
        <p:spPr>
          <a:xfrm>
            <a:off x="3131840" y="1772816"/>
            <a:ext cx="2621280" cy="518160"/>
          </a:xfrm>
          <a:prstGeom prst="rect">
            <a:avLst/>
          </a:prstGeom>
          <a:noFill/>
        </p:spPr>
        <p:txBody>
          <a:bodyPr wrap="none" rtlCol="0" anchor="t">
            <a:spAutoFit/>
          </a:bodyPr>
          <a:lstStyle/>
          <a:p>
            <a:r>
              <a:rPr lang="en-US" altLang="zh-CN" sz="2800" dirty="0">
                <a:solidFill>
                  <a:srgbClr val="FF0000"/>
                </a:solidFill>
                <a:latin typeface="Aharoni" charset="0"/>
                <a:ea typeface="NEU-BZ-S92" charset="0"/>
                <a:cs typeface="NEU-BZ-S92" charset="0"/>
                <a:sym typeface="+mn-ea"/>
              </a:rPr>
              <a:t>Kate</a:t>
            </a:r>
            <a:r>
              <a:rPr lang="en-US" altLang="zh-CN" sz="2800" dirty="0">
                <a:solidFill>
                  <a:srgbClr val="FF0000"/>
                </a:solidFill>
                <a:latin typeface="Aharoni" charset="0"/>
                <a:ea typeface="方正书宋_GBK" charset="0"/>
                <a:cs typeface="方正书宋_GBK" charset="0"/>
                <a:sym typeface="+mn-ea"/>
              </a:rPr>
              <a:t> </a:t>
            </a:r>
            <a:r>
              <a:rPr lang="en-US" altLang="zh-CN" sz="2800" dirty="0">
                <a:solidFill>
                  <a:srgbClr val="FF0000"/>
                </a:solidFill>
                <a:latin typeface="Aharoni" charset="0"/>
                <a:ea typeface="NEU-BZ-S92" charset="0"/>
                <a:cs typeface="NEU-BZ-S92" charset="0"/>
                <a:sym typeface="+mn-ea"/>
              </a:rPr>
              <a:t>and</a:t>
            </a:r>
            <a:r>
              <a:rPr lang="en-US" altLang="zh-CN" sz="2800" dirty="0">
                <a:solidFill>
                  <a:srgbClr val="FF0000"/>
                </a:solidFill>
                <a:latin typeface="Aharoni" charset="0"/>
                <a:ea typeface="方正书宋_GBK" charset="0"/>
                <a:cs typeface="方正书宋_GBK" charset="0"/>
                <a:sym typeface="+mn-ea"/>
              </a:rPr>
              <a:t> </a:t>
            </a:r>
            <a:r>
              <a:rPr lang="en-US" altLang="zh-CN" sz="2800" dirty="0">
                <a:solidFill>
                  <a:srgbClr val="FF0000"/>
                </a:solidFill>
                <a:latin typeface="Aharoni" charset="0"/>
                <a:ea typeface="NEU-BZ-S92" charset="0"/>
                <a:cs typeface="NEU-BZ-S92" charset="0"/>
                <a:sym typeface="+mn-ea"/>
              </a:rPr>
              <a:t>Gina</a:t>
            </a:r>
            <a:endParaRPr lang="zh-CN" altLang="en-US" dirty="0"/>
          </a:p>
        </p:txBody>
      </p:sp>
      <p:sp>
        <p:nvSpPr>
          <p:cNvPr id="9" name="文本框 8"/>
          <p:cNvSpPr txBox="1"/>
          <p:nvPr/>
        </p:nvSpPr>
        <p:spPr>
          <a:xfrm>
            <a:off x="3143239" y="2132330"/>
            <a:ext cx="4000529" cy="523220"/>
          </a:xfrm>
          <a:prstGeom prst="rect">
            <a:avLst/>
          </a:prstGeom>
          <a:noFill/>
        </p:spPr>
        <p:txBody>
          <a:bodyPr wrap="square" rtlCol="0" anchor="t">
            <a:spAutoFit/>
          </a:bodyPr>
          <a:lstStyle/>
          <a:p>
            <a:r>
              <a:rPr lang="en-US" altLang="zh-CN" sz="2800" dirty="0">
                <a:solidFill>
                  <a:srgbClr val="FF0000"/>
                </a:solidFill>
                <a:latin typeface="Aharoni" charset="0"/>
                <a:ea typeface="NEU-BZ-S92" charset="0"/>
                <a:cs typeface="NEU-BZ-S92" charset="0"/>
                <a:sym typeface="+mn-ea"/>
              </a:rPr>
              <a:t>a</a:t>
            </a:r>
            <a:r>
              <a:rPr lang="en-US" altLang="zh-CN" sz="2800" dirty="0">
                <a:solidFill>
                  <a:srgbClr val="FF0000"/>
                </a:solidFill>
                <a:latin typeface="Aharoni" charset="0"/>
                <a:ea typeface="方正书宋_GBK" charset="0"/>
                <a:cs typeface="方正书宋_GBK" charset="0"/>
                <a:sym typeface="+mn-ea"/>
              </a:rPr>
              <a:t> </a:t>
            </a:r>
            <a:r>
              <a:rPr lang="en-US" altLang="zh-CN" sz="2800" dirty="0">
                <a:solidFill>
                  <a:srgbClr val="FF0000"/>
                </a:solidFill>
                <a:latin typeface="Aharoni" charset="0"/>
                <a:ea typeface="NEU-BZ-S92" charset="0"/>
                <a:cs typeface="NEU-BZ-S92" charset="0"/>
                <a:sym typeface="+mn-ea"/>
              </a:rPr>
              <a:t>white</a:t>
            </a:r>
            <a:r>
              <a:rPr lang="en-US" altLang="zh-CN" sz="2800" dirty="0">
                <a:solidFill>
                  <a:srgbClr val="FF0000"/>
                </a:solidFill>
                <a:latin typeface="Aharoni" charset="0"/>
                <a:ea typeface="方正书宋_GBK" charset="0"/>
                <a:cs typeface="方正书宋_GBK" charset="0"/>
                <a:sym typeface="+mn-ea"/>
              </a:rPr>
              <a:t> </a:t>
            </a:r>
            <a:r>
              <a:rPr lang="en-US" altLang="zh-CN" sz="2800" dirty="0">
                <a:solidFill>
                  <a:srgbClr val="FF0000"/>
                </a:solidFill>
                <a:latin typeface="Aharoni" charset="0"/>
                <a:ea typeface="NEU-BZ-S92" charset="0"/>
                <a:cs typeface="NEU-BZ-S92" charset="0"/>
                <a:sym typeface="+mn-ea"/>
              </a:rPr>
              <a:t>model</a:t>
            </a:r>
            <a:r>
              <a:rPr lang="en-US" altLang="zh-CN" sz="2800" dirty="0">
                <a:solidFill>
                  <a:srgbClr val="FF0000"/>
                </a:solidFill>
                <a:latin typeface="Aharoni" charset="0"/>
                <a:ea typeface="方正书宋_GBK" charset="0"/>
                <a:cs typeface="方正书宋_GBK" charset="0"/>
                <a:sym typeface="+mn-ea"/>
              </a:rPr>
              <a:t> </a:t>
            </a:r>
            <a:r>
              <a:rPr lang="en-US" altLang="zh-CN" sz="2800" dirty="0">
                <a:solidFill>
                  <a:srgbClr val="FF0000"/>
                </a:solidFill>
                <a:latin typeface="Aharoni" charset="0"/>
                <a:ea typeface="NEU-BZ-S92" charset="0"/>
                <a:cs typeface="NEU-BZ-S92" charset="0"/>
                <a:sym typeface="+mn-ea"/>
              </a:rPr>
              <a:t>plane</a:t>
            </a:r>
            <a:endParaRPr lang="zh-CN" altLang="en-US" dirty="0"/>
          </a:p>
        </p:txBody>
      </p:sp>
      <p:sp>
        <p:nvSpPr>
          <p:cNvPr id="10" name="文本框 9"/>
          <p:cNvSpPr txBox="1"/>
          <p:nvPr/>
        </p:nvSpPr>
        <p:spPr>
          <a:xfrm>
            <a:off x="3347720" y="2564765"/>
            <a:ext cx="2117090" cy="518160"/>
          </a:xfrm>
          <a:prstGeom prst="rect">
            <a:avLst/>
          </a:prstGeom>
          <a:noFill/>
        </p:spPr>
        <p:txBody>
          <a:bodyPr wrap="none" rtlCol="0" anchor="t">
            <a:spAutoFit/>
          </a:bodyPr>
          <a:lstStyle/>
          <a:p>
            <a:r>
              <a:rPr lang="en-US" altLang="zh-CN" sz="2800" dirty="0">
                <a:solidFill>
                  <a:srgbClr val="FF0000"/>
                </a:solidFill>
                <a:latin typeface="Aharoni" charset="0"/>
                <a:ea typeface="NEU-BZ-S92" charset="0"/>
                <a:cs typeface="NEU-BZ-S92" charset="0"/>
                <a:sym typeface="+mn-ea"/>
              </a:rPr>
              <a:t>always</a:t>
            </a:r>
            <a:r>
              <a:rPr lang="en-US" altLang="zh-CN" sz="2800" dirty="0">
                <a:solidFill>
                  <a:srgbClr val="FF0000"/>
                </a:solidFill>
                <a:latin typeface="Aharoni" charset="0"/>
                <a:ea typeface="方正书宋_GBK" charset="0"/>
                <a:cs typeface="方正书宋_GBK" charset="0"/>
                <a:sym typeface="+mn-ea"/>
              </a:rPr>
              <a:t> </a:t>
            </a:r>
            <a:r>
              <a:rPr lang="en-US" altLang="zh-CN" sz="2800" dirty="0">
                <a:solidFill>
                  <a:srgbClr val="FF0000"/>
                </a:solidFill>
                <a:latin typeface="Aharoni" charset="0"/>
                <a:ea typeface="NEU-BZ-S92" charset="0"/>
                <a:cs typeface="NEU-BZ-S92" charset="0"/>
                <a:sym typeface="+mn-ea"/>
              </a:rPr>
              <a:t>ask</a:t>
            </a:r>
            <a:endParaRPr lang="zh-CN" altLang="en-US" dirty="0"/>
          </a:p>
        </p:txBody>
      </p:sp>
      <p:pic>
        <p:nvPicPr>
          <p:cNvPr id="11" name="图片 10" descr="A000220150319E50PPIC_1"/>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251460" y="3573145"/>
            <a:ext cx="2470785" cy="2470785"/>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from="(-#ppt_w/2)" to="(#ppt_x)" calcmode="lin" valueType="num">
                                      <p:cBhvr>
                                        <p:cTn id="7" dur="600" fill="hold">
                                          <p:stCondLst>
                                            <p:cond delay="0"/>
                                          </p:stCondLst>
                                        </p:cTn>
                                        <p:tgtEl>
                                          <p:spTgt spid="6"/>
                                        </p:tgtEl>
                                        <p:attrNameLst>
                                          <p:attrName>ppt_x</p:attrName>
                                        </p:attrNameLst>
                                      </p:cBhvr>
                                    </p:anim>
                                    <p:anim from="0" to="-1.0" calcmode="lin" valueType="num">
                                      <p:cBhvr>
                                        <p:cTn id="8" dur="200" decel="50000" autoRev="1" fill="hold">
                                          <p:stCondLst>
                                            <p:cond delay="600"/>
                                          </p:stCondLst>
                                        </p:cTn>
                                        <p:tgtEl>
                                          <p:spTgt spid="6"/>
                                        </p:tgtEl>
                                        <p:attrNameLst>
                                          <p:attrName>xshear</p:attrName>
                                        </p:attrNameLst>
                                      </p:cBhvr>
                                    </p:anim>
                                    <p:animScale>
                                      <p:cBhvr>
                                        <p:cTn id="9" dur="200" decel="100000" autoRev="1" fill="hold">
                                          <p:stCondLst>
                                            <p:cond delay="600"/>
                                          </p:stCondLst>
                                        </p:cTn>
                                        <p:tgtEl>
                                          <p:spTgt spid="6"/>
                                        </p:tgtEl>
                                      </p:cBhvr>
                                      <p:from x="100000" y="100000"/>
                                      <p:to x="80000" y="100000"/>
                                    </p:animScale>
                                    <p:anim by="(#ppt_h/3+#ppt_w*0.1)" calcmode="lin" valueType="num">
                                      <p:cBhvr additive="sum">
                                        <p:cTn id="10" dur="200" decel="100000" autoRev="1" fill="hold">
                                          <p:stCondLst>
                                            <p:cond delay="600"/>
                                          </p:stCondLst>
                                        </p:cTn>
                                        <p:tgtEl>
                                          <p:spTgt spid="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from="(-#ppt_w/2)" to="(#ppt_x)" calcmode="lin" valueType="num">
                                      <p:cBhvr>
                                        <p:cTn id="15" dur="600" fill="hold">
                                          <p:stCondLst>
                                            <p:cond delay="0"/>
                                          </p:stCondLst>
                                        </p:cTn>
                                        <p:tgtEl>
                                          <p:spTgt spid="7"/>
                                        </p:tgtEl>
                                        <p:attrNameLst>
                                          <p:attrName>ppt_x</p:attrName>
                                        </p:attrNameLst>
                                      </p:cBhvr>
                                    </p:anim>
                                    <p:anim from="0" to="-1.0" calcmode="lin" valueType="num">
                                      <p:cBhvr>
                                        <p:cTn id="16" dur="200" decel="50000" autoRev="1" fill="hold">
                                          <p:stCondLst>
                                            <p:cond delay="600"/>
                                          </p:stCondLst>
                                        </p:cTn>
                                        <p:tgtEl>
                                          <p:spTgt spid="7"/>
                                        </p:tgtEl>
                                        <p:attrNameLst>
                                          <p:attrName>xshear</p:attrName>
                                        </p:attrNameLst>
                                      </p:cBhvr>
                                    </p:anim>
                                    <p:animScale>
                                      <p:cBhvr>
                                        <p:cTn id="17" dur="200" decel="100000" autoRev="1" fill="hold">
                                          <p:stCondLst>
                                            <p:cond delay="600"/>
                                          </p:stCondLst>
                                        </p:cTn>
                                        <p:tgtEl>
                                          <p:spTgt spid="7"/>
                                        </p:tgtEl>
                                      </p:cBhvr>
                                      <p:from x="100000" y="100000"/>
                                      <p:to x="80000" y="100000"/>
                                    </p:animScale>
                                    <p:anim by="(#ppt_h/3+#ppt_w*0.1)" calcmode="lin" valueType="num">
                                      <p:cBhvr additive="sum">
                                        <p:cTn id="18" dur="200" decel="100000" autoRev="1" fill="hold">
                                          <p:stCondLst>
                                            <p:cond delay="600"/>
                                          </p:stCondLst>
                                        </p:cTn>
                                        <p:tgtEl>
                                          <p:spTgt spid="7"/>
                                        </p:tgtEl>
                                        <p:attrNameLst>
                                          <p:attrName>ppt_x</p:attrName>
                                        </p:attrNameLst>
                                      </p:cBhvr>
                                    </p:anim>
                                  </p:childTnLst>
                                </p:cTn>
                              </p:par>
                            </p:childTnLst>
                          </p:cTn>
                        </p:par>
                      </p:childTnLst>
                    </p:cTn>
                  </p:par>
                  <p:par>
                    <p:cTn id="19" fill="hold">
                      <p:stCondLst>
                        <p:cond delay="indefinite"/>
                      </p:stCondLst>
                      <p:childTnLst>
                        <p:par>
                          <p:cTn id="20" fill="hold">
                            <p:stCondLst>
                              <p:cond delay="0"/>
                            </p:stCondLst>
                            <p:childTnLst>
                              <p:par>
                                <p:cTn id="21" presetID="34"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from="(-#ppt_w/2)" to="(#ppt_x)" calcmode="lin" valueType="num">
                                      <p:cBhvr>
                                        <p:cTn id="23" dur="600" fill="hold">
                                          <p:stCondLst>
                                            <p:cond delay="0"/>
                                          </p:stCondLst>
                                        </p:cTn>
                                        <p:tgtEl>
                                          <p:spTgt spid="8"/>
                                        </p:tgtEl>
                                        <p:attrNameLst>
                                          <p:attrName>ppt_x</p:attrName>
                                        </p:attrNameLst>
                                      </p:cBhvr>
                                    </p:anim>
                                    <p:anim from="0" to="-1.0" calcmode="lin" valueType="num">
                                      <p:cBhvr>
                                        <p:cTn id="24" dur="200" decel="50000" autoRev="1" fill="hold">
                                          <p:stCondLst>
                                            <p:cond delay="600"/>
                                          </p:stCondLst>
                                        </p:cTn>
                                        <p:tgtEl>
                                          <p:spTgt spid="8"/>
                                        </p:tgtEl>
                                        <p:attrNameLst>
                                          <p:attrName>xshear</p:attrName>
                                        </p:attrNameLst>
                                      </p:cBhvr>
                                    </p:anim>
                                    <p:animScale>
                                      <p:cBhvr>
                                        <p:cTn id="25" dur="200" decel="100000" autoRev="1" fill="hold">
                                          <p:stCondLst>
                                            <p:cond delay="600"/>
                                          </p:stCondLst>
                                        </p:cTn>
                                        <p:tgtEl>
                                          <p:spTgt spid="8"/>
                                        </p:tgtEl>
                                      </p:cBhvr>
                                      <p:from x="100000" y="100000"/>
                                      <p:to x="80000" y="100000"/>
                                    </p:animScale>
                                    <p:anim by="(#ppt_h/3+#ppt_w*0.1)" calcmode="lin" valueType="num">
                                      <p:cBhvr additive="sum">
                                        <p:cTn id="26" dur="200" decel="100000" autoRev="1" fill="hold">
                                          <p:stCondLst>
                                            <p:cond delay="600"/>
                                          </p:stCondLst>
                                        </p:cTn>
                                        <p:tgtEl>
                                          <p:spTgt spid="8"/>
                                        </p:tgtEl>
                                        <p:attrNameLst>
                                          <p:attrName>ppt_x</p:attrName>
                                        </p:attrNameLst>
                                      </p:cBhvr>
                                    </p:anim>
                                  </p:childTnLst>
                                </p:cTn>
                              </p:par>
                            </p:childTnLst>
                          </p:cTn>
                        </p:par>
                      </p:childTnLst>
                    </p:cTn>
                  </p:par>
                  <p:par>
                    <p:cTn id="27" fill="hold">
                      <p:stCondLst>
                        <p:cond delay="indefinite"/>
                      </p:stCondLst>
                      <p:childTnLst>
                        <p:par>
                          <p:cTn id="28" fill="hold">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from="(-#ppt_w/2)" to="(#ppt_x)" calcmode="lin" valueType="num">
                                      <p:cBhvr>
                                        <p:cTn id="31" dur="600" fill="hold">
                                          <p:stCondLst>
                                            <p:cond delay="0"/>
                                          </p:stCondLst>
                                        </p:cTn>
                                        <p:tgtEl>
                                          <p:spTgt spid="9"/>
                                        </p:tgtEl>
                                        <p:attrNameLst>
                                          <p:attrName>ppt_x</p:attrName>
                                        </p:attrNameLst>
                                      </p:cBhvr>
                                    </p:anim>
                                    <p:anim from="0" to="-1.0" calcmode="lin" valueType="num">
                                      <p:cBhvr>
                                        <p:cTn id="32" dur="200" decel="50000" autoRev="1" fill="hold">
                                          <p:stCondLst>
                                            <p:cond delay="600"/>
                                          </p:stCondLst>
                                        </p:cTn>
                                        <p:tgtEl>
                                          <p:spTgt spid="9"/>
                                        </p:tgtEl>
                                        <p:attrNameLst>
                                          <p:attrName>xshear</p:attrName>
                                        </p:attrNameLst>
                                      </p:cBhvr>
                                    </p:anim>
                                    <p:animScale>
                                      <p:cBhvr>
                                        <p:cTn id="33" dur="200" decel="100000" autoRev="1" fill="hold">
                                          <p:stCondLst>
                                            <p:cond delay="600"/>
                                          </p:stCondLst>
                                        </p:cTn>
                                        <p:tgtEl>
                                          <p:spTgt spid="9"/>
                                        </p:tgtEl>
                                      </p:cBhvr>
                                      <p:from x="100000" y="100000"/>
                                      <p:to x="80000" y="100000"/>
                                    </p:animScale>
                                    <p:anim by="(#ppt_h/3+#ppt_w*0.1)" calcmode="lin" valueType="num">
                                      <p:cBhvr additive="sum">
                                        <p:cTn id="34" dur="200" decel="100000" autoRev="1" fill="hold">
                                          <p:stCondLst>
                                            <p:cond delay="600"/>
                                          </p:stCondLst>
                                        </p:cTn>
                                        <p:tgtEl>
                                          <p:spTgt spid="9"/>
                                        </p:tgtEl>
                                        <p:attrNameLst>
                                          <p:attrName>ppt_x</p:attrName>
                                        </p:attrNameLst>
                                      </p:cBhvr>
                                    </p:anim>
                                  </p:childTnLst>
                                </p:cTn>
                              </p:par>
                            </p:childTnLst>
                          </p:cTn>
                        </p:par>
                      </p:childTnLst>
                    </p:cTn>
                  </p:par>
                  <p:par>
                    <p:cTn id="35" fill="hold">
                      <p:stCondLst>
                        <p:cond delay="indefinite"/>
                      </p:stCondLst>
                      <p:childTnLst>
                        <p:par>
                          <p:cTn id="36" fill="hold">
                            <p:stCondLst>
                              <p:cond delay="0"/>
                            </p:stCondLst>
                            <p:childTnLst>
                              <p:par>
                                <p:cTn id="37" presetID="34"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from="(-#ppt_w/2)" to="(#ppt_x)" calcmode="lin" valueType="num">
                                      <p:cBhvr>
                                        <p:cTn id="39" dur="600" fill="hold">
                                          <p:stCondLst>
                                            <p:cond delay="0"/>
                                          </p:stCondLst>
                                        </p:cTn>
                                        <p:tgtEl>
                                          <p:spTgt spid="10"/>
                                        </p:tgtEl>
                                        <p:attrNameLst>
                                          <p:attrName>ppt_x</p:attrName>
                                        </p:attrNameLst>
                                      </p:cBhvr>
                                    </p:anim>
                                    <p:anim from="0" to="-1.0" calcmode="lin" valueType="num">
                                      <p:cBhvr>
                                        <p:cTn id="40" dur="200" decel="50000" autoRev="1" fill="hold">
                                          <p:stCondLst>
                                            <p:cond delay="600"/>
                                          </p:stCondLst>
                                        </p:cTn>
                                        <p:tgtEl>
                                          <p:spTgt spid="10"/>
                                        </p:tgtEl>
                                        <p:attrNameLst>
                                          <p:attrName>xshear</p:attrName>
                                        </p:attrNameLst>
                                      </p:cBhvr>
                                    </p:anim>
                                    <p:animScale>
                                      <p:cBhvr>
                                        <p:cTn id="41" dur="200" decel="100000" autoRev="1" fill="hold">
                                          <p:stCondLst>
                                            <p:cond delay="600"/>
                                          </p:stCondLst>
                                        </p:cTn>
                                        <p:tgtEl>
                                          <p:spTgt spid="10"/>
                                        </p:tgtEl>
                                      </p:cBhvr>
                                      <p:from x="100000" y="100000"/>
                                      <p:to x="80000" y="100000"/>
                                    </p:animScale>
                                    <p:anim by="(#ppt_h/3+#ppt_w*0.1)" calcmode="lin" valueType="num">
                                      <p:cBhvr additive="sum">
                                        <p:cTn id="42" dur="200" decel="100000" autoRev="1" fill="hold">
                                          <p:stCondLst>
                                            <p:cond delay="600"/>
                                          </p:stCondLst>
                                        </p:cTn>
                                        <p:tgtEl>
                                          <p:spTgt spid="1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practise"/>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325755" y="2032000"/>
            <a:ext cx="8117205" cy="3895090"/>
          </a:xfrm>
          <a:prstGeom prst="rect">
            <a:avLst/>
          </a:prstGeom>
          <a:noFill/>
          <a:ln w="9525">
            <a:noFill/>
            <a:miter/>
          </a:ln>
        </p:spPr>
      </p:pic>
      <p:pic>
        <p:nvPicPr>
          <p:cNvPr id="15367" name="Picture 7" descr="03"/>
          <p:cNvPicPr>
            <a:picLocks noChangeAspect="1"/>
          </p:cNvPicPr>
          <p:nvPr/>
        </p:nvPicPr>
        <p:blipFill>
          <a:blip r:embed="rId3" cstate="print">
            <a:clrChange>
              <a:clrFrom>
                <a:srgbClr val="B0B8C5"/>
              </a:clrFrom>
              <a:clrTo>
                <a:srgbClr val="B0B8C5">
                  <a:alpha val="0"/>
                </a:srgbClr>
              </a:clrTo>
            </a:clrChange>
          </a:blip>
          <a:stretch>
            <a:fillRect/>
          </a:stretch>
        </p:blipFill>
        <p:spPr>
          <a:xfrm>
            <a:off x="5364480" y="2636203"/>
            <a:ext cx="1600200" cy="914400"/>
          </a:xfrm>
          <a:prstGeom prst="rect">
            <a:avLst/>
          </a:prstGeom>
          <a:noFill/>
          <a:ln w="9525">
            <a:noFill/>
            <a:miter/>
          </a:ln>
        </p:spPr>
      </p:pic>
      <p:pic>
        <p:nvPicPr>
          <p:cNvPr id="15368" name="Picture 8" descr="02"/>
          <p:cNvPicPr>
            <a:picLocks noChangeAspect="1"/>
          </p:cNvPicPr>
          <p:nvPr/>
        </p:nvPicPr>
        <p:blipFill>
          <a:blip r:embed="rId4" cstate="print">
            <a:clrChange>
              <a:clrFrom>
                <a:srgbClr val="ABB1BF"/>
              </a:clrFrom>
              <a:clrTo>
                <a:srgbClr val="ABB1BF">
                  <a:alpha val="0"/>
                </a:srgbClr>
              </a:clrTo>
            </a:clrChange>
          </a:blip>
          <a:stretch>
            <a:fillRect/>
          </a:stretch>
        </p:blipFill>
        <p:spPr>
          <a:xfrm>
            <a:off x="1628775" y="3429000"/>
            <a:ext cx="2438400" cy="1498600"/>
          </a:xfrm>
          <a:prstGeom prst="rect">
            <a:avLst/>
          </a:prstGeom>
          <a:noFill/>
          <a:ln w="9525">
            <a:noFill/>
            <a:miter/>
          </a:ln>
        </p:spPr>
      </p:pic>
      <p:sp>
        <p:nvSpPr>
          <p:cNvPr id="100" name="文本框 99"/>
          <p:cNvSpPr txBox="1"/>
          <p:nvPr/>
        </p:nvSpPr>
        <p:spPr>
          <a:xfrm>
            <a:off x="828040" y="1052195"/>
            <a:ext cx="7655560" cy="1066800"/>
          </a:xfrm>
          <a:prstGeom prst="rect">
            <a:avLst/>
          </a:prstGeom>
          <a:noFill/>
          <a:ln w="9525">
            <a:noFill/>
            <a:miter/>
          </a:ln>
        </p:spPr>
        <p:txBody>
          <a:bodyPr wrap="square">
            <a:spAutoFit/>
          </a:bodyPr>
          <a:lstStyle/>
          <a:p>
            <a:pPr marL="0" indent="228600"/>
            <a:r>
              <a:rPr lang="en-US" altLang="zh-CN" sz="3200" b="0" u="none" dirty="0" smtClean="0">
                <a:solidFill>
                  <a:srgbClr val="902086"/>
                </a:solidFill>
                <a:latin typeface="Aharoni" charset="0"/>
                <a:ea typeface="NEU-BZ-S92" charset="0"/>
                <a:cs typeface="NEU-BZ-S92" charset="0"/>
              </a:rPr>
              <a:t>Ask </a:t>
            </a:r>
            <a:r>
              <a:rPr lang="en-US" altLang="zh-CN" sz="3200" b="0" u="none" dirty="0">
                <a:solidFill>
                  <a:srgbClr val="902086"/>
                </a:solidFill>
                <a:latin typeface="Aharoni" charset="0"/>
                <a:ea typeface="NEU-BZ-S92" charset="0"/>
                <a:cs typeface="NEU-BZ-S92" charset="0"/>
              </a:rPr>
              <a:t>and answer</a:t>
            </a:r>
            <a:r>
              <a:rPr lang="en-US" altLang="zh-CN" sz="3200" b="0" u="none" dirty="0">
                <a:solidFill>
                  <a:srgbClr val="902086"/>
                </a:solidFill>
                <a:latin typeface="Aharoni" charset="0"/>
                <a:ea typeface="方正书宋_GBK" charset="0"/>
                <a:cs typeface="方正书宋_GBK" charset="0"/>
              </a:rPr>
              <a:t> </a:t>
            </a:r>
            <a:r>
              <a:rPr lang="en-US" altLang="zh-CN" sz="3200" b="0" u="none" dirty="0">
                <a:solidFill>
                  <a:srgbClr val="902086"/>
                </a:solidFill>
                <a:latin typeface="Aharoni" charset="0"/>
                <a:ea typeface="NEU-BZ-S92" charset="0"/>
                <a:cs typeface="NEU-BZ-S92" charset="0"/>
              </a:rPr>
              <a:t>about</a:t>
            </a:r>
            <a:r>
              <a:rPr lang="en-US" altLang="zh-CN" sz="3200" b="0" u="none" dirty="0">
                <a:solidFill>
                  <a:srgbClr val="902086"/>
                </a:solidFill>
                <a:latin typeface="Aharoni" charset="0"/>
                <a:ea typeface="方正书宋_GBK" charset="0"/>
                <a:cs typeface="方正书宋_GBK" charset="0"/>
              </a:rPr>
              <a:t> </a:t>
            </a:r>
            <a:r>
              <a:rPr lang="en-US" altLang="zh-CN" sz="3200" b="0" u="none" dirty="0">
                <a:solidFill>
                  <a:srgbClr val="902086"/>
                </a:solidFill>
                <a:latin typeface="Aharoni" charset="0"/>
                <a:ea typeface="NEU-BZ-S92" charset="0"/>
                <a:cs typeface="NEU-BZ-S92" charset="0"/>
              </a:rPr>
              <a:t>the</a:t>
            </a:r>
            <a:r>
              <a:rPr lang="en-US" altLang="zh-CN" sz="3200" b="0" u="none" dirty="0">
                <a:solidFill>
                  <a:srgbClr val="902086"/>
                </a:solidFill>
                <a:latin typeface="Aharoni" charset="0"/>
                <a:ea typeface="方正书宋_GBK" charset="0"/>
                <a:cs typeface="方正书宋_GBK" charset="0"/>
              </a:rPr>
              <a:t> </a:t>
            </a:r>
            <a:r>
              <a:rPr lang="en-US" altLang="zh-CN" sz="3200" b="0" u="none" dirty="0">
                <a:solidFill>
                  <a:srgbClr val="902086"/>
                </a:solidFill>
                <a:latin typeface="Aharoni" charset="0"/>
                <a:ea typeface="NEU-BZ-S92" charset="0"/>
                <a:cs typeface="NEU-BZ-S92" charset="0"/>
              </a:rPr>
              <a:t>things</a:t>
            </a:r>
            <a:r>
              <a:rPr lang="en-US" altLang="zh-CN" sz="3200" b="0" u="none" dirty="0">
                <a:solidFill>
                  <a:srgbClr val="902086"/>
                </a:solidFill>
                <a:latin typeface="Aharoni" charset="0"/>
                <a:ea typeface="方正书宋_GBK" charset="0"/>
                <a:cs typeface="方正书宋_GBK" charset="0"/>
              </a:rPr>
              <a:t> </a:t>
            </a:r>
            <a:r>
              <a:rPr lang="en-US" altLang="zh-CN" sz="3200" b="0" u="none" dirty="0">
                <a:solidFill>
                  <a:srgbClr val="902086"/>
                </a:solidFill>
                <a:latin typeface="Aharoni" charset="0"/>
                <a:ea typeface="NEU-BZ-S92" charset="0"/>
                <a:cs typeface="NEU-BZ-S92" charset="0"/>
              </a:rPr>
              <a:t>in</a:t>
            </a:r>
            <a:r>
              <a:rPr lang="en-US" altLang="zh-CN" sz="3200" b="0" u="none" dirty="0">
                <a:solidFill>
                  <a:srgbClr val="902086"/>
                </a:solidFill>
                <a:latin typeface="Aharoni" charset="0"/>
                <a:ea typeface="方正书宋_GBK" charset="0"/>
                <a:cs typeface="方正书宋_GBK" charset="0"/>
              </a:rPr>
              <a:t> </a:t>
            </a:r>
            <a:r>
              <a:rPr lang="en-US" altLang="zh-CN" sz="3200" b="0" u="none" dirty="0" smtClean="0">
                <a:solidFill>
                  <a:srgbClr val="902086"/>
                </a:solidFill>
                <a:latin typeface="Aharoni" charset="0"/>
                <a:ea typeface="方正书宋_GBK" charset="0"/>
                <a:cs typeface="方正书宋_GBK" charset="0"/>
              </a:rPr>
              <a:t>  </a:t>
            </a:r>
            <a:r>
              <a:rPr lang="en-US" altLang="zh-CN" sz="3200" b="0" u="none" dirty="0" smtClean="0">
                <a:solidFill>
                  <a:srgbClr val="902086"/>
                </a:solidFill>
                <a:latin typeface="Aharoni" charset="0"/>
                <a:ea typeface="NEU-BZ-S92" charset="0"/>
                <a:cs typeface="NEU-BZ-S92" charset="0"/>
              </a:rPr>
              <a:t>the</a:t>
            </a:r>
            <a:r>
              <a:rPr lang="en-US" altLang="zh-CN" sz="3200" b="0" u="none" dirty="0" smtClean="0">
                <a:solidFill>
                  <a:srgbClr val="902086"/>
                </a:solidFill>
                <a:latin typeface="Aharoni" charset="0"/>
                <a:ea typeface="方正书宋_GBK" charset="0"/>
                <a:cs typeface="方正书宋_GBK" charset="0"/>
              </a:rPr>
              <a:t> </a:t>
            </a:r>
            <a:r>
              <a:rPr lang="en-US" altLang="zh-CN" sz="3200" b="0" u="none" dirty="0">
                <a:solidFill>
                  <a:srgbClr val="902086"/>
                </a:solidFill>
                <a:latin typeface="Aharoni" charset="0"/>
                <a:ea typeface="NEU-BZ-S92" charset="0"/>
                <a:cs typeface="NEU-BZ-S92" charset="0"/>
              </a:rPr>
              <a:t>picture.</a:t>
            </a:r>
          </a:p>
        </p:txBody>
      </p:sp>
      <p:sp>
        <p:nvSpPr>
          <p:cNvPr id="3" name="文本框 2"/>
          <p:cNvSpPr txBox="1"/>
          <p:nvPr/>
        </p:nvSpPr>
        <p:spPr>
          <a:xfrm>
            <a:off x="1043940" y="260033"/>
            <a:ext cx="5080000" cy="701040"/>
          </a:xfrm>
          <a:prstGeom prst="rect">
            <a:avLst/>
          </a:prstGeom>
          <a:noFill/>
          <a:ln w="9525">
            <a:noFill/>
            <a:miter/>
          </a:ln>
        </p:spPr>
        <p:txBody>
          <a:bodyPr>
            <a:spAutoFit/>
          </a:bodyPr>
          <a:lstStyle/>
          <a:p>
            <a:pPr marL="0" indent="0"/>
            <a:r>
              <a:rPr lang="en-US" altLang="zh-CN" sz="4000" b="0" u="none">
                <a:solidFill>
                  <a:srgbClr val="FF00FF"/>
                </a:solidFill>
                <a:latin typeface="Aharoni" charset="0"/>
                <a:ea typeface="NEU-F5-S92" charset="0"/>
                <a:cs typeface="NEU-F5-S92" charset="0"/>
              </a:rPr>
              <a:t>Lead</a:t>
            </a:r>
            <a:r>
              <a:rPr lang="en-US" altLang="zh-CN" sz="4000" b="0" u="none">
                <a:solidFill>
                  <a:srgbClr val="FF00FF"/>
                </a:solidFill>
                <a:latin typeface="Aharoni" charset="0"/>
                <a:ea typeface="方正书宋_GBK" charset="0"/>
                <a:cs typeface="方正书宋_GBK" charset="0"/>
              </a:rPr>
              <a:t> </a:t>
            </a:r>
            <a:r>
              <a:rPr lang="en-US" altLang="zh-CN" sz="4000" b="0" u="none">
                <a:solidFill>
                  <a:srgbClr val="FF00FF"/>
                </a:solidFill>
                <a:latin typeface="Aharoni" charset="0"/>
                <a:ea typeface="NEU-F5-S92" charset="0"/>
                <a:cs typeface="NEU-F5-S92" charset="0"/>
              </a:rPr>
              <a:t>in</a:t>
            </a:r>
            <a:r>
              <a:rPr lang="en-US" altLang="zh-CN" sz="4000" b="0" u="none">
                <a:solidFill>
                  <a:srgbClr val="FF00FF"/>
                </a:solidFill>
                <a:latin typeface="Aharoni" charset="0"/>
                <a:ea typeface="方正书宋_GBK" charset="0"/>
                <a:cs typeface="方正书宋_GBK" charset="0"/>
              </a:rPr>
              <a:t> </a:t>
            </a:r>
            <a:endParaRPr lang="zh-CN" altLang="en-US" sz="4000">
              <a:latin typeface="Aharoni" charset="0"/>
            </a:endParaRP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dissolve">
                                      <p:cBhvr>
                                        <p:cTn id="7" dur="500"/>
                                        <p:tgtEl>
                                          <p:spTgt spid="15362"/>
                                        </p:tgtEl>
                                      </p:cBhvr>
                                    </p:animEffect>
                                  </p:childTnLst>
                                </p:cTn>
                              </p:par>
                              <p:par>
                                <p:cTn id="8" presetID="3" presetClass="entr" presetSubtype="10" fill="hold" nodeType="withEffect">
                                  <p:stCondLst>
                                    <p:cond delay="0"/>
                                  </p:stCondLst>
                                  <p:childTnLst>
                                    <p:set>
                                      <p:cBhvr>
                                        <p:cTn id="9" dur="1" fill="hold">
                                          <p:stCondLst>
                                            <p:cond delay="0"/>
                                          </p:stCondLst>
                                        </p:cTn>
                                        <p:tgtEl>
                                          <p:spTgt spid="15367"/>
                                        </p:tgtEl>
                                        <p:attrNameLst>
                                          <p:attrName>style.visibility</p:attrName>
                                        </p:attrNameLst>
                                      </p:cBhvr>
                                      <p:to>
                                        <p:strVal val="visible"/>
                                      </p:to>
                                    </p:set>
                                    <p:animEffect transition="in" filter="blinds(horizontal)">
                                      <p:cBhvr>
                                        <p:cTn id="10" dur="500"/>
                                        <p:tgtEl>
                                          <p:spTgt spid="15367"/>
                                        </p:tgtEl>
                                      </p:cBhvr>
                                    </p:animEffect>
                                  </p:childTnLst>
                                </p:cTn>
                              </p:par>
                              <p:par>
                                <p:cTn id="11" presetID="3" presetClass="entr" presetSubtype="10" fill="hold" nodeType="withEffect">
                                  <p:stCondLst>
                                    <p:cond delay="0"/>
                                  </p:stCondLst>
                                  <p:childTnLst>
                                    <p:set>
                                      <p:cBhvr>
                                        <p:cTn id="12" dur="1" fill="hold">
                                          <p:stCondLst>
                                            <p:cond delay="0"/>
                                          </p:stCondLst>
                                        </p:cTn>
                                        <p:tgtEl>
                                          <p:spTgt spid="15368"/>
                                        </p:tgtEl>
                                        <p:attrNameLst>
                                          <p:attrName>style.visibility</p:attrName>
                                        </p:attrNameLst>
                                      </p:cBhvr>
                                      <p:to>
                                        <p:strVal val="visible"/>
                                      </p:to>
                                    </p:set>
                                    <p:animEffect transition="in" filter="blinds(horizontal)">
                                      <p:cBhvr>
                                        <p:cTn id="13" dur="500"/>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928670"/>
            <a:ext cx="8210902" cy="1446550"/>
          </a:xfrm>
          <a:prstGeom prst="rect">
            <a:avLst/>
          </a:prstGeom>
        </p:spPr>
        <p:txBody>
          <a:bodyPr wrap="none">
            <a:spAutoFit/>
          </a:bodyPr>
          <a:lstStyle/>
          <a:p>
            <a:r>
              <a:rPr lang="en-US" altLang="zh-CN" sz="4000" dirty="0" smtClean="0">
                <a:solidFill>
                  <a:srgbClr val="FF00FF"/>
                </a:solidFill>
                <a:latin typeface="Aharoni" pitchFamily="2" charset="-79"/>
              </a:rPr>
              <a:t>Homework</a:t>
            </a:r>
          </a:p>
          <a:p>
            <a:r>
              <a:rPr lang="en-US" altLang="zh-CN" sz="2400" dirty="0" smtClean="0">
                <a:solidFill>
                  <a:srgbClr val="FF00FF"/>
                </a:solidFill>
                <a:latin typeface="Aharoni" pitchFamily="2" charset="-79"/>
              </a:rPr>
              <a:t>1.Recite the new words and read the article aloud in 2b.</a:t>
            </a:r>
          </a:p>
          <a:p>
            <a:r>
              <a:rPr lang="en-US" altLang="zh-CN" sz="2400" dirty="0" smtClean="0">
                <a:solidFill>
                  <a:srgbClr val="FF00FF"/>
                </a:solidFill>
                <a:latin typeface="Aharoni" pitchFamily="2" charset="-79"/>
              </a:rPr>
              <a:t>2. Learn how to write about your room.</a:t>
            </a:r>
          </a:p>
        </p:txBody>
      </p:sp>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3" name="组合 25602"/>
          <p:cNvGrpSpPr>
            <a:grpSpLocks noChangeAspect="1"/>
          </p:cNvGrpSpPr>
          <p:nvPr/>
        </p:nvGrpSpPr>
        <p:grpSpPr>
          <a:xfrm>
            <a:off x="899666" y="1542807"/>
            <a:ext cx="7559675" cy="3837940"/>
            <a:chOff x="0" y="0"/>
            <a:chExt cx="4762" cy="2886"/>
          </a:xfrm>
        </p:grpSpPr>
        <p:pic>
          <p:nvPicPr>
            <p:cNvPr id="25604" name="图片 25603" descr="1"/>
            <p:cNvPicPr>
              <a:picLocks noChangeAspect="1"/>
            </p:cNvPicPr>
            <p:nvPr/>
          </p:nvPicPr>
          <p:blipFill>
            <a:blip r:embed="rId3" cstate="print"/>
            <a:stretch>
              <a:fillRect/>
            </a:stretch>
          </p:blipFill>
          <p:spPr>
            <a:xfrm>
              <a:off x="0" y="227"/>
              <a:ext cx="4762" cy="2659"/>
            </a:xfrm>
            <a:prstGeom prst="rect">
              <a:avLst/>
            </a:prstGeom>
            <a:noFill/>
            <a:ln w="9525">
              <a:noFill/>
              <a:miter/>
            </a:ln>
          </p:spPr>
        </p:pic>
        <p:graphicFrame>
          <p:nvGraphicFramePr>
            <p:cNvPr id="25605" name="对象 25604"/>
            <p:cNvGraphicFramePr>
              <a:graphicFrameLocks/>
            </p:cNvGraphicFramePr>
            <p:nvPr/>
          </p:nvGraphicFramePr>
          <p:xfrm>
            <a:off x="3152" y="1769"/>
            <a:ext cx="587" cy="478"/>
          </p:xfrm>
          <a:graphic>
            <a:graphicData uri="http://schemas.openxmlformats.org/presentationml/2006/ole">
              <p:oleObj spid="_x0000_s1025" r:id="rId4" imgW="1533739" imgH="1590897" progId="PBrush">
                <p:embed/>
              </p:oleObj>
            </a:graphicData>
          </a:graphic>
        </p:graphicFrame>
        <p:pic>
          <p:nvPicPr>
            <p:cNvPr id="25606" name="图片 25605" descr="keys"/>
            <p:cNvPicPr>
              <a:picLocks noChangeAspect="1"/>
            </p:cNvPicPr>
            <p:nvPr/>
          </p:nvPicPr>
          <p:blipFill>
            <a:blip r:embed="rId5" cstate="print">
              <a:clrChange>
                <a:clrFrom>
                  <a:srgbClr val="FEFEFE"/>
                </a:clrFrom>
                <a:clrTo>
                  <a:srgbClr val="FEFEFE">
                    <a:alpha val="0"/>
                  </a:srgbClr>
                </a:clrTo>
              </a:clrChange>
            </a:blip>
            <a:stretch>
              <a:fillRect/>
            </a:stretch>
          </p:blipFill>
          <p:spPr>
            <a:xfrm>
              <a:off x="839" y="1860"/>
              <a:ext cx="243" cy="272"/>
            </a:xfrm>
            <a:prstGeom prst="rect">
              <a:avLst/>
            </a:prstGeom>
            <a:noFill/>
            <a:ln w="9525">
              <a:noFill/>
              <a:miter/>
            </a:ln>
          </p:spPr>
        </p:pic>
        <p:pic>
          <p:nvPicPr>
            <p:cNvPr id="25607" name="图片 25606"/>
            <p:cNvPicPr>
              <a:picLocks noChangeAspect="1"/>
            </p:cNvPicPr>
            <p:nvPr/>
          </p:nvPicPr>
          <p:blipFill>
            <a:blip r:embed="rId6" cstate="print"/>
            <a:stretch>
              <a:fillRect/>
            </a:stretch>
          </p:blipFill>
          <p:spPr>
            <a:xfrm>
              <a:off x="2154" y="91"/>
              <a:ext cx="288" cy="288"/>
            </a:xfrm>
            <a:prstGeom prst="rect">
              <a:avLst/>
            </a:prstGeom>
            <a:noFill/>
            <a:ln w="9525">
              <a:noFill/>
              <a:miter/>
            </a:ln>
          </p:spPr>
        </p:pic>
        <p:pic>
          <p:nvPicPr>
            <p:cNvPr id="25608" name="图片 25607" descr="04"/>
            <p:cNvPicPr>
              <a:picLocks noChangeAspect="1"/>
            </p:cNvPicPr>
            <p:nvPr/>
          </p:nvPicPr>
          <p:blipFill>
            <a:blip r:embed="rId7" cstate="print">
              <a:lum contrast="24000"/>
            </a:blip>
            <a:stretch>
              <a:fillRect/>
            </a:stretch>
          </p:blipFill>
          <p:spPr>
            <a:xfrm>
              <a:off x="2517" y="0"/>
              <a:ext cx="528" cy="336"/>
            </a:xfrm>
            <a:prstGeom prst="rect">
              <a:avLst/>
            </a:prstGeom>
            <a:noFill/>
            <a:ln w="9525">
              <a:noFill/>
              <a:miter/>
            </a:ln>
          </p:spPr>
        </p:pic>
      </p:grpSp>
      <p:sp>
        <p:nvSpPr>
          <p:cNvPr id="25612" name="椭圆 25611"/>
          <p:cNvSpPr/>
          <p:nvPr/>
        </p:nvSpPr>
        <p:spPr>
          <a:xfrm>
            <a:off x="5003989" y="1556777"/>
            <a:ext cx="792162" cy="576263"/>
          </a:xfrm>
          <a:prstGeom prst="ellipse">
            <a:avLst/>
          </a:prstGeom>
          <a:noFill/>
          <a:ln w="25400" cap="flat" cmpd="sng">
            <a:solidFill>
              <a:srgbClr val="FF0000"/>
            </a:solidFill>
            <a:prstDash val="solid"/>
            <a:headEnd type="none" w="med" len="med"/>
            <a:tailEnd type="none" w="med" len="med"/>
          </a:ln>
        </p:spPr>
        <p:txBody>
          <a:bodyPr/>
          <a:lstStyle/>
          <a:p>
            <a:endParaRPr lang="zh-CN" altLang="en-US"/>
          </a:p>
        </p:txBody>
      </p:sp>
      <p:sp>
        <p:nvSpPr>
          <p:cNvPr id="25614" name="椭圆 25613"/>
          <p:cNvSpPr/>
          <p:nvPr/>
        </p:nvSpPr>
        <p:spPr>
          <a:xfrm>
            <a:off x="5004306" y="3212857"/>
            <a:ext cx="791845" cy="499110"/>
          </a:xfrm>
          <a:prstGeom prst="ellipse">
            <a:avLst/>
          </a:prstGeom>
          <a:noFill/>
          <a:ln w="25400" cap="flat" cmpd="sng">
            <a:solidFill>
              <a:srgbClr val="0000FF"/>
            </a:solidFill>
            <a:prstDash val="solid"/>
            <a:headEnd type="none" w="med" len="med"/>
            <a:tailEnd type="none" w="med" len="med"/>
          </a:ln>
        </p:spPr>
        <p:txBody>
          <a:bodyPr/>
          <a:lstStyle/>
          <a:p>
            <a:endParaRPr lang="zh-CN" altLang="en-US"/>
          </a:p>
        </p:txBody>
      </p:sp>
      <p:sp>
        <p:nvSpPr>
          <p:cNvPr id="25615" name="椭圆 25614"/>
          <p:cNvSpPr/>
          <p:nvPr/>
        </p:nvSpPr>
        <p:spPr>
          <a:xfrm>
            <a:off x="1476246" y="4868937"/>
            <a:ext cx="791845" cy="349250"/>
          </a:xfrm>
          <a:prstGeom prst="ellipse">
            <a:avLst/>
          </a:prstGeom>
          <a:noFill/>
          <a:ln w="25400" cap="flat" cmpd="sng">
            <a:solidFill>
              <a:srgbClr val="0000FF"/>
            </a:solidFill>
            <a:prstDash val="solid"/>
            <a:headEnd type="none" w="med" len="med"/>
            <a:tailEnd type="none" w="med" len="med"/>
          </a:ln>
        </p:spPr>
        <p:txBody>
          <a:bodyPr/>
          <a:lstStyle/>
          <a:p>
            <a:endParaRPr lang="zh-CN" altLang="en-US"/>
          </a:p>
        </p:txBody>
      </p:sp>
      <p:sp>
        <p:nvSpPr>
          <p:cNvPr id="25616" name="椭圆 25615"/>
          <p:cNvSpPr/>
          <p:nvPr/>
        </p:nvSpPr>
        <p:spPr>
          <a:xfrm>
            <a:off x="2772281" y="3140467"/>
            <a:ext cx="622935" cy="483870"/>
          </a:xfrm>
          <a:prstGeom prst="ellipse">
            <a:avLst/>
          </a:prstGeom>
          <a:noFill/>
          <a:ln w="25400" cap="flat" cmpd="sng">
            <a:solidFill>
              <a:srgbClr val="0000FF"/>
            </a:solidFill>
            <a:prstDash val="solid"/>
            <a:headEnd type="none" w="med" len="med"/>
            <a:tailEnd type="none" w="med" len="med"/>
          </a:ln>
        </p:spPr>
        <p:txBody>
          <a:bodyPr/>
          <a:lstStyle/>
          <a:p>
            <a:endParaRPr lang="zh-CN" altLang="en-US"/>
          </a:p>
        </p:txBody>
      </p:sp>
      <p:sp>
        <p:nvSpPr>
          <p:cNvPr id="25617" name="椭圆 25616"/>
          <p:cNvSpPr/>
          <p:nvPr/>
        </p:nvSpPr>
        <p:spPr>
          <a:xfrm>
            <a:off x="2628136" y="4437137"/>
            <a:ext cx="632460" cy="576580"/>
          </a:xfrm>
          <a:prstGeom prst="ellipse">
            <a:avLst/>
          </a:prstGeom>
          <a:noFill/>
          <a:ln w="25400" cap="flat" cmpd="sng">
            <a:solidFill>
              <a:srgbClr val="0000FF"/>
            </a:solidFill>
            <a:prstDash val="solid"/>
            <a:headEnd type="none" w="med" len="med"/>
            <a:tailEnd type="none" w="med" len="med"/>
          </a:ln>
        </p:spPr>
        <p:txBody>
          <a:bodyPr/>
          <a:lstStyle/>
          <a:p>
            <a:endParaRPr lang="zh-CN" altLang="en-US"/>
          </a:p>
        </p:txBody>
      </p:sp>
      <p:sp>
        <p:nvSpPr>
          <p:cNvPr id="25618" name="椭圆 25617"/>
          <p:cNvSpPr/>
          <p:nvPr/>
        </p:nvSpPr>
        <p:spPr>
          <a:xfrm>
            <a:off x="5580251" y="1988577"/>
            <a:ext cx="690880" cy="576580"/>
          </a:xfrm>
          <a:prstGeom prst="ellipse">
            <a:avLst/>
          </a:prstGeom>
          <a:noFill/>
          <a:ln w="25400" cap="flat" cmpd="sng">
            <a:solidFill>
              <a:srgbClr val="FF0000"/>
            </a:solidFill>
            <a:prstDash val="solid"/>
            <a:headEnd type="none" w="med" len="med"/>
            <a:tailEnd type="none" w="med" len="med"/>
          </a:ln>
        </p:spPr>
        <p:txBody>
          <a:bodyPr/>
          <a:lstStyle/>
          <a:p>
            <a:endParaRPr lang="zh-CN" altLang="en-US"/>
          </a:p>
        </p:txBody>
      </p:sp>
      <p:sp>
        <p:nvSpPr>
          <p:cNvPr id="25619" name="椭圆 25618"/>
          <p:cNvSpPr/>
          <p:nvPr/>
        </p:nvSpPr>
        <p:spPr>
          <a:xfrm>
            <a:off x="7236331" y="4292992"/>
            <a:ext cx="504825" cy="576263"/>
          </a:xfrm>
          <a:prstGeom prst="ellipse">
            <a:avLst/>
          </a:prstGeom>
          <a:noFill/>
          <a:ln w="25400" cap="flat" cmpd="sng">
            <a:solidFill>
              <a:srgbClr val="FF0000"/>
            </a:solidFill>
            <a:prstDash val="solid"/>
            <a:headEnd type="none" w="med" len="med"/>
            <a:tailEnd type="none" w="med" len="med"/>
          </a:ln>
        </p:spPr>
        <p:txBody>
          <a:bodyPr/>
          <a:lstStyle/>
          <a:p>
            <a:endParaRPr lang="zh-CN" altLang="en-US"/>
          </a:p>
        </p:txBody>
      </p:sp>
      <p:sp>
        <p:nvSpPr>
          <p:cNvPr id="24578" name="Text Box 11"/>
          <p:cNvSpPr txBox="1"/>
          <p:nvPr/>
        </p:nvSpPr>
        <p:spPr>
          <a:xfrm>
            <a:off x="755576" y="476672"/>
            <a:ext cx="8101965" cy="725170"/>
          </a:xfrm>
          <a:prstGeom prst="rect">
            <a:avLst/>
          </a:prstGeom>
          <a:noFill/>
          <a:ln w="9525">
            <a:noFill/>
            <a:miter/>
          </a:ln>
        </p:spPr>
        <p:txBody>
          <a:bodyPr wrap="square">
            <a:spAutoFit/>
          </a:bodyPr>
          <a:lstStyle/>
          <a:p>
            <a:pPr lvl="0" algn="l" fontAlgn="base">
              <a:lnSpc>
                <a:spcPct val="130000"/>
              </a:lnSpc>
            </a:pPr>
            <a:r>
              <a:rPr lang="en-US" altLang="zh-CN" sz="3200" b="1" dirty="0">
                <a:solidFill>
                  <a:srgbClr val="902086"/>
                </a:solidFill>
                <a:latin typeface="Aharoni" charset="0"/>
                <a:ea typeface="宋体" pitchFamily="2" charset="-122"/>
              </a:rPr>
              <a:t>Review the words in the picture.</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randombar(horizontal)">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25603"/>
                                        </p:tgtEl>
                                        <p:attrNameLst>
                                          <p:attrName>style.visibility</p:attrName>
                                        </p:attrNameLst>
                                      </p:cBhvr>
                                      <p:to>
                                        <p:strVal val="visible"/>
                                      </p:to>
                                    </p:set>
                                    <p:animEffect transition="in" filter="fade">
                                      <p:cBhvr>
                                        <p:cTn id="12" dur="1000"/>
                                        <p:tgtEl>
                                          <p:spTgt spid="25603"/>
                                        </p:tgtEl>
                                      </p:cBhvr>
                                    </p:animEffect>
                                    <p:anim calcmode="lin" valueType="num">
                                      <p:cBhvr>
                                        <p:cTn id="13" dur="1000" fill="hold"/>
                                        <p:tgtEl>
                                          <p:spTgt spid="25603"/>
                                        </p:tgtEl>
                                        <p:attrNameLst>
                                          <p:attrName>ppt_x</p:attrName>
                                        </p:attrNameLst>
                                      </p:cBhvr>
                                      <p:tavLst>
                                        <p:tav tm="0">
                                          <p:val>
                                            <p:strVal val="#ppt_x"/>
                                          </p:val>
                                        </p:tav>
                                        <p:tav tm="100000">
                                          <p:val>
                                            <p:strVal val="#ppt_x"/>
                                          </p:val>
                                        </p:tav>
                                      </p:tavLst>
                                    </p:anim>
                                    <p:anim calcmode="lin" valueType="num">
                                      <p:cBhvr>
                                        <p:cTn id="14" dur="1000" fill="hold"/>
                                        <p:tgtEl>
                                          <p:spTgt spid="2560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32" fill="hold" nodeType="clickEffect">
                                  <p:stCondLst>
                                    <p:cond delay="0"/>
                                  </p:stCondLst>
                                  <p:childTnLst>
                                    <p:set>
                                      <p:cBhvr>
                                        <p:cTn id="18" dur="1" fill="hold">
                                          <p:stCondLst>
                                            <p:cond delay="0"/>
                                          </p:stCondLst>
                                        </p:cTn>
                                        <p:tgtEl>
                                          <p:spTgt spid="25612"/>
                                        </p:tgtEl>
                                        <p:attrNameLst>
                                          <p:attrName>style.visibility</p:attrName>
                                        </p:attrNameLst>
                                      </p:cBhvr>
                                      <p:to>
                                        <p:strVal val="visible"/>
                                      </p:to>
                                    </p:set>
                                    <p:animEffect transition="in" filter="circle(out)">
                                      <p:cBhvr>
                                        <p:cTn id="19" dur="2000"/>
                                        <p:tgtEl>
                                          <p:spTgt spid="25612"/>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32" fill="hold" nodeType="clickEffect">
                                  <p:stCondLst>
                                    <p:cond delay="0"/>
                                  </p:stCondLst>
                                  <p:childTnLst>
                                    <p:set>
                                      <p:cBhvr>
                                        <p:cTn id="23" dur="1" fill="hold">
                                          <p:stCondLst>
                                            <p:cond delay="0"/>
                                          </p:stCondLst>
                                        </p:cTn>
                                        <p:tgtEl>
                                          <p:spTgt spid="25614"/>
                                        </p:tgtEl>
                                        <p:attrNameLst>
                                          <p:attrName>style.visibility</p:attrName>
                                        </p:attrNameLst>
                                      </p:cBhvr>
                                      <p:to>
                                        <p:strVal val="visible"/>
                                      </p:to>
                                    </p:set>
                                    <p:animEffect transition="in" filter="circle(out)">
                                      <p:cBhvr>
                                        <p:cTn id="24" dur="2000"/>
                                        <p:tgtEl>
                                          <p:spTgt spid="25614"/>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32" fill="hold" nodeType="clickEffect">
                                  <p:stCondLst>
                                    <p:cond delay="0"/>
                                  </p:stCondLst>
                                  <p:childTnLst>
                                    <p:set>
                                      <p:cBhvr>
                                        <p:cTn id="28" dur="1" fill="hold">
                                          <p:stCondLst>
                                            <p:cond delay="0"/>
                                          </p:stCondLst>
                                        </p:cTn>
                                        <p:tgtEl>
                                          <p:spTgt spid="25615"/>
                                        </p:tgtEl>
                                        <p:attrNameLst>
                                          <p:attrName>style.visibility</p:attrName>
                                        </p:attrNameLst>
                                      </p:cBhvr>
                                      <p:to>
                                        <p:strVal val="visible"/>
                                      </p:to>
                                    </p:set>
                                    <p:animEffect transition="in" filter="circle(out)">
                                      <p:cBhvr>
                                        <p:cTn id="29" dur="2000"/>
                                        <p:tgtEl>
                                          <p:spTgt spid="25615"/>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32" fill="hold" nodeType="clickEffect">
                                  <p:stCondLst>
                                    <p:cond delay="0"/>
                                  </p:stCondLst>
                                  <p:childTnLst>
                                    <p:set>
                                      <p:cBhvr>
                                        <p:cTn id="33" dur="1" fill="hold">
                                          <p:stCondLst>
                                            <p:cond delay="0"/>
                                          </p:stCondLst>
                                        </p:cTn>
                                        <p:tgtEl>
                                          <p:spTgt spid="25616"/>
                                        </p:tgtEl>
                                        <p:attrNameLst>
                                          <p:attrName>style.visibility</p:attrName>
                                        </p:attrNameLst>
                                      </p:cBhvr>
                                      <p:to>
                                        <p:strVal val="visible"/>
                                      </p:to>
                                    </p:set>
                                    <p:animEffect transition="in" filter="circle(out)">
                                      <p:cBhvr>
                                        <p:cTn id="34" dur="2000"/>
                                        <p:tgtEl>
                                          <p:spTgt spid="25616"/>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32" fill="hold" nodeType="clickEffect">
                                  <p:stCondLst>
                                    <p:cond delay="0"/>
                                  </p:stCondLst>
                                  <p:childTnLst>
                                    <p:set>
                                      <p:cBhvr>
                                        <p:cTn id="38" dur="1" fill="hold">
                                          <p:stCondLst>
                                            <p:cond delay="0"/>
                                          </p:stCondLst>
                                        </p:cTn>
                                        <p:tgtEl>
                                          <p:spTgt spid="25617"/>
                                        </p:tgtEl>
                                        <p:attrNameLst>
                                          <p:attrName>style.visibility</p:attrName>
                                        </p:attrNameLst>
                                      </p:cBhvr>
                                      <p:to>
                                        <p:strVal val="visible"/>
                                      </p:to>
                                    </p:set>
                                    <p:animEffect transition="in" filter="circle(out)">
                                      <p:cBhvr>
                                        <p:cTn id="39" dur="2000"/>
                                        <p:tgtEl>
                                          <p:spTgt spid="25617"/>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32" fill="hold" nodeType="clickEffect">
                                  <p:stCondLst>
                                    <p:cond delay="0"/>
                                  </p:stCondLst>
                                  <p:childTnLst>
                                    <p:set>
                                      <p:cBhvr>
                                        <p:cTn id="43" dur="1" fill="hold">
                                          <p:stCondLst>
                                            <p:cond delay="0"/>
                                          </p:stCondLst>
                                        </p:cTn>
                                        <p:tgtEl>
                                          <p:spTgt spid="25618"/>
                                        </p:tgtEl>
                                        <p:attrNameLst>
                                          <p:attrName>style.visibility</p:attrName>
                                        </p:attrNameLst>
                                      </p:cBhvr>
                                      <p:to>
                                        <p:strVal val="visible"/>
                                      </p:to>
                                    </p:set>
                                    <p:animEffect transition="in" filter="circle(out)">
                                      <p:cBhvr>
                                        <p:cTn id="44" dur="2000"/>
                                        <p:tgtEl>
                                          <p:spTgt spid="25618"/>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32" fill="hold" nodeType="clickEffect">
                                  <p:stCondLst>
                                    <p:cond delay="0"/>
                                  </p:stCondLst>
                                  <p:childTnLst>
                                    <p:set>
                                      <p:cBhvr>
                                        <p:cTn id="48" dur="1" fill="hold">
                                          <p:stCondLst>
                                            <p:cond delay="0"/>
                                          </p:stCondLst>
                                        </p:cTn>
                                        <p:tgtEl>
                                          <p:spTgt spid="25619"/>
                                        </p:tgtEl>
                                        <p:attrNameLst>
                                          <p:attrName>style.visibility</p:attrName>
                                        </p:attrNameLst>
                                      </p:cBhvr>
                                      <p:to>
                                        <p:strVal val="visible"/>
                                      </p:to>
                                    </p:set>
                                    <p:animEffect transition="in" filter="circle(out)">
                                      <p:cBhvr>
                                        <p:cTn id="49" dur="2000"/>
                                        <p:tgtEl>
                                          <p:spTgt spid="256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8193"/>
          <p:cNvSpPr txBox="1"/>
          <p:nvPr/>
        </p:nvSpPr>
        <p:spPr>
          <a:xfrm>
            <a:off x="684530" y="1844675"/>
            <a:ext cx="7587615" cy="1115060"/>
          </a:xfrm>
          <a:prstGeom prst="rect">
            <a:avLst/>
          </a:prstGeom>
          <a:solidFill>
            <a:schemeClr val="bg1"/>
          </a:solidFill>
          <a:ln w="9525">
            <a:solidFill>
              <a:srgbClr val="C00000"/>
            </a:solidFill>
            <a:miter/>
          </a:ln>
        </p:spPr>
        <p:txBody>
          <a:bodyPr wrap="square">
            <a:spAutoFit/>
          </a:bodyPr>
          <a:lstStyle/>
          <a:p>
            <a:pPr lvl="0" eaLnBrk="0" fontAlgn="base" hangingPunct="0">
              <a:lnSpc>
                <a:spcPct val="120000"/>
              </a:lnSpc>
            </a:pPr>
            <a:r>
              <a:rPr lang="en-US" altLang="zh-CN" sz="2800" b="1" dirty="0">
                <a:latin typeface="Aharoni" charset="0"/>
                <a:ea typeface="宋体" pitchFamily="2" charset="-122"/>
              </a:rPr>
              <a:t>1. radio __    </a:t>
            </a:r>
            <a:r>
              <a:rPr lang="en-US" altLang="zh-CN" sz="2800" b="1" dirty="0" smtClean="0">
                <a:latin typeface="Aharoni" charset="0"/>
                <a:ea typeface="宋体" pitchFamily="2" charset="-122"/>
              </a:rPr>
              <a:t>3</a:t>
            </a:r>
            <a:r>
              <a:rPr lang="en-US" altLang="zh-CN" sz="2800" b="1" dirty="0">
                <a:latin typeface="Aharoni" charset="0"/>
                <a:ea typeface="宋体" pitchFamily="2" charset="-122"/>
              </a:rPr>
              <a:t>. tape player __       5. tape __</a:t>
            </a:r>
          </a:p>
          <a:p>
            <a:pPr lvl="0" eaLnBrk="0" fontAlgn="base" hangingPunct="0">
              <a:lnSpc>
                <a:spcPct val="120000"/>
              </a:lnSpc>
            </a:pPr>
            <a:r>
              <a:rPr lang="en-US" altLang="zh-CN" sz="2800" b="1" dirty="0">
                <a:latin typeface="Aharoni" charset="0"/>
                <a:ea typeface="宋体" pitchFamily="2" charset="-122"/>
              </a:rPr>
              <a:t>2. clock __     4. model plane __     6. hat __</a:t>
            </a:r>
          </a:p>
        </p:txBody>
      </p:sp>
      <p:sp>
        <p:nvSpPr>
          <p:cNvPr id="8195" name="文本框 8194"/>
          <p:cNvSpPr txBox="1"/>
          <p:nvPr/>
        </p:nvSpPr>
        <p:spPr>
          <a:xfrm>
            <a:off x="2016125" y="1737360"/>
            <a:ext cx="576263" cy="676275"/>
          </a:xfrm>
          <a:prstGeom prst="rect">
            <a:avLst/>
          </a:prstGeom>
          <a:noFill/>
          <a:ln w="9525">
            <a:noFill/>
            <a:miter/>
          </a:ln>
        </p:spPr>
        <p:txBody>
          <a:bodyPr>
            <a:spAutoFit/>
          </a:bodyPr>
          <a:lstStyle/>
          <a:p>
            <a:pPr lvl="0" fontAlgn="base">
              <a:lnSpc>
                <a:spcPct val="120000"/>
              </a:lnSpc>
            </a:pPr>
            <a:r>
              <a:rPr lang="en-US" altLang="zh-CN" sz="3200" b="1">
                <a:solidFill>
                  <a:srgbClr val="FF3300"/>
                </a:solidFill>
                <a:latin typeface="Times New Roman" pitchFamily="18" charset="0"/>
                <a:ea typeface="宋体" pitchFamily="2" charset="-122"/>
              </a:rPr>
              <a:t>a</a:t>
            </a:r>
          </a:p>
        </p:txBody>
      </p:sp>
      <p:sp>
        <p:nvSpPr>
          <p:cNvPr id="8196" name="文本框 8195"/>
          <p:cNvSpPr txBox="1"/>
          <p:nvPr/>
        </p:nvSpPr>
        <p:spPr>
          <a:xfrm>
            <a:off x="2016125" y="2313623"/>
            <a:ext cx="576263" cy="676275"/>
          </a:xfrm>
          <a:prstGeom prst="rect">
            <a:avLst/>
          </a:prstGeom>
          <a:noFill/>
          <a:ln w="9525">
            <a:noFill/>
            <a:miter/>
          </a:ln>
        </p:spPr>
        <p:txBody>
          <a:bodyPr>
            <a:spAutoFit/>
          </a:bodyPr>
          <a:lstStyle/>
          <a:p>
            <a:pPr lvl="0" fontAlgn="base">
              <a:lnSpc>
                <a:spcPct val="120000"/>
              </a:lnSpc>
            </a:pPr>
            <a:r>
              <a:rPr lang="en-US" altLang="zh-CN" sz="3200" b="1">
                <a:solidFill>
                  <a:srgbClr val="FF3300"/>
                </a:solidFill>
                <a:latin typeface="Times New Roman" pitchFamily="18" charset="0"/>
                <a:ea typeface="宋体" pitchFamily="2" charset="-122"/>
              </a:rPr>
              <a:t>f</a:t>
            </a:r>
          </a:p>
        </p:txBody>
      </p:sp>
      <p:sp>
        <p:nvSpPr>
          <p:cNvPr id="8197" name="文本框 8196"/>
          <p:cNvSpPr txBox="1"/>
          <p:nvPr/>
        </p:nvSpPr>
        <p:spPr>
          <a:xfrm>
            <a:off x="5214942" y="1700530"/>
            <a:ext cx="725801" cy="683264"/>
          </a:xfrm>
          <a:prstGeom prst="rect">
            <a:avLst/>
          </a:prstGeom>
          <a:noFill/>
          <a:ln w="9525">
            <a:noFill/>
            <a:miter/>
          </a:ln>
        </p:spPr>
        <p:txBody>
          <a:bodyPr wrap="square">
            <a:spAutoFit/>
          </a:bodyPr>
          <a:lstStyle/>
          <a:p>
            <a:pPr lvl="0" fontAlgn="base">
              <a:lnSpc>
                <a:spcPct val="120000"/>
              </a:lnSpc>
            </a:pPr>
            <a:r>
              <a:rPr lang="en-US" altLang="zh-CN" sz="3200" b="1" dirty="0">
                <a:solidFill>
                  <a:srgbClr val="FF3300"/>
                </a:solidFill>
                <a:latin typeface="Times New Roman" pitchFamily="18" charset="0"/>
                <a:ea typeface="宋体" pitchFamily="2" charset="-122"/>
              </a:rPr>
              <a:t>d</a:t>
            </a:r>
          </a:p>
        </p:txBody>
      </p:sp>
      <p:sp>
        <p:nvSpPr>
          <p:cNvPr id="8198" name="文本框 8197"/>
          <p:cNvSpPr txBox="1"/>
          <p:nvPr/>
        </p:nvSpPr>
        <p:spPr>
          <a:xfrm>
            <a:off x="5435918" y="2276158"/>
            <a:ext cx="576262" cy="676275"/>
          </a:xfrm>
          <a:prstGeom prst="rect">
            <a:avLst/>
          </a:prstGeom>
          <a:noFill/>
          <a:ln w="9525">
            <a:noFill/>
            <a:miter/>
          </a:ln>
        </p:spPr>
        <p:txBody>
          <a:bodyPr>
            <a:spAutoFit/>
          </a:bodyPr>
          <a:lstStyle/>
          <a:p>
            <a:pPr lvl="0" fontAlgn="base">
              <a:lnSpc>
                <a:spcPct val="120000"/>
              </a:lnSpc>
            </a:pPr>
            <a:r>
              <a:rPr lang="en-US" altLang="zh-CN" sz="3200" b="1">
                <a:solidFill>
                  <a:srgbClr val="FF3300"/>
                </a:solidFill>
                <a:latin typeface="Times New Roman" pitchFamily="18" charset="0"/>
                <a:ea typeface="宋体" pitchFamily="2" charset="-122"/>
              </a:rPr>
              <a:t>e</a:t>
            </a:r>
          </a:p>
        </p:txBody>
      </p:sp>
      <p:sp>
        <p:nvSpPr>
          <p:cNvPr id="8199" name="文本框 8198"/>
          <p:cNvSpPr txBox="1"/>
          <p:nvPr/>
        </p:nvSpPr>
        <p:spPr>
          <a:xfrm>
            <a:off x="7500958" y="1700213"/>
            <a:ext cx="743247" cy="683264"/>
          </a:xfrm>
          <a:prstGeom prst="rect">
            <a:avLst/>
          </a:prstGeom>
          <a:noFill/>
          <a:ln w="9525">
            <a:noFill/>
            <a:miter/>
          </a:ln>
        </p:spPr>
        <p:txBody>
          <a:bodyPr wrap="square">
            <a:spAutoFit/>
          </a:bodyPr>
          <a:lstStyle/>
          <a:p>
            <a:pPr lvl="0" fontAlgn="base">
              <a:lnSpc>
                <a:spcPct val="120000"/>
              </a:lnSpc>
            </a:pPr>
            <a:r>
              <a:rPr lang="en-US" altLang="zh-CN" sz="3200" b="1" dirty="0">
                <a:solidFill>
                  <a:srgbClr val="FF3300"/>
                </a:solidFill>
                <a:latin typeface="Times New Roman" pitchFamily="18" charset="0"/>
                <a:ea typeface="宋体" pitchFamily="2" charset="-122"/>
              </a:rPr>
              <a:t>b</a:t>
            </a:r>
          </a:p>
        </p:txBody>
      </p:sp>
      <p:sp>
        <p:nvSpPr>
          <p:cNvPr id="8200" name="文本框 8199"/>
          <p:cNvSpPr txBox="1"/>
          <p:nvPr/>
        </p:nvSpPr>
        <p:spPr>
          <a:xfrm>
            <a:off x="7307898" y="2276158"/>
            <a:ext cx="576262" cy="676275"/>
          </a:xfrm>
          <a:prstGeom prst="rect">
            <a:avLst/>
          </a:prstGeom>
          <a:noFill/>
          <a:ln w="9525">
            <a:noFill/>
            <a:miter/>
          </a:ln>
        </p:spPr>
        <p:txBody>
          <a:bodyPr>
            <a:spAutoFit/>
          </a:bodyPr>
          <a:lstStyle/>
          <a:p>
            <a:pPr lvl="0" fontAlgn="base">
              <a:lnSpc>
                <a:spcPct val="120000"/>
              </a:lnSpc>
            </a:pPr>
            <a:r>
              <a:rPr lang="en-US" altLang="zh-CN" sz="3200" b="1">
                <a:solidFill>
                  <a:srgbClr val="FF3300"/>
                </a:solidFill>
                <a:latin typeface="Times New Roman" pitchFamily="18" charset="0"/>
                <a:ea typeface="宋体" pitchFamily="2" charset="-122"/>
              </a:rPr>
              <a:t>c</a:t>
            </a:r>
          </a:p>
        </p:txBody>
      </p:sp>
      <p:sp>
        <p:nvSpPr>
          <p:cNvPr id="8201" name="文本框 8200"/>
          <p:cNvSpPr txBox="1"/>
          <p:nvPr/>
        </p:nvSpPr>
        <p:spPr>
          <a:xfrm>
            <a:off x="971550" y="404495"/>
            <a:ext cx="6877050" cy="1261110"/>
          </a:xfrm>
          <a:prstGeom prst="rect">
            <a:avLst/>
          </a:prstGeom>
          <a:noFill/>
          <a:ln w="9525">
            <a:noFill/>
            <a:miter/>
          </a:ln>
        </p:spPr>
        <p:txBody>
          <a:bodyPr>
            <a:spAutoFit/>
          </a:bodyPr>
          <a:lstStyle/>
          <a:p>
            <a:pPr lvl="0" eaLnBrk="0" fontAlgn="base" hangingPunct="0">
              <a:lnSpc>
                <a:spcPct val="120000"/>
              </a:lnSpc>
            </a:pPr>
            <a:r>
              <a:rPr lang="en-US" altLang="zh-CN" sz="3200" b="1">
                <a:solidFill>
                  <a:srgbClr val="902086"/>
                </a:solidFill>
                <a:latin typeface="Aharoni" charset="0"/>
                <a:ea typeface="宋体" pitchFamily="2" charset="-122"/>
              </a:rPr>
              <a:t>Match the words with the things in the picture.</a:t>
            </a:r>
          </a:p>
        </p:txBody>
      </p:sp>
      <p:pic>
        <p:nvPicPr>
          <p:cNvPr id="8202" name="图片 8201" descr="22-1"/>
          <p:cNvPicPr>
            <a:picLocks noChangeAspect="1"/>
          </p:cNvPicPr>
          <p:nvPr/>
        </p:nvPicPr>
        <p:blipFill>
          <a:blip r:embed="rId2" cstate="print"/>
          <a:stretch>
            <a:fillRect/>
          </a:stretch>
        </p:blipFill>
        <p:spPr>
          <a:xfrm>
            <a:off x="827405" y="3068003"/>
            <a:ext cx="7321550" cy="2735262"/>
          </a:xfrm>
          <a:prstGeom prst="rect">
            <a:avLst/>
          </a:prstGeom>
          <a:noFill/>
          <a:ln w="9525">
            <a:solidFill>
              <a:srgbClr val="C00000"/>
            </a:solidFill>
            <a:miter/>
          </a:ln>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201"/>
                                        </p:tgtEl>
                                        <p:attrNameLst>
                                          <p:attrName>style.visibility</p:attrName>
                                        </p:attrNameLst>
                                      </p:cBhvr>
                                      <p:to>
                                        <p:strVal val="visible"/>
                                      </p:to>
                                    </p:set>
                                    <p:animEffect transition="in" filter="blinds(horizontal)">
                                      <p:cBhvr>
                                        <p:cTn id="7" dur="500"/>
                                        <p:tgtEl>
                                          <p:spTgt spid="8201"/>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202"/>
                                        </p:tgtEl>
                                        <p:attrNameLst>
                                          <p:attrName>style.visibility</p:attrName>
                                        </p:attrNameLst>
                                      </p:cBhvr>
                                      <p:to>
                                        <p:strVal val="visible"/>
                                      </p:to>
                                    </p:set>
                                    <p:animEffect transition="in" filter="dissolve">
                                      <p:cBhvr>
                                        <p:cTn id="11" dur="500"/>
                                        <p:tgtEl>
                                          <p:spTgt spid="8202"/>
                                        </p:tgtEl>
                                      </p:cBhvr>
                                    </p:animEffect>
                                  </p:childTnLst>
                                </p:cTn>
                              </p:par>
                            </p:childTnLst>
                          </p:cTn>
                        </p:par>
                      </p:childTnLst>
                    </p:cTn>
                  </p:par>
                  <p:par>
                    <p:cTn id="12" fill="hold">
                      <p:stCondLst>
                        <p:cond delay="indefinite"/>
                      </p:stCondLst>
                      <p:childTnLst>
                        <p:par>
                          <p:cTn id="13" fill="hold">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8194"/>
                                        </p:tgtEl>
                                        <p:attrNameLst>
                                          <p:attrName>style.visibility</p:attrName>
                                        </p:attrNameLst>
                                      </p:cBhvr>
                                      <p:to>
                                        <p:strVal val="visible"/>
                                      </p:to>
                                    </p:set>
                                    <p:anim calcmode="lin" valueType="num">
                                      <p:cBhvr>
                                        <p:cTn id="16" dur="1000" fill="hold"/>
                                        <p:tgtEl>
                                          <p:spTgt spid="8194"/>
                                        </p:tgtEl>
                                        <p:attrNameLst>
                                          <p:attrName>ppt_w</p:attrName>
                                        </p:attrNameLst>
                                      </p:cBhvr>
                                      <p:tavLst>
                                        <p:tav tm="0">
                                          <p:val>
                                            <p:strVal val="#ppt_w+.3"/>
                                          </p:val>
                                        </p:tav>
                                        <p:tav tm="100000">
                                          <p:val>
                                            <p:strVal val="#ppt_w"/>
                                          </p:val>
                                        </p:tav>
                                      </p:tavLst>
                                    </p:anim>
                                    <p:anim calcmode="lin" valueType="num">
                                      <p:cBhvr>
                                        <p:cTn id="17" dur="1000" fill="hold"/>
                                        <p:tgtEl>
                                          <p:spTgt spid="8194"/>
                                        </p:tgtEl>
                                        <p:attrNameLst>
                                          <p:attrName>ppt_h</p:attrName>
                                        </p:attrNameLst>
                                      </p:cBhvr>
                                      <p:tavLst>
                                        <p:tav tm="0">
                                          <p:val>
                                            <p:strVal val="#ppt_h"/>
                                          </p:val>
                                        </p:tav>
                                        <p:tav tm="100000">
                                          <p:val>
                                            <p:strVal val="#ppt_h"/>
                                          </p:val>
                                        </p:tav>
                                      </p:tavLst>
                                    </p:anim>
                                    <p:animEffect transition="in" filter="fade">
                                      <p:cBhvr>
                                        <p:cTn id="18" dur="1000"/>
                                        <p:tgtEl>
                                          <p:spTgt spid="8194"/>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8195"/>
                                        </p:tgtEl>
                                        <p:attrNameLst>
                                          <p:attrName>style.visibility</p:attrName>
                                        </p:attrNameLst>
                                      </p:cBhvr>
                                      <p:to>
                                        <p:strVal val="visible"/>
                                      </p:to>
                                    </p:set>
                                    <p:animEffect transition="in" filter="blinds(horizontal)">
                                      <p:cBhvr>
                                        <p:cTn id="23" dur="500"/>
                                        <p:tgtEl>
                                          <p:spTgt spid="819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8196"/>
                                        </p:tgtEl>
                                        <p:attrNameLst>
                                          <p:attrName>style.visibility</p:attrName>
                                        </p:attrNameLst>
                                      </p:cBhvr>
                                      <p:to>
                                        <p:strVal val="visible"/>
                                      </p:to>
                                    </p:set>
                                    <p:animEffect transition="in" filter="blinds(horizontal)">
                                      <p:cBhvr>
                                        <p:cTn id="28" dur="500"/>
                                        <p:tgtEl>
                                          <p:spTgt spid="8196"/>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8197"/>
                                        </p:tgtEl>
                                        <p:attrNameLst>
                                          <p:attrName>style.visibility</p:attrName>
                                        </p:attrNameLst>
                                      </p:cBhvr>
                                      <p:to>
                                        <p:strVal val="visible"/>
                                      </p:to>
                                    </p:set>
                                    <p:animEffect transition="in" filter="blinds(horizontal)">
                                      <p:cBhvr>
                                        <p:cTn id="33" dur="500"/>
                                        <p:tgtEl>
                                          <p:spTgt spid="8197"/>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8198"/>
                                        </p:tgtEl>
                                        <p:attrNameLst>
                                          <p:attrName>style.visibility</p:attrName>
                                        </p:attrNameLst>
                                      </p:cBhvr>
                                      <p:to>
                                        <p:strVal val="visible"/>
                                      </p:to>
                                    </p:set>
                                    <p:animEffect transition="in" filter="blinds(horizontal)">
                                      <p:cBhvr>
                                        <p:cTn id="38" dur="500"/>
                                        <p:tgtEl>
                                          <p:spTgt spid="8198"/>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8199"/>
                                        </p:tgtEl>
                                        <p:attrNameLst>
                                          <p:attrName>style.visibility</p:attrName>
                                        </p:attrNameLst>
                                      </p:cBhvr>
                                      <p:to>
                                        <p:strVal val="visible"/>
                                      </p:to>
                                    </p:set>
                                    <p:animEffect transition="in" filter="blinds(horizontal)">
                                      <p:cBhvr>
                                        <p:cTn id="43" dur="500"/>
                                        <p:tgtEl>
                                          <p:spTgt spid="8199"/>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8200"/>
                                        </p:tgtEl>
                                        <p:attrNameLst>
                                          <p:attrName>style.visibility</p:attrName>
                                        </p:attrNameLst>
                                      </p:cBhvr>
                                      <p:to>
                                        <p:strVal val="visible"/>
                                      </p:to>
                                    </p:set>
                                    <p:animEffect transition="in" filter="blinds(horizontal)">
                                      <p:cBhvr>
                                        <p:cTn id="48" dur="500"/>
                                        <p:tgtEl>
                                          <p:spTgt spid="8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195" grpId="0"/>
      <p:bldP spid="8196" grpId="0"/>
      <p:bldP spid="8197" grpId="0"/>
      <p:bldP spid="8198" grpId="0"/>
      <p:bldP spid="8199" grpId="0"/>
      <p:bldP spid="8200" grpId="0"/>
      <p:bldP spid="820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9217"/>
          <p:cNvSpPr txBox="1"/>
          <p:nvPr/>
        </p:nvSpPr>
        <p:spPr>
          <a:xfrm>
            <a:off x="971550" y="332740"/>
            <a:ext cx="7815292" cy="2456057"/>
          </a:xfrm>
          <a:prstGeom prst="rect">
            <a:avLst/>
          </a:prstGeom>
          <a:noFill/>
          <a:ln w="9525">
            <a:noFill/>
            <a:miter/>
          </a:ln>
        </p:spPr>
        <p:txBody>
          <a:bodyPr wrap="square">
            <a:spAutoFit/>
          </a:bodyPr>
          <a:lstStyle/>
          <a:p>
            <a:pPr lvl="0" eaLnBrk="0" fontAlgn="base" hangingPunct="0">
              <a:lnSpc>
                <a:spcPct val="120000"/>
              </a:lnSpc>
            </a:pPr>
            <a:r>
              <a:rPr lang="zh-CN" altLang="en-US" sz="3200" b="1" dirty="0">
                <a:solidFill>
                  <a:srgbClr val="902086"/>
                </a:solidFill>
                <a:latin typeface="Aharoni" charset="0"/>
                <a:ea typeface="宋体" pitchFamily="2" charset="-122"/>
              </a:rPr>
              <a:t>Look at the picture in 1a for three minutes.</a:t>
            </a:r>
            <a:r>
              <a:rPr lang="en-US" altLang="zh-CN" sz="3200" b="1" dirty="0">
                <a:solidFill>
                  <a:srgbClr val="902086"/>
                </a:solidFill>
                <a:latin typeface="Aharoni" charset="0"/>
                <a:ea typeface="宋体" pitchFamily="2" charset="-122"/>
              </a:rPr>
              <a:t> </a:t>
            </a:r>
            <a:r>
              <a:rPr lang="zh-CN" altLang="en-US" sz="3200" b="1" dirty="0">
                <a:solidFill>
                  <a:srgbClr val="902086"/>
                </a:solidFill>
                <a:latin typeface="Aharoni" charset="0"/>
                <a:ea typeface="宋体" pitchFamily="2" charset="-122"/>
              </a:rPr>
              <a:t>Then close your books and write down all</a:t>
            </a:r>
            <a:r>
              <a:rPr lang="en-US" altLang="zh-CN" sz="3200" b="1" dirty="0">
                <a:solidFill>
                  <a:srgbClr val="902086"/>
                </a:solidFill>
                <a:latin typeface="Aharoni" charset="0"/>
                <a:ea typeface="宋体" pitchFamily="2" charset="-122"/>
              </a:rPr>
              <a:t> </a:t>
            </a:r>
            <a:r>
              <a:rPr lang="zh-CN" altLang="en-US" sz="3200" b="1" dirty="0">
                <a:solidFill>
                  <a:srgbClr val="902086"/>
                </a:solidFill>
                <a:latin typeface="Aharoni" charset="0"/>
                <a:ea typeface="宋体" pitchFamily="2" charset="-122"/>
              </a:rPr>
              <a:t>the things </a:t>
            </a:r>
            <a:r>
              <a:rPr lang="zh-CN" altLang="en-US" sz="3200" b="1" dirty="0" smtClean="0">
                <a:solidFill>
                  <a:srgbClr val="902086"/>
                </a:solidFill>
                <a:latin typeface="Aharoni" charset="0"/>
                <a:ea typeface="宋体" pitchFamily="2" charset="-122"/>
              </a:rPr>
              <a:t>you remember</a:t>
            </a:r>
            <a:r>
              <a:rPr lang="zh-CN" altLang="en-US" sz="3200" b="1" dirty="0">
                <a:solidFill>
                  <a:srgbClr val="902086"/>
                </a:solidFill>
                <a:latin typeface="Aharoni" charset="0"/>
                <a:ea typeface="宋体" pitchFamily="2" charset="-122"/>
              </a:rPr>
              <a:t>. </a:t>
            </a:r>
          </a:p>
        </p:txBody>
      </p:sp>
      <p:sp>
        <p:nvSpPr>
          <p:cNvPr id="9219" name="文本框 9218"/>
          <p:cNvSpPr txBox="1"/>
          <p:nvPr/>
        </p:nvSpPr>
        <p:spPr>
          <a:xfrm>
            <a:off x="251460" y="2852103"/>
            <a:ext cx="8642350" cy="3041650"/>
          </a:xfrm>
          <a:prstGeom prst="rect">
            <a:avLst/>
          </a:prstGeom>
          <a:solidFill>
            <a:srgbClr val="FFFFFF"/>
          </a:solidFill>
          <a:ln w="28575" cap="flat" cmpd="sng">
            <a:solidFill>
              <a:srgbClr val="000000"/>
            </a:solidFill>
            <a:prstDash val="solid"/>
            <a:miter/>
            <a:headEnd type="none" w="med" len="med"/>
            <a:tailEnd type="none" w="med" len="med"/>
          </a:ln>
        </p:spPr>
        <p:txBody>
          <a:bodyPr>
            <a:spAutoFit/>
          </a:bodyPr>
          <a:lstStyle/>
          <a:p>
            <a:pPr lvl="0" fontAlgn="ctr">
              <a:lnSpc>
                <a:spcPct val="120000"/>
              </a:lnSpc>
            </a:pPr>
            <a:r>
              <a:rPr lang="en-US" altLang="zh-CN" sz="3200">
                <a:solidFill>
                  <a:srgbClr val="0000FF"/>
                </a:solidFill>
                <a:latin typeface="Times New Roman" pitchFamily="18" charset="0"/>
                <a:ea typeface="黑体" pitchFamily="2" charset="-122"/>
              </a:rPr>
              <a:t>________________________________________________________________________________________________________________________________________________________________________________________________________</a:t>
            </a:r>
          </a:p>
        </p:txBody>
      </p:sp>
      <p:sp>
        <p:nvSpPr>
          <p:cNvPr id="9220" name="文本框 9219"/>
          <p:cNvSpPr txBox="1"/>
          <p:nvPr/>
        </p:nvSpPr>
        <p:spPr>
          <a:xfrm>
            <a:off x="323850" y="2852103"/>
            <a:ext cx="1295400" cy="603250"/>
          </a:xfrm>
          <a:prstGeom prst="rect">
            <a:avLst/>
          </a:prstGeom>
          <a:noFill/>
          <a:ln w="9525">
            <a:noFill/>
            <a:miter/>
          </a:ln>
        </p:spPr>
        <p:txBody>
          <a:bodyPr>
            <a:spAutoFit/>
          </a:bodyPr>
          <a:lstStyle/>
          <a:p>
            <a:pPr lvl="0" fontAlgn="ctr">
              <a:lnSpc>
                <a:spcPct val="120000"/>
              </a:lnSpc>
            </a:pPr>
            <a:r>
              <a:rPr lang="en-US" altLang="zh-CN" sz="2800" b="1">
                <a:solidFill>
                  <a:srgbClr val="FF0000"/>
                </a:solidFill>
                <a:latin typeface="Aharoni" charset="0"/>
                <a:ea typeface="黑体" pitchFamily="2" charset="-122"/>
              </a:rPr>
              <a:t>radio</a:t>
            </a:r>
          </a:p>
        </p:txBody>
      </p:sp>
      <p:sp>
        <p:nvSpPr>
          <p:cNvPr id="9221" name="文本框 9220"/>
          <p:cNvSpPr txBox="1"/>
          <p:nvPr/>
        </p:nvSpPr>
        <p:spPr>
          <a:xfrm>
            <a:off x="3709035" y="2852103"/>
            <a:ext cx="1368425" cy="603250"/>
          </a:xfrm>
          <a:prstGeom prst="rect">
            <a:avLst/>
          </a:prstGeom>
          <a:noFill/>
          <a:ln w="9525">
            <a:noFill/>
            <a:miter/>
          </a:ln>
        </p:spPr>
        <p:txBody>
          <a:bodyPr>
            <a:spAutoFit/>
          </a:bodyPr>
          <a:lstStyle/>
          <a:p>
            <a:pPr lvl="0" fontAlgn="ctr">
              <a:lnSpc>
                <a:spcPct val="120000"/>
              </a:lnSpc>
            </a:pPr>
            <a:r>
              <a:rPr lang="en-US" altLang="zh-CN" sz="2800" b="1">
                <a:solidFill>
                  <a:srgbClr val="FF0000"/>
                </a:solidFill>
                <a:latin typeface="Aharoni" charset="0"/>
                <a:ea typeface="黑体" pitchFamily="2" charset="-122"/>
              </a:rPr>
              <a:t>tape</a:t>
            </a:r>
            <a:endParaRPr lang="en-US" altLang="zh-CN" sz="3200" b="1">
              <a:solidFill>
                <a:srgbClr val="FF0000"/>
              </a:solidFill>
              <a:latin typeface="Times New Roman" pitchFamily="18" charset="0"/>
              <a:ea typeface="黑体" pitchFamily="2" charset="-122"/>
            </a:endParaRPr>
          </a:p>
        </p:txBody>
      </p:sp>
      <p:sp>
        <p:nvSpPr>
          <p:cNvPr id="9222" name="文本框 9221"/>
          <p:cNvSpPr txBox="1"/>
          <p:nvPr/>
        </p:nvSpPr>
        <p:spPr>
          <a:xfrm>
            <a:off x="1403985" y="2852103"/>
            <a:ext cx="2305050" cy="603250"/>
          </a:xfrm>
          <a:prstGeom prst="rect">
            <a:avLst/>
          </a:prstGeom>
          <a:noFill/>
          <a:ln w="9525">
            <a:noFill/>
            <a:miter/>
          </a:ln>
        </p:spPr>
        <p:txBody>
          <a:bodyPr>
            <a:spAutoFit/>
          </a:bodyPr>
          <a:lstStyle/>
          <a:p>
            <a:pPr lvl="0" fontAlgn="ctr">
              <a:lnSpc>
                <a:spcPct val="120000"/>
              </a:lnSpc>
            </a:pPr>
            <a:r>
              <a:rPr lang="en-US" altLang="zh-CN" sz="2800" b="1">
                <a:solidFill>
                  <a:srgbClr val="0000FF"/>
                </a:solidFill>
                <a:latin typeface="Aharoni" charset="0"/>
                <a:ea typeface="黑体" pitchFamily="2" charset="-122"/>
              </a:rPr>
              <a:t>tape player</a:t>
            </a:r>
          </a:p>
        </p:txBody>
      </p:sp>
      <p:sp>
        <p:nvSpPr>
          <p:cNvPr id="9223" name="文本框 9222"/>
          <p:cNvSpPr txBox="1"/>
          <p:nvPr/>
        </p:nvSpPr>
        <p:spPr>
          <a:xfrm>
            <a:off x="4859973" y="2852103"/>
            <a:ext cx="1511300" cy="603250"/>
          </a:xfrm>
          <a:prstGeom prst="rect">
            <a:avLst/>
          </a:prstGeom>
          <a:noFill/>
          <a:ln w="9525">
            <a:noFill/>
            <a:miter/>
          </a:ln>
        </p:spPr>
        <p:txBody>
          <a:bodyPr>
            <a:spAutoFit/>
          </a:bodyPr>
          <a:lstStyle/>
          <a:p>
            <a:pPr lvl="0" fontAlgn="ctr">
              <a:lnSpc>
                <a:spcPct val="120000"/>
              </a:lnSpc>
            </a:pPr>
            <a:r>
              <a:rPr lang="en-US" altLang="zh-CN" sz="2800" b="1">
                <a:solidFill>
                  <a:srgbClr val="0000FF"/>
                </a:solidFill>
                <a:latin typeface="Aharoni" charset="0"/>
                <a:ea typeface="黑体" pitchFamily="2" charset="-122"/>
              </a:rPr>
              <a:t>clock</a:t>
            </a:r>
          </a:p>
        </p:txBody>
      </p:sp>
      <p:sp>
        <p:nvSpPr>
          <p:cNvPr id="9224" name="文本框 9223"/>
          <p:cNvSpPr txBox="1"/>
          <p:nvPr/>
        </p:nvSpPr>
        <p:spPr>
          <a:xfrm>
            <a:off x="6301423" y="2852103"/>
            <a:ext cx="2447925" cy="603250"/>
          </a:xfrm>
          <a:prstGeom prst="rect">
            <a:avLst/>
          </a:prstGeom>
          <a:noFill/>
          <a:ln w="9525">
            <a:noFill/>
            <a:miter/>
          </a:ln>
        </p:spPr>
        <p:txBody>
          <a:bodyPr>
            <a:spAutoFit/>
          </a:bodyPr>
          <a:lstStyle/>
          <a:p>
            <a:pPr lvl="0" fontAlgn="ctr">
              <a:lnSpc>
                <a:spcPct val="120000"/>
              </a:lnSpc>
            </a:pPr>
            <a:r>
              <a:rPr lang="en-US" altLang="zh-CN" sz="2800" b="1">
                <a:solidFill>
                  <a:srgbClr val="FF0000"/>
                </a:solidFill>
                <a:latin typeface="Aharoni" charset="0"/>
                <a:ea typeface="黑体" pitchFamily="2" charset="-122"/>
              </a:rPr>
              <a:t>model plane</a:t>
            </a:r>
            <a:endParaRPr lang="en-US" altLang="zh-CN" sz="3200" b="1">
              <a:solidFill>
                <a:srgbClr val="FF0000"/>
              </a:solidFill>
              <a:latin typeface="Times New Roman" pitchFamily="18" charset="0"/>
              <a:ea typeface="黑体" pitchFamily="2" charset="-122"/>
            </a:endParaRPr>
          </a:p>
        </p:txBody>
      </p:sp>
      <p:sp>
        <p:nvSpPr>
          <p:cNvPr id="9225" name="文本框 9224"/>
          <p:cNvSpPr txBox="1"/>
          <p:nvPr/>
        </p:nvSpPr>
        <p:spPr>
          <a:xfrm>
            <a:off x="2051685" y="3474403"/>
            <a:ext cx="865188" cy="603250"/>
          </a:xfrm>
          <a:prstGeom prst="rect">
            <a:avLst/>
          </a:prstGeom>
          <a:noFill/>
          <a:ln w="9525">
            <a:noFill/>
            <a:miter/>
          </a:ln>
        </p:spPr>
        <p:txBody>
          <a:bodyPr>
            <a:spAutoFit/>
          </a:bodyPr>
          <a:lstStyle/>
          <a:p>
            <a:pPr lvl="0" algn="l" fontAlgn="ctr">
              <a:lnSpc>
                <a:spcPct val="120000"/>
              </a:lnSpc>
            </a:pPr>
            <a:r>
              <a:rPr lang="en-US" altLang="zh-CN" sz="2800" b="1">
                <a:solidFill>
                  <a:srgbClr val="FF0000"/>
                </a:solidFill>
                <a:latin typeface="Aharoni" charset="0"/>
                <a:ea typeface="黑体" pitchFamily="2" charset="-122"/>
              </a:rPr>
              <a:t>hat</a:t>
            </a:r>
          </a:p>
        </p:txBody>
      </p:sp>
      <p:sp>
        <p:nvSpPr>
          <p:cNvPr id="9226" name="文本框 9225"/>
          <p:cNvSpPr txBox="1"/>
          <p:nvPr/>
        </p:nvSpPr>
        <p:spPr>
          <a:xfrm>
            <a:off x="4859973" y="3429953"/>
            <a:ext cx="1296987" cy="603250"/>
          </a:xfrm>
          <a:prstGeom prst="rect">
            <a:avLst/>
          </a:prstGeom>
          <a:noFill/>
          <a:ln w="9525">
            <a:noFill/>
            <a:miter/>
          </a:ln>
        </p:spPr>
        <p:txBody>
          <a:bodyPr>
            <a:spAutoFit/>
          </a:bodyPr>
          <a:lstStyle/>
          <a:p>
            <a:pPr lvl="0" algn="l" fontAlgn="ctr">
              <a:lnSpc>
                <a:spcPct val="120000"/>
              </a:lnSpc>
            </a:pPr>
            <a:r>
              <a:rPr lang="en-US" altLang="zh-CN" sz="2800" b="1">
                <a:solidFill>
                  <a:srgbClr val="FF0000"/>
                </a:solidFill>
                <a:latin typeface="Aharoni" charset="0"/>
                <a:ea typeface="黑体" pitchFamily="2" charset="-122"/>
              </a:rPr>
              <a:t>books</a:t>
            </a:r>
          </a:p>
        </p:txBody>
      </p:sp>
      <p:sp>
        <p:nvSpPr>
          <p:cNvPr id="9227" name="文本框 9226"/>
          <p:cNvSpPr txBox="1"/>
          <p:nvPr/>
        </p:nvSpPr>
        <p:spPr>
          <a:xfrm>
            <a:off x="7596823" y="3474403"/>
            <a:ext cx="1368425" cy="603250"/>
          </a:xfrm>
          <a:prstGeom prst="rect">
            <a:avLst/>
          </a:prstGeom>
          <a:noFill/>
          <a:ln w="9525">
            <a:noFill/>
            <a:miter/>
          </a:ln>
        </p:spPr>
        <p:txBody>
          <a:bodyPr>
            <a:spAutoFit/>
          </a:bodyPr>
          <a:lstStyle/>
          <a:p>
            <a:pPr lvl="0" algn="l" fontAlgn="ctr">
              <a:lnSpc>
                <a:spcPct val="120000"/>
              </a:lnSpc>
            </a:pPr>
            <a:r>
              <a:rPr lang="en-US" altLang="zh-CN" sz="2800" b="1">
                <a:solidFill>
                  <a:srgbClr val="FF0000"/>
                </a:solidFill>
                <a:latin typeface="Aharoni" charset="0"/>
                <a:ea typeface="黑体" pitchFamily="2" charset="-122"/>
              </a:rPr>
              <a:t>table</a:t>
            </a:r>
          </a:p>
        </p:txBody>
      </p:sp>
      <p:sp>
        <p:nvSpPr>
          <p:cNvPr id="9228" name="文本框 9227"/>
          <p:cNvSpPr txBox="1"/>
          <p:nvPr/>
        </p:nvSpPr>
        <p:spPr>
          <a:xfrm>
            <a:off x="395923" y="4050665"/>
            <a:ext cx="1368425" cy="603250"/>
          </a:xfrm>
          <a:prstGeom prst="rect">
            <a:avLst/>
          </a:prstGeom>
          <a:noFill/>
          <a:ln w="9525">
            <a:noFill/>
            <a:miter/>
          </a:ln>
        </p:spPr>
        <p:txBody>
          <a:bodyPr>
            <a:spAutoFit/>
          </a:bodyPr>
          <a:lstStyle/>
          <a:p>
            <a:pPr lvl="0" fontAlgn="ctr">
              <a:lnSpc>
                <a:spcPct val="120000"/>
              </a:lnSpc>
            </a:pPr>
            <a:r>
              <a:rPr lang="en-US" altLang="zh-CN" sz="2800" b="1">
                <a:solidFill>
                  <a:srgbClr val="FF0000"/>
                </a:solidFill>
                <a:latin typeface="Aharoni" charset="0"/>
                <a:ea typeface="黑体" pitchFamily="2" charset="-122"/>
              </a:rPr>
              <a:t>pen</a:t>
            </a:r>
          </a:p>
        </p:txBody>
      </p:sp>
      <p:sp>
        <p:nvSpPr>
          <p:cNvPr id="9229" name="文本框 9228"/>
          <p:cNvSpPr txBox="1"/>
          <p:nvPr/>
        </p:nvSpPr>
        <p:spPr>
          <a:xfrm>
            <a:off x="2843848" y="4050665"/>
            <a:ext cx="1368425" cy="603250"/>
          </a:xfrm>
          <a:prstGeom prst="rect">
            <a:avLst/>
          </a:prstGeom>
          <a:noFill/>
          <a:ln w="9525">
            <a:noFill/>
            <a:miter/>
          </a:ln>
        </p:spPr>
        <p:txBody>
          <a:bodyPr>
            <a:spAutoFit/>
          </a:bodyPr>
          <a:lstStyle/>
          <a:p>
            <a:pPr lvl="0" algn="l" fontAlgn="ctr">
              <a:lnSpc>
                <a:spcPct val="120000"/>
              </a:lnSpc>
            </a:pPr>
            <a:r>
              <a:rPr lang="en-US" altLang="zh-CN" sz="2800" b="1">
                <a:solidFill>
                  <a:srgbClr val="FF0000"/>
                </a:solidFill>
                <a:latin typeface="Aharoni" charset="0"/>
                <a:ea typeface="黑体" pitchFamily="2" charset="-122"/>
              </a:rPr>
              <a:t>eraser</a:t>
            </a:r>
          </a:p>
        </p:txBody>
      </p:sp>
      <p:sp>
        <p:nvSpPr>
          <p:cNvPr id="9230" name="文本框 9229"/>
          <p:cNvSpPr txBox="1"/>
          <p:nvPr/>
        </p:nvSpPr>
        <p:spPr>
          <a:xfrm>
            <a:off x="5509260" y="4050665"/>
            <a:ext cx="1368425" cy="603250"/>
          </a:xfrm>
          <a:prstGeom prst="rect">
            <a:avLst/>
          </a:prstGeom>
          <a:noFill/>
          <a:ln w="9525">
            <a:noFill/>
            <a:miter/>
          </a:ln>
        </p:spPr>
        <p:txBody>
          <a:bodyPr>
            <a:spAutoFit/>
          </a:bodyPr>
          <a:lstStyle/>
          <a:p>
            <a:pPr lvl="0" algn="l" fontAlgn="ctr">
              <a:lnSpc>
                <a:spcPct val="120000"/>
              </a:lnSpc>
            </a:pPr>
            <a:r>
              <a:rPr lang="en-US" altLang="zh-CN" sz="2800" b="1">
                <a:solidFill>
                  <a:srgbClr val="FF0000"/>
                </a:solidFill>
                <a:latin typeface="Aharoni" charset="0"/>
                <a:ea typeface="黑体" pitchFamily="2" charset="-122"/>
              </a:rPr>
              <a:t>ruler</a:t>
            </a:r>
          </a:p>
        </p:txBody>
      </p:sp>
      <p:sp>
        <p:nvSpPr>
          <p:cNvPr id="9231" name="文本框 9230"/>
          <p:cNvSpPr txBox="1"/>
          <p:nvPr/>
        </p:nvSpPr>
        <p:spPr>
          <a:xfrm>
            <a:off x="2413635" y="4626928"/>
            <a:ext cx="1798638" cy="603250"/>
          </a:xfrm>
          <a:prstGeom prst="rect">
            <a:avLst/>
          </a:prstGeom>
          <a:noFill/>
          <a:ln w="9525">
            <a:noFill/>
            <a:miter/>
          </a:ln>
        </p:spPr>
        <p:txBody>
          <a:bodyPr>
            <a:spAutoFit/>
          </a:bodyPr>
          <a:lstStyle/>
          <a:p>
            <a:pPr lvl="0" algn="l" fontAlgn="ctr">
              <a:lnSpc>
                <a:spcPct val="120000"/>
              </a:lnSpc>
            </a:pPr>
            <a:r>
              <a:rPr lang="en-US" altLang="zh-CN" sz="2800" b="1">
                <a:solidFill>
                  <a:srgbClr val="FF0000"/>
                </a:solidFill>
                <a:latin typeface="Aharoni" charset="0"/>
                <a:ea typeface="黑体" pitchFamily="2" charset="-122"/>
              </a:rPr>
              <a:t>pictures</a:t>
            </a:r>
          </a:p>
        </p:txBody>
      </p:sp>
      <p:sp>
        <p:nvSpPr>
          <p:cNvPr id="9232" name="文本框 9231"/>
          <p:cNvSpPr txBox="1"/>
          <p:nvPr/>
        </p:nvSpPr>
        <p:spPr>
          <a:xfrm>
            <a:off x="324485" y="5201603"/>
            <a:ext cx="1079500" cy="603250"/>
          </a:xfrm>
          <a:prstGeom prst="rect">
            <a:avLst/>
          </a:prstGeom>
          <a:noFill/>
          <a:ln w="9525">
            <a:noFill/>
            <a:miter/>
          </a:ln>
        </p:spPr>
        <p:txBody>
          <a:bodyPr>
            <a:spAutoFit/>
          </a:bodyPr>
          <a:lstStyle/>
          <a:p>
            <a:pPr lvl="0" algn="l" fontAlgn="ctr">
              <a:lnSpc>
                <a:spcPct val="120000"/>
              </a:lnSpc>
            </a:pPr>
            <a:r>
              <a:rPr lang="en-US" altLang="zh-CN" sz="2800" b="1">
                <a:solidFill>
                  <a:srgbClr val="FF0000"/>
                </a:solidFill>
                <a:latin typeface="Aharoni" charset="0"/>
                <a:ea typeface="黑体" pitchFamily="2" charset="-122"/>
              </a:rPr>
              <a:t>bed</a:t>
            </a:r>
          </a:p>
        </p:txBody>
      </p:sp>
      <p:sp>
        <p:nvSpPr>
          <p:cNvPr id="9233" name="文本框 9232"/>
          <p:cNvSpPr txBox="1"/>
          <p:nvPr/>
        </p:nvSpPr>
        <p:spPr>
          <a:xfrm>
            <a:off x="5796598" y="4626928"/>
            <a:ext cx="1655762" cy="603250"/>
          </a:xfrm>
          <a:prstGeom prst="rect">
            <a:avLst/>
          </a:prstGeom>
          <a:noFill/>
          <a:ln w="9525">
            <a:noFill/>
            <a:miter/>
          </a:ln>
        </p:spPr>
        <p:txBody>
          <a:bodyPr>
            <a:spAutoFit/>
          </a:bodyPr>
          <a:lstStyle/>
          <a:p>
            <a:pPr lvl="0" algn="l" fontAlgn="ctr">
              <a:lnSpc>
                <a:spcPct val="120000"/>
              </a:lnSpc>
            </a:pPr>
            <a:r>
              <a:rPr lang="en-US" altLang="zh-CN" sz="2800" b="1">
                <a:solidFill>
                  <a:srgbClr val="FF0000"/>
                </a:solidFill>
                <a:latin typeface="Aharoni" charset="0"/>
                <a:ea typeface="黑体" pitchFamily="2" charset="-122"/>
              </a:rPr>
              <a:t>dresser</a:t>
            </a:r>
          </a:p>
        </p:txBody>
      </p:sp>
      <p:sp>
        <p:nvSpPr>
          <p:cNvPr id="9234" name="文本框 9233"/>
          <p:cNvSpPr txBox="1"/>
          <p:nvPr/>
        </p:nvSpPr>
        <p:spPr>
          <a:xfrm>
            <a:off x="252095" y="3429635"/>
            <a:ext cx="1536065" cy="603250"/>
          </a:xfrm>
          <a:prstGeom prst="rect">
            <a:avLst/>
          </a:prstGeom>
          <a:noFill/>
          <a:ln w="9525">
            <a:noFill/>
            <a:miter/>
          </a:ln>
        </p:spPr>
        <p:txBody>
          <a:bodyPr wrap="square">
            <a:spAutoFit/>
          </a:bodyPr>
          <a:lstStyle/>
          <a:p>
            <a:pPr lvl="0" algn="l" fontAlgn="ctr">
              <a:lnSpc>
                <a:spcPct val="120000"/>
              </a:lnSpc>
            </a:pPr>
            <a:r>
              <a:rPr lang="en-US" altLang="zh-CN" sz="2800" b="1">
                <a:solidFill>
                  <a:srgbClr val="0000FF"/>
                </a:solidFill>
                <a:latin typeface="Aharoni" charset="0"/>
                <a:ea typeface="黑体" pitchFamily="2" charset="-122"/>
              </a:rPr>
              <a:t>ID card</a:t>
            </a:r>
          </a:p>
        </p:txBody>
      </p:sp>
      <p:sp>
        <p:nvSpPr>
          <p:cNvPr id="9235" name="文本框 9234"/>
          <p:cNvSpPr txBox="1"/>
          <p:nvPr/>
        </p:nvSpPr>
        <p:spPr>
          <a:xfrm>
            <a:off x="2916873" y="3474403"/>
            <a:ext cx="1944687" cy="603250"/>
          </a:xfrm>
          <a:prstGeom prst="rect">
            <a:avLst/>
          </a:prstGeom>
          <a:noFill/>
          <a:ln w="9525">
            <a:noFill/>
            <a:miter/>
          </a:ln>
        </p:spPr>
        <p:txBody>
          <a:bodyPr>
            <a:spAutoFit/>
          </a:bodyPr>
          <a:lstStyle/>
          <a:p>
            <a:pPr lvl="0" algn="l" fontAlgn="ctr">
              <a:lnSpc>
                <a:spcPct val="120000"/>
              </a:lnSpc>
            </a:pPr>
            <a:r>
              <a:rPr lang="en-US" altLang="zh-CN" sz="2800" b="1">
                <a:solidFill>
                  <a:srgbClr val="0000FF"/>
                </a:solidFill>
                <a:latin typeface="Aharoni" charset="0"/>
                <a:ea typeface="黑体" pitchFamily="2" charset="-122"/>
              </a:rPr>
              <a:t>bookcase</a:t>
            </a:r>
          </a:p>
        </p:txBody>
      </p:sp>
      <p:sp>
        <p:nvSpPr>
          <p:cNvPr id="9236" name="文本框 9235"/>
          <p:cNvSpPr txBox="1"/>
          <p:nvPr/>
        </p:nvSpPr>
        <p:spPr>
          <a:xfrm>
            <a:off x="6301423" y="3474403"/>
            <a:ext cx="1511300" cy="603250"/>
          </a:xfrm>
          <a:prstGeom prst="rect">
            <a:avLst/>
          </a:prstGeom>
          <a:noFill/>
          <a:ln w="9525">
            <a:noFill/>
            <a:miter/>
          </a:ln>
        </p:spPr>
        <p:txBody>
          <a:bodyPr>
            <a:spAutoFit/>
          </a:bodyPr>
          <a:lstStyle/>
          <a:p>
            <a:pPr lvl="0" fontAlgn="ctr">
              <a:lnSpc>
                <a:spcPct val="120000"/>
              </a:lnSpc>
            </a:pPr>
            <a:r>
              <a:rPr lang="en-US" altLang="zh-CN" sz="2800" b="1">
                <a:solidFill>
                  <a:srgbClr val="0000FF"/>
                </a:solidFill>
                <a:latin typeface="Aharoni" charset="0"/>
                <a:ea typeface="黑体" pitchFamily="2" charset="-122"/>
              </a:rPr>
              <a:t>chair</a:t>
            </a:r>
          </a:p>
        </p:txBody>
      </p:sp>
      <p:sp>
        <p:nvSpPr>
          <p:cNvPr id="9237" name="文本框 9236"/>
          <p:cNvSpPr txBox="1"/>
          <p:nvPr/>
        </p:nvSpPr>
        <p:spPr>
          <a:xfrm>
            <a:off x="1403985" y="4050665"/>
            <a:ext cx="1511300" cy="603250"/>
          </a:xfrm>
          <a:prstGeom prst="rect">
            <a:avLst/>
          </a:prstGeom>
          <a:noFill/>
          <a:ln w="9525">
            <a:noFill/>
            <a:miter/>
          </a:ln>
        </p:spPr>
        <p:txBody>
          <a:bodyPr>
            <a:spAutoFit/>
          </a:bodyPr>
          <a:lstStyle/>
          <a:p>
            <a:pPr lvl="0" fontAlgn="ctr">
              <a:lnSpc>
                <a:spcPct val="120000"/>
              </a:lnSpc>
            </a:pPr>
            <a:r>
              <a:rPr lang="en-US" altLang="zh-CN" sz="2800" b="1">
                <a:solidFill>
                  <a:srgbClr val="0000FF"/>
                </a:solidFill>
                <a:latin typeface="Aharoni" charset="0"/>
                <a:ea typeface="黑体" pitchFamily="2" charset="-122"/>
              </a:rPr>
              <a:t>pencil</a:t>
            </a:r>
          </a:p>
        </p:txBody>
      </p:sp>
      <p:sp>
        <p:nvSpPr>
          <p:cNvPr id="9238" name="文本框 9237"/>
          <p:cNvSpPr txBox="1"/>
          <p:nvPr/>
        </p:nvSpPr>
        <p:spPr>
          <a:xfrm>
            <a:off x="4140835" y="4050665"/>
            <a:ext cx="1511300" cy="603250"/>
          </a:xfrm>
          <a:prstGeom prst="rect">
            <a:avLst/>
          </a:prstGeom>
          <a:noFill/>
          <a:ln w="9525">
            <a:noFill/>
            <a:miter/>
          </a:ln>
        </p:spPr>
        <p:txBody>
          <a:bodyPr>
            <a:spAutoFit/>
          </a:bodyPr>
          <a:lstStyle/>
          <a:p>
            <a:pPr lvl="0" fontAlgn="ctr">
              <a:lnSpc>
                <a:spcPct val="120000"/>
              </a:lnSpc>
            </a:pPr>
            <a:r>
              <a:rPr lang="en-US" altLang="zh-CN" sz="2800" b="1">
                <a:solidFill>
                  <a:srgbClr val="0000FF"/>
                </a:solidFill>
                <a:latin typeface="Aharoni" charset="0"/>
                <a:ea typeface="黑体" pitchFamily="2" charset="-122"/>
              </a:rPr>
              <a:t>watch</a:t>
            </a:r>
          </a:p>
        </p:txBody>
      </p:sp>
      <p:sp>
        <p:nvSpPr>
          <p:cNvPr id="9239" name="文本框 9238"/>
          <p:cNvSpPr txBox="1"/>
          <p:nvPr/>
        </p:nvSpPr>
        <p:spPr>
          <a:xfrm>
            <a:off x="6731635" y="4050665"/>
            <a:ext cx="1944688" cy="603250"/>
          </a:xfrm>
          <a:prstGeom prst="rect">
            <a:avLst/>
          </a:prstGeom>
          <a:noFill/>
          <a:ln w="9525">
            <a:noFill/>
            <a:miter/>
          </a:ln>
        </p:spPr>
        <p:txBody>
          <a:bodyPr>
            <a:spAutoFit/>
          </a:bodyPr>
          <a:lstStyle/>
          <a:p>
            <a:pPr lvl="0" algn="l" fontAlgn="ctr">
              <a:lnSpc>
                <a:spcPct val="120000"/>
              </a:lnSpc>
            </a:pPr>
            <a:r>
              <a:rPr lang="en-US" altLang="zh-CN" sz="2800" b="1">
                <a:solidFill>
                  <a:srgbClr val="0000FF"/>
                </a:solidFill>
                <a:latin typeface="Aharoni" charset="0"/>
                <a:ea typeface="黑体" pitchFamily="2" charset="-122"/>
              </a:rPr>
              <a:t>notebook</a:t>
            </a:r>
          </a:p>
        </p:txBody>
      </p:sp>
      <p:sp>
        <p:nvSpPr>
          <p:cNvPr id="9240" name="文本框 9239"/>
          <p:cNvSpPr txBox="1"/>
          <p:nvPr/>
        </p:nvSpPr>
        <p:spPr>
          <a:xfrm>
            <a:off x="4140835" y="4582478"/>
            <a:ext cx="1800225" cy="603250"/>
          </a:xfrm>
          <a:prstGeom prst="rect">
            <a:avLst/>
          </a:prstGeom>
          <a:noFill/>
          <a:ln w="9525">
            <a:noFill/>
            <a:miter/>
          </a:ln>
        </p:spPr>
        <p:txBody>
          <a:bodyPr>
            <a:spAutoFit/>
          </a:bodyPr>
          <a:lstStyle/>
          <a:p>
            <a:pPr lvl="0" algn="l" fontAlgn="ctr">
              <a:lnSpc>
                <a:spcPct val="120000"/>
              </a:lnSpc>
            </a:pPr>
            <a:r>
              <a:rPr lang="en-US" altLang="zh-CN" sz="2800" b="1">
                <a:solidFill>
                  <a:srgbClr val="0000FF"/>
                </a:solidFill>
                <a:latin typeface="Aharoni" charset="0"/>
                <a:ea typeface="黑体" pitchFamily="2" charset="-122"/>
              </a:rPr>
              <a:t>baseball</a:t>
            </a:r>
          </a:p>
        </p:txBody>
      </p:sp>
      <p:sp>
        <p:nvSpPr>
          <p:cNvPr id="9241" name="文本框 9240"/>
          <p:cNvSpPr txBox="1"/>
          <p:nvPr/>
        </p:nvSpPr>
        <p:spPr>
          <a:xfrm>
            <a:off x="7452360" y="4582478"/>
            <a:ext cx="1511300" cy="603250"/>
          </a:xfrm>
          <a:prstGeom prst="rect">
            <a:avLst/>
          </a:prstGeom>
          <a:noFill/>
          <a:ln w="9525">
            <a:noFill/>
            <a:miter/>
          </a:ln>
        </p:spPr>
        <p:txBody>
          <a:bodyPr>
            <a:spAutoFit/>
          </a:bodyPr>
          <a:lstStyle/>
          <a:p>
            <a:pPr lvl="0" algn="l" fontAlgn="ctr">
              <a:lnSpc>
                <a:spcPct val="120000"/>
              </a:lnSpc>
            </a:pPr>
            <a:r>
              <a:rPr lang="en-US" altLang="zh-CN" sz="2800" b="1">
                <a:solidFill>
                  <a:srgbClr val="0000FF"/>
                </a:solidFill>
                <a:latin typeface="Aharoni" charset="0"/>
                <a:ea typeface="黑体" pitchFamily="2" charset="-122"/>
              </a:rPr>
              <a:t>quilt</a:t>
            </a:r>
          </a:p>
        </p:txBody>
      </p:sp>
      <p:sp>
        <p:nvSpPr>
          <p:cNvPr id="9242" name="文本框 9241"/>
          <p:cNvSpPr txBox="1"/>
          <p:nvPr/>
        </p:nvSpPr>
        <p:spPr>
          <a:xfrm>
            <a:off x="395923" y="4626928"/>
            <a:ext cx="2089150" cy="603250"/>
          </a:xfrm>
          <a:prstGeom prst="rect">
            <a:avLst/>
          </a:prstGeom>
          <a:noFill/>
          <a:ln w="9525">
            <a:noFill/>
            <a:miter/>
          </a:ln>
        </p:spPr>
        <p:txBody>
          <a:bodyPr>
            <a:spAutoFit/>
          </a:bodyPr>
          <a:lstStyle/>
          <a:p>
            <a:pPr lvl="0" algn="l" fontAlgn="ctr">
              <a:lnSpc>
                <a:spcPct val="120000"/>
              </a:lnSpc>
            </a:pPr>
            <a:r>
              <a:rPr lang="en-US" altLang="zh-CN" sz="2800" b="1">
                <a:solidFill>
                  <a:srgbClr val="0000FF"/>
                </a:solidFill>
                <a:latin typeface="Aharoni" charset="0"/>
                <a:ea typeface="黑体" pitchFamily="2" charset="-122"/>
              </a:rPr>
              <a:t>pencil box</a:t>
            </a:r>
          </a:p>
        </p:txBody>
      </p:sp>
      <p:sp>
        <p:nvSpPr>
          <p:cNvPr id="9243" name="文本框 9242"/>
          <p:cNvSpPr txBox="1"/>
          <p:nvPr/>
        </p:nvSpPr>
        <p:spPr>
          <a:xfrm>
            <a:off x="1403648" y="5157192"/>
            <a:ext cx="1511300" cy="603250"/>
          </a:xfrm>
          <a:prstGeom prst="rect">
            <a:avLst/>
          </a:prstGeom>
          <a:noFill/>
          <a:ln w="9525">
            <a:noFill/>
            <a:miter/>
          </a:ln>
        </p:spPr>
        <p:txBody>
          <a:bodyPr>
            <a:spAutoFit/>
          </a:bodyPr>
          <a:lstStyle/>
          <a:p>
            <a:pPr lvl="0" algn="l" fontAlgn="ctr">
              <a:lnSpc>
                <a:spcPct val="120000"/>
              </a:lnSpc>
            </a:pPr>
            <a:r>
              <a:rPr lang="en-US" altLang="zh-CN" sz="2800" b="1" dirty="0">
                <a:solidFill>
                  <a:srgbClr val="0000FF"/>
                </a:solidFill>
                <a:latin typeface="Aharoni" charset="0"/>
                <a:ea typeface="黑体" pitchFamily="2" charset="-122"/>
              </a:rPr>
              <a:t>CD</a:t>
            </a:r>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strips(downRight)">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219"/>
                                        </p:tgtEl>
                                        <p:attrNameLst>
                                          <p:attrName>style.visibility</p:attrName>
                                        </p:attrNameLst>
                                      </p:cBhvr>
                                      <p:to>
                                        <p:strVal val="visible"/>
                                      </p:to>
                                    </p:set>
                                    <p:animEffect transition="in" filter="randombar(horizontal)">
                                      <p:cBhvr>
                                        <p:cTn id="12" dur="500"/>
                                        <p:tgtEl>
                                          <p:spTgt spid="92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220"/>
                                        </p:tgtEl>
                                        <p:attrNameLst>
                                          <p:attrName>style.visibility</p:attrName>
                                        </p:attrNameLst>
                                      </p:cBhvr>
                                      <p:to>
                                        <p:strVal val="visible"/>
                                      </p:to>
                                    </p:set>
                                    <p:animEffect transition="in" filter="blinds(horizontal)">
                                      <p:cBhvr>
                                        <p:cTn id="17" dur="500"/>
                                        <p:tgtEl>
                                          <p:spTgt spid="92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222"/>
                                        </p:tgtEl>
                                        <p:attrNameLst>
                                          <p:attrName>style.visibility</p:attrName>
                                        </p:attrNameLst>
                                      </p:cBhvr>
                                      <p:to>
                                        <p:strVal val="visible"/>
                                      </p:to>
                                    </p:set>
                                    <p:animEffect transition="in" filter="blinds(horizontal)">
                                      <p:cBhvr>
                                        <p:cTn id="22" dur="500"/>
                                        <p:tgtEl>
                                          <p:spTgt spid="92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221"/>
                                        </p:tgtEl>
                                        <p:attrNameLst>
                                          <p:attrName>style.visibility</p:attrName>
                                        </p:attrNameLst>
                                      </p:cBhvr>
                                      <p:to>
                                        <p:strVal val="visible"/>
                                      </p:to>
                                    </p:set>
                                    <p:animEffect transition="in" filter="blinds(horizontal)">
                                      <p:cBhvr>
                                        <p:cTn id="27" dur="500"/>
                                        <p:tgtEl>
                                          <p:spTgt spid="922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223"/>
                                        </p:tgtEl>
                                        <p:attrNameLst>
                                          <p:attrName>style.visibility</p:attrName>
                                        </p:attrNameLst>
                                      </p:cBhvr>
                                      <p:to>
                                        <p:strVal val="visible"/>
                                      </p:to>
                                    </p:set>
                                    <p:animEffect transition="in" filter="blinds(horizontal)">
                                      <p:cBhvr>
                                        <p:cTn id="32" dur="500"/>
                                        <p:tgtEl>
                                          <p:spTgt spid="922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224"/>
                                        </p:tgtEl>
                                        <p:attrNameLst>
                                          <p:attrName>style.visibility</p:attrName>
                                        </p:attrNameLst>
                                      </p:cBhvr>
                                      <p:to>
                                        <p:strVal val="visible"/>
                                      </p:to>
                                    </p:set>
                                    <p:animEffect transition="in" filter="blinds(horizontal)">
                                      <p:cBhvr>
                                        <p:cTn id="37" dur="500"/>
                                        <p:tgtEl>
                                          <p:spTgt spid="922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234"/>
                                        </p:tgtEl>
                                        <p:attrNameLst>
                                          <p:attrName>style.visibility</p:attrName>
                                        </p:attrNameLst>
                                      </p:cBhvr>
                                      <p:to>
                                        <p:strVal val="visible"/>
                                      </p:to>
                                    </p:set>
                                    <p:animEffect transition="in" filter="blinds(horizontal)">
                                      <p:cBhvr>
                                        <p:cTn id="42" dur="500"/>
                                        <p:tgtEl>
                                          <p:spTgt spid="923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9225"/>
                                        </p:tgtEl>
                                        <p:attrNameLst>
                                          <p:attrName>style.visibility</p:attrName>
                                        </p:attrNameLst>
                                      </p:cBhvr>
                                      <p:to>
                                        <p:strVal val="visible"/>
                                      </p:to>
                                    </p:set>
                                    <p:animEffect transition="in" filter="blinds(horizontal)">
                                      <p:cBhvr>
                                        <p:cTn id="47" dur="500"/>
                                        <p:tgtEl>
                                          <p:spTgt spid="922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9235"/>
                                        </p:tgtEl>
                                        <p:attrNameLst>
                                          <p:attrName>style.visibility</p:attrName>
                                        </p:attrNameLst>
                                      </p:cBhvr>
                                      <p:to>
                                        <p:strVal val="visible"/>
                                      </p:to>
                                    </p:set>
                                    <p:animEffect transition="in" filter="blinds(horizontal)">
                                      <p:cBhvr>
                                        <p:cTn id="52" dur="500"/>
                                        <p:tgtEl>
                                          <p:spTgt spid="923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9226"/>
                                        </p:tgtEl>
                                        <p:attrNameLst>
                                          <p:attrName>style.visibility</p:attrName>
                                        </p:attrNameLst>
                                      </p:cBhvr>
                                      <p:to>
                                        <p:strVal val="visible"/>
                                      </p:to>
                                    </p:set>
                                    <p:animEffect transition="in" filter="blinds(horizontal)">
                                      <p:cBhvr>
                                        <p:cTn id="57" dur="500"/>
                                        <p:tgtEl>
                                          <p:spTgt spid="9226"/>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9236"/>
                                        </p:tgtEl>
                                        <p:attrNameLst>
                                          <p:attrName>style.visibility</p:attrName>
                                        </p:attrNameLst>
                                      </p:cBhvr>
                                      <p:to>
                                        <p:strVal val="visible"/>
                                      </p:to>
                                    </p:set>
                                    <p:animEffect transition="in" filter="blinds(horizontal)">
                                      <p:cBhvr>
                                        <p:cTn id="62" dur="500"/>
                                        <p:tgtEl>
                                          <p:spTgt spid="923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9227"/>
                                        </p:tgtEl>
                                        <p:attrNameLst>
                                          <p:attrName>style.visibility</p:attrName>
                                        </p:attrNameLst>
                                      </p:cBhvr>
                                      <p:to>
                                        <p:strVal val="visible"/>
                                      </p:to>
                                    </p:set>
                                    <p:animEffect transition="in" filter="blinds(horizontal)">
                                      <p:cBhvr>
                                        <p:cTn id="67" dur="500"/>
                                        <p:tgtEl>
                                          <p:spTgt spid="9227"/>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9228"/>
                                        </p:tgtEl>
                                        <p:attrNameLst>
                                          <p:attrName>style.visibility</p:attrName>
                                        </p:attrNameLst>
                                      </p:cBhvr>
                                      <p:to>
                                        <p:strVal val="visible"/>
                                      </p:to>
                                    </p:set>
                                    <p:animEffect transition="in" filter="blinds(horizontal)">
                                      <p:cBhvr>
                                        <p:cTn id="72" dur="500"/>
                                        <p:tgtEl>
                                          <p:spTgt spid="9228"/>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9237"/>
                                        </p:tgtEl>
                                        <p:attrNameLst>
                                          <p:attrName>style.visibility</p:attrName>
                                        </p:attrNameLst>
                                      </p:cBhvr>
                                      <p:to>
                                        <p:strVal val="visible"/>
                                      </p:to>
                                    </p:set>
                                    <p:animEffect transition="in" filter="blinds(horizontal)">
                                      <p:cBhvr>
                                        <p:cTn id="77" dur="500"/>
                                        <p:tgtEl>
                                          <p:spTgt spid="923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9229"/>
                                        </p:tgtEl>
                                        <p:attrNameLst>
                                          <p:attrName>style.visibility</p:attrName>
                                        </p:attrNameLst>
                                      </p:cBhvr>
                                      <p:to>
                                        <p:strVal val="visible"/>
                                      </p:to>
                                    </p:set>
                                    <p:animEffect transition="in" filter="blinds(horizontal)">
                                      <p:cBhvr>
                                        <p:cTn id="82" dur="500"/>
                                        <p:tgtEl>
                                          <p:spTgt spid="9229"/>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9238"/>
                                        </p:tgtEl>
                                        <p:attrNameLst>
                                          <p:attrName>style.visibility</p:attrName>
                                        </p:attrNameLst>
                                      </p:cBhvr>
                                      <p:to>
                                        <p:strVal val="visible"/>
                                      </p:to>
                                    </p:set>
                                    <p:animEffect transition="in" filter="blinds(horizontal)">
                                      <p:cBhvr>
                                        <p:cTn id="87" dur="500"/>
                                        <p:tgtEl>
                                          <p:spTgt spid="9238"/>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9230"/>
                                        </p:tgtEl>
                                        <p:attrNameLst>
                                          <p:attrName>style.visibility</p:attrName>
                                        </p:attrNameLst>
                                      </p:cBhvr>
                                      <p:to>
                                        <p:strVal val="visible"/>
                                      </p:to>
                                    </p:set>
                                    <p:animEffect transition="in" filter="blinds(horizontal)">
                                      <p:cBhvr>
                                        <p:cTn id="92" dur="500"/>
                                        <p:tgtEl>
                                          <p:spTgt spid="9230"/>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grpId="0" nodeType="clickEffect">
                                  <p:stCondLst>
                                    <p:cond delay="0"/>
                                  </p:stCondLst>
                                  <p:childTnLst>
                                    <p:set>
                                      <p:cBhvr>
                                        <p:cTn id="96" dur="1" fill="hold">
                                          <p:stCondLst>
                                            <p:cond delay="0"/>
                                          </p:stCondLst>
                                        </p:cTn>
                                        <p:tgtEl>
                                          <p:spTgt spid="9239"/>
                                        </p:tgtEl>
                                        <p:attrNameLst>
                                          <p:attrName>style.visibility</p:attrName>
                                        </p:attrNameLst>
                                      </p:cBhvr>
                                      <p:to>
                                        <p:strVal val="visible"/>
                                      </p:to>
                                    </p:set>
                                    <p:animEffect transition="in" filter="blinds(horizontal)">
                                      <p:cBhvr>
                                        <p:cTn id="97" dur="500"/>
                                        <p:tgtEl>
                                          <p:spTgt spid="9239"/>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grpId="0" nodeType="clickEffect">
                                  <p:stCondLst>
                                    <p:cond delay="0"/>
                                  </p:stCondLst>
                                  <p:childTnLst>
                                    <p:set>
                                      <p:cBhvr>
                                        <p:cTn id="101" dur="1" fill="hold">
                                          <p:stCondLst>
                                            <p:cond delay="0"/>
                                          </p:stCondLst>
                                        </p:cTn>
                                        <p:tgtEl>
                                          <p:spTgt spid="9242"/>
                                        </p:tgtEl>
                                        <p:attrNameLst>
                                          <p:attrName>style.visibility</p:attrName>
                                        </p:attrNameLst>
                                      </p:cBhvr>
                                      <p:to>
                                        <p:strVal val="visible"/>
                                      </p:to>
                                    </p:set>
                                    <p:animEffect transition="in" filter="blinds(horizontal)">
                                      <p:cBhvr>
                                        <p:cTn id="102" dur="500"/>
                                        <p:tgtEl>
                                          <p:spTgt spid="9242"/>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grpId="0" nodeType="clickEffect">
                                  <p:stCondLst>
                                    <p:cond delay="0"/>
                                  </p:stCondLst>
                                  <p:childTnLst>
                                    <p:set>
                                      <p:cBhvr>
                                        <p:cTn id="106" dur="1" fill="hold">
                                          <p:stCondLst>
                                            <p:cond delay="0"/>
                                          </p:stCondLst>
                                        </p:cTn>
                                        <p:tgtEl>
                                          <p:spTgt spid="9231"/>
                                        </p:tgtEl>
                                        <p:attrNameLst>
                                          <p:attrName>style.visibility</p:attrName>
                                        </p:attrNameLst>
                                      </p:cBhvr>
                                      <p:to>
                                        <p:strVal val="visible"/>
                                      </p:to>
                                    </p:set>
                                    <p:animEffect transition="in" filter="blinds(horizontal)">
                                      <p:cBhvr>
                                        <p:cTn id="107" dur="500"/>
                                        <p:tgtEl>
                                          <p:spTgt spid="9231"/>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grpId="0" nodeType="clickEffect">
                                  <p:stCondLst>
                                    <p:cond delay="0"/>
                                  </p:stCondLst>
                                  <p:childTnLst>
                                    <p:set>
                                      <p:cBhvr>
                                        <p:cTn id="111" dur="1" fill="hold">
                                          <p:stCondLst>
                                            <p:cond delay="0"/>
                                          </p:stCondLst>
                                        </p:cTn>
                                        <p:tgtEl>
                                          <p:spTgt spid="9240"/>
                                        </p:tgtEl>
                                        <p:attrNameLst>
                                          <p:attrName>style.visibility</p:attrName>
                                        </p:attrNameLst>
                                      </p:cBhvr>
                                      <p:to>
                                        <p:strVal val="visible"/>
                                      </p:to>
                                    </p:set>
                                    <p:animEffect transition="in" filter="blinds(horizontal)">
                                      <p:cBhvr>
                                        <p:cTn id="112" dur="500"/>
                                        <p:tgtEl>
                                          <p:spTgt spid="9240"/>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grpId="0" nodeType="clickEffect">
                                  <p:stCondLst>
                                    <p:cond delay="0"/>
                                  </p:stCondLst>
                                  <p:childTnLst>
                                    <p:set>
                                      <p:cBhvr>
                                        <p:cTn id="116" dur="1" fill="hold">
                                          <p:stCondLst>
                                            <p:cond delay="0"/>
                                          </p:stCondLst>
                                        </p:cTn>
                                        <p:tgtEl>
                                          <p:spTgt spid="9233"/>
                                        </p:tgtEl>
                                        <p:attrNameLst>
                                          <p:attrName>style.visibility</p:attrName>
                                        </p:attrNameLst>
                                      </p:cBhvr>
                                      <p:to>
                                        <p:strVal val="visible"/>
                                      </p:to>
                                    </p:set>
                                    <p:animEffect transition="in" filter="blinds(horizontal)">
                                      <p:cBhvr>
                                        <p:cTn id="117" dur="500"/>
                                        <p:tgtEl>
                                          <p:spTgt spid="9233"/>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grpId="0" nodeType="clickEffect">
                                  <p:stCondLst>
                                    <p:cond delay="0"/>
                                  </p:stCondLst>
                                  <p:childTnLst>
                                    <p:set>
                                      <p:cBhvr>
                                        <p:cTn id="121" dur="1" fill="hold">
                                          <p:stCondLst>
                                            <p:cond delay="0"/>
                                          </p:stCondLst>
                                        </p:cTn>
                                        <p:tgtEl>
                                          <p:spTgt spid="9241"/>
                                        </p:tgtEl>
                                        <p:attrNameLst>
                                          <p:attrName>style.visibility</p:attrName>
                                        </p:attrNameLst>
                                      </p:cBhvr>
                                      <p:to>
                                        <p:strVal val="visible"/>
                                      </p:to>
                                    </p:set>
                                    <p:animEffect transition="in" filter="blinds(horizontal)">
                                      <p:cBhvr>
                                        <p:cTn id="122" dur="500"/>
                                        <p:tgtEl>
                                          <p:spTgt spid="9241"/>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grpId="0" nodeType="clickEffect">
                                  <p:stCondLst>
                                    <p:cond delay="0"/>
                                  </p:stCondLst>
                                  <p:childTnLst>
                                    <p:set>
                                      <p:cBhvr>
                                        <p:cTn id="126" dur="1" fill="hold">
                                          <p:stCondLst>
                                            <p:cond delay="0"/>
                                          </p:stCondLst>
                                        </p:cTn>
                                        <p:tgtEl>
                                          <p:spTgt spid="9232"/>
                                        </p:tgtEl>
                                        <p:attrNameLst>
                                          <p:attrName>style.visibility</p:attrName>
                                        </p:attrNameLst>
                                      </p:cBhvr>
                                      <p:to>
                                        <p:strVal val="visible"/>
                                      </p:to>
                                    </p:set>
                                    <p:animEffect transition="in" filter="blinds(horizontal)">
                                      <p:cBhvr>
                                        <p:cTn id="127" dur="500"/>
                                        <p:tgtEl>
                                          <p:spTgt spid="9232"/>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grpId="0" nodeType="clickEffect">
                                  <p:stCondLst>
                                    <p:cond delay="0"/>
                                  </p:stCondLst>
                                  <p:childTnLst>
                                    <p:set>
                                      <p:cBhvr>
                                        <p:cTn id="131" dur="1" fill="hold">
                                          <p:stCondLst>
                                            <p:cond delay="0"/>
                                          </p:stCondLst>
                                        </p:cTn>
                                        <p:tgtEl>
                                          <p:spTgt spid="9243"/>
                                        </p:tgtEl>
                                        <p:attrNameLst>
                                          <p:attrName>style.visibility</p:attrName>
                                        </p:attrNameLst>
                                      </p:cBhvr>
                                      <p:to>
                                        <p:strVal val="visible"/>
                                      </p:to>
                                    </p:set>
                                    <p:animEffect transition="in" filter="blinds(horizontal)">
                                      <p:cBhvr>
                                        <p:cTn id="132" dur="500"/>
                                        <p:tgtEl>
                                          <p:spTgt spid="9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bldLvl="0" animBg="1"/>
      <p:bldP spid="9220" grpId="0"/>
      <p:bldP spid="9221" grpId="0"/>
      <p:bldP spid="9222" grpId="0"/>
      <p:bldP spid="9223" grpId="0"/>
      <p:bldP spid="9224" grpId="0"/>
      <p:bldP spid="9225" grpId="0"/>
      <p:bldP spid="9226" grpId="0"/>
      <p:bldP spid="9227" grpId="0"/>
      <p:bldP spid="9228" grpId="0"/>
      <p:bldP spid="9229" grpId="0"/>
      <p:bldP spid="9230" grpId="0"/>
      <p:bldP spid="9231" grpId="0"/>
      <p:bldP spid="9232" grpId="0"/>
      <p:bldP spid="9233" grpId="0"/>
      <p:bldP spid="9234" grpId="0"/>
      <p:bldP spid="9235" grpId="0"/>
      <p:bldP spid="9236" grpId="0"/>
      <p:bldP spid="9237" grpId="0"/>
      <p:bldP spid="9238" grpId="0"/>
      <p:bldP spid="9239" grpId="0"/>
      <p:bldP spid="9240" grpId="0"/>
      <p:bldP spid="9241" grpId="0"/>
      <p:bldP spid="9242" grpId="0"/>
      <p:bldP spid="92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占位符 10241"/>
          <p:cNvSpPr>
            <a:spLocks noGrp="1"/>
          </p:cNvSpPr>
          <p:nvPr>
            <p:ph type="body" idx="4294967295"/>
          </p:nvPr>
        </p:nvSpPr>
        <p:spPr>
          <a:xfrm>
            <a:off x="1366838" y="2492375"/>
            <a:ext cx="7777162" cy="2160588"/>
          </a:xfrm>
          <a:ln/>
        </p:spPr>
        <p:style>
          <a:lnRef idx="2">
            <a:schemeClr val="accent2"/>
          </a:lnRef>
          <a:fillRef idx="1">
            <a:schemeClr val="lt1"/>
          </a:fillRef>
          <a:effectRef idx="0">
            <a:schemeClr val="accent2"/>
          </a:effectRef>
          <a:fontRef idx="minor">
            <a:schemeClr val="dk1"/>
          </a:fontRef>
        </p:style>
        <p:txBody>
          <a:bodyPr/>
          <a:lstStyle/>
          <a:p>
            <a:pPr>
              <a:lnSpc>
                <a:spcPct val="160000"/>
              </a:lnSpc>
              <a:spcBef>
                <a:spcPct val="0"/>
              </a:spcBef>
              <a:buNone/>
            </a:pPr>
            <a:r>
              <a:rPr lang="en-US" altLang="zh-CN" sz="2800" b="1" dirty="0">
                <a:solidFill>
                  <a:srgbClr val="002060"/>
                </a:solidFill>
                <a:latin typeface="Aharoni" charset="0"/>
              </a:rPr>
              <a:t>English books   tape player    clock    ruler</a:t>
            </a:r>
          </a:p>
          <a:p>
            <a:pPr>
              <a:lnSpc>
                <a:spcPct val="160000"/>
              </a:lnSpc>
              <a:spcBef>
                <a:spcPct val="0"/>
              </a:spcBef>
              <a:buNone/>
            </a:pPr>
            <a:r>
              <a:rPr lang="en-US" altLang="zh-CN" sz="2800" b="1" dirty="0">
                <a:solidFill>
                  <a:srgbClr val="002060"/>
                </a:solidFill>
                <a:latin typeface="Aharoni" charset="0"/>
              </a:rPr>
              <a:t>notebook    tape      model plane     radio </a:t>
            </a:r>
          </a:p>
        </p:txBody>
      </p:sp>
      <p:sp>
        <p:nvSpPr>
          <p:cNvPr id="10243" name="文本框 10242"/>
          <p:cNvSpPr txBox="1"/>
          <p:nvPr/>
        </p:nvSpPr>
        <p:spPr>
          <a:xfrm>
            <a:off x="1043940" y="692785"/>
            <a:ext cx="7416800" cy="1452705"/>
          </a:xfrm>
          <a:prstGeom prst="rect">
            <a:avLst/>
          </a:prstGeom>
          <a:noFill/>
          <a:ln w="9525">
            <a:noFill/>
            <a:miter/>
          </a:ln>
        </p:spPr>
        <p:txBody>
          <a:bodyPr>
            <a:spAutoFit/>
          </a:bodyPr>
          <a:lstStyle/>
          <a:p>
            <a:pPr lvl="0" eaLnBrk="0" fontAlgn="base" hangingPunct="0">
              <a:lnSpc>
                <a:spcPct val="130000"/>
              </a:lnSpc>
            </a:pPr>
            <a:r>
              <a:rPr lang="en-US" altLang="zh-CN" sz="3200" b="1" dirty="0">
                <a:solidFill>
                  <a:srgbClr val="902086"/>
                </a:solidFill>
                <a:latin typeface="Aharoni" charset="0"/>
                <a:ea typeface="宋体" pitchFamily="2" charset="-122"/>
              </a:rPr>
              <a:t>Listen and circle the things Tom wants from his </a:t>
            </a:r>
            <a:r>
              <a:rPr lang="en-US" altLang="zh-CN" sz="3200" b="1" dirty="0" smtClean="0">
                <a:solidFill>
                  <a:srgbClr val="902086"/>
                </a:solidFill>
                <a:latin typeface="Aharoni" charset="0"/>
                <a:ea typeface="宋体" pitchFamily="2" charset="-122"/>
              </a:rPr>
              <a:t>room</a:t>
            </a:r>
            <a:r>
              <a:rPr lang="en-US" altLang="zh-CN" sz="3600" b="1" i="1" dirty="0" smtClean="0">
                <a:solidFill>
                  <a:srgbClr val="7030A0"/>
                </a:solidFill>
                <a:latin typeface="Times New Roman" pitchFamily="18" charset="0"/>
                <a:ea typeface="宋体" pitchFamily="2" charset="-122"/>
              </a:rPr>
              <a:t>.</a:t>
            </a:r>
            <a:r>
              <a:rPr lang="en-US" altLang="zh-CN" sz="3600" b="1" i="1" dirty="0" smtClean="0">
                <a:solidFill>
                  <a:srgbClr val="FF3300"/>
                </a:solidFill>
                <a:latin typeface="Times New Roman" pitchFamily="18" charset="0"/>
                <a:ea typeface="宋体" pitchFamily="2" charset="-122"/>
              </a:rPr>
              <a:t> </a:t>
            </a:r>
            <a:endParaRPr lang="en-US" altLang="zh-CN" sz="3600" b="1" i="1" dirty="0">
              <a:solidFill>
                <a:srgbClr val="FF3300"/>
              </a:solidFill>
              <a:latin typeface="Times New Roman" pitchFamily="18" charset="0"/>
              <a:ea typeface="宋体" pitchFamily="2" charset="-122"/>
            </a:endParaRPr>
          </a:p>
        </p:txBody>
      </p:sp>
      <p:sp>
        <p:nvSpPr>
          <p:cNvPr id="10244" name="椭圆 10243"/>
          <p:cNvSpPr/>
          <p:nvPr/>
        </p:nvSpPr>
        <p:spPr>
          <a:xfrm>
            <a:off x="900430" y="2710180"/>
            <a:ext cx="2583180" cy="442595"/>
          </a:xfrm>
          <a:prstGeom prst="ellipse">
            <a:avLst/>
          </a:prstGeom>
          <a:noFill/>
          <a:ln w="19050" cap="flat" cmpd="sng">
            <a:solidFill>
              <a:srgbClr val="FF0000"/>
            </a:solidFill>
            <a:prstDash val="solid"/>
            <a:headEnd type="none" w="med" len="med"/>
            <a:tailEnd type="none" w="med" len="med"/>
          </a:ln>
        </p:spPr>
        <p:txBody>
          <a:bodyPr/>
          <a:lstStyle/>
          <a:p>
            <a:endParaRPr lang="zh-CN" altLang="en-US"/>
          </a:p>
        </p:txBody>
      </p:sp>
      <p:sp>
        <p:nvSpPr>
          <p:cNvPr id="10247" name="椭圆 10246"/>
          <p:cNvSpPr/>
          <p:nvPr/>
        </p:nvSpPr>
        <p:spPr>
          <a:xfrm>
            <a:off x="974725" y="3494405"/>
            <a:ext cx="1693545" cy="374650"/>
          </a:xfrm>
          <a:prstGeom prst="ellipse">
            <a:avLst/>
          </a:prstGeom>
          <a:noFill/>
          <a:ln w="19050" cap="flat" cmpd="sng">
            <a:solidFill>
              <a:srgbClr val="FF0000"/>
            </a:solidFill>
            <a:prstDash val="solid"/>
            <a:headEnd type="none" w="med" len="med"/>
            <a:tailEnd type="none" w="med" len="med"/>
          </a:ln>
        </p:spPr>
        <p:txBody>
          <a:bodyPr/>
          <a:lstStyle/>
          <a:p>
            <a:endParaRPr lang="zh-CN" altLang="en-US"/>
          </a:p>
        </p:txBody>
      </p:sp>
      <p:sp>
        <p:nvSpPr>
          <p:cNvPr id="10248" name="椭圆 10247"/>
          <p:cNvSpPr/>
          <p:nvPr/>
        </p:nvSpPr>
        <p:spPr>
          <a:xfrm>
            <a:off x="2933065" y="3501390"/>
            <a:ext cx="907415" cy="362585"/>
          </a:xfrm>
          <a:prstGeom prst="ellipse">
            <a:avLst/>
          </a:prstGeom>
          <a:noFill/>
          <a:ln w="19050" cap="flat" cmpd="sng">
            <a:solidFill>
              <a:srgbClr val="FF0000"/>
            </a:solidFill>
            <a:prstDash val="solid"/>
            <a:headEnd type="none" w="med" len="med"/>
            <a:tailEnd type="none" w="med" len="med"/>
          </a:ln>
        </p:spPr>
        <p:txBody>
          <a:bodyPr/>
          <a:lstStyle/>
          <a:p>
            <a:endParaRPr lang="zh-CN" altLang="en-US"/>
          </a:p>
        </p:txBody>
      </p:sp>
      <p:sp>
        <p:nvSpPr>
          <p:cNvPr id="10250" name="椭圆 10249"/>
          <p:cNvSpPr/>
          <p:nvPr/>
        </p:nvSpPr>
        <p:spPr>
          <a:xfrm>
            <a:off x="7091680" y="2780030"/>
            <a:ext cx="923290" cy="354330"/>
          </a:xfrm>
          <a:prstGeom prst="ellipse">
            <a:avLst/>
          </a:prstGeom>
          <a:noFill/>
          <a:ln w="19050" cap="flat" cmpd="sng">
            <a:solidFill>
              <a:srgbClr val="FF0000"/>
            </a:solidFill>
            <a:prstDash val="solid"/>
            <a:headEnd type="none" w="med" len="med"/>
            <a:tailEnd type="none" w="med" len="med"/>
          </a:ln>
        </p:spPr>
        <p:txBody>
          <a:bodyPr/>
          <a:lstStyle/>
          <a:p>
            <a:endParaRPr lang="zh-CN" altLang="en-US"/>
          </a:p>
        </p:txBody>
      </p:sp>
      <p:pic>
        <p:nvPicPr>
          <p:cNvPr id="9" name="Unit 4 Section B 1c.mp3">
            <a:hlinkClick r:id="" action="ppaction://media"/>
          </p:cNvPr>
          <p:cNvPicPr>
            <a:picLocks noRot="1" noChangeAspect="1"/>
          </p:cNvPicPr>
          <p:nvPr>
            <a:audioFile r:link="rId1"/>
          </p:nvPr>
        </p:nvPicPr>
        <p:blipFill>
          <a:blip r:embed="rId3"/>
          <a:stretch>
            <a:fillRect/>
          </a:stretch>
        </p:blipFill>
        <p:spPr>
          <a:xfrm>
            <a:off x="4429124" y="1643050"/>
            <a:ext cx="571504" cy="571504"/>
          </a:xfrm>
          <a:prstGeom prst="rect">
            <a:avLst/>
          </a:prstGeom>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strips(downRight)">
                                      <p:cBhvr>
                                        <p:cTn id="7" dur="5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242">
                                            <p:bg/>
                                          </p:spTgt>
                                        </p:tgtEl>
                                        <p:attrNameLst>
                                          <p:attrName>style.visibility</p:attrName>
                                        </p:attrNameLst>
                                      </p:cBhvr>
                                      <p:to>
                                        <p:strVal val="visible"/>
                                      </p:to>
                                    </p:set>
                                    <p:animEffect transition="in" filter="randombar(horizontal)">
                                      <p:cBhvr>
                                        <p:cTn id="12" dur="500"/>
                                        <p:tgtEl>
                                          <p:spTgt spid="10242">
                                            <p:bg/>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242">
                                            <p:txEl>
                                              <p:pRg st="0" end="0"/>
                                            </p:txEl>
                                          </p:spTgt>
                                        </p:tgtEl>
                                        <p:attrNameLst>
                                          <p:attrName>style.visibility</p:attrName>
                                        </p:attrNameLst>
                                      </p:cBhvr>
                                      <p:to>
                                        <p:strVal val="visible"/>
                                      </p:to>
                                    </p:set>
                                    <p:animEffect transition="in" filter="randombar(horizontal)">
                                      <p:cBhvr>
                                        <p:cTn id="17" dur="500"/>
                                        <p:tgtEl>
                                          <p:spTgt spid="1024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242">
                                            <p:txEl>
                                              <p:pRg st="1" end="1"/>
                                            </p:txEl>
                                          </p:spTgt>
                                        </p:tgtEl>
                                        <p:attrNameLst>
                                          <p:attrName>style.visibility</p:attrName>
                                        </p:attrNameLst>
                                      </p:cBhvr>
                                      <p:to>
                                        <p:strVal val="visible"/>
                                      </p:to>
                                    </p:set>
                                    <p:animEffect transition="in" filter="randombar(horizontal)">
                                      <p:cBhvr>
                                        <p:cTn id="22" dur="500"/>
                                        <p:tgtEl>
                                          <p:spTgt spid="1024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244"/>
                                        </p:tgtEl>
                                        <p:attrNameLst>
                                          <p:attrName>style.visibility</p:attrName>
                                        </p:attrNameLst>
                                      </p:cBhvr>
                                      <p:to>
                                        <p:strVal val="visible"/>
                                      </p:to>
                                    </p:set>
                                    <p:animEffect transition="in" filter="blinds(horizontal)">
                                      <p:cBhvr>
                                        <p:cTn id="27" dur="500"/>
                                        <p:tgtEl>
                                          <p:spTgt spid="1024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250"/>
                                        </p:tgtEl>
                                        <p:attrNameLst>
                                          <p:attrName>style.visibility</p:attrName>
                                        </p:attrNameLst>
                                      </p:cBhvr>
                                      <p:to>
                                        <p:strVal val="visible"/>
                                      </p:to>
                                    </p:set>
                                    <p:animEffect transition="in" filter="blinds(horizontal)">
                                      <p:cBhvr>
                                        <p:cTn id="32" dur="500"/>
                                        <p:tgtEl>
                                          <p:spTgt spid="1025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247"/>
                                        </p:tgtEl>
                                        <p:attrNameLst>
                                          <p:attrName>style.visibility</p:attrName>
                                        </p:attrNameLst>
                                      </p:cBhvr>
                                      <p:to>
                                        <p:strVal val="visible"/>
                                      </p:to>
                                    </p:set>
                                    <p:animEffect transition="in" filter="blinds(horizontal)">
                                      <p:cBhvr>
                                        <p:cTn id="37" dur="500"/>
                                        <p:tgtEl>
                                          <p:spTgt spid="1024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248"/>
                                        </p:tgtEl>
                                        <p:attrNameLst>
                                          <p:attrName>style.visibility</p:attrName>
                                        </p:attrNameLst>
                                      </p:cBhvr>
                                      <p:to>
                                        <p:strVal val="visible"/>
                                      </p:to>
                                    </p:set>
                                    <p:animEffect transition="in" filter="blinds(horizontal)">
                                      <p:cBhvr>
                                        <p:cTn id="42" dur="5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3" restart="whenNotActive" fill="hold" evtFilter="cancelBubble" nodeType="interactiveSeq">
                <p:stCondLst>
                  <p:cond evt="onClick" delay="0">
                    <p:tgtEl>
                      <p:spTgt spid="9"/>
                    </p:tgtEl>
                  </p:cond>
                </p:stCondLst>
                <p:endSync evt="end" delay="0">
                  <p:rtn val="all"/>
                </p:endSync>
                <p:childTnLst>
                  <p:par>
                    <p:cTn id="44" fill="hold">
                      <p:stCondLst>
                        <p:cond delay="0"/>
                      </p:stCondLst>
                      <p:childTnLst>
                        <p:par>
                          <p:cTn id="45" fill="hold">
                            <p:stCondLst>
                              <p:cond delay="0"/>
                            </p:stCondLst>
                            <p:childTnLst>
                              <p:par>
                                <p:cTn id="46" presetID="1" presetClass="mediacall" presetSubtype="0" fill="hold" nodeType="clickEffect">
                                  <p:stCondLst>
                                    <p:cond delay="0"/>
                                  </p:stCondLst>
                                  <p:childTnLst>
                                    <p:cmd type="call" cmd="playFrom(0.0)">
                                      <p:cBhvr>
                                        <p:cTn id="47" dur="79807" fill="hold"/>
                                        <p:tgtEl>
                                          <p:spTgt spid="9"/>
                                        </p:tgtEl>
                                      </p:cBhvr>
                                    </p:cmd>
                                  </p:childTnLst>
                                </p:cTn>
                              </p:par>
                            </p:childTnLst>
                          </p:cTn>
                        </p:par>
                      </p:childTnLst>
                    </p:cTn>
                  </p:par>
                </p:childTnLst>
              </p:cTn>
              <p:nextCondLst>
                <p:cond evt="onClick" delay="0">
                  <p:tgtEl>
                    <p:spTgt spid="9"/>
                  </p:tgtEl>
                </p:cond>
              </p:nextCondLst>
            </p:seq>
            <p:audio>
              <p:cMediaNode>
                <p:cTn id="48"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bldLst>
      <p:bldP spid="10242" grpId="0" uiExpand="1" build="p" animBg="1"/>
      <p:bldP spid="102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占位符 11265"/>
          <p:cNvSpPr>
            <a:spLocks noGrp="1"/>
          </p:cNvSpPr>
          <p:nvPr>
            <p:ph type="body" idx="4294967295"/>
          </p:nvPr>
        </p:nvSpPr>
        <p:spPr>
          <a:xfrm>
            <a:off x="0" y="2565400"/>
            <a:ext cx="7192963" cy="2736850"/>
          </a:xfrm>
        </p:spPr>
        <p:style>
          <a:lnRef idx="2">
            <a:schemeClr val="accent2"/>
          </a:lnRef>
          <a:fillRef idx="1">
            <a:schemeClr val="lt1"/>
          </a:fillRef>
          <a:effectRef idx="0">
            <a:schemeClr val="accent2"/>
          </a:effectRef>
          <a:fontRef idx="minor">
            <a:schemeClr val="dk1"/>
          </a:fontRef>
        </p:style>
        <p:txBody>
          <a:bodyPr/>
          <a:lstStyle/>
          <a:p>
            <a:pPr>
              <a:lnSpc>
                <a:spcPct val="120000"/>
              </a:lnSpc>
              <a:spcBef>
                <a:spcPct val="0"/>
              </a:spcBef>
              <a:buNone/>
            </a:pPr>
            <a:r>
              <a:rPr lang="en-US" altLang="zh-CN" sz="2800" b="1">
                <a:latin typeface="Aharoni" charset="0"/>
              </a:rPr>
              <a:t>The English books are under the radio. </a:t>
            </a:r>
          </a:p>
          <a:p>
            <a:pPr>
              <a:lnSpc>
                <a:spcPct val="120000"/>
              </a:lnSpc>
              <a:spcBef>
                <a:spcPct val="0"/>
              </a:spcBef>
              <a:buNone/>
            </a:pPr>
            <a:r>
              <a:rPr lang="en-US" altLang="zh-CN" sz="2800" b="1">
                <a:latin typeface="Aharoni" charset="0"/>
              </a:rPr>
              <a:t>____________________________________</a:t>
            </a:r>
          </a:p>
          <a:p>
            <a:pPr>
              <a:lnSpc>
                <a:spcPct val="120000"/>
              </a:lnSpc>
              <a:spcBef>
                <a:spcPct val="0"/>
              </a:spcBef>
              <a:buNone/>
            </a:pPr>
            <a:r>
              <a:rPr lang="en-US" altLang="zh-CN" sz="2800" b="1">
                <a:latin typeface="Aharoni" charset="0"/>
              </a:rPr>
              <a:t>____________________________________</a:t>
            </a:r>
          </a:p>
          <a:p>
            <a:pPr>
              <a:lnSpc>
                <a:spcPct val="120000"/>
              </a:lnSpc>
              <a:spcBef>
                <a:spcPct val="0"/>
              </a:spcBef>
              <a:buNone/>
            </a:pPr>
            <a:r>
              <a:rPr lang="en-US" altLang="zh-CN" sz="2800" b="1">
                <a:latin typeface="Aharoni" charset="0"/>
              </a:rPr>
              <a:t>____________________________________</a:t>
            </a:r>
          </a:p>
          <a:p>
            <a:pPr>
              <a:lnSpc>
                <a:spcPct val="120000"/>
              </a:lnSpc>
              <a:spcBef>
                <a:spcPct val="0"/>
              </a:spcBef>
              <a:buNone/>
            </a:pPr>
            <a:r>
              <a:rPr lang="en-US" altLang="zh-CN" sz="2800" b="1">
                <a:latin typeface="Aharoni" charset="0"/>
              </a:rPr>
              <a:t>____________________________________</a:t>
            </a:r>
          </a:p>
        </p:txBody>
      </p:sp>
      <p:sp>
        <p:nvSpPr>
          <p:cNvPr id="11267" name="文本框 11266"/>
          <p:cNvSpPr txBox="1"/>
          <p:nvPr/>
        </p:nvSpPr>
        <p:spPr>
          <a:xfrm>
            <a:off x="899478" y="692785"/>
            <a:ext cx="7200900" cy="1358900"/>
          </a:xfrm>
          <a:prstGeom prst="rect">
            <a:avLst/>
          </a:prstGeom>
          <a:noFill/>
          <a:ln w="9525">
            <a:noFill/>
            <a:miter/>
          </a:ln>
        </p:spPr>
        <p:txBody>
          <a:bodyPr>
            <a:spAutoFit/>
          </a:bodyPr>
          <a:lstStyle/>
          <a:p>
            <a:pPr lvl="0" eaLnBrk="0" fontAlgn="base" hangingPunct="0">
              <a:lnSpc>
                <a:spcPct val="130000"/>
              </a:lnSpc>
            </a:pPr>
            <a:r>
              <a:rPr lang="en-US" altLang="zh-CN" sz="3200" b="1">
                <a:solidFill>
                  <a:srgbClr val="902086"/>
                </a:solidFill>
                <a:latin typeface="Aharoni" charset="0"/>
                <a:ea typeface="宋体" pitchFamily="2" charset="-122"/>
              </a:rPr>
              <a:t>Listen again. Where are Tom’s things? Write them down. </a:t>
            </a:r>
          </a:p>
        </p:txBody>
      </p:sp>
      <p:sp>
        <p:nvSpPr>
          <p:cNvPr id="11270" name="文本框 11269"/>
          <p:cNvSpPr txBox="1"/>
          <p:nvPr/>
        </p:nvSpPr>
        <p:spPr>
          <a:xfrm>
            <a:off x="899592" y="3068960"/>
            <a:ext cx="5256213" cy="518160"/>
          </a:xfrm>
          <a:prstGeom prst="rect">
            <a:avLst/>
          </a:prstGeom>
          <a:noFill/>
          <a:ln w="9525">
            <a:noFill/>
            <a:miter/>
          </a:ln>
        </p:spPr>
        <p:txBody>
          <a:bodyPr>
            <a:spAutoFit/>
          </a:bodyPr>
          <a:lstStyle/>
          <a:p>
            <a:pPr lvl="0" fontAlgn="ctr">
              <a:spcBef>
                <a:spcPct val="50000"/>
              </a:spcBef>
            </a:pPr>
            <a:r>
              <a:rPr lang="en-US" altLang="zh-CN" sz="2800" b="1" dirty="0">
                <a:solidFill>
                  <a:srgbClr val="FF3300"/>
                </a:solidFill>
                <a:latin typeface="Aharoni" charset="0"/>
                <a:ea typeface="宋体" pitchFamily="2" charset="-122"/>
              </a:rPr>
              <a:t>The ruler is on the bed.</a:t>
            </a:r>
          </a:p>
        </p:txBody>
      </p:sp>
      <p:sp>
        <p:nvSpPr>
          <p:cNvPr id="11271" name="文本框 11270"/>
          <p:cNvSpPr txBox="1"/>
          <p:nvPr/>
        </p:nvSpPr>
        <p:spPr>
          <a:xfrm>
            <a:off x="899592" y="3429000"/>
            <a:ext cx="6842125" cy="1261110"/>
          </a:xfrm>
          <a:prstGeom prst="rect">
            <a:avLst/>
          </a:prstGeom>
          <a:noFill/>
          <a:ln w="9525">
            <a:noFill/>
            <a:miter/>
          </a:ln>
        </p:spPr>
        <p:txBody>
          <a:bodyPr>
            <a:spAutoFit/>
          </a:bodyPr>
          <a:lstStyle/>
          <a:p>
            <a:pPr lvl="0" fontAlgn="ctr">
              <a:lnSpc>
                <a:spcPct val="120000"/>
              </a:lnSpc>
            </a:pPr>
            <a:r>
              <a:rPr lang="en-US" altLang="zh-CN" sz="2800" b="1" dirty="0">
                <a:solidFill>
                  <a:srgbClr val="FF3300"/>
                </a:solidFill>
                <a:latin typeface="Aharoni" charset="0"/>
                <a:ea typeface="宋体" pitchFamily="2" charset="-122"/>
              </a:rPr>
              <a:t>The notebook is under the model plane in the bookcase</a:t>
            </a:r>
            <a:r>
              <a:rPr lang="en-US" altLang="zh-CN" sz="3600" b="1" dirty="0">
                <a:solidFill>
                  <a:srgbClr val="FF3300"/>
                </a:solidFill>
                <a:latin typeface="Times New Roman" pitchFamily="18" charset="0"/>
                <a:ea typeface="宋体" pitchFamily="2" charset="-122"/>
              </a:rPr>
              <a:t>.</a:t>
            </a:r>
          </a:p>
        </p:txBody>
      </p:sp>
      <p:sp>
        <p:nvSpPr>
          <p:cNvPr id="11272" name="文本框 11271"/>
          <p:cNvSpPr txBox="1"/>
          <p:nvPr/>
        </p:nvSpPr>
        <p:spPr>
          <a:xfrm>
            <a:off x="900113" y="4581525"/>
            <a:ext cx="5976937" cy="518160"/>
          </a:xfrm>
          <a:prstGeom prst="rect">
            <a:avLst/>
          </a:prstGeom>
          <a:noFill/>
          <a:ln w="9525">
            <a:noFill/>
            <a:miter/>
          </a:ln>
        </p:spPr>
        <p:txBody>
          <a:bodyPr>
            <a:spAutoFit/>
          </a:bodyPr>
          <a:lstStyle/>
          <a:p>
            <a:pPr lvl="0" fontAlgn="ctr">
              <a:spcBef>
                <a:spcPct val="50000"/>
              </a:spcBef>
            </a:pPr>
            <a:r>
              <a:rPr lang="en-US" altLang="zh-CN" sz="2800" b="1">
                <a:solidFill>
                  <a:srgbClr val="FF3300"/>
                </a:solidFill>
                <a:latin typeface="Aharoni" charset="0"/>
                <a:ea typeface="宋体" pitchFamily="2" charset="-122"/>
              </a:rPr>
              <a:t>The tape is in the tape player.</a:t>
            </a:r>
          </a:p>
        </p:txBody>
      </p:sp>
      <p:pic>
        <p:nvPicPr>
          <p:cNvPr id="8" name="Unit 4 Section B 1d.mp3">
            <a:hlinkClick r:id="" action="ppaction://media"/>
          </p:cNvPr>
          <p:cNvPicPr>
            <a:picLocks noRot="1" noChangeAspect="1"/>
          </p:cNvPicPr>
          <p:nvPr>
            <a:audioFile r:link="rId1"/>
          </p:nvPr>
        </p:nvPicPr>
        <p:blipFill>
          <a:blip r:embed="rId3"/>
          <a:stretch>
            <a:fillRect/>
          </a:stretch>
        </p:blipFill>
        <p:spPr>
          <a:xfrm>
            <a:off x="6072198" y="1500174"/>
            <a:ext cx="428628" cy="428628"/>
          </a:xfrm>
          <a:prstGeom prst="rect">
            <a:avLst/>
          </a:prstGeom>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linds(horizontal)">
                                      <p:cBhvr>
                                        <p:cTn id="7" dur="500"/>
                                        <p:tgtEl>
                                          <p:spTgt spid="1126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6">
                                            <p:txEl>
                                              <p:pRg st="0" end="0"/>
                                            </p:txEl>
                                          </p:spTgt>
                                        </p:tgtEl>
                                        <p:attrNameLst>
                                          <p:attrName>style.visibility</p:attrName>
                                        </p:attrNameLst>
                                      </p:cBhvr>
                                      <p:to>
                                        <p:strVal val="visible"/>
                                      </p:to>
                                    </p:set>
                                    <p:animEffect transition="in" filter="blinds(horizontal)">
                                      <p:cBhvr>
                                        <p:cTn id="12" dur="500"/>
                                        <p:tgtEl>
                                          <p:spTgt spid="1126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266">
                                            <p:txEl>
                                              <p:pRg st="1" end="1"/>
                                            </p:txEl>
                                          </p:spTgt>
                                        </p:tgtEl>
                                        <p:attrNameLst>
                                          <p:attrName>style.visibility</p:attrName>
                                        </p:attrNameLst>
                                      </p:cBhvr>
                                      <p:to>
                                        <p:strVal val="visible"/>
                                      </p:to>
                                    </p:set>
                                    <p:animEffect transition="in" filter="blinds(horizontal)">
                                      <p:cBhvr>
                                        <p:cTn id="17" dur="500"/>
                                        <p:tgtEl>
                                          <p:spTgt spid="1126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266">
                                            <p:txEl>
                                              <p:pRg st="2" end="2"/>
                                            </p:txEl>
                                          </p:spTgt>
                                        </p:tgtEl>
                                        <p:attrNameLst>
                                          <p:attrName>style.visibility</p:attrName>
                                        </p:attrNameLst>
                                      </p:cBhvr>
                                      <p:to>
                                        <p:strVal val="visible"/>
                                      </p:to>
                                    </p:set>
                                    <p:animEffect transition="in" filter="blinds(horizontal)">
                                      <p:cBhvr>
                                        <p:cTn id="22" dur="500"/>
                                        <p:tgtEl>
                                          <p:spTgt spid="1126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266">
                                            <p:txEl>
                                              <p:pRg st="3" end="3"/>
                                            </p:txEl>
                                          </p:spTgt>
                                        </p:tgtEl>
                                        <p:attrNameLst>
                                          <p:attrName>style.visibility</p:attrName>
                                        </p:attrNameLst>
                                      </p:cBhvr>
                                      <p:to>
                                        <p:strVal val="visible"/>
                                      </p:to>
                                    </p:set>
                                    <p:animEffect transition="in" filter="blinds(horizontal)">
                                      <p:cBhvr>
                                        <p:cTn id="27" dur="500"/>
                                        <p:tgtEl>
                                          <p:spTgt spid="1126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266">
                                            <p:txEl>
                                              <p:pRg st="4" end="4"/>
                                            </p:txEl>
                                          </p:spTgt>
                                        </p:tgtEl>
                                        <p:attrNameLst>
                                          <p:attrName>style.visibility</p:attrName>
                                        </p:attrNameLst>
                                      </p:cBhvr>
                                      <p:to>
                                        <p:strVal val="visible"/>
                                      </p:to>
                                    </p:set>
                                    <p:animEffect transition="in" filter="blinds(horizontal)">
                                      <p:cBhvr>
                                        <p:cTn id="32" dur="500"/>
                                        <p:tgtEl>
                                          <p:spTgt spid="11266">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270"/>
                                        </p:tgtEl>
                                        <p:attrNameLst>
                                          <p:attrName>style.visibility</p:attrName>
                                        </p:attrNameLst>
                                      </p:cBhvr>
                                      <p:to>
                                        <p:strVal val="visible"/>
                                      </p:to>
                                    </p:set>
                                    <p:animEffect transition="in" filter="blinds(horizontal)">
                                      <p:cBhvr>
                                        <p:cTn id="37" dur="500"/>
                                        <p:tgtEl>
                                          <p:spTgt spid="1127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271"/>
                                        </p:tgtEl>
                                        <p:attrNameLst>
                                          <p:attrName>style.visibility</p:attrName>
                                        </p:attrNameLst>
                                      </p:cBhvr>
                                      <p:to>
                                        <p:strVal val="visible"/>
                                      </p:to>
                                    </p:set>
                                    <p:animEffect transition="in" filter="blinds(horizontal)">
                                      <p:cBhvr>
                                        <p:cTn id="42" dur="500"/>
                                        <p:tgtEl>
                                          <p:spTgt spid="1127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1272"/>
                                        </p:tgtEl>
                                        <p:attrNameLst>
                                          <p:attrName>style.visibility</p:attrName>
                                        </p:attrNameLst>
                                      </p:cBhvr>
                                      <p:to>
                                        <p:strVal val="visible"/>
                                      </p:to>
                                    </p:set>
                                    <p:animEffect transition="in" filter="blinds(horizontal)">
                                      <p:cBhvr>
                                        <p:cTn id="47" dur="5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8" restart="whenNotActive" fill="hold" evtFilter="cancelBubble" nodeType="interactiveSeq">
                <p:stCondLst>
                  <p:cond evt="onClick" delay="0">
                    <p:tgtEl>
                      <p:spTgt spid="8"/>
                    </p:tgtEl>
                  </p:cond>
                </p:stCondLst>
                <p:endSync evt="end" delay="0">
                  <p:rtn val="all"/>
                </p:endSync>
                <p:childTnLst>
                  <p:par>
                    <p:cTn id="49" fill="hold">
                      <p:stCondLst>
                        <p:cond delay="0"/>
                      </p:stCondLst>
                      <p:childTnLst>
                        <p:par>
                          <p:cTn id="50" fill="hold">
                            <p:stCondLst>
                              <p:cond delay="0"/>
                            </p:stCondLst>
                            <p:childTnLst>
                              <p:par>
                                <p:cTn id="51" presetID="1" presetClass="mediacall" presetSubtype="0" fill="hold" nodeType="clickEffect">
                                  <p:stCondLst>
                                    <p:cond delay="0"/>
                                  </p:stCondLst>
                                  <p:childTnLst>
                                    <p:cmd type="call" cmd="playFrom(0.0)">
                                      <p:cBhvr>
                                        <p:cTn id="52" dur="77561" fill="hold"/>
                                        <p:tgtEl>
                                          <p:spTgt spid="8"/>
                                        </p:tgtEl>
                                      </p:cBhvr>
                                    </p:cmd>
                                  </p:childTnLst>
                                </p:cTn>
                              </p:par>
                            </p:childTnLst>
                          </p:cTn>
                        </p:par>
                      </p:childTnLst>
                    </p:cTn>
                  </p:par>
                </p:childTnLst>
              </p:cTn>
              <p:nextCondLst>
                <p:cond evt="onClick" delay="0">
                  <p:tgtEl>
                    <p:spTgt spid="8"/>
                  </p:tgtEl>
                </p:cond>
              </p:nextCondLst>
            </p:seq>
            <p:audio>
              <p:cMediaNode>
                <p:cTn id="53"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11266" grpId="0" uiExpand="1" build="p"/>
      <p:bldP spid="11267" grpId="0"/>
      <p:bldP spid="11270" grpId="0"/>
      <p:bldP spid="11271" grpId="0"/>
      <p:bldP spid="1127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360" y="836295"/>
            <a:ext cx="7402195" cy="2686050"/>
          </a:xfrm>
          <a:prstGeom prst="rect">
            <a:avLst/>
          </a:prstGeom>
          <a:solidFill>
            <a:schemeClr val="bg1"/>
          </a:solidFill>
          <a:ln w="9525">
            <a:solidFill>
              <a:srgbClr val="FF0000"/>
            </a:solidFill>
            <a:miter/>
          </a:ln>
        </p:spPr>
        <p:txBody>
          <a:bodyPr wrap="square">
            <a:spAutoFit/>
          </a:bodyPr>
          <a:lstStyle/>
          <a:p>
            <a:pPr marL="0" indent="0"/>
            <a:r>
              <a:rPr lang="zh-CN" altLang="en-US" sz="2800" b="1" dirty="0">
                <a:solidFill>
                  <a:srgbClr val="FF0000"/>
                </a:solidFill>
                <a:latin typeface="Aharoni" charset="0"/>
                <a:ea typeface="NEU-BZ-S92" charset="0"/>
                <a:cs typeface="NEU-BZ-S92" charset="0"/>
                <a:sym typeface="+mn-ea"/>
              </a:rPr>
              <a:t>☆</a:t>
            </a:r>
            <a:r>
              <a:rPr lang="zh-CN" altLang="en-US" sz="2800" b="1" u="none" dirty="0">
                <a:solidFill>
                  <a:srgbClr val="FF0000"/>
                </a:solidFill>
                <a:latin typeface="Aharoni" charset="0"/>
                <a:ea typeface="方正黑体_GBK" charset="0"/>
                <a:cs typeface="方正黑体_GBK" charset="0"/>
              </a:rPr>
              <a:t>教材解读</a:t>
            </a:r>
            <a:r>
              <a:rPr lang="zh-CN" altLang="en-US" sz="2800" b="1" u="none" dirty="0">
                <a:solidFill>
                  <a:srgbClr val="FF0000"/>
                </a:solidFill>
                <a:latin typeface="Aharoni" charset="0"/>
                <a:ea typeface="NEU-BZ-S92" charset="0"/>
                <a:cs typeface="NEU-BZ-S92" charset="0"/>
              </a:rPr>
              <a:t>☆</a:t>
            </a:r>
          </a:p>
          <a:p>
            <a:r>
              <a:rPr lang="en-US" altLang="zh-CN" sz="2800" b="1" u="sng" dirty="0">
                <a:solidFill>
                  <a:srgbClr val="902086"/>
                </a:solidFill>
                <a:latin typeface="Aharoni" charset="0"/>
                <a:ea typeface="NEU-HZ-S92" charset="0"/>
                <a:cs typeface="NEU-HZ-S92" charset="0"/>
              </a:rPr>
              <a:t>1.Could</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you</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bring</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some</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things</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to</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school</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for</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me</a:t>
            </a:r>
            <a:r>
              <a:rPr lang="en-US" altLang="zh-CN" sz="2800" b="1" u="sng" dirty="0">
                <a:solidFill>
                  <a:srgbClr val="902086"/>
                </a:solidFill>
                <a:latin typeface="Aharoni" charset="0"/>
                <a:ea typeface="方正书宋_GBK" charset="0"/>
                <a:cs typeface="方正书宋_GBK" charset="0"/>
              </a:rPr>
              <a:t>? </a:t>
            </a:r>
          </a:p>
          <a:p>
            <a:r>
              <a:rPr lang="en-US" altLang="zh-CN" sz="2800" b="1" u="none" dirty="0">
                <a:solidFill>
                  <a:srgbClr val="000000"/>
                </a:solidFill>
                <a:latin typeface="Aharoni" charset="0"/>
                <a:ea typeface="NEU-BZ-S92" charset="0"/>
                <a:cs typeface="NEU-BZ-S92" charset="0"/>
              </a:rPr>
              <a:t>◆</a:t>
            </a:r>
            <a:r>
              <a:rPr lang="en-US" altLang="zh-CN" sz="2800" b="1" u="none" dirty="0">
                <a:solidFill>
                  <a:srgbClr val="FF0000"/>
                </a:solidFill>
                <a:latin typeface="Aharoni" charset="0"/>
                <a:ea typeface="NEU-BZ-S92" charset="0"/>
                <a:cs typeface="NEU-BZ-S92" charset="0"/>
              </a:rPr>
              <a:t>Could</a:t>
            </a:r>
            <a:r>
              <a:rPr lang="en-US" altLang="zh-CN" sz="2800" b="1" u="none" dirty="0">
                <a:solidFill>
                  <a:srgbClr val="FF0000"/>
                </a:solidFill>
                <a:latin typeface="Aharoni" charset="0"/>
                <a:ea typeface="方正书宋_GBK" charset="0"/>
                <a:cs typeface="方正书宋_GBK" charset="0"/>
              </a:rPr>
              <a:t> </a:t>
            </a:r>
            <a:r>
              <a:rPr lang="en-US" altLang="zh-CN" sz="2800" b="1" u="none" dirty="0">
                <a:solidFill>
                  <a:srgbClr val="FF0000"/>
                </a:solidFill>
                <a:latin typeface="Aharoni" charset="0"/>
                <a:ea typeface="NEU-BZ-S92" charset="0"/>
                <a:cs typeface="NEU-BZ-S92" charset="0"/>
              </a:rPr>
              <a:t>you</a:t>
            </a:r>
            <a:r>
              <a:rPr lang="en-US" altLang="zh-CN" sz="2800" b="1" u="none" baseline="-25000" dirty="0">
                <a:solidFill>
                  <a:srgbClr val="FF0000"/>
                </a:solidFill>
                <a:latin typeface="Aharoni" charset="0"/>
                <a:ea typeface="方正书宋_GBK" charset="0"/>
                <a:cs typeface="方正书宋_GBK" charset="0"/>
              </a:rPr>
              <a:t>…</a:t>
            </a:r>
            <a:r>
              <a:rPr lang="en-US" altLang="zh-CN" sz="2800" b="1" u="none" dirty="0">
                <a:solidFill>
                  <a:srgbClr val="FF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是一句有礼貌的话语</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用来请求他人帮助做事情。</a:t>
            </a:r>
            <a:endParaRPr lang="zh-CN" altLang="en-US" sz="2800" b="1" u="none" dirty="0">
              <a:solidFill>
                <a:srgbClr val="000000"/>
              </a:solidFill>
              <a:latin typeface="Aharoni" charset="0"/>
              <a:ea typeface="NEU-BZ-S92" charset="0"/>
              <a:cs typeface="NEU-BZ-S92" charset="0"/>
            </a:endParaRPr>
          </a:p>
          <a:p>
            <a:r>
              <a:rPr lang="en-US" altLang="zh-CN" sz="2800" b="1" u="none" dirty="0">
                <a:solidFill>
                  <a:srgbClr val="000000"/>
                </a:solidFill>
                <a:latin typeface="Aharoni" charset="0"/>
                <a:ea typeface="NEU-BZ-S92" charset="0"/>
                <a:cs typeface="NEU-BZ-S92" charset="0"/>
              </a:rPr>
              <a:t>◆</a:t>
            </a:r>
            <a:r>
              <a:rPr lang="en-US" altLang="zh-CN" sz="2800" b="1" u="none" dirty="0">
                <a:solidFill>
                  <a:srgbClr val="FF0000"/>
                </a:solidFill>
                <a:latin typeface="Aharoni" charset="0"/>
                <a:ea typeface="NEU-BZ-S92" charset="0"/>
                <a:cs typeface="NEU-BZ-S92" charset="0"/>
              </a:rPr>
              <a:t>bring</a:t>
            </a:r>
            <a:r>
              <a:rPr lang="en-US" altLang="zh-CN" sz="2800" b="1" u="none" dirty="0">
                <a:solidFill>
                  <a:srgbClr val="FF0000"/>
                </a:solidFill>
                <a:latin typeface="Aharoni" charset="0"/>
                <a:ea typeface="方正书宋_GBK" charset="0"/>
                <a:cs typeface="方正书宋_GBK" charset="0"/>
              </a:rPr>
              <a:t>(</a:t>
            </a:r>
            <a:r>
              <a:rPr lang="en-US" altLang="zh-CN" sz="2800" b="1" u="none" dirty="0">
                <a:solidFill>
                  <a:srgbClr val="FF0000"/>
                </a:solidFill>
                <a:latin typeface="Aharoni" charset="0"/>
                <a:ea typeface="NEU-BZ-S92" charset="0"/>
                <a:cs typeface="NEU-BZ-S92" charset="0"/>
              </a:rPr>
              <a:t>things</a:t>
            </a:r>
            <a:r>
              <a:rPr lang="en-US" altLang="zh-CN" sz="2800" b="1" u="none" dirty="0">
                <a:solidFill>
                  <a:srgbClr val="FF0000"/>
                </a:solidFill>
                <a:latin typeface="Aharoni" charset="0"/>
                <a:ea typeface="方正书宋_GBK" charset="0"/>
                <a:cs typeface="方正书宋_GBK" charset="0"/>
              </a:rPr>
              <a:t>)</a:t>
            </a:r>
            <a:r>
              <a:rPr lang="en-US" altLang="zh-CN" sz="2800" b="1" u="none" dirty="0">
                <a:solidFill>
                  <a:srgbClr val="FF0000"/>
                </a:solidFill>
                <a:latin typeface="Aharoni" charset="0"/>
                <a:ea typeface="NEU-BZ-S92" charset="0"/>
                <a:cs typeface="NEU-BZ-S92" charset="0"/>
              </a:rPr>
              <a:t>to</a:t>
            </a:r>
            <a:r>
              <a:rPr lang="en-US" altLang="zh-CN" sz="2800" b="1" u="none" baseline="-25000" dirty="0">
                <a:solidFill>
                  <a:srgbClr val="FF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把</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物品</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带来给</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a:t>
            </a:r>
            <a:endParaRPr lang="zh-CN" altLang="en-US" sz="2800" b="1" dirty="0">
              <a:latin typeface="Aharoni" charset="0"/>
            </a:endParaRPr>
          </a:p>
        </p:txBody>
      </p:sp>
      <p:pic>
        <p:nvPicPr>
          <p:cNvPr id="2" name="图片 1" descr="a"/>
          <p:cNvPicPr>
            <a:picLocks noChangeAspect="1"/>
          </p:cNvPicPr>
          <p:nvPr/>
        </p:nvPicPr>
        <p:blipFill>
          <a:blip r:embed="rId2" cstate="print"/>
          <a:stretch>
            <a:fillRect/>
          </a:stretch>
        </p:blipFill>
        <p:spPr>
          <a:xfrm>
            <a:off x="5724525" y="3789045"/>
            <a:ext cx="2466975" cy="184785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00430" y="981075"/>
            <a:ext cx="7790815" cy="3078480"/>
          </a:xfrm>
          <a:prstGeom prst="rect">
            <a:avLst/>
          </a:prstGeom>
          <a:solidFill>
            <a:schemeClr val="bg1"/>
          </a:solidFill>
          <a:ln w="9525">
            <a:solidFill>
              <a:srgbClr val="FF0000"/>
            </a:solidFill>
            <a:miter/>
          </a:ln>
        </p:spPr>
        <p:txBody>
          <a:bodyPr wrap="square">
            <a:spAutoFit/>
          </a:bodyPr>
          <a:lstStyle/>
          <a:p>
            <a:pPr marL="0" indent="228600"/>
            <a:r>
              <a:rPr lang="en-US" altLang="zh-CN" sz="2800" b="1" u="sng" dirty="0">
                <a:solidFill>
                  <a:srgbClr val="902086"/>
                </a:solidFill>
                <a:latin typeface="Aharoni" charset="0"/>
                <a:ea typeface="NEU-HZ-S92" charset="0"/>
                <a:cs typeface="NEU-HZ-S92" charset="0"/>
              </a:rPr>
              <a:t>2.I</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need</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my</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English</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books. </a:t>
            </a:r>
          </a:p>
          <a:p>
            <a:r>
              <a:rPr lang="en-US" altLang="zh-CN" sz="2800" b="1" u="none" dirty="0">
                <a:solidFill>
                  <a:srgbClr val="FF0000"/>
                </a:solidFill>
                <a:latin typeface="Aharoni" charset="0"/>
                <a:ea typeface="NEU-BZ-S92" charset="0"/>
                <a:cs typeface="NEU-BZ-S92" charset="0"/>
              </a:rPr>
              <a:t>need</a:t>
            </a:r>
            <a:r>
              <a:rPr lang="zh-CN" altLang="en-US" sz="2800" b="1" u="none" dirty="0">
                <a:solidFill>
                  <a:srgbClr val="000000"/>
                </a:solidFill>
                <a:latin typeface="Aharoni" charset="0"/>
                <a:ea typeface="方正书宋_GBK" charset="0"/>
                <a:cs typeface="方正书宋_GBK" charset="0"/>
              </a:rPr>
              <a:t>是动词</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意思是“需要”。</a:t>
            </a:r>
            <a:endParaRPr lang="zh-CN" altLang="en-US" sz="2800" b="1" u="none" dirty="0">
              <a:solidFill>
                <a:srgbClr val="000000"/>
              </a:solidFill>
              <a:latin typeface="Aharoni" charset="0"/>
              <a:ea typeface="NEU-BZ-S92" charset="0"/>
              <a:cs typeface="NEU-BZ-S92" charset="0"/>
            </a:endParaRPr>
          </a:p>
          <a:p>
            <a:r>
              <a:rPr lang="en-US" altLang="zh-CN" sz="2800" b="1" u="none" dirty="0">
                <a:solidFill>
                  <a:srgbClr val="000000"/>
                </a:solidFill>
                <a:latin typeface="Aharoni" charset="0"/>
                <a:ea typeface="NEU-BZ-S92" charset="0"/>
                <a:cs typeface="NEU-BZ-S92" charset="0"/>
              </a:rPr>
              <a:t>I</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need</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a</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pen</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and</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a</a:t>
            </a:r>
            <a:r>
              <a:rPr lang="en-US" altLang="zh-CN" sz="2800" b="1" u="none" dirty="0">
                <a:solidFill>
                  <a:srgbClr val="000000"/>
                </a:solidFill>
                <a:latin typeface="Aharoni" charset="0"/>
                <a:ea typeface="方正书宋_GBK" charset="0"/>
                <a:cs typeface="方正书宋_GBK" charset="0"/>
              </a:rPr>
              <a:t> </a:t>
            </a:r>
            <a:r>
              <a:rPr lang="en-US" altLang="zh-CN" sz="2800" b="1" u="none" dirty="0">
                <a:solidFill>
                  <a:srgbClr val="000000"/>
                </a:solidFill>
                <a:latin typeface="Aharoni" charset="0"/>
                <a:ea typeface="NEU-BZ-S92" charset="0"/>
                <a:cs typeface="NEU-BZ-S92" charset="0"/>
              </a:rPr>
              <a:t>notebook.</a:t>
            </a:r>
            <a:r>
              <a:rPr lang="zh-CN" altLang="en-US" sz="2800" b="1" u="none" dirty="0">
                <a:solidFill>
                  <a:srgbClr val="000000"/>
                </a:solidFill>
                <a:latin typeface="Aharoni" charset="0"/>
                <a:ea typeface="方正书宋_GBK" charset="0"/>
                <a:cs typeface="方正书宋_GBK" charset="0"/>
              </a:rPr>
              <a:t>我需要一支钢笔和一个笔记本。</a:t>
            </a:r>
            <a:endParaRPr lang="zh-CN" altLang="en-US" sz="2800" b="1" u="sng" dirty="0">
              <a:solidFill>
                <a:srgbClr val="000000"/>
              </a:solidFill>
              <a:latin typeface="Aharoni" charset="0"/>
              <a:ea typeface="NEU-HZ-S92" charset="0"/>
              <a:cs typeface="NEU-HZ-S92" charset="0"/>
            </a:endParaRPr>
          </a:p>
          <a:p>
            <a:r>
              <a:rPr lang="en-US" altLang="zh-CN" sz="2800" b="1" u="sng" dirty="0">
                <a:solidFill>
                  <a:srgbClr val="902086"/>
                </a:solidFill>
                <a:latin typeface="Aharoni" charset="0"/>
                <a:ea typeface="NEU-HZ-S92" charset="0"/>
                <a:cs typeface="NEU-HZ-S92" charset="0"/>
              </a:rPr>
              <a:t>  3.Meet</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you</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at</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one</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at</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your</a:t>
            </a:r>
            <a:r>
              <a:rPr lang="en-US" altLang="zh-CN" sz="2800" b="1" u="sng" dirty="0">
                <a:solidFill>
                  <a:srgbClr val="902086"/>
                </a:solidFill>
                <a:latin typeface="Aharoni" charset="0"/>
                <a:ea typeface="方正书宋_GBK" charset="0"/>
                <a:cs typeface="方正书宋_GBK" charset="0"/>
              </a:rPr>
              <a:t> </a:t>
            </a:r>
            <a:r>
              <a:rPr lang="en-US" altLang="zh-CN" sz="2800" b="1" u="sng" dirty="0">
                <a:solidFill>
                  <a:srgbClr val="902086"/>
                </a:solidFill>
                <a:latin typeface="Aharoni" charset="0"/>
                <a:ea typeface="NEU-HZ-S92" charset="0"/>
                <a:cs typeface="NEU-HZ-S92" charset="0"/>
              </a:rPr>
              <a:t>school. </a:t>
            </a:r>
          </a:p>
          <a:p>
            <a:r>
              <a:rPr lang="en-US" altLang="zh-CN" sz="2800" b="1" u="none" dirty="0">
                <a:solidFill>
                  <a:srgbClr val="FF0000"/>
                </a:solidFill>
                <a:latin typeface="Aharoni" charset="0"/>
                <a:ea typeface="NEU-BZ-S92" charset="0"/>
                <a:cs typeface="NEU-BZ-S92" charset="0"/>
              </a:rPr>
              <a:t>at</a:t>
            </a:r>
            <a:r>
              <a:rPr lang="en-US" altLang="zh-CN" sz="2800" b="1" u="none" dirty="0">
                <a:solidFill>
                  <a:srgbClr val="FF0000"/>
                </a:solidFill>
                <a:latin typeface="Aharoni" charset="0"/>
                <a:ea typeface="方正书宋_GBK" charset="0"/>
                <a:cs typeface="方正书宋_GBK" charset="0"/>
              </a:rPr>
              <a:t> </a:t>
            </a:r>
            <a:r>
              <a:rPr lang="en-US" altLang="zh-CN" sz="2800" b="1" u="none" dirty="0">
                <a:solidFill>
                  <a:srgbClr val="FF0000"/>
                </a:solidFill>
                <a:latin typeface="Aharoni" charset="0"/>
                <a:ea typeface="NEU-BZ-S92" charset="0"/>
                <a:cs typeface="NEU-BZ-S92" charset="0"/>
              </a:rPr>
              <a:t>one</a:t>
            </a:r>
            <a:r>
              <a:rPr lang="zh-CN" altLang="en-US" sz="2800" b="1" u="none" dirty="0">
                <a:solidFill>
                  <a:srgbClr val="000000"/>
                </a:solidFill>
                <a:latin typeface="Aharoni" charset="0"/>
                <a:ea typeface="方正书宋_GBK" charset="0"/>
                <a:cs typeface="方正书宋_GBK" charset="0"/>
              </a:rPr>
              <a:t>当中的介词</a:t>
            </a:r>
            <a:r>
              <a:rPr lang="en-US" altLang="zh-CN" sz="2800" b="1" u="none" dirty="0">
                <a:solidFill>
                  <a:srgbClr val="000000"/>
                </a:solidFill>
                <a:latin typeface="Aharoni" charset="0"/>
                <a:ea typeface="NEU-BZ-S92" charset="0"/>
                <a:cs typeface="NEU-BZ-S92" charset="0"/>
              </a:rPr>
              <a:t>at</a:t>
            </a:r>
            <a:r>
              <a:rPr lang="zh-CN" altLang="en-US" sz="2800" b="1" u="none" dirty="0">
                <a:solidFill>
                  <a:srgbClr val="000000"/>
                </a:solidFill>
                <a:latin typeface="Aharoni" charset="0"/>
                <a:ea typeface="方正书宋_GBK" charset="0"/>
                <a:cs typeface="方正书宋_GBK" charset="0"/>
              </a:rPr>
              <a:t>表示“在</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几点几分</a:t>
            </a:r>
            <a:r>
              <a:rPr lang="en-US" altLang="zh-CN" sz="2800" b="1" u="none" dirty="0" smtClean="0">
                <a:solidFill>
                  <a:srgbClr val="000000"/>
                </a:solidFill>
                <a:latin typeface="Aharoni" charset="0"/>
                <a:ea typeface="方正书宋_GBK" charset="0"/>
                <a:cs typeface="方正书宋_GBK" charset="0"/>
              </a:rPr>
              <a:t>)</a:t>
            </a:r>
            <a:r>
              <a:rPr lang="zh-CN" altLang="en-US" sz="2800" b="1" u="none" dirty="0" smtClean="0">
                <a:solidFill>
                  <a:srgbClr val="000000"/>
                </a:solidFill>
                <a:latin typeface="Aharoni" charset="0"/>
                <a:ea typeface="方正书宋_GBK" charset="0"/>
                <a:cs typeface="方正书宋_GBK" charset="0"/>
              </a:rPr>
              <a:t>”</a:t>
            </a:r>
            <a:r>
              <a:rPr lang="en-US" altLang="zh-CN" sz="2800" b="1" u="none" dirty="0" smtClean="0">
                <a:solidFill>
                  <a:srgbClr val="000000"/>
                </a:solidFill>
                <a:latin typeface="Aharoni" charset="0"/>
                <a:ea typeface="方正书宋_GBK" charset="0"/>
                <a:cs typeface="方正书宋_GBK" charset="0"/>
              </a:rPr>
              <a:t>,</a:t>
            </a:r>
            <a:r>
              <a:rPr lang="en-US" altLang="zh-CN" sz="2800" b="1" u="none" dirty="0">
                <a:solidFill>
                  <a:srgbClr val="FF0000"/>
                </a:solidFill>
                <a:latin typeface="Aharoni" charset="0"/>
                <a:ea typeface="NEU-BZ-S92" charset="0"/>
                <a:cs typeface="NEU-BZ-S92" charset="0"/>
              </a:rPr>
              <a:t>at</a:t>
            </a:r>
            <a:r>
              <a:rPr lang="en-US" altLang="zh-CN" sz="2800" b="1" u="none" dirty="0">
                <a:solidFill>
                  <a:srgbClr val="FF0000"/>
                </a:solidFill>
                <a:latin typeface="Aharoni" charset="0"/>
                <a:ea typeface="方正书宋_GBK" charset="0"/>
                <a:cs typeface="方正书宋_GBK" charset="0"/>
              </a:rPr>
              <a:t> </a:t>
            </a:r>
            <a:r>
              <a:rPr lang="en-US" altLang="zh-CN" sz="2800" b="1" u="none" dirty="0">
                <a:solidFill>
                  <a:srgbClr val="FF0000"/>
                </a:solidFill>
                <a:latin typeface="Aharoni" charset="0"/>
                <a:ea typeface="NEU-BZ-S92" charset="0"/>
                <a:cs typeface="NEU-BZ-S92" charset="0"/>
              </a:rPr>
              <a:t>your</a:t>
            </a:r>
            <a:r>
              <a:rPr lang="en-US" altLang="zh-CN" sz="2800" b="1" u="none" dirty="0">
                <a:solidFill>
                  <a:srgbClr val="FF0000"/>
                </a:solidFill>
                <a:latin typeface="Aharoni" charset="0"/>
                <a:ea typeface="方正书宋_GBK" charset="0"/>
                <a:cs typeface="方正书宋_GBK" charset="0"/>
              </a:rPr>
              <a:t> </a:t>
            </a:r>
            <a:r>
              <a:rPr lang="en-US" altLang="zh-CN" sz="2800" b="1" u="none" dirty="0">
                <a:solidFill>
                  <a:srgbClr val="FF0000"/>
                </a:solidFill>
                <a:latin typeface="Aharoni" charset="0"/>
                <a:ea typeface="NEU-BZ-S92" charset="0"/>
                <a:cs typeface="NEU-BZ-S92" charset="0"/>
              </a:rPr>
              <a:t>school</a:t>
            </a:r>
            <a:r>
              <a:rPr lang="zh-CN" altLang="en-US" sz="2800" b="1" u="none" dirty="0">
                <a:solidFill>
                  <a:srgbClr val="000000"/>
                </a:solidFill>
                <a:latin typeface="Aharoni" charset="0"/>
                <a:ea typeface="方正书宋_GBK" charset="0"/>
                <a:cs typeface="方正书宋_GBK" charset="0"/>
              </a:rPr>
              <a:t>中的</a:t>
            </a:r>
            <a:r>
              <a:rPr lang="en-US" altLang="zh-CN" sz="2800" b="1" u="none" dirty="0">
                <a:solidFill>
                  <a:srgbClr val="000000"/>
                </a:solidFill>
                <a:latin typeface="Aharoni" charset="0"/>
                <a:ea typeface="NEU-BZ-S92" charset="0"/>
                <a:cs typeface="NEU-BZ-S92" charset="0"/>
              </a:rPr>
              <a:t>at</a:t>
            </a:r>
            <a:r>
              <a:rPr lang="zh-CN" altLang="en-US" sz="2800" b="1" u="none" dirty="0">
                <a:solidFill>
                  <a:srgbClr val="000000"/>
                </a:solidFill>
                <a:latin typeface="Aharoni" charset="0"/>
                <a:ea typeface="方正书宋_GBK" charset="0"/>
                <a:cs typeface="方正书宋_GBK" charset="0"/>
              </a:rPr>
              <a:t>表示“在</a:t>
            </a:r>
            <a:r>
              <a:rPr lang="en-US" altLang="zh-CN" sz="2800" b="1" u="none" dirty="0">
                <a:solidFill>
                  <a:srgbClr val="000000"/>
                </a:solidFill>
                <a:latin typeface="Aharoni" charset="0"/>
                <a:ea typeface="方正书宋_GBK" charset="0"/>
                <a:cs typeface="方正书宋_GBK" charset="0"/>
              </a:rPr>
              <a:t>(</a:t>
            </a:r>
            <a:r>
              <a:rPr lang="zh-CN" altLang="en-US" sz="2800" b="1" u="none" dirty="0">
                <a:solidFill>
                  <a:srgbClr val="000000"/>
                </a:solidFill>
                <a:latin typeface="Aharoni" charset="0"/>
                <a:ea typeface="方正书宋_GBK" charset="0"/>
                <a:cs typeface="方正书宋_GBK" charset="0"/>
              </a:rPr>
              <a:t>地点</a:t>
            </a:r>
            <a:r>
              <a:rPr lang="en-US" altLang="zh-CN" sz="2800" b="1" u="none" dirty="0" smtClean="0">
                <a:solidFill>
                  <a:srgbClr val="000000"/>
                </a:solidFill>
                <a:latin typeface="Aharoni" charset="0"/>
                <a:ea typeface="方正书宋_GBK" charset="0"/>
                <a:cs typeface="方正书宋_GBK" charset="0"/>
              </a:rPr>
              <a:t>)</a:t>
            </a:r>
            <a:r>
              <a:rPr lang="zh-CN" altLang="en-US" sz="2800" b="1" u="none" dirty="0" smtClean="0">
                <a:solidFill>
                  <a:srgbClr val="000000"/>
                </a:solidFill>
                <a:latin typeface="Aharoni" charset="0"/>
                <a:ea typeface="方正书宋_GBK" charset="0"/>
                <a:cs typeface="方正书宋_GBK" charset="0"/>
              </a:rPr>
              <a:t>”。</a:t>
            </a:r>
            <a:endParaRPr lang="zh-CN" altLang="en-US" sz="2800" b="1" dirty="0">
              <a:latin typeface="Aharoni" charset="0"/>
            </a:endParaRPr>
          </a:p>
        </p:txBody>
      </p:sp>
      <p:pic>
        <p:nvPicPr>
          <p:cNvPr id="2" name="图片 1" descr="123"/>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6228715" y="4364990"/>
            <a:ext cx="2182495" cy="1587500"/>
          </a:xfrm>
          <a:prstGeom prst="rect">
            <a:avLst/>
          </a:prstGeom>
        </p:spPr>
      </p:pic>
    </p:spTree>
  </p:cSld>
  <p:clrMapOvr>
    <a:masterClrMapping/>
  </p:clrMapOvr>
  <mc:AlternateContent xmlns:mc="http://schemas.openxmlformats.org/markup-compatibility/2006">
    <mc:Choice xmlns:p14="http://schemas.microsoft.com/office/powerpoint/2010/main" xmlns="" Requires="p14">
      <p:transition p14:dur="500">
        <p:blinds/>
      </p:transition>
    </mc:Choice>
    <mc:Fallback>
      <p:transition>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from="(-#ppt_w/2)" to="(#ppt_x)" calcmode="lin" valueType="num">
                                      <p:cBhvr>
                                        <p:cTn id="7" dur="600" fill="hold">
                                          <p:stCondLst>
                                            <p:cond delay="0"/>
                                          </p:stCondLst>
                                        </p:cTn>
                                        <p:tgtEl>
                                          <p:spTgt spid="100"/>
                                        </p:tgtEl>
                                        <p:attrNameLst>
                                          <p:attrName>ppt_x</p:attrName>
                                        </p:attrNameLst>
                                      </p:cBhvr>
                                    </p:anim>
                                    <p:anim from="0" to="-1.0" calcmode="lin" valueType="num">
                                      <p:cBhvr>
                                        <p:cTn id="8" dur="200" decel="50000" autoRev="1" fill="hold">
                                          <p:stCondLst>
                                            <p:cond delay="600"/>
                                          </p:stCondLst>
                                        </p:cTn>
                                        <p:tgtEl>
                                          <p:spTgt spid="100"/>
                                        </p:tgtEl>
                                        <p:attrNameLst>
                                          <p:attrName>xshear</p:attrName>
                                        </p:attrNameLst>
                                      </p:cBhvr>
                                    </p:anim>
                                    <p:animScale>
                                      <p:cBhvr>
                                        <p:cTn id="9" dur="200" decel="100000" autoRev="1" fill="hold">
                                          <p:stCondLst>
                                            <p:cond delay="600"/>
                                          </p:stCondLst>
                                        </p:cTn>
                                        <p:tgtEl>
                                          <p:spTgt spid="100"/>
                                        </p:tgtEl>
                                      </p:cBhvr>
                                      <p:from x="100000" y="100000"/>
                                      <p:to x="80000" y="100000"/>
                                    </p:animScale>
                                    <p:anim by="(#ppt_h/3+#ppt_w*0.1)" calcmode="lin" valueType="num">
                                      <p:cBhvr additive="sum">
                                        <p:cTn id="10" dur="200" decel="100000" autoRev="1" fill="hold">
                                          <p:stCondLst>
                                            <p:cond delay="600"/>
                                          </p:stCondLst>
                                        </p:cTn>
                                        <p:tgtEl>
                                          <p:spTgt spid="10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87CEEB"/>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87CEEB"/>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87CEEB"/>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92</TotalTime>
  <Words>778</Words>
  <Application>Microsoft Office PowerPoint</Application>
  <PresentationFormat>全屏显示(4:3)</PresentationFormat>
  <Paragraphs>152</Paragraphs>
  <Slides>20</Slides>
  <Notes>0</Notes>
  <HiddenSlides>0</HiddenSlides>
  <MMClips>2</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20</vt:i4>
      </vt:variant>
    </vt:vector>
  </HeadingPairs>
  <TitlesOfParts>
    <vt:vector size="21" baseType="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Manager>来源：www.shulihua.net</Manager>
  <Company>来源：www.shulihua.net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英语备课大师【全免费】</dc:title>
  <dc:subject>英语备课大师【全免费】</dc:subject>
  <dc:creator>英语备课大师【全免费】</dc:creator>
  <cp:keywords>英语备课大师【全免费】</cp:keywords>
  <dc:description>英语备课大师【全免费】</dc:description>
  <cp:revision>英语备课大师【全免费】</cp:revision>
  <dcterms:created xsi:type="dcterms:W3CDTF">2015-11-21T07:20:00Z</dcterms:created>
  <dcterms:modified xsi:type="dcterms:W3CDTF">2016-08-25T08:12:36Z</dcterms:modified>
  <cp:category>英语备课大师【全免费】</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2052-10.1.0.5458</vt:lpwstr>
  </property>
</Properties>
</file>