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74" r:id="rId3"/>
    <p:sldId id="275" r:id="rId4"/>
    <p:sldId id="258" r:id="rId5"/>
    <p:sldId id="262" r:id="rId6"/>
    <p:sldId id="259" r:id="rId7"/>
    <p:sldId id="260" r:id="rId8"/>
    <p:sldId id="261" r:id="rId9"/>
    <p:sldId id="256" r:id="rId10"/>
    <p:sldId id="263" r:id="rId11"/>
    <p:sldId id="264" r:id="rId12"/>
    <p:sldId id="269" r:id="rId13"/>
    <p:sldId id="270" r:id="rId14"/>
    <p:sldId id="296" r:id="rId15"/>
    <p:sldId id="297" r:id="rId16"/>
    <p:sldId id="298" r:id="rId17"/>
    <p:sldId id="299" r:id="rId18"/>
    <p:sldId id="290" r:id="rId19"/>
    <p:sldId id="291" r:id="rId20"/>
    <p:sldId id="292" r:id="rId21"/>
    <p:sldId id="293" r:id="rId22"/>
    <p:sldId id="294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F0066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03"/>
  </p:normalViewPr>
  <p:slideViewPr>
    <p:cSldViewPr showGuides="1"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91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.png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6" Type="http://schemas.openxmlformats.org/officeDocument/2006/relationships/hyperlink" Target="../../../dhzy/zgjds/&#22826;&#24179;&#22825;&#22269;&#21069;&#26399;.exe" TargetMode="External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073"/>
          <p:cNvPicPr/>
          <p:nvPr/>
        </p:nvPicPr>
        <p:blipFill>
          <a:blip r:embed="rId2"/>
          <a:stretch>
            <a:fillRect/>
          </a:stretch>
        </p:blipFill>
        <p:spPr>
          <a:xfrm>
            <a:off x="18415" y="2156460"/>
            <a:ext cx="9097645" cy="46329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9" name="副标题 3078"/>
          <p:cNvSpPr>
            <a:spLocks noGrp="1"/>
          </p:cNvSpPr>
          <p:nvPr>
            <p:ph type="subTitle" idx="1"/>
          </p:nvPr>
        </p:nvSpPr>
        <p:spPr>
          <a:xfrm>
            <a:off x="702945" y="563880"/>
            <a:ext cx="7381240" cy="1014730"/>
          </a:xfrm>
        </p:spPr>
        <p:txBody>
          <a:bodyPr wrap="square">
            <a:spAutoFit/>
          </a:bodyPr>
          <a:lstStyle/>
          <a:p>
            <a:pPr defTabSz="914400">
              <a:buSzPct val="100000"/>
            </a:pPr>
            <a:r>
              <a:rPr lang="zh-CN" altLang="en-US" sz="6000" b="1" kern="1200" baseline="0" dirty="0" smtClean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第</a:t>
            </a:r>
            <a:r>
              <a:rPr lang="en-US" altLang="zh-CN" sz="6000" b="1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6000" b="1" kern="1200" baseline="0" dirty="0" smtClean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课  </a:t>
            </a:r>
            <a:r>
              <a:rPr lang="zh-CN" altLang="en-US" sz="6000" b="1" kern="1200" baseline="0" dirty="0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太平天国运动</a:t>
            </a:r>
          </a:p>
        </p:txBody>
      </p:sp>
      <p:sp>
        <p:nvSpPr>
          <p:cNvPr id="2" name="矩形 1"/>
          <p:cNvSpPr/>
          <p:nvPr/>
        </p:nvSpPr>
        <p:spPr>
          <a:xfrm>
            <a:off x="2727960" y="2226310"/>
            <a:ext cx="37449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(1851—1864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</a:p>
        </p:txBody>
      </p:sp>
      <p:sp>
        <p:nvSpPr>
          <p:cNvPr id="3" name="横卷形 2"/>
          <p:cNvSpPr/>
          <p:nvPr/>
        </p:nvSpPr>
        <p:spPr>
          <a:xfrm>
            <a:off x="422275" y="2226310"/>
            <a:ext cx="8289925" cy="3363595"/>
          </a:xfrm>
          <a:prstGeom prst="horizontalScroll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  <a:p>
            <a:pPr algn="ctr"/>
            <a:r>
              <a:rPr lang="zh-CN" altLang="en-US" sz="3200" b="1"/>
              <a:t>楚歌声里霸图空，血染胡天烂漫红。</a:t>
            </a:r>
          </a:p>
          <a:p>
            <a:pPr algn="ctr"/>
            <a:r>
              <a:rPr lang="zh-CN" altLang="en-US" sz="3200" b="1"/>
              <a:t>煮豆燃箕谁管得，莫将成败论英雄。</a:t>
            </a:r>
          </a:p>
          <a:p>
            <a:pPr algn="ctr"/>
            <a:r>
              <a:rPr lang="en-US" altLang="zh-CN" sz="3200" b="1"/>
              <a:t>                   ——</a:t>
            </a:r>
            <a:r>
              <a:rPr lang="zh-CN" altLang="en-US" sz="3200" b="1"/>
              <a:t>柳亚子《题</a:t>
            </a:r>
            <a:r>
              <a:rPr lang="en-US" altLang="zh-CN" sz="3200" b="1"/>
              <a:t>&lt;</a:t>
            </a:r>
            <a:r>
              <a:rPr lang="zh-CN" altLang="en-US" sz="3200" b="1"/>
              <a:t>太平天国史</a:t>
            </a:r>
            <a:r>
              <a:rPr lang="en-US" altLang="zh-CN" sz="3200" b="1"/>
              <a:t>&gt;</a:t>
            </a:r>
            <a:r>
              <a:rPr lang="zh-CN" altLang="en-US" sz="3200" b="1"/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6" name="文本框 9225"/>
          <p:cNvSpPr txBox="1"/>
          <p:nvPr/>
        </p:nvSpPr>
        <p:spPr>
          <a:xfrm>
            <a:off x="1463675" y="1471613"/>
            <a:ext cx="2301875" cy="519112"/>
          </a:xfrm>
          <a:prstGeom prst="rect">
            <a:avLst/>
          </a:prstGeom>
          <a:noFill/>
          <a:ln w="114300"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、土地分配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229" name="文本框 9228"/>
          <p:cNvSpPr txBox="1"/>
          <p:nvPr/>
        </p:nvSpPr>
        <p:spPr>
          <a:xfrm>
            <a:off x="1463675" y="2995613"/>
            <a:ext cx="2454275" cy="519112"/>
          </a:xfrm>
          <a:prstGeom prst="rect">
            <a:avLst/>
          </a:prstGeom>
          <a:noFill/>
          <a:ln w="114300"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、产品分配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228" name="文本框 9227"/>
          <p:cNvSpPr txBox="1"/>
          <p:nvPr/>
        </p:nvSpPr>
        <p:spPr>
          <a:xfrm>
            <a:off x="3681413" y="1865313"/>
            <a:ext cx="1250950" cy="519112"/>
          </a:xfrm>
          <a:prstGeom prst="rect">
            <a:avLst/>
          </a:prstGeom>
          <a:noFill/>
          <a:ln w="114300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方法：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230" name="文本框 9229"/>
          <p:cNvSpPr txBox="1"/>
          <p:nvPr/>
        </p:nvSpPr>
        <p:spPr>
          <a:xfrm>
            <a:off x="3681413" y="2570163"/>
            <a:ext cx="1250950" cy="519112"/>
          </a:xfrm>
          <a:prstGeom prst="rect">
            <a:avLst/>
          </a:prstGeom>
          <a:noFill/>
          <a:ln w="114300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原则：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231" name="文本框 9230"/>
          <p:cNvSpPr txBox="1"/>
          <p:nvPr/>
        </p:nvSpPr>
        <p:spPr>
          <a:xfrm>
            <a:off x="3681413" y="3452813"/>
            <a:ext cx="1250950" cy="519112"/>
          </a:xfrm>
          <a:prstGeom prst="rect">
            <a:avLst/>
          </a:prstGeom>
          <a:noFill/>
          <a:ln w="114300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方法：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232" name="文本框 9231"/>
          <p:cNvSpPr txBox="1"/>
          <p:nvPr/>
        </p:nvSpPr>
        <p:spPr>
          <a:xfrm>
            <a:off x="4603750" y="3486150"/>
            <a:ext cx="3521075" cy="519113"/>
          </a:xfrm>
          <a:prstGeom prst="rect">
            <a:avLst/>
          </a:prstGeom>
          <a:noFill/>
          <a:ln w="114300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华文新魏" panose="02010800040101010101" pitchFamily="2" charset="-122"/>
              </a:rPr>
              <a:t>绝对平均的圣库制度</a:t>
            </a:r>
            <a:endParaRPr lang="zh-CN" altLang="en-US" sz="280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9235" name="文本框 9234"/>
          <p:cNvSpPr txBox="1"/>
          <p:nvPr/>
        </p:nvSpPr>
        <p:spPr>
          <a:xfrm>
            <a:off x="4740275" y="919163"/>
            <a:ext cx="3825875" cy="946150"/>
          </a:xfrm>
          <a:prstGeom prst="rect">
            <a:avLst/>
          </a:prstGeom>
          <a:noFill/>
          <a:ln w="114300"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华文新魏" panose="02010800040101010101" pitchFamily="2" charset="-122"/>
              </a:rPr>
              <a:t>“</a:t>
            </a:r>
            <a:r>
              <a:rPr lang="zh-CN" altLang="en-US" sz="2800" dirty="0">
                <a:latin typeface="Times New Roman" panose="02020603050405020304" pitchFamily="18" charset="0"/>
                <a:ea typeface="华文新魏" panose="02010800040101010101" pitchFamily="2" charset="-122"/>
              </a:rPr>
              <a:t>凡天下田</a:t>
            </a:r>
            <a:r>
              <a:rPr lang="en-US" altLang="zh-CN" sz="2800" dirty="0">
                <a:latin typeface="Times New Roman" panose="02020603050405020304" pitchFamily="18" charset="0"/>
                <a:ea typeface="华文新魏" panose="02010800040101010101" pitchFamily="2" charset="-122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华文新魏" panose="02010800040101010101" pitchFamily="2" charset="-122"/>
              </a:rPr>
              <a:t>天下人同耕”和“无处不均匀”</a:t>
            </a:r>
            <a:endParaRPr lang="zh-CN" altLang="en-US" sz="280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9236" name="文本框 9235"/>
          <p:cNvSpPr txBox="1"/>
          <p:nvPr/>
        </p:nvSpPr>
        <p:spPr>
          <a:xfrm>
            <a:off x="3681413" y="928688"/>
            <a:ext cx="1250950" cy="519112"/>
          </a:xfrm>
          <a:prstGeom prst="rect">
            <a:avLst/>
          </a:prstGeom>
          <a:noFill/>
          <a:ln w="114300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华文新魏" panose="02010800040101010101" pitchFamily="2" charset="-122"/>
              </a:rPr>
              <a:t>原则：</a:t>
            </a:r>
            <a:endParaRPr lang="zh-CN" altLang="en-US" sz="280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9237" name="文本框 9236"/>
          <p:cNvSpPr txBox="1"/>
          <p:nvPr/>
        </p:nvSpPr>
        <p:spPr>
          <a:xfrm>
            <a:off x="4549775" y="1879600"/>
            <a:ext cx="4451350" cy="519113"/>
          </a:xfrm>
          <a:prstGeom prst="rect">
            <a:avLst/>
          </a:prstGeom>
          <a:noFill/>
          <a:ln w="114300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华文新魏" panose="02010800040101010101" pitchFamily="2" charset="-122"/>
              </a:rPr>
              <a:t>按人口和年龄平均分配土地</a:t>
            </a:r>
            <a:endParaRPr lang="zh-CN" altLang="en-US" sz="280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9238" name="文本框 9237"/>
          <p:cNvSpPr txBox="1"/>
          <p:nvPr/>
        </p:nvSpPr>
        <p:spPr>
          <a:xfrm>
            <a:off x="4603750" y="2563813"/>
            <a:ext cx="4184650" cy="519112"/>
          </a:xfrm>
          <a:prstGeom prst="rect">
            <a:avLst/>
          </a:prstGeom>
          <a:noFill/>
          <a:ln w="114300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华文新魏" panose="02010800040101010101" pitchFamily="2" charset="-122"/>
              </a:rPr>
              <a:t>天下人不受私</a:t>
            </a:r>
            <a:r>
              <a:rPr lang="en-US" altLang="zh-CN" sz="2800" dirty="0">
                <a:latin typeface="Times New Roman" panose="02020603050405020304" pitchFamily="18" charset="0"/>
                <a:ea typeface="华文新魏" panose="02010800040101010101" pitchFamily="2" charset="-122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华文新魏" panose="02010800040101010101" pitchFamily="2" charset="-122"/>
              </a:rPr>
              <a:t>物物归上主</a:t>
            </a:r>
            <a:endParaRPr lang="zh-CN" altLang="en-US" sz="280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9219" name="文本框 9218"/>
          <p:cNvSpPr txBox="1"/>
          <p:nvPr/>
        </p:nvSpPr>
        <p:spPr>
          <a:xfrm>
            <a:off x="641350" y="1755775"/>
            <a:ext cx="838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184150" y="5540375"/>
            <a:ext cx="12430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华文新魏" panose="02010800040101010101" pitchFamily="2" charset="-122"/>
              </a:rPr>
              <a:t>评价</a:t>
            </a:r>
            <a:endParaRPr lang="zh-CN" altLang="en-US" sz="320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1476375" y="4867275"/>
            <a:ext cx="6940550" cy="18018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华文新魏" panose="02010800040101010101" pitchFamily="2" charset="-122"/>
              </a:rPr>
              <a:t>太平天国的革命纲领</a:t>
            </a: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华文新魏" panose="02010800040101010101" pitchFamily="2" charset="-122"/>
              </a:rPr>
              <a:t>农民长期反封建斗争的思想结晶</a:t>
            </a: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华文新魏" panose="02010800040101010101" pitchFamily="2" charset="-122"/>
              </a:rPr>
              <a:t>战争环境和绝对平均主义违背社会发展规律</a:t>
            </a:r>
            <a:endParaRPr lang="zh-CN" altLang="en-US" sz="280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107950" y="2746375"/>
            <a:ext cx="10080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华文新魏" panose="02010800040101010101" pitchFamily="2" charset="-122"/>
              </a:rPr>
              <a:t>内容</a:t>
            </a:r>
            <a:endParaRPr lang="zh-CN" altLang="en-US" sz="320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9224" name="左大括号 9223"/>
          <p:cNvSpPr/>
          <p:nvPr/>
        </p:nvSpPr>
        <p:spPr>
          <a:xfrm>
            <a:off x="1174750" y="1679575"/>
            <a:ext cx="228600" cy="2667000"/>
          </a:xfrm>
          <a:prstGeom prst="leftBrace">
            <a:avLst>
              <a:gd name="adj1" fmla="val 97222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</a:p>
        </p:txBody>
      </p:sp>
      <p:sp>
        <p:nvSpPr>
          <p:cNvPr id="9225" name="左大括号 9224"/>
          <p:cNvSpPr/>
          <p:nvPr/>
        </p:nvSpPr>
        <p:spPr>
          <a:xfrm>
            <a:off x="3581400" y="1141413"/>
            <a:ext cx="198438" cy="1082675"/>
          </a:xfrm>
          <a:prstGeom prst="leftBrace">
            <a:avLst>
              <a:gd name="adj1" fmla="val 45466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9227" name="左大括号 9226"/>
          <p:cNvSpPr/>
          <p:nvPr/>
        </p:nvSpPr>
        <p:spPr>
          <a:xfrm>
            <a:off x="3581400" y="2800350"/>
            <a:ext cx="190500" cy="944563"/>
          </a:xfrm>
          <a:prstGeom prst="leftBrace">
            <a:avLst>
              <a:gd name="adj1" fmla="val 41319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3" name="文本框 9232"/>
          <p:cNvSpPr txBox="1"/>
          <p:nvPr/>
        </p:nvSpPr>
        <p:spPr>
          <a:xfrm>
            <a:off x="1463675" y="4062413"/>
            <a:ext cx="1903413" cy="519112"/>
          </a:xfrm>
          <a:prstGeom prst="rect">
            <a:avLst/>
          </a:prstGeom>
          <a:noFill/>
          <a:ln w="114300"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、目的：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234" name="文本框 9233"/>
          <p:cNvSpPr txBox="1"/>
          <p:nvPr/>
        </p:nvSpPr>
        <p:spPr>
          <a:xfrm>
            <a:off x="3155950" y="4041775"/>
            <a:ext cx="3698875" cy="519113"/>
          </a:xfrm>
          <a:prstGeom prst="rect">
            <a:avLst/>
          </a:prstGeom>
          <a:noFill/>
          <a:ln w="114300"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四有二无”的理想社会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239" name="左大括号 9238"/>
          <p:cNvSpPr/>
          <p:nvPr/>
        </p:nvSpPr>
        <p:spPr>
          <a:xfrm>
            <a:off x="1174750" y="5145088"/>
            <a:ext cx="228600" cy="137160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41" name="标题 9240"/>
          <p:cNvSpPr>
            <a:spLocks noGrp="1"/>
          </p:cNvSpPr>
          <p:nvPr>
            <p:ph type="title"/>
          </p:nvPr>
        </p:nvSpPr>
        <p:spPr>
          <a:xfrm>
            <a:off x="179388" y="188913"/>
            <a:ext cx="3841750" cy="641350"/>
          </a:xfrm>
        </p:spPr>
        <p:txBody>
          <a:bodyPr wrap="none" anchor="ctr">
            <a:spAutoFit/>
          </a:bodyPr>
          <a:lstStyle/>
          <a:p>
            <a:r>
              <a:rPr lang="en-US" altLang="zh-CN" sz="3600" b="1" dirty="0">
                <a:solidFill>
                  <a:srgbClr val="FF0066"/>
                </a:solidFill>
                <a:ea typeface="华文新魏" panose="02010800040101010101" pitchFamily="2" charset="-122"/>
              </a:rPr>
              <a:t>《</a:t>
            </a:r>
            <a:r>
              <a:rPr lang="zh-CN" altLang="en-US" sz="3600" b="1" dirty="0">
                <a:solidFill>
                  <a:srgbClr val="FF0066"/>
                </a:solidFill>
                <a:ea typeface="华文新魏" panose="02010800040101010101" pitchFamily="2" charset="-122"/>
              </a:rPr>
              <a:t>天朝田亩制度</a:t>
            </a:r>
            <a:r>
              <a:rPr lang="en-US" altLang="zh-CN" sz="3600" b="1">
                <a:solidFill>
                  <a:srgbClr val="FF0066"/>
                </a:solidFill>
                <a:ea typeface="华文新魏" panose="02010800040101010101" pitchFamily="2" charset="-122"/>
              </a:rPr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/>
      <p:bldP spid="9229" grpId="0"/>
      <p:bldP spid="9228" grpId="0"/>
      <p:bldP spid="9230" grpId="0"/>
      <p:bldP spid="9231" grpId="0"/>
      <p:bldP spid="9232" grpId="0"/>
      <p:bldP spid="9235" grpId="0"/>
      <p:bldP spid="9236" grpId="0"/>
      <p:bldP spid="9237" grpId="0"/>
      <p:bldP spid="9238" grpId="0"/>
      <p:bldP spid="9220" grpId="0" build="p"/>
      <p:bldP spid="9221" grpId="0" uiExpand="1" build="p"/>
      <p:bldP spid="9223" grpId="0"/>
      <p:bldP spid="9224" grpId="0" animBg="1"/>
      <p:bldP spid="9225" grpId="0" animBg="1"/>
      <p:bldP spid="9233" grpId="0"/>
      <p:bldP spid="92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标题 10245"/>
          <p:cNvSpPr>
            <a:spLocks noGrp="1"/>
          </p:cNvSpPr>
          <p:nvPr>
            <p:ph type="title"/>
          </p:nvPr>
        </p:nvSpPr>
        <p:spPr>
          <a:xfrm>
            <a:off x="684213" y="584200"/>
            <a:ext cx="590550" cy="214313"/>
          </a:xfrm>
        </p:spPr>
        <p:txBody>
          <a:bodyPr wrap="none" anchor="ctr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</a:rPr>
              <a:t>资政新篇</a:t>
            </a:r>
          </a:p>
        </p:txBody>
      </p:sp>
      <p:pic>
        <p:nvPicPr>
          <p:cNvPr id="10242" name="图片 10241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304800"/>
            <a:ext cx="3927475" cy="582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10242"/>
          <p:cNvSpPr txBox="1"/>
          <p:nvPr/>
        </p:nvSpPr>
        <p:spPr>
          <a:xfrm>
            <a:off x="4648200" y="609600"/>
            <a:ext cx="4191000" cy="5697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1859</a:t>
            </a:r>
            <a:r>
              <a:rPr lang="zh-CN" altLang="en-US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年冬，洪仁玕为振兴太平天国，提出了一个改革内政和建设国家的新方案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——</a:t>
            </a:r>
            <a:r>
              <a:rPr lang="en-US" altLang="zh-CN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资政新篇</a:t>
            </a:r>
            <a:r>
              <a:rPr lang="en-US" altLang="zh-CN" sz="32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资政新篇</a:t>
            </a:r>
            <a:r>
              <a:rPr lang="en-US" altLang="zh-CN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是具有鲜明的资本主义色彩的纲领，是先进的中国人最早提出的在中国发展资本主义的方案。</a:t>
            </a:r>
            <a:endParaRPr lang="zh-CN" altLang="en-US" sz="3200" b="1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245" name="文本框 10244">
            <a:hlinkClick r:id="rId3" action="ppaction://hlinksldjump"/>
          </p:cNvPr>
          <p:cNvSpPr txBox="1"/>
          <p:nvPr/>
        </p:nvSpPr>
        <p:spPr>
          <a:xfrm>
            <a:off x="8388350" y="6453188"/>
            <a:ext cx="654050" cy="376237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4D4D4D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800" b="1" dirty="0">
                <a:solidFill>
                  <a:srgbClr val="FFFFCC"/>
                </a:solidFill>
                <a:latin typeface="Times New Roman" panose="02020603050405020304" pitchFamily="18" charset="0"/>
              </a:rPr>
              <a:t>返回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  <p:bldP spid="102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文本框 18434"/>
          <p:cNvSpPr txBox="1"/>
          <p:nvPr/>
        </p:nvSpPr>
        <p:spPr>
          <a:xfrm>
            <a:off x="1476375" y="1168400"/>
            <a:ext cx="6521450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u"/>
            </a:pPr>
            <a:r>
              <a:rPr lang="zh-CN" altLang="en-US" sz="36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领导者被胜利冲昏头脑</a:t>
            </a:r>
          </a:p>
          <a:p>
            <a:pPr>
              <a:spcBef>
                <a:spcPct val="5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u"/>
            </a:pPr>
            <a:r>
              <a:rPr lang="zh-CN" altLang="en-US" sz="36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革命进取心逐渐减退</a:t>
            </a:r>
            <a:endParaRPr lang="zh-CN" altLang="en-US" sz="360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1476375" y="2747963"/>
            <a:ext cx="6624638" cy="1465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u"/>
            </a:pPr>
            <a:r>
              <a:rPr lang="zh-CN" altLang="en-US" sz="36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封建特权思想膨胀</a:t>
            </a:r>
          </a:p>
          <a:p>
            <a:pPr>
              <a:spcBef>
                <a:spcPct val="5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u"/>
            </a:pPr>
            <a:r>
              <a:rPr lang="zh-CN" altLang="en-US" sz="36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相互猜忌和争权夺利</a:t>
            </a:r>
            <a:endParaRPr lang="zh-CN" altLang="en-US" sz="360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1476375" y="5083175"/>
            <a:ext cx="6732588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p"/>
            </a:pPr>
            <a:r>
              <a:rPr lang="en-US" altLang="zh-CN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其根本原因是什么？</a:t>
            </a:r>
          </a:p>
          <a:p>
            <a:pPr>
              <a:spcBef>
                <a:spcPct val="5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在于农民阶级的阶级局限性</a:t>
            </a:r>
            <a:endParaRPr lang="zh-CN" altLang="en-US" sz="36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438" name="文本框 18437">
            <a:hlinkClick r:id="rId2" action="ppaction://hlinksldjump"/>
          </p:cNvPr>
          <p:cNvSpPr txBox="1"/>
          <p:nvPr/>
        </p:nvSpPr>
        <p:spPr>
          <a:xfrm>
            <a:off x="8388350" y="6416675"/>
            <a:ext cx="654050" cy="376238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4D4D4D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800" b="1" dirty="0">
                <a:solidFill>
                  <a:srgbClr val="FFFFCC"/>
                </a:solidFill>
                <a:latin typeface="Times New Roman" panose="02020603050405020304" pitchFamily="18" charset="0"/>
                <a:hlinkClick r:id="rId2" action="ppaction://hlinksldjump"/>
              </a:rPr>
              <a:t>返回</a:t>
            </a:r>
            <a:endParaRPr lang="zh-CN" altLang="en-US" sz="1800" b="1" dirty="0">
              <a:solidFill>
                <a:srgbClr val="FFFF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9" name="标题 18438"/>
          <p:cNvSpPr>
            <a:spLocks noGrp="1"/>
          </p:cNvSpPr>
          <p:nvPr>
            <p:ph type="title"/>
          </p:nvPr>
        </p:nvSpPr>
        <p:spPr>
          <a:xfrm>
            <a:off x="323850" y="225425"/>
            <a:ext cx="3563938" cy="828675"/>
          </a:xfrm>
          <a:solidFill>
            <a:schemeClr val="bg1">
              <a:alpha val="100000"/>
            </a:schemeClr>
          </a:solidFill>
          <a:ln w="76200">
            <a:solidFill>
              <a:schemeClr val="tx1"/>
            </a:solidFill>
            <a:miter/>
          </a:ln>
        </p:spPr>
        <p:txBody>
          <a:bodyPr anchor="ctr"/>
          <a:lstStyle/>
          <a:p>
            <a:r>
              <a:rPr lang="zh-CN" altLang="en-US" sz="3600" b="1" dirty="0">
                <a:solidFill>
                  <a:schemeClr val="tx1"/>
                </a:solidFill>
                <a:ea typeface="华文新魏" panose="02010800040101010101" pitchFamily="2" charset="-122"/>
              </a:rPr>
              <a:t>天京变乱的原因</a:t>
            </a:r>
          </a:p>
        </p:txBody>
      </p:sp>
      <p:sp>
        <p:nvSpPr>
          <p:cNvPr id="18440" name="文本框 18439"/>
          <p:cNvSpPr txBox="1"/>
          <p:nvPr/>
        </p:nvSpPr>
        <p:spPr>
          <a:xfrm>
            <a:off x="1511300" y="4327525"/>
            <a:ext cx="5529263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Clr>
                <a:srgbClr val="0000FF"/>
              </a:buClr>
              <a:buSzPct val="50000"/>
              <a:buFont typeface="Wingdings" panose="05000000000000000000" pitchFamily="2" charset="2"/>
              <a:buChar char="p"/>
            </a:pPr>
            <a:r>
              <a:rPr lang="en-US" altLang="zh-CN" sz="36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以上原因哪一点最重要？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uiExpand="1" build="p"/>
      <p:bldP spid="18436" grpId="0" build="p"/>
      <p:bldP spid="18437" grpId="0" uiExpand="1" build="p"/>
      <p:bldP spid="18438" grpId="0" animBg="1"/>
      <p:bldP spid="18439" grpId="0" animBg="1"/>
      <p:bldP spid="1844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19457"/>
          <p:cNvGrpSpPr/>
          <p:nvPr/>
        </p:nvGrpSpPr>
        <p:grpSpPr>
          <a:xfrm>
            <a:off x="-38100" y="-69850"/>
            <a:ext cx="8777288" cy="6919913"/>
            <a:chOff x="-24" y="-44"/>
            <a:chExt cx="5529" cy="4359"/>
          </a:xfrm>
        </p:grpSpPr>
        <p:sp>
          <p:nvSpPr>
            <p:cNvPr id="19459" name="任意多边形 19458"/>
            <p:cNvSpPr/>
            <p:nvPr/>
          </p:nvSpPr>
          <p:spPr>
            <a:xfrm>
              <a:off x="-12" y="-44"/>
              <a:ext cx="5320" cy="4359"/>
            </a:xfrm>
            <a:custGeom>
              <a:avLst/>
              <a:gdLst/>
              <a:ahLst/>
              <a:cxnLst/>
              <a:rect l="0" t="0" r="0" b="0"/>
              <a:pathLst>
                <a:path w="5320" h="4359">
                  <a:moveTo>
                    <a:pt x="4464" y="80"/>
                  </a:moveTo>
                  <a:cubicBezTo>
                    <a:pt x="4468" y="108"/>
                    <a:pt x="4470" y="136"/>
                    <a:pt x="4476" y="164"/>
                  </a:cubicBezTo>
                  <a:cubicBezTo>
                    <a:pt x="4491" y="238"/>
                    <a:pt x="4572" y="236"/>
                    <a:pt x="4632" y="248"/>
                  </a:cubicBezTo>
                  <a:cubicBezTo>
                    <a:pt x="4648" y="251"/>
                    <a:pt x="4664" y="255"/>
                    <a:pt x="4680" y="260"/>
                  </a:cubicBezTo>
                  <a:cubicBezTo>
                    <a:pt x="4704" y="267"/>
                    <a:pt x="4752" y="284"/>
                    <a:pt x="4752" y="284"/>
                  </a:cubicBezTo>
                  <a:cubicBezTo>
                    <a:pt x="4760" y="296"/>
                    <a:pt x="4776" y="306"/>
                    <a:pt x="4776" y="320"/>
                  </a:cubicBezTo>
                  <a:cubicBezTo>
                    <a:pt x="4776" y="345"/>
                    <a:pt x="4752" y="392"/>
                    <a:pt x="4752" y="392"/>
                  </a:cubicBezTo>
                  <a:cubicBezTo>
                    <a:pt x="4756" y="424"/>
                    <a:pt x="4758" y="456"/>
                    <a:pt x="4764" y="488"/>
                  </a:cubicBezTo>
                  <a:cubicBezTo>
                    <a:pt x="4776" y="555"/>
                    <a:pt x="4853" y="541"/>
                    <a:pt x="4908" y="548"/>
                  </a:cubicBezTo>
                  <a:cubicBezTo>
                    <a:pt x="4932" y="556"/>
                    <a:pt x="4956" y="564"/>
                    <a:pt x="4980" y="572"/>
                  </a:cubicBezTo>
                  <a:cubicBezTo>
                    <a:pt x="4992" y="576"/>
                    <a:pt x="5004" y="580"/>
                    <a:pt x="5016" y="584"/>
                  </a:cubicBezTo>
                  <a:cubicBezTo>
                    <a:pt x="5028" y="588"/>
                    <a:pt x="5052" y="596"/>
                    <a:pt x="5052" y="596"/>
                  </a:cubicBezTo>
                  <a:cubicBezTo>
                    <a:pt x="5048" y="624"/>
                    <a:pt x="5057" y="658"/>
                    <a:pt x="5040" y="680"/>
                  </a:cubicBezTo>
                  <a:cubicBezTo>
                    <a:pt x="5024" y="700"/>
                    <a:pt x="4992" y="696"/>
                    <a:pt x="4968" y="704"/>
                  </a:cubicBezTo>
                  <a:cubicBezTo>
                    <a:pt x="4956" y="708"/>
                    <a:pt x="4932" y="716"/>
                    <a:pt x="4932" y="716"/>
                  </a:cubicBezTo>
                  <a:cubicBezTo>
                    <a:pt x="4908" y="712"/>
                    <a:pt x="4884" y="710"/>
                    <a:pt x="4860" y="704"/>
                  </a:cubicBezTo>
                  <a:cubicBezTo>
                    <a:pt x="4835" y="698"/>
                    <a:pt x="4788" y="680"/>
                    <a:pt x="4788" y="680"/>
                  </a:cubicBezTo>
                  <a:cubicBezTo>
                    <a:pt x="4715" y="692"/>
                    <a:pt x="4655" y="692"/>
                    <a:pt x="4584" y="668"/>
                  </a:cubicBezTo>
                  <a:cubicBezTo>
                    <a:pt x="4545" y="610"/>
                    <a:pt x="4482" y="570"/>
                    <a:pt x="4416" y="548"/>
                  </a:cubicBezTo>
                  <a:cubicBezTo>
                    <a:pt x="4376" y="552"/>
                    <a:pt x="4334" y="547"/>
                    <a:pt x="4296" y="560"/>
                  </a:cubicBezTo>
                  <a:cubicBezTo>
                    <a:pt x="4282" y="565"/>
                    <a:pt x="4282" y="586"/>
                    <a:pt x="4272" y="596"/>
                  </a:cubicBezTo>
                  <a:cubicBezTo>
                    <a:pt x="4262" y="606"/>
                    <a:pt x="4248" y="612"/>
                    <a:pt x="4236" y="620"/>
                  </a:cubicBezTo>
                  <a:cubicBezTo>
                    <a:pt x="4228" y="632"/>
                    <a:pt x="4209" y="642"/>
                    <a:pt x="4212" y="656"/>
                  </a:cubicBezTo>
                  <a:cubicBezTo>
                    <a:pt x="4215" y="670"/>
                    <a:pt x="4234" y="676"/>
                    <a:pt x="4248" y="680"/>
                  </a:cubicBezTo>
                  <a:cubicBezTo>
                    <a:pt x="4279" y="688"/>
                    <a:pt x="4312" y="688"/>
                    <a:pt x="4344" y="692"/>
                  </a:cubicBezTo>
                  <a:cubicBezTo>
                    <a:pt x="4368" y="700"/>
                    <a:pt x="4392" y="708"/>
                    <a:pt x="4416" y="716"/>
                  </a:cubicBezTo>
                  <a:cubicBezTo>
                    <a:pt x="4457" y="730"/>
                    <a:pt x="4483" y="774"/>
                    <a:pt x="4524" y="788"/>
                  </a:cubicBezTo>
                  <a:cubicBezTo>
                    <a:pt x="4597" y="812"/>
                    <a:pt x="4676" y="817"/>
                    <a:pt x="4740" y="860"/>
                  </a:cubicBezTo>
                  <a:cubicBezTo>
                    <a:pt x="4764" y="896"/>
                    <a:pt x="4788" y="932"/>
                    <a:pt x="4812" y="968"/>
                  </a:cubicBezTo>
                  <a:cubicBezTo>
                    <a:pt x="4819" y="979"/>
                    <a:pt x="4837" y="974"/>
                    <a:pt x="4848" y="980"/>
                  </a:cubicBezTo>
                  <a:cubicBezTo>
                    <a:pt x="4861" y="986"/>
                    <a:pt x="4872" y="996"/>
                    <a:pt x="4884" y="1004"/>
                  </a:cubicBezTo>
                  <a:cubicBezTo>
                    <a:pt x="4924" y="1064"/>
                    <a:pt x="4960" y="1063"/>
                    <a:pt x="5016" y="1100"/>
                  </a:cubicBezTo>
                  <a:cubicBezTo>
                    <a:pt x="5028" y="1119"/>
                    <a:pt x="5070" y="1181"/>
                    <a:pt x="5088" y="1208"/>
                  </a:cubicBezTo>
                  <a:cubicBezTo>
                    <a:pt x="5102" y="1229"/>
                    <a:pt x="5104" y="1256"/>
                    <a:pt x="5112" y="1280"/>
                  </a:cubicBezTo>
                  <a:cubicBezTo>
                    <a:pt x="5116" y="1292"/>
                    <a:pt x="5124" y="1316"/>
                    <a:pt x="5124" y="1316"/>
                  </a:cubicBezTo>
                  <a:cubicBezTo>
                    <a:pt x="5111" y="1355"/>
                    <a:pt x="5125" y="1404"/>
                    <a:pt x="5100" y="1436"/>
                  </a:cubicBezTo>
                  <a:cubicBezTo>
                    <a:pt x="5082" y="1460"/>
                    <a:pt x="4946" y="1470"/>
                    <a:pt x="4932" y="1472"/>
                  </a:cubicBezTo>
                  <a:cubicBezTo>
                    <a:pt x="4903" y="1516"/>
                    <a:pt x="4895" y="1548"/>
                    <a:pt x="4848" y="1568"/>
                  </a:cubicBezTo>
                  <a:cubicBezTo>
                    <a:pt x="4821" y="1580"/>
                    <a:pt x="4790" y="1577"/>
                    <a:pt x="4764" y="1592"/>
                  </a:cubicBezTo>
                  <a:cubicBezTo>
                    <a:pt x="4739" y="1606"/>
                    <a:pt x="4716" y="1624"/>
                    <a:pt x="4692" y="1640"/>
                  </a:cubicBezTo>
                  <a:cubicBezTo>
                    <a:pt x="4680" y="1648"/>
                    <a:pt x="4656" y="1664"/>
                    <a:pt x="4656" y="1664"/>
                  </a:cubicBezTo>
                  <a:cubicBezTo>
                    <a:pt x="4648" y="1676"/>
                    <a:pt x="4642" y="1690"/>
                    <a:pt x="4632" y="1700"/>
                  </a:cubicBezTo>
                  <a:cubicBezTo>
                    <a:pt x="4622" y="1710"/>
                    <a:pt x="4604" y="1712"/>
                    <a:pt x="4596" y="1724"/>
                  </a:cubicBezTo>
                  <a:cubicBezTo>
                    <a:pt x="4525" y="1838"/>
                    <a:pt x="4617" y="1766"/>
                    <a:pt x="4536" y="1820"/>
                  </a:cubicBezTo>
                  <a:cubicBezTo>
                    <a:pt x="4508" y="1816"/>
                    <a:pt x="4480" y="1814"/>
                    <a:pt x="4452" y="1808"/>
                  </a:cubicBezTo>
                  <a:cubicBezTo>
                    <a:pt x="4440" y="1806"/>
                    <a:pt x="4429" y="1795"/>
                    <a:pt x="4416" y="1796"/>
                  </a:cubicBezTo>
                  <a:cubicBezTo>
                    <a:pt x="4416" y="1796"/>
                    <a:pt x="4326" y="1826"/>
                    <a:pt x="4308" y="1832"/>
                  </a:cubicBezTo>
                  <a:cubicBezTo>
                    <a:pt x="4269" y="1845"/>
                    <a:pt x="4200" y="1892"/>
                    <a:pt x="4200" y="1892"/>
                  </a:cubicBezTo>
                  <a:cubicBezTo>
                    <a:pt x="4208" y="1904"/>
                    <a:pt x="4210" y="1923"/>
                    <a:pt x="4224" y="1928"/>
                  </a:cubicBezTo>
                  <a:cubicBezTo>
                    <a:pt x="4266" y="1942"/>
                    <a:pt x="4280" y="1904"/>
                    <a:pt x="4296" y="1880"/>
                  </a:cubicBezTo>
                  <a:cubicBezTo>
                    <a:pt x="4312" y="1884"/>
                    <a:pt x="4330" y="1883"/>
                    <a:pt x="4344" y="1892"/>
                  </a:cubicBezTo>
                  <a:cubicBezTo>
                    <a:pt x="4370" y="1909"/>
                    <a:pt x="4368" y="1940"/>
                    <a:pt x="4380" y="1964"/>
                  </a:cubicBezTo>
                  <a:cubicBezTo>
                    <a:pt x="4400" y="2004"/>
                    <a:pt x="4404" y="2000"/>
                    <a:pt x="4440" y="2024"/>
                  </a:cubicBezTo>
                  <a:cubicBezTo>
                    <a:pt x="4476" y="2020"/>
                    <a:pt x="4513" y="2021"/>
                    <a:pt x="4548" y="2012"/>
                  </a:cubicBezTo>
                  <a:cubicBezTo>
                    <a:pt x="4562" y="2009"/>
                    <a:pt x="4571" y="1994"/>
                    <a:pt x="4584" y="1988"/>
                  </a:cubicBezTo>
                  <a:cubicBezTo>
                    <a:pt x="4609" y="1976"/>
                    <a:pt x="4657" y="1969"/>
                    <a:pt x="4680" y="1964"/>
                  </a:cubicBezTo>
                  <a:cubicBezTo>
                    <a:pt x="4744" y="1968"/>
                    <a:pt x="4808" y="1969"/>
                    <a:pt x="4872" y="1976"/>
                  </a:cubicBezTo>
                  <a:cubicBezTo>
                    <a:pt x="4911" y="1980"/>
                    <a:pt x="4943" y="2012"/>
                    <a:pt x="4980" y="2024"/>
                  </a:cubicBezTo>
                  <a:cubicBezTo>
                    <a:pt x="5018" y="2081"/>
                    <a:pt x="4990" y="2055"/>
                    <a:pt x="5076" y="2084"/>
                  </a:cubicBezTo>
                  <a:cubicBezTo>
                    <a:pt x="5154" y="2110"/>
                    <a:pt x="5223" y="2132"/>
                    <a:pt x="5304" y="2144"/>
                  </a:cubicBezTo>
                  <a:cubicBezTo>
                    <a:pt x="5272" y="2240"/>
                    <a:pt x="5320" y="2128"/>
                    <a:pt x="5256" y="2192"/>
                  </a:cubicBezTo>
                  <a:cubicBezTo>
                    <a:pt x="5160" y="2288"/>
                    <a:pt x="5253" y="2249"/>
                    <a:pt x="5172" y="2276"/>
                  </a:cubicBezTo>
                  <a:cubicBezTo>
                    <a:pt x="5117" y="2359"/>
                    <a:pt x="5151" y="2339"/>
                    <a:pt x="5088" y="2360"/>
                  </a:cubicBezTo>
                  <a:cubicBezTo>
                    <a:pt x="5076" y="2372"/>
                    <a:pt x="5067" y="2388"/>
                    <a:pt x="5052" y="2396"/>
                  </a:cubicBezTo>
                  <a:cubicBezTo>
                    <a:pt x="5034" y="2405"/>
                    <a:pt x="5011" y="2401"/>
                    <a:pt x="4992" y="2408"/>
                  </a:cubicBezTo>
                  <a:cubicBezTo>
                    <a:pt x="4978" y="2413"/>
                    <a:pt x="4968" y="2424"/>
                    <a:pt x="4956" y="2432"/>
                  </a:cubicBezTo>
                  <a:cubicBezTo>
                    <a:pt x="4958" y="2439"/>
                    <a:pt x="4977" y="2506"/>
                    <a:pt x="4992" y="2504"/>
                  </a:cubicBezTo>
                  <a:cubicBezTo>
                    <a:pt x="5021" y="2500"/>
                    <a:pt x="5040" y="2472"/>
                    <a:pt x="5064" y="2456"/>
                  </a:cubicBezTo>
                  <a:cubicBezTo>
                    <a:pt x="5075" y="2449"/>
                    <a:pt x="5088" y="2448"/>
                    <a:pt x="5100" y="2444"/>
                  </a:cubicBezTo>
                  <a:cubicBezTo>
                    <a:pt x="5112" y="2448"/>
                    <a:pt x="5125" y="2462"/>
                    <a:pt x="5136" y="2456"/>
                  </a:cubicBezTo>
                  <a:cubicBezTo>
                    <a:pt x="5163" y="2442"/>
                    <a:pt x="5141" y="2398"/>
                    <a:pt x="5136" y="2384"/>
                  </a:cubicBezTo>
                  <a:cubicBezTo>
                    <a:pt x="5173" y="2359"/>
                    <a:pt x="5202" y="2329"/>
                    <a:pt x="5256" y="2372"/>
                  </a:cubicBezTo>
                  <a:cubicBezTo>
                    <a:pt x="5267" y="2381"/>
                    <a:pt x="5240" y="2396"/>
                    <a:pt x="5232" y="2408"/>
                  </a:cubicBezTo>
                  <a:cubicBezTo>
                    <a:pt x="5260" y="2492"/>
                    <a:pt x="5264" y="2456"/>
                    <a:pt x="5244" y="2516"/>
                  </a:cubicBezTo>
                  <a:cubicBezTo>
                    <a:pt x="5248" y="2528"/>
                    <a:pt x="5256" y="2539"/>
                    <a:pt x="5256" y="2552"/>
                  </a:cubicBezTo>
                  <a:cubicBezTo>
                    <a:pt x="5256" y="2565"/>
                    <a:pt x="5239" y="2576"/>
                    <a:pt x="5244" y="2588"/>
                  </a:cubicBezTo>
                  <a:cubicBezTo>
                    <a:pt x="5249" y="2601"/>
                    <a:pt x="5268" y="2604"/>
                    <a:pt x="5280" y="2612"/>
                  </a:cubicBezTo>
                  <a:cubicBezTo>
                    <a:pt x="5273" y="2622"/>
                    <a:pt x="5243" y="2678"/>
                    <a:pt x="5220" y="2672"/>
                  </a:cubicBezTo>
                  <a:cubicBezTo>
                    <a:pt x="5208" y="2669"/>
                    <a:pt x="5214" y="2647"/>
                    <a:pt x="5208" y="2636"/>
                  </a:cubicBezTo>
                  <a:cubicBezTo>
                    <a:pt x="5161" y="2543"/>
                    <a:pt x="5202" y="2654"/>
                    <a:pt x="5172" y="2564"/>
                  </a:cubicBezTo>
                  <a:cubicBezTo>
                    <a:pt x="5160" y="2568"/>
                    <a:pt x="5142" y="2565"/>
                    <a:pt x="5136" y="2576"/>
                  </a:cubicBezTo>
                  <a:cubicBezTo>
                    <a:pt x="5130" y="2587"/>
                    <a:pt x="5148" y="2599"/>
                    <a:pt x="5148" y="2612"/>
                  </a:cubicBezTo>
                  <a:cubicBezTo>
                    <a:pt x="5148" y="2655"/>
                    <a:pt x="5132" y="2649"/>
                    <a:pt x="5100" y="2660"/>
                  </a:cubicBezTo>
                  <a:cubicBezTo>
                    <a:pt x="5088" y="2656"/>
                    <a:pt x="5073" y="2657"/>
                    <a:pt x="5064" y="2648"/>
                  </a:cubicBezTo>
                  <a:cubicBezTo>
                    <a:pt x="5055" y="2639"/>
                    <a:pt x="5065" y="2614"/>
                    <a:pt x="5052" y="2612"/>
                  </a:cubicBezTo>
                  <a:cubicBezTo>
                    <a:pt x="5027" y="2608"/>
                    <a:pt x="4980" y="2636"/>
                    <a:pt x="4980" y="2636"/>
                  </a:cubicBezTo>
                  <a:cubicBezTo>
                    <a:pt x="4984" y="2648"/>
                    <a:pt x="4992" y="2659"/>
                    <a:pt x="4992" y="2672"/>
                  </a:cubicBezTo>
                  <a:cubicBezTo>
                    <a:pt x="4992" y="2685"/>
                    <a:pt x="4975" y="2696"/>
                    <a:pt x="4980" y="2708"/>
                  </a:cubicBezTo>
                  <a:cubicBezTo>
                    <a:pt x="4987" y="2726"/>
                    <a:pt x="5037" y="2739"/>
                    <a:pt x="5052" y="2744"/>
                  </a:cubicBezTo>
                  <a:cubicBezTo>
                    <a:pt x="5040" y="2752"/>
                    <a:pt x="5016" y="2754"/>
                    <a:pt x="5016" y="2768"/>
                  </a:cubicBezTo>
                  <a:cubicBezTo>
                    <a:pt x="5016" y="2800"/>
                    <a:pt x="5088" y="2768"/>
                    <a:pt x="5088" y="2768"/>
                  </a:cubicBezTo>
                  <a:cubicBezTo>
                    <a:pt x="5096" y="2792"/>
                    <a:pt x="5104" y="2816"/>
                    <a:pt x="5112" y="2840"/>
                  </a:cubicBezTo>
                  <a:cubicBezTo>
                    <a:pt x="5116" y="2852"/>
                    <a:pt x="5136" y="2880"/>
                    <a:pt x="5124" y="2876"/>
                  </a:cubicBezTo>
                  <a:cubicBezTo>
                    <a:pt x="5100" y="2868"/>
                    <a:pt x="5052" y="2852"/>
                    <a:pt x="5052" y="2852"/>
                  </a:cubicBezTo>
                  <a:cubicBezTo>
                    <a:pt x="5040" y="2856"/>
                    <a:pt x="5016" y="2851"/>
                    <a:pt x="5016" y="2864"/>
                  </a:cubicBezTo>
                  <a:cubicBezTo>
                    <a:pt x="5016" y="2880"/>
                    <a:pt x="5079" y="2897"/>
                    <a:pt x="5088" y="2900"/>
                  </a:cubicBezTo>
                  <a:cubicBezTo>
                    <a:pt x="5096" y="2912"/>
                    <a:pt x="5112" y="2922"/>
                    <a:pt x="5112" y="2936"/>
                  </a:cubicBezTo>
                  <a:cubicBezTo>
                    <a:pt x="5112" y="3028"/>
                    <a:pt x="5039" y="3029"/>
                    <a:pt x="4980" y="3068"/>
                  </a:cubicBezTo>
                  <a:cubicBezTo>
                    <a:pt x="4968" y="3064"/>
                    <a:pt x="4953" y="3047"/>
                    <a:pt x="4944" y="3056"/>
                  </a:cubicBezTo>
                  <a:cubicBezTo>
                    <a:pt x="4935" y="3065"/>
                    <a:pt x="4950" y="3081"/>
                    <a:pt x="4956" y="3092"/>
                  </a:cubicBezTo>
                  <a:cubicBezTo>
                    <a:pt x="4987" y="3146"/>
                    <a:pt x="4981" y="3136"/>
                    <a:pt x="5028" y="3152"/>
                  </a:cubicBezTo>
                  <a:cubicBezTo>
                    <a:pt x="5046" y="3222"/>
                    <a:pt x="5040" y="3256"/>
                    <a:pt x="5100" y="3296"/>
                  </a:cubicBezTo>
                  <a:cubicBezTo>
                    <a:pt x="5104" y="3308"/>
                    <a:pt x="5121" y="3323"/>
                    <a:pt x="5112" y="3332"/>
                  </a:cubicBezTo>
                  <a:cubicBezTo>
                    <a:pt x="5094" y="3350"/>
                    <a:pt x="5040" y="3356"/>
                    <a:pt x="5040" y="3356"/>
                  </a:cubicBezTo>
                  <a:cubicBezTo>
                    <a:pt x="5036" y="3344"/>
                    <a:pt x="5041" y="3322"/>
                    <a:pt x="5028" y="3320"/>
                  </a:cubicBezTo>
                  <a:cubicBezTo>
                    <a:pt x="5003" y="3316"/>
                    <a:pt x="4956" y="3344"/>
                    <a:pt x="4956" y="3344"/>
                  </a:cubicBezTo>
                  <a:cubicBezTo>
                    <a:pt x="4960" y="3364"/>
                    <a:pt x="4974" y="3384"/>
                    <a:pt x="4968" y="3404"/>
                  </a:cubicBezTo>
                  <a:cubicBezTo>
                    <a:pt x="4963" y="3421"/>
                    <a:pt x="4909" y="3436"/>
                    <a:pt x="4896" y="3440"/>
                  </a:cubicBezTo>
                  <a:cubicBezTo>
                    <a:pt x="4880" y="3436"/>
                    <a:pt x="4855" y="3443"/>
                    <a:pt x="4848" y="3428"/>
                  </a:cubicBezTo>
                  <a:cubicBezTo>
                    <a:pt x="4763" y="3258"/>
                    <a:pt x="4895" y="3359"/>
                    <a:pt x="4800" y="3296"/>
                  </a:cubicBezTo>
                  <a:cubicBezTo>
                    <a:pt x="4796" y="3308"/>
                    <a:pt x="4798" y="3325"/>
                    <a:pt x="4788" y="3332"/>
                  </a:cubicBezTo>
                  <a:cubicBezTo>
                    <a:pt x="4767" y="3347"/>
                    <a:pt x="4716" y="3356"/>
                    <a:pt x="4716" y="3356"/>
                  </a:cubicBezTo>
                  <a:cubicBezTo>
                    <a:pt x="4728" y="3360"/>
                    <a:pt x="4743" y="3359"/>
                    <a:pt x="4752" y="3368"/>
                  </a:cubicBezTo>
                  <a:cubicBezTo>
                    <a:pt x="4793" y="3409"/>
                    <a:pt x="4731" y="3446"/>
                    <a:pt x="4704" y="3464"/>
                  </a:cubicBezTo>
                  <a:cubicBezTo>
                    <a:pt x="4690" y="3520"/>
                    <a:pt x="4680" y="3540"/>
                    <a:pt x="4632" y="3572"/>
                  </a:cubicBezTo>
                  <a:cubicBezTo>
                    <a:pt x="4584" y="3560"/>
                    <a:pt x="4409" y="3557"/>
                    <a:pt x="4596" y="3584"/>
                  </a:cubicBezTo>
                  <a:cubicBezTo>
                    <a:pt x="4600" y="3596"/>
                    <a:pt x="4610" y="3608"/>
                    <a:pt x="4608" y="3620"/>
                  </a:cubicBezTo>
                  <a:cubicBezTo>
                    <a:pt x="4606" y="3634"/>
                    <a:pt x="4590" y="3643"/>
                    <a:pt x="4584" y="3656"/>
                  </a:cubicBezTo>
                  <a:cubicBezTo>
                    <a:pt x="4555" y="3715"/>
                    <a:pt x="4533" y="3762"/>
                    <a:pt x="4476" y="3800"/>
                  </a:cubicBezTo>
                  <a:cubicBezTo>
                    <a:pt x="4400" y="3775"/>
                    <a:pt x="4459" y="3791"/>
                    <a:pt x="4476" y="3812"/>
                  </a:cubicBezTo>
                  <a:cubicBezTo>
                    <a:pt x="4484" y="3822"/>
                    <a:pt x="4484" y="3836"/>
                    <a:pt x="4488" y="3848"/>
                  </a:cubicBezTo>
                  <a:cubicBezTo>
                    <a:pt x="4470" y="3903"/>
                    <a:pt x="4467" y="3913"/>
                    <a:pt x="4524" y="3932"/>
                  </a:cubicBezTo>
                  <a:cubicBezTo>
                    <a:pt x="4544" y="3993"/>
                    <a:pt x="4526" y="4031"/>
                    <a:pt x="4464" y="4052"/>
                  </a:cubicBezTo>
                  <a:cubicBezTo>
                    <a:pt x="4452" y="4044"/>
                    <a:pt x="4442" y="4025"/>
                    <a:pt x="4428" y="4028"/>
                  </a:cubicBezTo>
                  <a:cubicBezTo>
                    <a:pt x="4416" y="4031"/>
                    <a:pt x="4418" y="4052"/>
                    <a:pt x="4416" y="4064"/>
                  </a:cubicBezTo>
                  <a:cubicBezTo>
                    <a:pt x="4410" y="4096"/>
                    <a:pt x="4416" y="4130"/>
                    <a:pt x="4404" y="4160"/>
                  </a:cubicBezTo>
                  <a:cubicBezTo>
                    <a:pt x="4399" y="4173"/>
                    <a:pt x="4380" y="4176"/>
                    <a:pt x="4368" y="4184"/>
                  </a:cubicBezTo>
                  <a:cubicBezTo>
                    <a:pt x="4356" y="4180"/>
                    <a:pt x="4342" y="4180"/>
                    <a:pt x="4332" y="4172"/>
                  </a:cubicBezTo>
                  <a:cubicBezTo>
                    <a:pt x="4321" y="4163"/>
                    <a:pt x="4322" y="4139"/>
                    <a:pt x="4308" y="4136"/>
                  </a:cubicBezTo>
                  <a:cubicBezTo>
                    <a:pt x="4284" y="4130"/>
                    <a:pt x="4260" y="4144"/>
                    <a:pt x="4236" y="4148"/>
                  </a:cubicBezTo>
                  <a:cubicBezTo>
                    <a:pt x="4322" y="4177"/>
                    <a:pt x="4287" y="4158"/>
                    <a:pt x="4344" y="4196"/>
                  </a:cubicBezTo>
                  <a:cubicBezTo>
                    <a:pt x="4340" y="4208"/>
                    <a:pt x="4342" y="4225"/>
                    <a:pt x="4332" y="4232"/>
                  </a:cubicBezTo>
                  <a:cubicBezTo>
                    <a:pt x="4311" y="4247"/>
                    <a:pt x="4260" y="4256"/>
                    <a:pt x="4260" y="4256"/>
                  </a:cubicBezTo>
                  <a:cubicBezTo>
                    <a:pt x="4226" y="4359"/>
                    <a:pt x="4357" y="4313"/>
                    <a:pt x="4236" y="4328"/>
                  </a:cubicBezTo>
                  <a:lnTo>
                    <a:pt x="0" y="4352"/>
                  </a:lnTo>
                  <a:lnTo>
                    <a:pt x="12" y="80"/>
                  </a:lnTo>
                  <a:cubicBezTo>
                    <a:pt x="728" y="0"/>
                    <a:pt x="3636" y="76"/>
                    <a:pt x="4368" y="56"/>
                  </a:cubicBezTo>
                  <a:cubicBezTo>
                    <a:pt x="4380" y="52"/>
                    <a:pt x="4404" y="44"/>
                    <a:pt x="4404" y="44"/>
                  </a:cubicBezTo>
                  <a:cubicBezTo>
                    <a:pt x="4451" y="60"/>
                    <a:pt x="4431" y="47"/>
                    <a:pt x="4464" y="80"/>
                  </a:cubicBezTo>
                  <a:close/>
                </a:path>
              </a:pathLst>
            </a:cu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0" name="任意多边形 19459"/>
            <p:cNvSpPr/>
            <p:nvPr/>
          </p:nvSpPr>
          <p:spPr>
            <a:xfrm>
              <a:off x="4726" y="696"/>
              <a:ext cx="417" cy="276"/>
            </a:xfrm>
            <a:custGeom>
              <a:avLst/>
              <a:gdLst/>
              <a:ahLst/>
              <a:cxnLst/>
              <a:rect l="0" t="0" r="0" b="0"/>
              <a:pathLst>
                <a:path w="417" h="276">
                  <a:moveTo>
                    <a:pt x="26" y="36"/>
                  </a:moveTo>
                  <a:cubicBezTo>
                    <a:pt x="26" y="36"/>
                    <a:pt x="44" y="114"/>
                    <a:pt x="50" y="120"/>
                  </a:cubicBezTo>
                  <a:cubicBezTo>
                    <a:pt x="104" y="174"/>
                    <a:pt x="195" y="216"/>
                    <a:pt x="266" y="240"/>
                  </a:cubicBezTo>
                  <a:cubicBezTo>
                    <a:pt x="290" y="248"/>
                    <a:pt x="314" y="256"/>
                    <a:pt x="338" y="264"/>
                  </a:cubicBezTo>
                  <a:cubicBezTo>
                    <a:pt x="350" y="268"/>
                    <a:pt x="374" y="276"/>
                    <a:pt x="374" y="276"/>
                  </a:cubicBezTo>
                  <a:cubicBezTo>
                    <a:pt x="417" y="146"/>
                    <a:pt x="274" y="161"/>
                    <a:pt x="194" y="108"/>
                  </a:cubicBezTo>
                  <a:cubicBezTo>
                    <a:pt x="177" y="58"/>
                    <a:pt x="182" y="48"/>
                    <a:pt x="110" y="24"/>
                  </a:cubicBezTo>
                  <a:cubicBezTo>
                    <a:pt x="86" y="16"/>
                    <a:pt x="38" y="0"/>
                    <a:pt x="38" y="0"/>
                  </a:cubicBezTo>
                  <a:cubicBezTo>
                    <a:pt x="12" y="39"/>
                    <a:pt x="0" y="36"/>
                    <a:pt x="26" y="36"/>
                  </a:cubicBezTo>
                  <a:close/>
                </a:path>
              </a:pathLst>
            </a:cu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1" name="任意多边形 19460"/>
            <p:cNvSpPr/>
            <p:nvPr/>
          </p:nvSpPr>
          <p:spPr>
            <a:xfrm>
              <a:off x="4906" y="695"/>
              <a:ext cx="215" cy="80"/>
            </a:xfrm>
            <a:custGeom>
              <a:avLst/>
              <a:gdLst/>
              <a:ahLst/>
              <a:cxnLst/>
              <a:rect l="0" t="0" r="0" b="0"/>
              <a:pathLst>
                <a:path w="215" h="80">
                  <a:moveTo>
                    <a:pt x="14" y="37"/>
                  </a:moveTo>
                  <a:cubicBezTo>
                    <a:pt x="78" y="80"/>
                    <a:pt x="120" y="43"/>
                    <a:pt x="194" y="61"/>
                  </a:cubicBezTo>
                  <a:cubicBezTo>
                    <a:pt x="198" y="49"/>
                    <a:pt x="215" y="34"/>
                    <a:pt x="206" y="25"/>
                  </a:cubicBezTo>
                  <a:cubicBezTo>
                    <a:pt x="188" y="7"/>
                    <a:pt x="134" y="1"/>
                    <a:pt x="134" y="1"/>
                  </a:cubicBezTo>
                  <a:cubicBezTo>
                    <a:pt x="102" y="5"/>
                    <a:pt x="67" y="0"/>
                    <a:pt x="38" y="13"/>
                  </a:cubicBezTo>
                  <a:cubicBezTo>
                    <a:pt x="0" y="30"/>
                    <a:pt x="46" y="69"/>
                    <a:pt x="14" y="37"/>
                  </a:cubicBezTo>
                  <a:close/>
                </a:path>
              </a:pathLst>
            </a:cu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2" name="任意多边形 19461"/>
            <p:cNvSpPr/>
            <p:nvPr/>
          </p:nvSpPr>
          <p:spPr>
            <a:xfrm>
              <a:off x="4282" y="552"/>
              <a:ext cx="80" cy="54"/>
            </a:xfrm>
            <a:custGeom>
              <a:avLst/>
              <a:gdLst/>
              <a:ahLst/>
              <a:cxnLst/>
              <a:rect l="0" t="0" r="0" b="0"/>
              <a:pathLst>
                <a:path w="80" h="54">
                  <a:moveTo>
                    <a:pt x="26" y="36"/>
                  </a:moveTo>
                  <a:cubicBezTo>
                    <a:pt x="38" y="40"/>
                    <a:pt x="51" y="54"/>
                    <a:pt x="62" y="48"/>
                  </a:cubicBezTo>
                  <a:cubicBezTo>
                    <a:pt x="73" y="42"/>
                    <a:pt x="80" y="23"/>
                    <a:pt x="74" y="12"/>
                  </a:cubicBezTo>
                  <a:cubicBezTo>
                    <a:pt x="68" y="1"/>
                    <a:pt x="50" y="4"/>
                    <a:pt x="38" y="0"/>
                  </a:cubicBezTo>
                  <a:cubicBezTo>
                    <a:pt x="12" y="39"/>
                    <a:pt x="0" y="36"/>
                    <a:pt x="26" y="36"/>
                  </a:cubicBezTo>
                  <a:close/>
                </a:path>
              </a:pathLst>
            </a:cu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3" name="任意多边形 19462"/>
            <p:cNvSpPr/>
            <p:nvPr/>
          </p:nvSpPr>
          <p:spPr>
            <a:xfrm>
              <a:off x="5232" y="1896"/>
              <a:ext cx="241" cy="168"/>
            </a:xfrm>
            <a:custGeom>
              <a:avLst/>
              <a:gdLst/>
              <a:ahLst/>
              <a:cxnLst/>
              <a:rect l="0" t="0" r="0" b="0"/>
              <a:pathLst>
                <a:path w="241" h="168">
                  <a:moveTo>
                    <a:pt x="0" y="0"/>
                  </a:moveTo>
                  <a:cubicBezTo>
                    <a:pt x="8" y="24"/>
                    <a:pt x="16" y="48"/>
                    <a:pt x="24" y="72"/>
                  </a:cubicBezTo>
                  <a:cubicBezTo>
                    <a:pt x="28" y="84"/>
                    <a:pt x="32" y="96"/>
                    <a:pt x="36" y="108"/>
                  </a:cubicBezTo>
                  <a:cubicBezTo>
                    <a:pt x="44" y="132"/>
                    <a:pt x="84" y="124"/>
                    <a:pt x="108" y="132"/>
                  </a:cubicBezTo>
                  <a:cubicBezTo>
                    <a:pt x="133" y="140"/>
                    <a:pt x="155" y="160"/>
                    <a:pt x="180" y="168"/>
                  </a:cubicBezTo>
                  <a:cubicBezTo>
                    <a:pt x="221" y="154"/>
                    <a:pt x="241" y="161"/>
                    <a:pt x="204" y="96"/>
                  </a:cubicBezTo>
                  <a:cubicBezTo>
                    <a:pt x="184" y="62"/>
                    <a:pt x="96" y="48"/>
                    <a:pt x="96" y="48"/>
                  </a:cubicBezTo>
                  <a:cubicBezTo>
                    <a:pt x="66" y="4"/>
                    <a:pt x="52" y="0"/>
                    <a:pt x="0" y="0"/>
                  </a:cubicBezTo>
                  <a:close/>
                </a:path>
              </a:pathLst>
            </a:cu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4" name="任意多边形 19463"/>
            <p:cNvSpPr/>
            <p:nvPr/>
          </p:nvSpPr>
          <p:spPr>
            <a:xfrm>
              <a:off x="5316" y="1776"/>
              <a:ext cx="83" cy="72"/>
            </a:xfrm>
            <a:custGeom>
              <a:avLst/>
              <a:gdLst/>
              <a:ahLst/>
              <a:cxnLst/>
              <a:rect l="0" t="0" r="0" b="0"/>
              <a:pathLst>
                <a:path w="83" h="72">
                  <a:moveTo>
                    <a:pt x="0" y="36"/>
                  </a:moveTo>
                  <a:cubicBezTo>
                    <a:pt x="12" y="48"/>
                    <a:pt x="19" y="72"/>
                    <a:pt x="36" y="72"/>
                  </a:cubicBezTo>
                  <a:cubicBezTo>
                    <a:pt x="83" y="72"/>
                    <a:pt x="51" y="9"/>
                    <a:pt x="48" y="0"/>
                  </a:cubicBezTo>
                  <a:cubicBezTo>
                    <a:pt x="4" y="15"/>
                    <a:pt x="18" y="1"/>
                    <a:pt x="0" y="36"/>
                  </a:cubicBezTo>
                  <a:close/>
                </a:path>
              </a:pathLst>
            </a:cu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5" name="任意多边形 19464"/>
            <p:cNvSpPr/>
            <p:nvPr/>
          </p:nvSpPr>
          <p:spPr>
            <a:xfrm>
              <a:off x="5142" y="1944"/>
              <a:ext cx="90" cy="96"/>
            </a:xfrm>
            <a:custGeom>
              <a:avLst/>
              <a:gdLst/>
              <a:ahLst/>
              <a:cxnLst/>
              <a:rect l="0" t="0" r="0" b="0"/>
              <a:pathLst>
                <a:path w="90" h="96">
                  <a:moveTo>
                    <a:pt x="42" y="0"/>
                  </a:moveTo>
                  <a:cubicBezTo>
                    <a:pt x="37" y="8"/>
                    <a:pt x="0" y="56"/>
                    <a:pt x="6" y="72"/>
                  </a:cubicBezTo>
                  <a:cubicBezTo>
                    <a:pt x="11" y="85"/>
                    <a:pt x="30" y="88"/>
                    <a:pt x="42" y="96"/>
                  </a:cubicBezTo>
                  <a:cubicBezTo>
                    <a:pt x="50" y="72"/>
                    <a:pt x="90" y="16"/>
                    <a:pt x="66" y="24"/>
                  </a:cubicBezTo>
                  <a:cubicBezTo>
                    <a:pt x="18" y="40"/>
                    <a:pt x="26" y="48"/>
                    <a:pt x="42" y="0"/>
                  </a:cubicBezTo>
                  <a:close/>
                </a:path>
              </a:pathLst>
            </a:cu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6" name="任意多边形 19465"/>
            <p:cNvSpPr/>
            <p:nvPr/>
          </p:nvSpPr>
          <p:spPr>
            <a:xfrm>
              <a:off x="5388" y="2135"/>
              <a:ext cx="69" cy="58"/>
            </a:xfrm>
            <a:custGeom>
              <a:avLst/>
              <a:gdLst/>
              <a:ahLst/>
              <a:cxnLst/>
              <a:rect l="0" t="0" r="0" b="0"/>
              <a:pathLst>
                <a:path w="69" h="58">
                  <a:moveTo>
                    <a:pt x="0" y="1"/>
                  </a:moveTo>
                  <a:cubicBezTo>
                    <a:pt x="8" y="13"/>
                    <a:pt x="13" y="28"/>
                    <a:pt x="24" y="37"/>
                  </a:cubicBezTo>
                  <a:cubicBezTo>
                    <a:pt x="34" y="45"/>
                    <a:pt x="51" y="58"/>
                    <a:pt x="60" y="49"/>
                  </a:cubicBezTo>
                  <a:cubicBezTo>
                    <a:pt x="69" y="40"/>
                    <a:pt x="57" y="22"/>
                    <a:pt x="48" y="13"/>
                  </a:cubicBezTo>
                  <a:cubicBezTo>
                    <a:pt x="35" y="0"/>
                    <a:pt x="16" y="1"/>
                    <a:pt x="0" y="1"/>
                  </a:cubicBezTo>
                  <a:close/>
                </a:path>
              </a:pathLst>
            </a:cu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7" name="任意多边形 19466"/>
            <p:cNvSpPr/>
            <p:nvPr/>
          </p:nvSpPr>
          <p:spPr>
            <a:xfrm>
              <a:off x="5424" y="1788"/>
              <a:ext cx="66" cy="105"/>
            </a:xfrm>
            <a:custGeom>
              <a:avLst/>
              <a:gdLst/>
              <a:ahLst/>
              <a:cxnLst/>
              <a:rect l="0" t="0" r="0" b="0"/>
              <a:pathLst>
                <a:path w="66" h="105">
                  <a:moveTo>
                    <a:pt x="0" y="24"/>
                  </a:moveTo>
                  <a:cubicBezTo>
                    <a:pt x="0" y="24"/>
                    <a:pt x="37" y="105"/>
                    <a:pt x="60" y="48"/>
                  </a:cubicBezTo>
                  <a:cubicBezTo>
                    <a:pt x="66" y="33"/>
                    <a:pt x="52" y="16"/>
                    <a:pt x="48" y="0"/>
                  </a:cubicBezTo>
                  <a:cubicBezTo>
                    <a:pt x="9" y="26"/>
                    <a:pt x="26" y="24"/>
                    <a:pt x="0" y="24"/>
                  </a:cubicBezTo>
                  <a:close/>
                </a:path>
              </a:pathLst>
            </a:cu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8" name="任意多边形 19467"/>
            <p:cNvSpPr/>
            <p:nvPr/>
          </p:nvSpPr>
          <p:spPr>
            <a:xfrm>
              <a:off x="5390" y="1644"/>
              <a:ext cx="115" cy="149"/>
            </a:xfrm>
            <a:custGeom>
              <a:avLst/>
              <a:gdLst/>
              <a:ahLst/>
              <a:cxnLst/>
              <a:rect l="0" t="0" r="0" b="0"/>
              <a:pathLst>
                <a:path w="115" h="149">
                  <a:moveTo>
                    <a:pt x="22" y="24"/>
                  </a:moveTo>
                  <a:cubicBezTo>
                    <a:pt x="47" y="149"/>
                    <a:pt x="15" y="65"/>
                    <a:pt x="58" y="48"/>
                  </a:cubicBezTo>
                  <a:cubicBezTo>
                    <a:pt x="70" y="43"/>
                    <a:pt x="82" y="56"/>
                    <a:pt x="94" y="60"/>
                  </a:cubicBezTo>
                  <a:cubicBezTo>
                    <a:pt x="98" y="48"/>
                    <a:pt x="115" y="33"/>
                    <a:pt x="106" y="24"/>
                  </a:cubicBezTo>
                  <a:cubicBezTo>
                    <a:pt x="88" y="6"/>
                    <a:pt x="34" y="0"/>
                    <a:pt x="34" y="0"/>
                  </a:cubicBezTo>
                  <a:cubicBezTo>
                    <a:pt x="7" y="41"/>
                    <a:pt x="0" y="46"/>
                    <a:pt x="22" y="24"/>
                  </a:cubicBezTo>
                  <a:close/>
                </a:path>
              </a:pathLst>
            </a:cu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9" name="任意多边形 19468"/>
            <p:cNvSpPr/>
            <p:nvPr/>
          </p:nvSpPr>
          <p:spPr>
            <a:xfrm>
              <a:off x="4745" y="3344"/>
              <a:ext cx="93" cy="139"/>
            </a:xfrm>
            <a:custGeom>
              <a:avLst/>
              <a:gdLst/>
              <a:ahLst/>
              <a:cxnLst/>
              <a:rect l="0" t="0" r="0" b="0"/>
              <a:pathLst>
                <a:path w="93" h="139">
                  <a:moveTo>
                    <a:pt x="55" y="64"/>
                  </a:moveTo>
                  <a:cubicBezTo>
                    <a:pt x="54" y="66"/>
                    <a:pt x="0" y="125"/>
                    <a:pt x="43" y="136"/>
                  </a:cubicBezTo>
                  <a:cubicBezTo>
                    <a:pt x="57" y="139"/>
                    <a:pt x="67" y="120"/>
                    <a:pt x="79" y="112"/>
                  </a:cubicBezTo>
                  <a:cubicBezTo>
                    <a:pt x="83" y="100"/>
                    <a:pt x="93" y="88"/>
                    <a:pt x="91" y="76"/>
                  </a:cubicBezTo>
                  <a:cubicBezTo>
                    <a:pt x="78" y="0"/>
                    <a:pt x="63" y="47"/>
                    <a:pt x="55" y="64"/>
                  </a:cubicBezTo>
                  <a:close/>
                </a:path>
              </a:pathLst>
            </a:cu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0" name="任意多边形 19469"/>
            <p:cNvSpPr/>
            <p:nvPr/>
          </p:nvSpPr>
          <p:spPr>
            <a:xfrm>
              <a:off x="3972" y="912"/>
              <a:ext cx="408" cy="468"/>
            </a:xfrm>
            <a:custGeom>
              <a:avLst/>
              <a:gdLst/>
              <a:ahLst/>
              <a:cxnLst/>
              <a:rect l="0" t="0" r="0" b="0"/>
              <a:pathLst>
                <a:path w="408" h="468">
                  <a:moveTo>
                    <a:pt x="156" y="12"/>
                  </a:moveTo>
                  <a:cubicBezTo>
                    <a:pt x="102" y="48"/>
                    <a:pt x="85" y="46"/>
                    <a:pt x="60" y="96"/>
                  </a:cubicBezTo>
                  <a:cubicBezTo>
                    <a:pt x="54" y="107"/>
                    <a:pt x="54" y="121"/>
                    <a:pt x="48" y="132"/>
                  </a:cubicBezTo>
                  <a:cubicBezTo>
                    <a:pt x="42" y="145"/>
                    <a:pt x="30" y="155"/>
                    <a:pt x="24" y="168"/>
                  </a:cubicBezTo>
                  <a:cubicBezTo>
                    <a:pt x="14" y="191"/>
                    <a:pt x="0" y="240"/>
                    <a:pt x="0" y="240"/>
                  </a:cubicBezTo>
                  <a:cubicBezTo>
                    <a:pt x="4" y="259"/>
                    <a:pt x="22" y="363"/>
                    <a:pt x="36" y="372"/>
                  </a:cubicBezTo>
                  <a:cubicBezTo>
                    <a:pt x="98" y="413"/>
                    <a:pt x="156" y="450"/>
                    <a:pt x="228" y="468"/>
                  </a:cubicBezTo>
                  <a:cubicBezTo>
                    <a:pt x="252" y="460"/>
                    <a:pt x="286" y="465"/>
                    <a:pt x="300" y="444"/>
                  </a:cubicBezTo>
                  <a:cubicBezTo>
                    <a:pt x="308" y="432"/>
                    <a:pt x="313" y="417"/>
                    <a:pt x="324" y="408"/>
                  </a:cubicBezTo>
                  <a:cubicBezTo>
                    <a:pt x="334" y="400"/>
                    <a:pt x="349" y="402"/>
                    <a:pt x="360" y="396"/>
                  </a:cubicBezTo>
                  <a:cubicBezTo>
                    <a:pt x="373" y="390"/>
                    <a:pt x="384" y="380"/>
                    <a:pt x="396" y="372"/>
                  </a:cubicBezTo>
                  <a:cubicBezTo>
                    <a:pt x="400" y="356"/>
                    <a:pt x="408" y="340"/>
                    <a:pt x="408" y="324"/>
                  </a:cubicBezTo>
                  <a:cubicBezTo>
                    <a:pt x="408" y="253"/>
                    <a:pt x="350" y="307"/>
                    <a:pt x="324" y="324"/>
                  </a:cubicBezTo>
                  <a:cubicBezTo>
                    <a:pt x="296" y="240"/>
                    <a:pt x="324" y="260"/>
                    <a:pt x="264" y="240"/>
                  </a:cubicBezTo>
                  <a:cubicBezTo>
                    <a:pt x="260" y="228"/>
                    <a:pt x="262" y="212"/>
                    <a:pt x="252" y="204"/>
                  </a:cubicBezTo>
                  <a:cubicBezTo>
                    <a:pt x="239" y="194"/>
                    <a:pt x="211" y="207"/>
                    <a:pt x="204" y="192"/>
                  </a:cubicBezTo>
                  <a:cubicBezTo>
                    <a:pt x="198" y="179"/>
                    <a:pt x="222" y="169"/>
                    <a:pt x="228" y="156"/>
                  </a:cubicBezTo>
                  <a:cubicBezTo>
                    <a:pt x="234" y="145"/>
                    <a:pt x="236" y="132"/>
                    <a:pt x="240" y="120"/>
                  </a:cubicBezTo>
                  <a:cubicBezTo>
                    <a:pt x="234" y="103"/>
                    <a:pt x="230" y="57"/>
                    <a:pt x="192" y="72"/>
                  </a:cubicBezTo>
                  <a:cubicBezTo>
                    <a:pt x="179" y="77"/>
                    <a:pt x="176" y="96"/>
                    <a:pt x="168" y="108"/>
                  </a:cubicBezTo>
                  <a:cubicBezTo>
                    <a:pt x="149" y="51"/>
                    <a:pt x="175" y="57"/>
                    <a:pt x="156" y="0"/>
                  </a:cubicBezTo>
                  <a:cubicBezTo>
                    <a:pt x="127" y="43"/>
                    <a:pt x="91" y="52"/>
                    <a:pt x="72" y="96"/>
                  </a:cubicBezTo>
                  <a:cubicBezTo>
                    <a:pt x="62" y="119"/>
                    <a:pt x="62" y="147"/>
                    <a:pt x="48" y="168"/>
                  </a:cubicBezTo>
                  <a:cubicBezTo>
                    <a:pt x="40" y="180"/>
                    <a:pt x="24" y="204"/>
                    <a:pt x="24" y="204"/>
                  </a:cubicBezTo>
                </a:path>
              </a:pathLst>
            </a:cu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1" name="任意多边形 19470"/>
            <p:cNvSpPr/>
            <p:nvPr/>
          </p:nvSpPr>
          <p:spPr>
            <a:xfrm>
              <a:off x="4162" y="1196"/>
              <a:ext cx="131" cy="137"/>
            </a:xfrm>
            <a:custGeom>
              <a:avLst/>
              <a:gdLst/>
              <a:ahLst/>
              <a:cxnLst/>
              <a:rect l="0" t="0" r="0" b="0"/>
              <a:pathLst>
                <a:path w="131" h="137">
                  <a:moveTo>
                    <a:pt x="86" y="40"/>
                  </a:moveTo>
                  <a:cubicBezTo>
                    <a:pt x="55" y="86"/>
                    <a:pt x="0" y="137"/>
                    <a:pt x="74" y="100"/>
                  </a:cubicBezTo>
                  <a:cubicBezTo>
                    <a:pt x="87" y="94"/>
                    <a:pt x="98" y="84"/>
                    <a:pt x="110" y="76"/>
                  </a:cubicBezTo>
                  <a:cubicBezTo>
                    <a:pt x="114" y="64"/>
                    <a:pt x="131" y="49"/>
                    <a:pt x="122" y="40"/>
                  </a:cubicBezTo>
                  <a:cubicBezTo>
                    <a:pt x="82" y="0"/>
                    <a:pt x="86" y="81"/>
                    <a:pt x="86" y="40"/>
                  </a:cubicBezTo>
                  <a:close/>
                </a:path>
              </a:pathLst>
            </a:cu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2" name="任意多边形 19471"/>
            <p:cNvSpPr/>
            <p:nvPr/>
          </p:nvSpPr>
          <p:spPr>
            <a:xfrm>
              <a:off x="4125" y="1200"/>
              <a:ext cx="87" cy="60"/>
            </a:xfrm>
            <a:custGeom>
              <a:avLst/>
              <a:gdLst/>
              <a:ahLst/>
              <a:cxnLst/>
              <a:rect l="0" t="0" r="0" b="0"/>
              <a:pathLst>
                <a:path w="87" h="60">
                  <a:moveTo>
                    <a:pt x="87" y="0"/>
                  </a:moveTo>
                  <a:cubicBezTo>
                    <a:pt x="71" y="4"/>
                    <a:pt x="55" y="7"/>
                    <a:pt x="39" y="12"/>
                  </a:cubicBezTo>
                  <a:cubicBezTo>
                    <a:pt x="27" y="15"/>
                    <a:pt x="6" y="12"/>
                    <a:pt x="3" y="24"/>
                  </a:cubicBezTo>
                  <a:cubicBezTo>
                    <a:pt x="0" y="38"/>
                    <a:pt x="19" y="48"/>
                    <a:pt x="27" y="60"/>
                  </a:cubicBezTo>
                  <a:cubicBezTo>
                    <a:pt x="39" y="56"/>
                    <a:pt x="54" y="57"/>
                    <a:pt x="63" y="48"/>
                  </a:cubicBezTo>
                  <a:cubicBezTo>
                    <a:pt x="76" y="35"/>
                    <a:pt x="74" y="13"/>
                    <a:pt x="87" y="0"/>
                  </a:cubicBezTo>
                  <a:close/>
                </a:path>
              </a:pathLst>
            </a:cu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3" name="任意多边形 19472"/>
            <p:cNvSpPr/>
            <p:nvPr/>
          </p:nvSpPr>
          <p:spPr>
            <a:xfrm>
              <a:off x="-24" y="348"/>
              <a:ext cx="4272" cy="1908"/>
            </a:xfrm>
            <a:custGeom>
              <a:avLst/>
              <a:gdLst/>
              <a:ahLst/>
              <a:cxnLst/>
              <a:rect l="0" t="0" r="0" b="0"/>
              <a:pathLst>
                <a:path w="4272" h="1908">
                  <a:moveTo>
                    <a:pt x="4272" y="240"/>
                  </a:moveTo>
                  <a:cubicBezTo>
                    <a:pt x="4260" y="248"/>
                    <a:pt x="4247" y="255"/>
                    <a:pt x="4236" y="264"/>
                  </a:cubicBezTo>
                  <a:cubicBezTo>
                    <a:pt x="4223" y="275"/>
                    <a:pt x="4217" y="298"/>
                    <a:pt x="4200" y="300"/>
                  </a:cubicBezTo>
                  <a:cubicBezTo>
                    <a:pt x="4166" y="304"/>
                    <a:pt x="4048" y="235"/>
                    <a:pt x="4020" y="216"/>
                  </a:cubicBezTo>
                  <a:cubicBezTo>
                    <a:pt x="4004" y="192"/>
                    <a:pt x="3981" y="171"/>
                    <a:pt x="3972" y="144"/>
                  </a:cubicBezTo>
                  <a:cubicBezTo>
                    <a:pt x="3953" y="88"/>
                    <a:pt x="3943" y="47"/>
                    <a:pt x="3912" y="0"/>
                  </a:cubicBezTo>
                  <a:cubicBezTo>
                    <a:pt x="3877" y="53"/>
                    <a:pt x="3865" y="45"/>
                    <a:pt x="3804" y="60"/>
                  </a:cubicBezTo>
                  <a:cubicBezTo>
                    <a:pt x="3736" y="37"/>
                    <a:pt x="3677" y="62"/>
                    <a:pt x="3612" y="84"/>
                  </a:cubicBezTo>
                  <a:cubicBezTo>
                    <a:pt x="3544" y="107"/>
                    <a:pt x="3382" y="108"/>
                    <a:pt x="3300" y="120"/>
                  </a:cubicBezTo>
                  <a:cubicBezTo>
                    <a:pt x="3280" y="127"/>
                    <a:pt x="3240" y="136"/>
                    <a:pt x="3228" y="156"/>
                  </a:cubicBezTo>
                  <a:cubicBezTo>
                    <a:pt x="3202" y="197"/>
                    <a:pt x="3207" y="260"/>
                    <a:pt x="3180" y="300"/>
                  </a:cubicBezTo>
                  <a:cubicBezTo>
                    <a:pt x="3140" y="361"/>
                    <a:pt x="3104" y="416"/>
                    <a:pt x="3072" y="480"/>
                  </a:cubicBezTo>
                  <a:cubicBezTo>
                    <a:pt x="3060" y="504"/>
                    <a:pt x="3049" y="529"/>
                    <a:pt x="3036" y="552"/>
                  </a:cubicBezTo>
                  <a:cubicBezTo>
                    <a:pt x="3022" y="577"/>
                    <a:pt x="2988" y="624"/>
                    <a:pt x="2988" y="624"/>
                  </a:cubicBezTo>
                  <a:cubicBezTo>
                    <a:pt x="3000" y="642"/>
                    <a:pt x="3024" y="671"/>
                    <a:pt x="3024" y="696"/>
                  </a:cubicBezTo>
                  <a:cubicBezTo>
                    <a:pt x="3024" y="763"/>
                    <a:pt x="2883" y="806"/>
                    <a:pt x="2832" y="840"/>
                  </a:cubicBezTo>
                  <a:cubicBezTo>
                    <a:pt x="2768" y="936"/>
                    <a:pt x="2852" y="820"/>
                    <a:pt x="2772" y="900"/>
                  </a:cubicBezTo>
                  <a:cubicBezTo>
                    <a:pt x="2762" y="910"/>
                    <a:pt x="2760" y="928"/>
                    <a:pt x="2748" y="936"/>
                  </a:cubicBezTo>
                  <a:cubicBezTo>
                    <a:pt x="2724" y="952"/>
                    <a:pt x="2692" y="951"/>
                    <a:pt x="2664" y="960"/>
                  </a:cubicBezTo>
                  <a:cubicBezTo>
                    <a:pt x="2634" y="1051"/>
                    <a:pt x="2655" y="1012"/>
                    <a:pt x="2604" y="1080"/>
                  </a:cubicBezTo>
                  <a:cubicBezTo>
                    <a:pt x="2574" y="1171"/>
                    <a:pt x="2536" y="1171"/>
                    <a:pt x="2448" y="1200"/>
                  </a:cubicBezTo>
                  <a:cubicBezTo>
                    <a:pt x="2424" y="1208"/>
                    <a:pt x="2400" y="1216"/>
                    <a:pt x="2376" y="1224"/>
                  </a:cubicBezTo>
                  <a:cubicBezTo>
                    <a:pt x="2364" y="1228"/>
                    <a:pt x="2340" y="1236"/>
                    <a:pt x="2340" y="1236"/>
                  </a:cubicBezTo>
                  <a:cubicBezTo>
                    <a:pt x="2331" y="1264"/>
                    <a:pt x="2332" y="1296"/>
                    <a:pt x="2316" y="1320"/>
                  </a:cubicBezTo>
                  <a:cubicBezTo>
                    <a:pt x="2293" y="1355"/>
                    <a:pt x="2217" y="1361"/>
                    <a:pt x="2184" y="1368"/>
                  </a:cubicBezTo>
                  <a:cubicBezTo>
                    <a:pt x="2155" y="1454"/>
                    <a:pt x="2181" y="1426"/>
                    <a:pt x="2124" y="1464"/>
                  </a:cubicBezTo>
                  <a:cubicBezTo>
                    <a:pt x="2143" y="1559"/>
                    <a:pt x="2131" y="1561"/>
                    <a:pt x="2064" y="1620"/>
                  </a:cubicBezTo>
                  <a:cubicBezTo>
                    <a:pt x="1967" y="1706"/>
                    <a:pt x="2030" y="1679"/>
                    <a:pt x="1956" y="1704"/>
                  </a:cubicBezTo>
                  <a:cubicBezTo>
                    <a:pt x="1903" y="1783"/>
                    <a:pt x="1901" y="1781"/>
                    <a:pt x="1824" y="1824"/>
                  </a:cubicBezTo>
                  <a:cubicBezTo>
                    <a:pt x="1799" y="1838"/>
                    <a:pt x="1776" y="1856"/>
                    <a:pt x="1752" y="1872"/>
                  </a:cubicBezTo>
                  <a:cubicBezTo>
                    <a:pt x="1731" y="1886"/>
                    <a:pt x="1569" y="1904"/>
                    <a:pt x="1536" y="1908"/>
                  </a:cubicBezTo>
                  <a:cubicBezTo>
                    <a:pt x="1472" y="1887"/>
                    <a:pt x="1420" y="1845"/>
                    <a:pt x="1356" y="1824"/>
                  </a:cubicBezTo>
                  <a:cubicBezTo>
                    <a:pt x="1304" y="1841"/>
                    <a:pt x="1264" y="1825"/>
                    <a:pt x="1212" y="1812"/>
                  </a:cubicBezTo>
                  <a:cubicBezTo>
                    <a:pt x="1170" y="1784"/>
                    <a:pt x="1156" y="1764"/>
                    <a:pt x="1140" y="1716"/>
                  </a:cubicBezTo>
                  <a:cubicBezTo>
                    <a:pt x="1144" y="1696"/>
                    <a:pt x="1154" y="1676"/>
                    <a:pt x="1152" y="1656"/>
                  </a:cubicBezTo>
                  <a:cubicBezTo>
                    <a:pt x="1143" y="1552"/>
                    <a:pt x="1049" y="1538"/>
                    <a:pt x="972" y="1500"/>
                  </a:cubicBezTo>
                  <a:cubicBezTo>
                    <a:pt x="977" y="1485"/>
                    <a:pt x="1016" y="1417"/>
                    <a:pt x="984" y="1392"/>
                  </a:cubicBezTo>
                  <a:cubicBezTo>
                    <a:pt x="971" y="1382"/>
                    <a:pt x="952" y="1384"/>
                    <a:pt x="936" y="1380"/>
                  </a:cubicBezTo>
                  <a:cubicBezTo>
                    <a:pt x="916" y="1376"/>
                    <a:pt x="896" y="1372"/>
                    <a:pt x="876" y="1368"/>
                  </a:cubicBezTo>
                  <a:cubicBezTo>
                    <a:pt x="864" y="1360"/>
                    <a:pt x="848" y="1356"/>
                    <a:pt x="840" y="1344"/>
                  </a:cubicBezTo>
                  <a:cubicBezTo>
                    <a:pt x="769" y="1230"/>
                    <a:pt x="861" y="1302"/>
                    <a:pt x="780" y="1248"/>
                  </a:cubicBezTo>
                  <a:cubicBezTo>
                    <a:pt x="729" y="1265"/>
                    <a:pt x="704" y="1253"/>
                    <a:pt x="660" y="1224"/>
                  </a:cubicBezTo>
                  <a:cubicBezTo>
                    <a:pt x="652" y="1212"/>
                    <a:pt x="650" y="1192"/>
                    <a:pt x="636" y="1188"/>
                  </a:cubicBezTo>
                  <a:cubicBezTo>
                    <a:pt x="598" y="1177"/>
                    <a:pt x="534" y="1216"/>
                    <a:pt x="504" y="1236"/>
                  </a:cubicBezTo>
                  <a:cubicBezTo>
                    <a:pt x="488" y="1301"/>
                    <a:pt x="478" y="1342"/>
                    <a:pt x="420" y="1380"/>
                  </a:cubicBezTo>
                  <a:cubicBezTo>
                    <a:pt x="412" y="1392"/>
                    <a:pt x="406" y="1406"/>
                    <a:pt x="396" y="1416"/>
                  </a:cubicBezTo>
                  <a:cubicBezTo>
                    <a:pt x="386" y="1426"/>
                    <a:pt x="369" y="1429"/>
                    <a:pt x="360" y="1440"/>
                  </a:cubicBezTo>
                  <a:cubicBezTo>
                    <a:pt x="313" y="1498"/>
                    <a:pt x="391" y="1462"/>
                    <a:pt x="312" y="1488"/>
                  </a:cubicBezTo>
                  <a:cubicBezTo>
                    <a:pt x="312" y="1488"/>
                    <a:pt x="236" y="1420"/>
                    <a:pt x="252" y="1500"/>
                  </a:cubicBezTo>
                  <a:cubicBezTo>
                    <a:pt x="255" y="1514"/>
                    <a:pt x="275" y="1518"/>
                    <a:pt x="288" y="1524"/>
                  </a:cubicBezTo>
                  <a:cubicBezTo>
                    <a:pt x="311" y="1534"/>
                    <a:pt x="360" y="1548"/>
                    <a:pt x="360" y="1548"/>
                  </a:cubicBezTo>
                  <a:cubicBezTo>
                    <a:pt x="338" y="1614"/>
                    <a:pt x="343" y="1602"/>
                    <a:pt x="288" y="1632"/>
                  </a:cubicBezTo>
                  <a:cubicBezTo>
                    <a:pt x="145" y="1711"/>
                    <a:pt x="294" y="1667"/>
                    <a:pt x="72" y="1716"/>
                  </a:cubicBezTo>
                  <a:cubicBezTo>
                    <a:pt x="48" y="1721"/>
                    <a:pt x="0" y="1728"/>
                    <a:pt x="0" y="1728"/>
                  </a:cubicBezTo>
                </a:path>
              </a:pathLst>
            </a:custGeom>
            <a:noFill/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4" name="任意多边形 19473"/>
            <p:cNvSpPr/>
            <p:nvPr/>
          </p:nvSpPr>
          <p:spPr>
            <a:xfrm>
              <a:off x="3648" y="12"/>
              <a:ext cx="816" cy="1860"/>
            </a:xfrm>
            <a:custGeom>
              <a:avLst/>
              <a:gdLst/>
              <a:ahLst/>
              <a:cxnLst/>
              <a:rect l="0" t="0" r="0" b="0"/>
              <a:pathLst>
                <a:path w="816" h="1860">
                  <a:moveTo>
                    <a:pt x="0" y="0"/>
                  </a:moveTo>
                  <a:cubicBezTo>
                    <a:pt x="4" y="100"/>
                    <a:pt x="5" y="200"/>
                    <a:pt x="12" y="300"/>
                  </a:cubicBezTo>
                  <a:cubicBezTo>
                    <a:pt x="16" y="357"/>
                    <a:pt x="55" y="404"/>
                    <a:pt x="72" y="456"/>
                  </a:cubicBezTo>
                  <a:cubicBezTo>
                    <a:pt x="79" y="538"/>
                    <a:pt x="65" y="642"/>
                    <a:pt x="156" y="672"/>
                  </a:cubicBezTo>
                  <a:cubicBezTo>
                    <a:pt x="230" y="746"/>
                    <a:pt x="269" y="741"/>
                    <a:pt x="372" y="756"/>
                  </a:cubicBezTo>
                  <a:cubicBezTo>
                    <a:pt x="417" y="771"/>
                    <a:pt x="447" y="801"/>
                    <a:pt x="492" y="816"/>
                  </a:cubicBezTo>
                  <a:cubicBezTo>
                    <a:pt x="500" y="828"/>
                    <a:pt x="506" y="842"/>
                    <a:pt x="516" y="852"/>
                  </a:cubicBezTo>
                  <a:cubicBezTo>
                    <a:pt x="526" y="862"/>
                    <a:pt x="543" y="865"/>
                    <a:pt x="552" y="876"/>
                  </a:cubicBezTo>
                  <a:cubicBezTo>
                    <a:pt x="552" y="876"/>
                    <a:pt x="612" y="966"/>
                    <a:pt x="624" y="984"/>
                  </a:cubicBezTo>
                  <a:cubicBezTo>
                    <a:pt x="633" y="998"/>
                    <a:pt x="650" y="1007"/>
                    <a:pt x="660" y="1020"/>
                  </a:cubicBezTo>
                  <a:cubicBezTo>
                    <a:pt x="690" y="1059"/>
                    <a:pt x="715" y="1101"/>
                    <a:pt x="744" y="1140"/>
                  </a:cubicBezTo>
                  <a:cubicBezTo>
                    <a:pt x="798" y="1303"/>
                    <a:pt x="737" y="1101"/>
                    <a:pt x="780" y="1344"/>
                  </a:cubicBezTo>
                  <a:cubicBezTo>
                    <a:pt x="784" y="1369"/>
                    <a:pt x="796" y="1392"/>
                    <a:pt x="804" y="1416"/>
                  </a:cubicBezTo>
                  <a:cubicBezTo>
                    <a:pt x="808" y="1428"/>
                    <a:pt x="816" y="1452"/>
                    <a:pt x="816" y="1452"/>
                  </a:cubicBezTo>
                  <a:cubicBezTo>
                    <a:pt x="812" y="1464"/>
                    <a:pt x="810" y="1477"/>
                    <a:pt x="804" y="1488"/>
                  </a:cubicBezTo>
                  <a:cubicBezTo>
                    <a:pt x="790" y="1513"/>
                    <a:pt x="756" y="1560"/>
                    <a:pt x="756" y="1560"/>
                  </a:cubicBezTo>
                  <a:cubicBezTo>
                    <a:pt x="687" y="1537"/>
                    <a:pt x="622" y="1557"/>
                    <a:pt x="564" y="1596"/>
                  </a:cubicBezTo>
                  <a:cubicBezTo>
                    <a:pt x="532" y="1644"/>
                    <a:pt x="508" y="1666"/>
                    <a:pt x="456" y="1692"/>
                  </a:cubicBezTo>
                  <a:cubicBezTo>
                    <a:pt x="485" y="1780"/>
                    <a:pt x="486" y="1739"/>
                    <a:pt x="468" y="1812"/>
                  </a:cubicBezTo>
                  <a:cubicBezTo>
                    <a:pt x="472" y="1828"/>
                    <a:pt x="480" y="1860"/>
                    <a:pt x="480" y="1860"/>
                  </a:cubicBezTo>
                </a:path>
              </a:pathLst>
            </a:custGeom>
            <a:noFill/>
            <a:ln w="762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任意多边形 19474"/>
            <p:cNvSpPr/>
            <p:nvPr/>
          </p:nvSpPr>
          <p:spPr>
            <a:xfrm>
              <a:off x="3232" y="1872"/>
              <a:ext cx="944" cy="1596"/>
            </a:xfrm>
            <a:custGeom>
              <a:avLst/>
              <a:gdLst/>
              <a:ahLst/>
              <a:cxnLst/>
              <a:rect l="0" t="0" r="0" b="0"/>
              <a:pathLst>
                <a:path w="944" h="1596">
                  <a:moveTo>
                    <a:pt x="944" y="0"/>
                  </a:moveTo>
                  <a:cubicBezTo>
                    <a:pt x="932" y="4"/>
                    <a:pt x="918" y="4"/>
                    <a:pt x="908" y="12"/>
                  </a:cubicBezTo>
                  <a:cubicBezTo>
                    <a:pt x="868" y="44"/>
                    <a:pt x="888" y="100"/>
                    <a:pt x="848" y="132"/>
                  </a:cubicBezTo>
                  <a:cubicBezTo>
                    <a:pt x="838" y="140"/>
                    <a:pt x="823" y="138"/>
                    <a:pt x="812" y="144"/>
                  </a:cubicBezTo>
                  <a:cubicBezTo>
                    <a:pt x="799" y="150"/>
                    <a:pt x="732" y="199"/>
                    <a:pt x="728" y="204"/>
                  </a:cubicBezTo>
                  <a:cubicBezTo>
                    <a:pt x="709" y="226"/>
                    <a:pt x="704" y="260"/>
                    <a:pt x="680" y="276"/>
                  </a:cubicBezTo>
                  <a:cubicBezTo>
                    <a:pt x="668" y="284"/>
                    <a:pt x="657" y="294"/>
                    <a:pt x="644" y="300"/>
                  </a:cubicBezTo>
                  <a:cubicBezTo>
                    <a:pt x="621" y="310"/>
                    <a:pt x="572" y="324"/>
                    <a:pt x="572" y="324"/>
                  </a:cubicBezTo>
                  <a:cubicBezTo>
                    <a:pt x="564" y="397"/>
                    <a:pt x="554" y="469"/>
                    <a:pt x="536" y="540"/>
                  </a:cubicBezTo>
                  <a:cubicBezTo>
                    <a:pt x="530" y="565"/>
                    <a:pt x="512" y="612"/>
                    <a:pt x="512" y="612"/>
                  </a:cubicBezTo>
                  <a:cubicBezTo>
                    <a:pt x="508" y="648"/>
                    <a:pt x="511" y="686"/>
                    <a:pt x="500" y="720"/>
                  </a:cubicBezTo>
                  <a:cubicBezTo>
                    <a:pt x="491" y="747"/>
                    <a:pt x="468" y="768"/>
                    <a:pt x="452" y="792"/>
                  </a:cubicBezTo>
                  <a:cubicBezTo>
                    <a:pt x="436" y="816"/>
                    <a:pt x="428" y="848"/>
                    <a:pt x="404" y="864"/>
                  </a:cubicBezTo>
                  <a:cubicBezTo>
                    <a:pt x="383" y="878"/>
                    <a:pt x="319" y="917"/>
                    <a:pt x="296" y="924"/>
                  </a:cubicBezTo>
                  <a:cubicBezTo>
                    <a:pt x="249" y="938"/>
                    <a:pt x="200" y="938"/>
                    <a:pt x="152" y="948"/>
                  </a:cubicBezTo>
                  <a:cubicBezTo>
                    <a:pt x="144" y="972"/>
                    <a:pt x="136" y="996"/>
                    <a:pt x="128" y="1020"/>
                  </a:cubicBezTo>
                  <a:cubicBezTo>
                    <a:pt x="124" y="1032"/>
                    <a:pt x="116" y="1056"/>
                    <a:pt x="116" y="1056"/>
                  </a:cubicBezTo>
                  <a:cubicBezTo>
                    <a:pt x="112" y="1084"/>
                    <a:pt x="120" y="1117"/>
                    <a:pt x="104" y="1140"/>
                  </a:cubicBezTo>
                  <a:cubicBezTo>
                    <a:pt x="81" y="1173"/>
                    <a:pt x="27" y="1177"/>
                    <a:pt x="8" y="1212"/>
                  </a:cubicBezTo>
                  <a:cubicBezTo>
                    <a:pt x="0" y="1227"/>
                    <a:pt x="29" y="1240"/>
                    <a:pt x="44" y="1248"/>
                  </a:cubicBezTo>
                  <a:cubicBezTo>
                    <a:pt x="62" y="1257"/>
                    <a:pt x="84" y="1256"/>
                    <a:pt x="104" y="1260"/>
                  </a:cubicBezTo>
                  <a:cubicBezTo>
                    <a:pt x="157" y="1295"/>
                    <a:pt x="145" y="1312"/>
                    <a:pt x="164" y="1368"/>
                  </a:cubicBezTo>
                  <a:cubicBezTo>
                    <a:pt x="163" y="1374"/>
                    <a:pt x="147" y="1495"/>
                    <a:pt x="140" y="1512"/>
                  </a:cubicBezTo>
                  <a:cubicBezTo>
                    <a:pt x="132" y="1530"/>
                    <a:pt x="116" y="1544"/>
                    <a:pt x="104" y="1560"/>
                  </a:cubicBezTo>
                  <a:cubicBezTo>
                    <a:pt x="96" y="1572"/>
                    <a:pt x="80" y="1596"/>
                    <a:pt x="80" y="1596"/>
                  </a:cubicBez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任意多边形 19475"/>
            <p:cNvSpPr/>
            <p:nvPr/>
          </p:nvSpPr>
          <p:spPr>
            <a:xfrm>
              <a:off x="20" y="12"/>
              <a:ext cx="2236" cy="326"/>
            </a:xfrm>
            <a:custGeom>
              <a:avLst/>
              <a:gdLst/>
              <a:ahLst/>
              <a:cxnLst/>
              <a:rect l="0" t="0" r="0" b="0"/>
              <a:pathLst>
                <a:path w="2236" h="326">
                  <a:moveTo>
                    <a:pt x="2236" y="0"/>
                  </a:moveTo>
                  <a:cubicBezTo>
                    <a:pt x="2202" y="51"/>
                    <a:pt x="2222" y="65"/>
                    <a:pt x="2164" y="84"/>
                  </a:cubicBezTo>
                  <a:cubicBezTo>
                    <a:pt x="2124" y="71"/>
                    <a:pt x="2084" y="61"/>
                    <a:pt x="2044" y="48"/>
                  </a:cubicBezTo>
                  <a:cubicBezTo>
                    <a:pt x="2028" y="52"/>
                    <a:pt x="2008" y="48"/>
                    <a:pt x="1996" y="60"/>
                  </a:cubicBezTo>
                  <a:cubicBezTo>
                    <a:pt x="1975" y="81"/>
                    <a:pt x="1996" y="127"/>
                    <a:pt x="1972" y="144"/>
                  </a:cubicBezTo>
                  <a:cubicBezTo>
                    <a:pt x="1951" y="159"/>
                    <a:pt x="1900" y="168"/>
                    <a:pt x="1900" y="168"/>
                  </a:cubicBezTo>
                  <a:cubicBezTo>
                    <a:pt x="1896" y="180"/>
                    <a:pt x="1898" y="197"/>
                    <a:pt x="1888" y="204"/>
                  </a:cubicBezTo>
                  <a:cubicBezTo>
                    <a:pt x="1867" y="219"/>
                    <a:pt x="1816" y="228"/>
                    <a:pt x="1816" y="228"/>
                  </a:cubicBezTo>
                  <a:cubicBezTo>
                    <a:pt x="1804" y="224"/>
                    <a:pt x="1791" y="222"/>
                    <a:pt x="1780" y="216"/>
                  </a:cubicBezTo>
                  <a:cubicBezTo>
                    <a:pt x="1755" y="202"/>
                    <a:pt x="1708" y="168"/>
                    <a:pt x="1708" y="168"/>
                  </a:cubicBezTo>
                  <a:cubicBezTo>
                    <a:pt x="1653" y="251"/>
                    <a:pt x="1687" y="231"/>
                    <a:pt x="1624" y="252"/>
                  </a:cubicBezTo>
                  <a:cubicBezTo>
                    <a:pt x="1612" y="248"/>
                    <a:pt x="1594" y="251"/>
                    <a:pt x="1588" y="240"/>
                  </a:cubicBezTo>
                  <a:cubicBezTo>
                    <a:pt x="1582" y="229"/>
                    <a:pt x="1600" y="217"/>
                    <a:pt x="1600" y="204"/>
                  </a:cubicBezTo>
                  <a:cubicBezTo>
                    <a:pt x="1600" y="191"/>
                    <a:pt x="1595" y="179"/>
                    <a:pt x="1588" y="168"/>
                  </a:cubicBezTo>
                  <a:cubicBezTo>
                    <a:pt x="1562" y="129"/>
                    <a:pt x="1554" y="133"/>
                    <a:pt x="1516" y="120"/>
                  </a:cubicBezTo>
                  <a:cubicBezTo>
                    <a:pt x="1489" y="134"/>
                    <a:pt x="1456" y="137"/>
                    <a:pt x="1432" y="156"/>
                  </a:cubicBezTo>
                  <a:cubicBezTo>
                    <a:pt x="1421" y="165"/>
                    <a:pt x="1419" y="183"/>
                    <a:pt x="1408" y="192"/>
                  </a:cubicBezTo>
                  <a:cubicBezTo>
                    <a:pt x="1398" y="200"/>
                    <a:pt x="1383" y="198"/>
                    <a:pt x="1372" y="204"/>
                  </a:cubicBezTo>
                  <a:cubicBezTo>
                    <a:pt x="1347" y="218"/>
                    <a:pt x="1300" y="252"/>
                    <a:pt x="1300" y="252"/>
                  </a:cubicBezTo>
                  <a:cubicBezTo>
                    <a:pt x="1247" y="239"/>
                    <a:pt x="1230" y="228"/>
                    <a:pt x="1168" y="252"/>
                  </a:cubicBezTo>
                  <a:cubicBezTo>
                    <a:pt x="1141" y="262"/>
                    <a:pt x="1096" y="300"/>
                    <a:pt x="1096" y="300"/>
                  </a:cubicBezTo>
                  <a:cubicBezTo>
                    <a:pt x="1072" y="292"/>
                    <a:pt x="1048" y="284"/>
                    <a:pt x="1024" y="276"/>
                  </a:cubicBezTo>
                  <a:cubicBezTo>
                    <a:pt x="1012" y="272"/>
                    <a:pt x="935" y="318"/>
                    <a:pt x="916" y="324"/>
                  </a:cubicBezTo>
                  <a:cubicBezTo>
                    <a:pt x="797" y="304"/>
                    <a:pt x="746" y="296"/>
                    <a:pt x="604" y="288"/>
                  </a:cubicBezTo>
                  <a:cubicBezTo>
                    <a:pt x="600" y="276"/>
                    <a:pt x="603" y="258"/>
                    <a:pt x="592" y="252"/>
                  </a:cubicBezTo>
                  <a:cubicBezTo>
                    <a:pt x="581" y="246"/>
                    <a:pt x="569" y="264"/>
                    <a:pt x="556" y="264"/>
                  </a:cubicBezTo>
                  <a:cubicBezTo>
                    <a:pt x="543" y="264"/>
                    <a:pt x="531" y="258"/>
                    <a:pt x="520" y="252"/>
                  </a:cubicBezTo>
                  <a:cubicBezTo>
                    <a:pt x="467" y="226"/>
                    <a:pt x="417" y="195"/>
                    <a:pt x="364" y="168"/>
                  </a:cubicBezTo>
                  <a:cubicBezTo>
                    <a:pt x="353" y="276"/>
                    <a:pt x="381" y="326"/>
                    <a:pt x="268" y="288"/>
                  </a:cubicBezTo>
                  <a:cubicBezTo>
                    <a:pt x="264" y="276"/>
                    <a:pt x="267" y="259"/>
                    <a:pt x="256" y="252"/>
                  </a:cubicBezTo>
                  <a:cubicBezTo>
                    <a:pt x="213" y="225"/>
                    <a:pt x="92" y="220"/>
                    <a:pt x="52" y="216"/>
                  </a:cubicBezTo>
                  <a:cubicBezTo>
                    <a:pt x="48" y="228"/>
                    <a:pt x="46" y="241"/>
                    <a:pt x="40" y="252"/>
                  </a:cubicBezTo>
                  <a:cubicBezTo>
                    <a:pt x="20" y="291"/>
                    <a:pt x="0" y="288"/>
                    <a:pt x="28" y="288"/>
                  </a:cubicBez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7" name="任意多边形 19476"/>
            <p:cNvSpPr/>
            <p:nvPr/>
          </p:nvSpPr>
          <p:spPr>
            <a:xfrm>
              <a:off x="1512" y="2244"/>
              <a:ext cx="210" cy="475"/>
            </a:xfrm>
            <a:custGeom>
              <a:avLst/>
              <a:gdLst/>
              <a:ahLst/>
              <a:cxnLst/>
              <a:rect l="0" t="0" r="0" b="0"/>
              <a:pathLst>
                <a:path w="210" h="475">
                  <a:moveTo>
                    <a:pt x="84" y="24"/>
                  </a:moveTo>
                  <a:cubicBezTo>
                    <a:pt x="80" y="48"/>
                    <a:pt x="83" y="74"/>
                    <a:pt x="72" y="96"/>
                  </a:cubicBezTo>
                  <a:cubicBezTo>
                    <a:pt x="66" y="109"/>
                    <a:pt x="38" y="106"/>
                    <a:pt x="36" y="120"/>
                  </a:cubicBezTo>
                  <a:cubicBezTo>
                    <a:pt x="33" y="145"/>
                    <a:pt x="60" y="192"/>
                    <a:pt x="60" y="192"/>
                  </a:cubicBezTo>
                  <a:cubicBezTo>
                    <a:pt x="56" y="204"/>
                    <a:pt x="54" y="217"/>
                    <a:pt x="48" y="228"/>
                  </a:cubicBezTo>
                  <a:cubicBezTo>
                    <a:pt x="34" y="253"/>
                    <a:pt x="0" y="300"/>
                    <a:pt x="0" y="300"/>
                  </a:cubicBezTo>
                  <a:cubicBezTo>
                    <a:pt x="11" y="388"/>
                    <a:pt x="4" y="410"/>
                    <a:pt x="72" y="456"/>
                  </a:cubicBezTo>
                  <a:cubicBezTo>
                    <a:pt x="112" y="452"/>
                    <a:pt x="167" y="475"/>
                    <a:pt x="192" y="444"/>
                  </a:cubicBezTo>
                  <a:cubicBezTo>
                    <a:pt x="210" y="421"/>
                    <a:pt x="120" y="396"/>
                    <a:pt x="120" y="396"/>
                  </a:cubicBezTo>
                  <a:cubicBezTo>
                    <a:pt x="140" y="337"/>
                    <a:pt x="117" y="321"/>
                    <a:pt x="180" y="300"/>
                  </a:cubicBezTo>
                  <a:cubicBezTo>
                    <a:pt x="168" y="296"/>
                    <a:pt x="157" y="288"/>
                    <a:pt x="144" y="288"/>
                  </a:cubicBezTo>
                  <a:cubicBezTo>
                    <a:pt x="131" y="288"/>
                    <a:pt x="120" y="302"/>
                    <a:pt x="108" y="300"/>
                  </a:cubicBezTo>
                  <a:cubicBezTo>
                    <a:pt x="94" y="298"/>
                    <a:pt x="84" y="284"/>
                    <a:pt x="72" y="276"/>
                  </a:cubicBezTo>
                  <a:cubicBezTo>
                    <a:pt x="84" y="272"/>
                    <a:pt x="102" y="275"/>
                    <a:pt x="108" y="264"/>
                  </a:cubicBezTo>
                  <a:cubicBezTo>
                    <a:pt x="114" y="253"/>
                    <a:pt x="96" y="241"/>
                    <a:pt x="96" y="228"/>
                  </a:cubicBezTo>
                  <a:cubicBezTo>
                    <a:pt x="96" y="172"/>
                    <a:pt x="114" y="129"/>
                    <a:pt x="144" y="84"/>
                  </a:cubicBezTo>
                  <a:cubicBezTo>
                    <a:pt x="136" y="60"/>
                    <a:pt x="128" y="36"/>
                    <a:pt x="120" y="12"/>
                  </a:cubicBezTo>
                  <a:cubicBezTo>
                    <a:pt x="116" y="0"/>
                    <a:pt x="84" y="24"/>
                    <a:pt x="84" y="24"/>
                  </a:cubicBezTo>
                  <a:close/>
                </a:path>
              </a:pathLst>
            </a:cu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8" name="椭圆 19477"/>
            <p:cNvSpPr/>
            <p:nvPr/>
          </p:nvSpPr>
          <p:spPr>
            <a:xfrm>
              <a:off x="2256" y="1488"/>
              <a:ext cx="48" cy="48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9" name="椭圆 19478"/>
            <p:cNvSpPr/>
            <p:nvPr/>
          </p:nvSpPr>
          <p:spPr>
            <a:xfrm>
              <a:off x="2112" y="1584"/>
              <a:ext cx="96" cy="9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0" name="椭圆 19479"/>
            <p:cNvSpPr/>
            <p:nvPr/>
          </p:nvSpPr>
          <p:spPr>
            <a:xfrm>
              <a:off x="816" y="1632"/>
              <a:ext cx="96" cy="9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1" name="椭圆 19480"/>
            <p:cNvSpPr/>
            <p:nvPr/>
          </p:nvSpPr>
          <p:spPr>
            <a:xfrm>
              <a:off x="432" y="1584"/>
              <a:ext cx="96" cy="9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2" name="椭圆 19481"/>
            <p:cNvSpPr/>
            <p:nvPr/>
          </p:nvSpPr>
          <p:spPr>
            <a:xfrm>
              <a:off x="384" y="1440"/>
              <a:ext cx="96" cy="144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3" name="椭圆 19482"/>
            <p:cNvSpPr/>
            <p:nvPr/>
          </p:nvSpPr>
          <p:spPr>
            <a:xfrm>
              <a:off x="2304" y="576"/>
              <a:ext cx="96" cy="144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4" name="椭圆 19483"/>
            <p:cNvSpPr/>
            <p:nvPr/>
          </p:nvSpPr>
          <p:spPr>
            <a:xfrm>
              <a:off x="1968" y="84"/>
              <a:ext cx="96" cy="108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5" name="椭圆 19484"/>
            <p:cNvSpPr/>
            <p:nvPr/>
          </p:nvSpPr>
          <p:spPr>
            <a:xfrm>
              <a:off x="3264" y="480"/>
              <a:ext cx="144" cy="144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endParaRPr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9486" name="椭圆 19485"/>
            <p:cNvSpPr/>
            <p:nvPr/>
          </p:nvSpPr>
          <p:spPr>
            <a:xfrm>
              <a:off x="3072" y="432"/>
              <a:ext cx="96" cy="9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7" name="椭圆 19486"/>
            <p:cNvSpPr/>
            <p:nvPr/>
          </p:nvSpPr>
          <p:spPr>
            <a:xfrm>
              <a:off x="3600" y="240"/>
              <a:ext cx="96" cy="144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椭圆 19487"/>
            <p:cNvSpPr/>
            <p:nvPr/>
          </p:nvSpPr>
          <p:spPr>
            <a:xfrm>
              <a:off x="3936" y="624"/>
              <a:ext cx="96" cy="9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9" name="椭圆 19488"/>
            <p:cNvSpPr/>
            <p:nvPr/>
          </p:nvSpPr>
          <p:spPr>
            <a:xfrm>
              <a:off x="4320" y="960"/>
              <a:ext cx="96" cy="9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0" name="椭圆 19489"/>
            <p:cNvSpPr/>
            <p:nvPr/>
          </p:nvSpPr>
          <p:spPr>
            <a:xfrm>
              <a:off x="4848" y="1056"/>
              <a:ext cx="96" cy="9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1" name="椭圆 19490"/>
            <p:cNvSpPr/>
            <p:nvPr/>
          </p:nvSpPr>
          <p:spPr>
            <a:xfrm>
              <a:off x="4800" y="2016"/>
              <a:ext cx="96" cy="9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2" name="椭圆 19491"/>
            <p:cNvSpPr/>
            <p:nvPr/>
          </p:nvSpPr>
          <p:spPr>
            <a:xfrm>
              <a:off x="3984" y="177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3" name="椭圆 19492"/>
            <p:cNvSpPr/>
            <p:nvPr/>
          </p:nvSpPr>
          <p:spPr>
            <a:xfrm>
              <a:off x="1488" y="2256"/>
              <a:ext cx="96" cy="9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94" name="组合 19493"/>
          <p:cNvGrpSpPr/>
          <p:nvPr/>
        </p:nvGrpSpPr>
        <p:grpSpPr>
          <a:xfrm>
            <a:off x="5754688" y="1028700"/>
            <a:ext cx="2398712" cy="2647950"/>
            <a:chOff x="3625" y="648"/>
            <a:chExt cx="1511" cy="1668"/>
          </a:xfrm>
        </p:grpSpPr>
        <p:sp>
          <p:nvSpPr>
            <p:cNvPr id="19495" name="任意多边形 19494"/>
            <p:cNvSpPr/>
            <p:nvPr/>
          </p:nvSpPr>
          <p:spPr>
            <a:xfrm>
              <a:off x="3625" y="648"/>
              <a:ext cx="1437" cy="816"/>
            </a:xfrm>
            <a:custGeom>
              <a:avLst/>
              <a:gdLst/>
              <a:ahLst/>
              <a:cxnLst/>
              <a:rect l="0" t="0" r="0" b="0"/>
              <a:pathLst>
                <a:path w="1437" h="816">
                  <a:moveTo>
                    <a:pt x="35" y="144"/>
                  </a:moveTo>
                  <a:cubicBezTo>
                    <a:pt x="3" y="239"/>
                    <a:pt x="0" y="215"/>
                    <a:pt x="23" y="336"/>
                  </a:cubicBezTo>
                  <a:cubicBezTo>
                    <a:pt x="28" y="361"/>
                    <a:pt x="26" y="394"/>
                    <a:pt x="47" y="408"/>
                  </a:cubicBezTo>
                  <a:cubicBezTo>
                    <a:pt x="140" y="470"/>
                    <a:pt x="92" y="447"/>
                    <a:pt x="191" y="480"/>
                  </a:cubicBezTo>
                  <a:cubicBezTo>
                    <a:pt x="203" y="484"/>
                    <a:pt x="227" y="492"/>
                    <a:pt x="227" y="492"/>
                  </a:cubicBezTo>
                  <a:cubicBezTo>
                    <a:pt x="329" y="458"/>
                    <a:pt x="287" y="468"/>
                    <a:pt x="359" y="396"/>
                  </a:cubicBezTo>
                  <a:cubicBezTo>
                    <a:pt x="389" y="306"/>
                    <a:pt x="348" y="417"/>
                    <a:pt x="395" y="324"/>
                  </a:cubicBezTo>
                  <a:cubicBezTo>
                    <a:pt x="401" y="313"/>
                    <a:pt x="398" y="297"/>
                    <a:pt x="407" y="288"/>
                  </a:cubicBezTo>
                  <a:cubicBezTo>
                    <a:pt x="427" y="268"/>
                    <a:pt x="479" y="240"/>
                    <a:pt x="479" y="240"/>
                  </a:cubicBezTo>
                  <a:cubicBezTo>
                    <a:pt x="503" y="248"/>
                    <a:pt x="534" y="255"/>
                    <a:pt x="551" y="276"/>
                  </a:cubicBezTo>
                  <a:cubicBezTo>
                    <a:pt x="617" y="359"/>
                    <a:pt x="496" y="267"/>
                    <a:pt x="599" y="336"/>
                  </a:cubicBezTo>
                  <a:cubicBezTo>
                    <a:pt x="607" y="348"/>
                    <a:pt x="613" y="362"/>
                    <a:pt x="623" y="372"/>
                  </a:cubicBezTo>
                  <a:cubicBezTo>
                    <a:pt x="633" y="382"/>
                    <a:pt x="650" y="385"/>
                    <a:pt x="659" y="396"/>
                  </a:cubicBezTo>
                  <a:cubicBezTo>
                    <a:pt x="725" y="479"/>
                    <a:pt x="604" y="387"/>
                    <a:pt x="707" y="456"/>
                  </a:cubicBezTo>
                  <a:cubicBezTo>
                    <a:pt x="776" y="559"/>
                    <a:pt x="684" y="438"/>
                    <a:pt x="767" y="504"/>
                  </a:cubicBezTo>
                  <a:cubicBezTo>
                    <a:pt x="778" y="513"/>
                    <a:pt x="785" y="527"/>
                    <a:pt x="791" y="540"/>
                  </a:cubicBezTo>
                  <a:cubicBezTo>
                    <a:pt x="797" y="551"/>
                    <a:pt x="793" y="569"/>
                    <a:pt x="803" y="576"/>
                  </a:cubicBezTo>
                  <a:cubicBezTo>
                    <a:pt x="824" y="591"/>
                    <a:pt x="875" y="600"/>
                    <a:pt x="875" y="600"/>
                  </a:cubicBezTo>
                  <a:cubicBezTo>
                    <a:pt x="879" y="612"/>
                    <a:pt x="877" y="629"/>
                    <a:pt x="887" y="636"/>
                  </a:cubicBezTo>
                  <a:cubicBezTo>
                    <a:pt x="931" y="667"/>
                    <a:pt x="1028" y="677"/>
                    <a:pt x="1079" y="684"/>
                  </a:cubicBezTo>
                  <a:cubicBezTo>
                    <a:pt x="1095" y="692"/>
                    <a:pt x="1110" y="702"/>
                    <a:pt x="1127" y="708"/>
                  </a:cubicBezTo>
                  <a:cubicBezTo>
                    <a:pt x="1142" y="714"/>
                    <a:pt x="1162" y="710"/>
                    <a:pt x="1175" y="720"/>
                  </a:cubicBezTo>
                  <a:cubicBezTo>
                    <a:pt x="1185" y="728"/>
                    <a:pt x="1180" y="745"/>
                    <a:pt x="1187" y="756"/>
                  </a:cubicBezTo>
                  <a:cubicBezTo>
                    <a:pt x="1205" y="784"/>
                    <a:pt x="1232" y="798"/>
                    <a:pt x="1259" y="816"/>
                  </a:cubicBezTo>
                  <a:cubicBezTo>
                    <a:pt x="1281" y="749"/>
                    <a:pt x="1312" y="754"/>
                    <a:pt x="1379" y="732"/>
                  </a:cubicBezTo>
                  <a:cubicBezTo>
                    <a:pt x="1391" y="728"/>
                    <a:pt x="1415" y="720"/>
                    <a:pt x="1415" y="720"/>
                  </a:cubicBezTo>
                  <a:cubicBezTo>
                    <a:pt x="1437" y="653"/>
                    <a:pt x="1436" y="674"/>
                    <a:pt x="1415" y="564"/>
                  </a:cubicBezTo>
                  <a:cubicBezTo>
                    <a:pt x="1410" y="539"/>
                    <a:pt x="1391" y="492"/>
                    <a:pt x="1391" y="492"/>
                  </a:cubicBezTo>
                  <a:cubicBezTo>
                    <a:pt x="1395" y="480"/>
                    <a:pt x="1409" y="467"/>
                    <a:pt x="1403" y="456"/>
                  </a:cubicBezTo>
                  <a:cubicBezTo>
                    <a:pt x="1397" y="445"/>
                    <a:pt x="1378" y="450"/>
                    <a:pt x="1367" y="444"/>
                  </a:cubicBezTo>
                  <a:cubicBezTo>
                    <a:pt x="1354" y="438"/>
                    <a:pt x="1343" y="428"/>
                    <a:pt x="1331" y="420"/>
                  </a:cubicBezTo>
                  <a:cubicBezTo>
                    <a:pt x="1303" y="378"/>
                    <a:pt x="1295" y="356"/>
                    <a:pt x="1235" y="336"/>
                  </a:cubicBezTo>
                  <a:cubicBezTo>
                    <a:pt x="1211" y="328"/>
                    <a:pt x="1184" y="326"/>
                    <a:pt x="1163" y="312"/>
                  </a:cubicBezTo>
                  <a:cubicBezTo>
                    <a:pt x="1139" y="296"/>
                    <a:pt x="1091" y="264"/>
                    <a:pt x="1091" y="264"/>
                  </a:cubicBezTo>
                  <a:cubicBezTo>
                    <a:pt x="1044" y="194"/>
                    <a:pt x="987" y="175"/>
                    <a:pt x="911" y="156"/>
                  </a:cubicBezTo>
                  <a:cubicBezTo>
                    <a:pt x="856" y="119"/>
                    <a:pt x="796" y="109"/>
                    <a:pt x="731" y="96"/>
                  </a:cubicBezTo>
                  <a:cubicBezTo>
                    <a:pt x="707" y="91"/>
                    <a:pt x="683" y="90"/>
                    <a:pt x="659" y="84"/>
                  </a:cubicBezTo>
                  <a:cubicBezTo>
                    <a:pt x="634" y="78"/>
                    <a:pt x="587" y="60"/>
                    <a:pt x="587" y="60"/>
                  </a:cubicBezTo>
                  <a:cubicBezTo>
                    <a:pt x="579" y="48"/>
                    <a:pt x="576" y="29"/>
                    <a:pt x="563" y="24"/>
                  </a:cubicBezTo>
                  <a:cubicBezTo>
                    <a:pt x="551" y="19"/>
                    <a:pt x="540" y="36"/>
                    <a:pt x="527" y="36"/>
                  </a:cubicBezTo>
                  <a:cubicBezTo>
                    <a:pt x="507" y="36"/>
                    <a:pt x="487" y="29"/>
                    <a:pt x="467" y="24"/>
                  </a:cubicBezTo>
                  <a:cubicBezTo>
                    <a:pt x="443" y="17"/>
                    <a:pt x="395" y="0"/>
                    <a:pt x="395" y="0"/>
                  </a:cubicBezTo>
                  <a:cubicBezTo>
                    <a:pt x="329" y="11"/>
                    <a:pt x="297" y="7"/>
                    <a:pt x="275" y="72"/>
                  </a:cubicBezTo>
                  <a:cubicBezTo>
                    <a:pt x="307" y="168"/>
                    <a:pt x="282" y="234"/>
                    <a:pt x="191" y="264"/>
                  </a:cubicBezTo>
                  <a:cubicBezTo>
                    <a:pt x="179" y="256"/>
                    <a:pt x="160" y="254"/>
                    <a:pt x="155" y="240"/>
                  </a:cubicBezTo>
                  <a:cubicBezTo>
                    <a:pt x="107" y="108"/>
                    <a:pt x="189" y="147"/>
                    <a:pt x="107" y="120"/>
                  </a:cubicBezTo>
                  <a:cubicBezTo>
                    <a:pt x="83" y="128"/>
                    <a:pt x="35" y="144"/>
                    <a:pt x="35" y="144"/>
                  </a:cubicBezTo>
                  <a:close/>
                </a:path>
              </a:pathLst>
            </a:custGeom>
            <a:solidFill>
              <a:srgbClr val="FF66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6" name="任意多边形 19495"/>
            <p:cNvSpPr/>
            <p:nvPr/>
          </p:nvSpPr>
          <p:spPr>
            <a:xfrm>
              <a:off x="3894" y="1428"/>
              <a:ext cx="1242" cy="888"/>
            </a:xfrm>
            <a:custGeom>
              <a:avLst/>
              <a:gdLst/>
              <a:ahLst/>
              <a:cxnLst/>
              <a:rect l="0" t="0" r="0" b="0"/>
              <a:pathLst>
                <a:path w="1242" h="888">
                  <a:moveTo>
                    <a:pt x="174" y="0"/>
                  </a:moveTo>
                  <a:cubicBezTo>
                    <a:pt x="166" y="12"/>
                    <a:pt x="160" y="26"/>
                    <a:pt x="150" y="36"/>
                  </a:cubicBezTo>
                  <a:cubicBezTo>
                    <a:pt x="140" y="46"/>
                    <a:pt x="122" y="48"/>
                    <a:pt x="114" y="60"/>
                  </a:cubicBezTo>
                  <a:cubicBezTo>
                    <a:pt x="105" y="74"/>
                    <a:pt x="107" y="92"/>
                    <a:pt x="102" y="108"/>
                  </a:cubicBezTo>
                  <a:cubicBezTo>
                    <a:pt x="95" y="132"/>
                    <a:pt x="78" y="180"/>
                    <a:pt x="78" y="180"/>
                  </a:cubicBezTo>
                  <a:cubicBezTo>
                    <a:pt x="74" y="252"/>
                    <a:pt x="75" y="324"/>
                    <a:pt x="66" y="396"/>
                  </a:cubicBezTo>
                  <a:cubicBezTo>
                    <a:pt x="59" y="452"/>
                    <a:pt x="28" y="518"/>
                    <a:pt x="18" y="576"/>
                  </a:cubicBezTo>
                  <a:cubicBezTo>
                    <a:pt x="29" y="709"/>
                    <a:pt x="0" y="722"/>
                    <a:pt x="102" y="756"/>
                  </a:cubicBezTo>
                  <a:cubicBezTo>
                    <a:pt x="158" y="737"/>
                    <a:pt x="203" y="702"/>
                    <a:pt x="258" y="684"/>
                  </a:cubicBezTo>
                  <a:cubicBezTo>
                    <a:pt x="290" y="692"/>
                    <a:pt x="322" y="700"/>
                    <a:pt x="354" y="708"/>
                  </a:cubicBezTo>
                  <a:cubicBezTo>
                    <a:pt x="368" y="711"/>
                    <a:pt x="376" y="729"/>
                    <a:pt x="390" y="732"/>
                  </a:cubicBezTo>
                  <a:cubicBezTo>
                    <a:pt x="429" y="741"/>
                    <a:pt x="470" y="740"/>
                    <a:pt x="510" y="744"/>
                  </a:cubicBezTo>
                  <a:cubicBezTo>
                    <a:pt x="556" y="813"/>
                    <a:pt x="617" y="795"/>
                    <a:pt x="702" y="804"/>
                  </a:cubicBezTo>
                  <a:cubicBezTo>
                    <a:pt x="742" y="791"/>
                    <a:pt x="782" y="781"/>
                    <a:pt x="822" y="768"/>
                  </a:cubicBezTo>
                  <a:cubicBezTo>
                    <a:pt x="858" y="772"/>
                    <a:pt x="896" y="769"/>
                    <a:pt x="930" y="780"/>
                  </a:cubicBezTo>
                  <a:cubicBezTo>
                    <a:pt x="957" y="789"/>
                    <a:pt x="1002" y="828"/>
                    <a:pt x="1002" y="828"/>
                  </a:cubicBezTo>
                  <a:cubicBezTo>
                    <a:pt x="1010" y="840"/>
                    <a:pt x="1014" y="856"/>
                    <a:pt x="1026" y="864"/>
                  </a:cubicBezTo>
                  <a:cubicBezTo>
                    <a:pt x="1047" y="877"/>
                    <a:pt x="1098" y="888"/>
                    <a:pt x="1098" y="888"/>
                  </a:cubicBezTo>
                  <a:cubicBezTo>
                    <a:pt x="1122" y="880"/>
                    <a:pt x="1146" y="872"/>
                    <a:pt x="1170" y="864"/>
                  </a:cubicBezTo>
                  <a:cubicBezTo>
                    <a:pt x="1197" y="855"/>
                    <a:pt x="1242" y="816"/>
                    <a:pt x="1242" y="816"/>
                  </a:cubicBezTo>
                  <a:cubicBezTo>
                    <a:pt x="1229" y="711"/>
                    <a:pt x="1233" y="726"/>
                    <a:pt x="1194" y="648"/>
                  </a:cubicBezTo>
                  <a:cubicBezTo>
                    <a:pt x="1188" y="637"/>
                    <a:pt x="1191" y="621"/>
                    <a:pt x="1182" y="612"/>
                  </a:cubicBezTo>
                  <a:cubicBezTo>
                    <a:pt x="1173" y="603"/>
                    <a:pt x="1157" y="606"/>
                    <a:pt x="1146" y="600"/>
                  </a:cubicBezTo>
                  <a:cubicBezTo>
                    <a:pt x="1053" y="553"/>
                    <a:pt x="1164" y="594"/>
                    <a:pt x="1074" y="564"/>
                  </a:cubicBezTo>
                  <a:cubicBezTo>
                    <a:pt x="1066" y="552"/>
                    <a:pt x="1062" y="536"/>
                    <a:pt x="1050" y="528"/>
                  </a:cubicBezTo>
                  <a:cubicBezTo>
                    <a:pt x="1029" y="515"/>
                    <a:pt x="1002" y="512"/>
                    <a:pt x="978" y="504"/>
                  </a:cubicBezTo>
                  <a:cubicBezTo>
                    <a:pt x="964" y="499"/>
                    <a:pt x="956" y="485"/>
                    <a:pt x="942" y="480"/>
                  </a:cubicBezTo>
                  <a:cubicBezTo>
                    <a:pt x="919" y="472"/>
                    <a:pt x="894" y="472"/>
                    <a:pt x="870" y="468"/>
                  </a:cubicBezTo>
                  <a:cubicBezTo>
                    <a:pt x="732" y="483"/>
                    <a:pt x="786" y="473"/>
                    <a:pt x="690" y="516"/>
                  </a:cubicBezTo>
                  <a:cubicBezTo>
                    <a:pt x="561" y="573"/>
                    <a:pt x="663" y="510"/>
                    <a:pt x="582" y="564"/>
                  </a:cubicBezTo>
                  <a:cubicBezTo>
                    <a:pt x="538" y="560"/>
                    <a:pt x="493" y="561"/>
                    <a:pt x="450" y="552"/>
                  </a:cubicBezTo>
                  <a:cubicBezTo>
                    <a:pt x="436" y="549"/>
                    <a:pt x="427" y="534"/>
                    <a:pt x="414" y="528"/>
                  </a:cubicBezTo>
                  <a:cubicBezTo>
                    <a:pt x="366" y="504"/>
                    <a:pt x="316" y="486"/>
                    <a:pt x="270" y="456"/>
                  </a:cubicBezTo>
                  <a:cubicBezTo>
                    <a:pt x="282" y="452"/>
                    <a:pt x="304" y="457"/>
                    <a:pt x="306" y="444"/>
                  </a:cubicBezTo>
                  <a:cubicBezTo>
                    <a:pt x="310" y="419"/>
                    <a:pt x="290" y="396"/>
                    <a:pt x="282" y="372"/>
                  </a:cubicBezTo>
                  <a:cubicBezTo>
                    <a:pt x="278" y="360"/>
                    <a:pt x="270" y="336"/>
                    <a:pt x="270" y="336"/>
                  </a:cubicBezTo>
                  <a:cubicBezTo>
                    <a:pt x="298" y="252"/>
                    <a:pt x="302" y="288"/>
                    <a:pt x="282" y="228"/>
                  </a:cubicBezTo>
                  <a:cubicBezTo>
                    <a:pt x="254" y="32"/>
                    <a:pt x="293" y="217"/>
                    <a:pt x="246" y="108"/>
                  </a:cubicBezTo>
                  <a:cubicBezTo>
                    <a:pt x="240" y="93"/>
                    <a:pt x="243" y="74"/>
                    <a:pt x="234" y="60"/>
                  </a:cubicBezTo>
                  <a:cubicBezTo>
                    <a:pt x="226" y="48"/>
                    <a:pt x="210" y="44"/>
                    <a:pt x="198" y="36"/>
                  </a:cubicBezTo>
                  <a:cubicBezTo>
                    <a:pt x="194" y="48"/>
                    <a:pt x="196" y="64"/>
                    <a:pt x="186" y="72"/>
                  </a:cubicBezTo>
                  <a:cubicBezTo>
                    <a:pt x="173" y="82"/>
                    <a:pt x="153" y="78"/>
                    <a:pt x="138" y="84"/>
                  </a:cubicBezTo>
                  <a:cubicBezTo>
                    <a:pt x="133" y="86"/>
                    <a:pt x="130" y="92"/>
                    <a:pt x="126" y="96"/>
                  </a:cubicBezTo>
                </a:path>
              </a:pathLst>
            </a:custGeom>
            <a:solidFill>
              <a:srgbClr val="FF66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97" name="组合 19496"/>
          <p:cNvGrpSpPr/>
          <p:nvPr/>
        </p:nvGrpSpPr>
        <p:grpSpPr>
          <a:xfrm>
            <a:off x="5410200" y="381000"/>
            <a:ext cx="590550" cy="381000"/>
            <a:chOff x="-912" y="2160"/>
            <a:chExt cx="372" cy="240"/>
          </a:xfrm>
        </p:grpSpPr>
        <p:sp>
          <p:nvSpPr>
            <p:cNvPr id="19498" name="直接连接符 19497"/>
            <p:cNvSpPr/>
            <p:nvPr/>
          </p:nvSpPr>
          <p:spPr>
            <a:xfrm flipH="1">
              <a:off x="-912" y="2208"/>
              <a:ext cx="96" cy="9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9" name="直接连接符 19498"/>
            <p:cNvSpPr/>
            <p:nvPr/>
          </p:nvSpPr>
          <p:spPr>
            <a:xfrm flipH="1">
              <a:off x="-768" y="2256"/>
              <a:ext cx="48" cy="9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0" name="直接连接符 19499"/>
            <p:cNvSpPr/>
            <p:nvPr/>
          </p:nvSpPr>
          <p:spPr>
            <a:xfrm>
              <a:off x="-624" y="2304"/>
              <a:ext cx="0" cy="9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1" name="任意多边形 19500"/>
            <p:cNvSpPr/>
            <p:nvPr/>
          </p:nvSpPr>
          <p:spPr>
            <a:xfrm>
              <a:off x="-852" y="2160"/>
              <a:ext cx="312" cy="157"/>
            </a:xfrm>
            <a:custGeom>
              <a:avLst/>
              <a:gdLst/>
              <a:ahLst/>
              <a:cxnLst/>
              <a:rect l="0" t="0" r="0" b="0"/>
              <a:pathLst>
                <a:path w="312" h="157">
                  <a:moveTo>
                    <a:pt x="0" y="0"/>
                  </a:moveTo>
                  <a:cubicBezTo>
                    <a:pt x="4" y="12"/>
                    <a:pt x="24" y="93"/>
                    <a:pt x="48" y="108"/>
                  </a:cubicBezTo>
                  <a:cubicBezTo>
                    <a:pt x="126" y="157"/>
                    <a:pt x="228" y="144"/>
                    <a:pt x="312" y="144"/>
                  </a:cubicBezTo>
                </a:path>
              </a:pathLst>
            </a:custGeom>
            <a:noFill/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02" name="组合 19501"/>
          <p:cNvGrpSpPr/>
          <p:nvPr/>
        </p:nvGrpSpPr>
        <p:grpSpPr>
          <a:xfrm rot="5632424">
            <a:off x="5076825" y="1171575"/>
            <a:ext cx="590550" cy="381000"/>
            <a:chOff x="-912" y="2160"/>
            <a:chExt cx="372" cy="240"/>
          </a:xfrm>
        </p:grpSpPr>
        <p:sp>
          <p:nvSpPr>
            <p:cNvPr id="19503" name="直接连接符 19502"/>
            <p:cNvSpPr/>
            <p:nvPr/>
          </p:nvSpPr>
          <p:spPr>
            <a:xfrm flipH="1">
              <a:off x="-912" y="2208"/>
              <a:ext cx="96" cy="9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4" name="直接连接符 19503"/>
            <p:cNvSpPr/>
            <p:nvPr/>
          </p:nvSpPr>
          <p:spPr>
            <a:xfrm flipH="1">
              <a:off x="-768" y="2256"/>
              <a:ext cx="48" cy="9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5" name="直接连接符 19504"/>
            <p:cNvSpPr/>
            <p:nvPr/>
          </p:nvSpPr>
          <p:spPr>
            <a:xfrm>
              <a:off x="-624" y="2304"/>
              <a:ext cx="0" cy="9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6" name="任意多边形 19505"/>
            <p:cNvSpPr/>
            <p:nvPr/>
          </p:nvSpPr>
          <p:spPr>
            <a:xfrm>
              <a:off x="-852" y="2160"/>
              <a:ext cx="312" cy="157"/>
            </a:xfrm>
            <a:custGeom>
              <a:avLst/>
              <a:gdLst/>
              <a:ahLst/>
              <a:cxnLst/>
              <a:rect l="0" t="0" r="0" b="0"/>
              <a:pathLst>
                <a:path w="312" h="157">
                  <a:moveTo>
                    <a:pt x="0" y="0"/>
                  </a:moveTo>
                  <a:cubicBezTo>
                    <a:pt x="4" y="12"/>
                    <a:pt x="24" y="93"/>
                    <a:pt x="48" y="108"/>
                  </a:cubicBezTo>
                  <a:cubicBezTo>
                    <a:pt x="126" y="157"/>
                    <a:pt x="228" y="144"/>
                    <a:pt x="312" y="144"/>
                  </a:cubicBezTo>
                </a:path>
              </a:pathLst>
            </a:custGeom>
            <a:noFill/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507" name="文本框 19506"/>
          <p:cNvSpPr txBox="1"/>
          <p:nvPr/>
        </p:nvSpPr>
        <p:spPr>
          <a:xfrm>
            <a:off x="4876800" y="7620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天京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19508" name="文本框 19507"/>
          <p:cNvSpPr txBox="1"/>
          <p:nvPr/>
        </p:nvSpPr>
        <p:spPr>
          <a:xfrm>
            <a:off x="2971800" y="2133600"/>
            <a:ext cx="7620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安庆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19509" name="文本框 19508"/>
          <p:cNvSpPr txBox="1"/>
          <p:nvPr/>
        </p:nvSpPr>
        <p:spPr>
          <a:xfrm>
            <a:off x="381000" y="1905000"/>
            <a:ext cx="7620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汉口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19510" name="文本框 19509"/>
          <p:cNvSpPr txBox="1"/>
          <p:nvPr/>
        </p:nvSpPr>
        <p:spPr>
          <a:xfrm>
            <a:off x="685800" y="27432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武昌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19511" name="文本框 19510"/>
          <p:cNvSpPr txBox="1"/>
          <p:nvPr/>
        </p:nvSpPr>
        <p:spPr>
          <a:xfrm>
            <a:off x="3810000" y="685800"/>
            <a:ext cx="7620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庐州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19512" name="文本框 19511"/>
          <p:cNvSpPr txBox="1"/>
          <p:nvPr/>
        </p:nvSpPr>
        <p:spPr>
          <a:xfrm>
            <a:off x="2362200" y="0"/>
            <a:ext cx="7620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寿州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19513" name="文本框 19512"/>
          <p:cNvSpPr txBox="1"/>
          <p:nvPr/>
        </p:nvSpPr>
        <p:spPr>
          <a:xfrm>
            <a:off x="5867400" y="76200"/>
            <a:ext cx="7620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扬州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19514" name="文本框 19513"/>
          <p:cNvSpPr txBox="1"/>
          <p:nvPr/>
        </p:nvSpPr>
        <p:spPr>
          <a:xfrm>
            <a:off x="5943600" y="2590800"/>
            <a:ext cx="6858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杭州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19515" name="文本框 19514"/>
          <p:cNvSpPr txBox="1"/>
          <p:nvPr/>
        </p:nvSpPr>
        <p:spPr>
          <a:xfrm>
            <a:off x="7924800" y="1676400"/>
            <a:ext cx="990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上海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9516" name="文本框 19515"/>
          <p:cNvSpPr txBox="1"/>
          <p:nvPr/>
        </p:nvSpPr>
        <p:spPr>
          <a:xfrm>
            <a:off x="7239000" y="28194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慈溪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19517" name="椭圆 19516"/>
          <p:cNvSpPr/>
          <p:nvPr/>
        </p:nvSpPr>
        <p:spPr>
          <a:xfrm>
            <a:off x="3581400" y="1447800"/>
            <a:ext cx="152400" cy="152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18" name="文本框 19517"/>
          <p:cNvSpPr txBox="1"/>
          <p:nvPr/>
        </p:nvSpPr>
        <p:spPr>
          <a:xfrm>
            <a:off x="3505200" y="160020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三河镇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19519" name="直接连接符 19518"/>
          <p:cNvSpPr/>
          <p:nvPr/>
        </p:nvSpPr>
        <p:spPr>
          <a:xfrm flipV="1">
            <a:off x="5410200" y="533400"/>
            <a:ext cx="228600" cy="2286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520" name="直接连接符 19519"/>
          <p:cNvSpPr/>
          <p:nvPr/>
        </p:nvSpPr>
        <p:spPr>
          <a:xfrm>
            <a:off x="5257800" y="990600"/>
            <a:ext cx="152400" cy="3810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521" name="任意多边形 19520"/>
          <p:cNvSpPr/>
          <p:nvPr/>
        </p:nvSpPr>
        <p:spPr>
          <a:xfrm>
            <a:off x="3733800" y="914400"/>
            <a:ext cx="1371600" cy="609600"/>
          </a:xfrm>
          <a:custGeom>
            <a:avLst/>
            <a:gdLst/>
            <a:ahLst/>
            <a:cxnLst/>
            <a:rect l="0" t="0" r="0" b="0"/>
            <a:pathLst>
              <a:path w="864" h="384">
                <a:moveTo>
                  <a:pt x="864" y="0"/>
                </a:moveTo>
                <a:cubicBezTo>
                  <a:pt x="830" y="10"/>
                  <a:pt x="744" y="12"/>
                  <a:pt x="660" y="60"/>
                </a:cubicBezTo>
                <a:cubicBezTo>
                  <a:pt x="576" y="108"/>
                  <a:pt x="470" y="234"/>
                  <a:pt x="360" y="288"/>
                </a:cubicBezTo>
                <a:cubicBezTo>
                  <a:pt x="250" y="342"/>
                  <a:pt x="75" y="364"/>
                  <a:pt x="0" y="384"/>
                </a:cubicBezTo>
              </a:path>
            </a:pathLst>
          </a:custGeom>
          <a:noFill/>
          <a:ln w="7620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22" name="任意多边形 19521"/>
          <p:cNvSpPr/>
          <p:nvPr/>
        </p:nvSpPr>
        <p:spPr>
          <a:xfrm>
            <a:off x="3124200" y="990600"/>
            <a:ext cx="533400" cy="1524000"/>
          </a:xfrm>
          <a:custGeom>
            <a:avLst/>
            <a:gdLst/>
            <a:ahLst/>
            <a:cxnLst/>
            <a:rect l="0" t="0" r="0" b="0"/>
            <a:pathLst>
              <a:path w="336" h="960">
                <a:moveTo>
                  <a:pt x="192" y="960"/>
                </a:moveTo>
                <a:cubicBezTo>
                  <a:pt x="164" y="886"/>
                  <a:pt x="0" y="676"/>
                  <a:pt x="24" y="516"/>
                </a:cubicBezTo>
                <a:cubicBezTo>
                  <a:pt x="48" y="356"/>
                  <a:pt x="271" y="108"/>
                  <a:pt x="336" y="0"/>
                </a:cubicBezTo>
              </a:path>
            </a:pathLst>
          </a:custGeom>
          <a:noFill/>
          <a:ln w="12700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23" name="任意多边形 19522"/>
          <p:cNvSpPr/>
          <p:nvPr/>
        </p:nvSpPr>
        <p:spPr>
          <a:xfrm>
            <a:off x="3200400" y="304800"/>
            <a:ext cx="565150" cy="609600"/>
          </a:xfrm>
          <a:custGeom>
            <a:avLst/>
            <a:gdLst/>
            <a:ahLst/>
            <a:cxnLst/>
            <a:rect l="0" t="0" r="0" b="0"/>
            <a:pathLst>
              <a:path w="356" h="384">
                <a:moveTo>
                  <a:pt x="336" y="384"/>
                </a:moveTo>
                <a:cubicBezTo>
                  <a:pt x="330" y="338"/>
                  <a:pt x="356" y="172"/>
                  <a:pt x="300" y="108"/>
                </a:cubicBezTo>
                <a:cubicBezTo>
                  <a:pt x="244" y="44"/>
                  <a:pt x="62" y="22"/>
                  <a:pt x="0" y="0"/>
                </a:cubicBezTo>
              </a:path>
            </a:pathLst>
          </a:custGeom>
          <a:noFill/>
          <a:ln w="7620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24" name="任意多边形 19523"/>
          <p:cNvSpPr/>
          <p:nvPr/>
        </p:nvSpPr>
        <p:spPr>
          <a:xfrm>
            <a:off x="1295400" y="304800"/>
            <a:ext cx="1828800" cy="2133600"/>
          </a:xfrm>
          <a:custGeom>
            <a:avLst/>
            <a:gdLst/>
            <a:ahLst/>
            <a:cxnLst/>
            <a:rect l="0" t="0" r="0" b="0"/>
            <a:pathLst>
              <a:path w="1152" h="1344">
                <a:moveTo>
                  <a:pt x="1152" y="0"/>
                </a:moveTo>
                <a:cubicBezTo>
                  <a:pt x="1064" y="178"/>
                  <a:pt x="816" y="844"/>
                  <a:pt x="624" y="1068"/>
                </a:cubicBezTo>
                <a:cubicBezTo>
                  <a:pt x="432" y="1292"/>
                  <a:pt x="130" y="1287"/>
                  <a:pt x="0" y="1344"/>
                </a:cubicBezTo>
              </a:path>
            </a:pathLst>
          </a:custGeom>
          <a:noFill/>
          <a:ln w="14605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25" name="任意多边形 19524"/>
          <p:cNvSpPr/>
          <p:nvPr/>
        </p:nvSpPr>
        <p:spPr>
          <a:xfrm>
            <a:off x="1447800" y="2590800"/>
            <a:ext cx="1828800" cy="654050"/>
          </a:xfrm>
          <a:custGeom>
            <a:avLst/>
            <a:gdLst/>
            <a:ahLst/>
            <a:cxnLst/>
            <a:rect l="0" t="0" r="0" b="0"/>
            <a:pathLst>
              <a:path w="1152" h="412">
                <a:moveTo>
                  <a:pt x="0" y="0"/>
                </a:moveTo>
                <a:cubicBezTo>
                  <a:pt x="76" y="66"/>
                  <a:pt x="320" y="380"/>
                  <a:pt x="456" y="396"/>
                </a:cubicBezTo>
                <a:cubicBezTo>
                  <a:pt x="592" y="412"/>
                  <a:pt x="700" y="154"/>
                  <a:pt x="816" y="96"/>
                </a:cubicBezTo>
                <a:cubicBezTo>
                  <a:pt x="932" y="38"/>
                  <a:pt x="1082" y="58"/>
                  <a:pt x="1152" y="48"/>
                </a:cubicBezTo>
              </a:path>
            </a:pathLst>
          </a:custGeom>
          <a:noFill/>
          <a:ln w="7620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26" name="直接连接符 19525"/>
          <p:cNvSpPr/>
          <p:nvPr/>
        </p:nvSpPr>
        <p:spPr>
          <a:xfrm>
            <a:off x="5486400" y="1295400"/>
            <a:ext cx="762000" cy="15240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527" name="任意多边形 19526"/>
          <p:cNvSpPr/>
          <p:nvPr/>
        </p:nvSpPr>
        <p:spPr>
          <a:xfrm>
            <a:off x="6400800" y="1371600"/>
            <a:ext cx="663575" cy="1447800"/>
          </a:xfrm>
          <a:custGeom>
            <a:avLst/>
            <a:gdLst/>
            <a:ahLst/>
            <a:cxnLst/>
            <a:rect l="0" t="0" r="0" b="0"/>
            <a:pathLst>
              <a:path w="418" h="912">
                <a:moveTo>
                  <a:pt x="0" y="0"/>
                </a:moveTo>
                <a:cubicBezTo>
                  <a:pt x="46" y="18"/>
                  <a:pt x="212" y="42"/>
                  <a:pt x="276" y="108"/>
                </a:cubicBezTo>
                <a:cubicBezTo>
                  <a:pt x="340" y="174"/>
                  <a:pt x="418" y="304"/>
                  <a:pt x="384" y="396"/>
                </a:cubicBezTo>
                <a:cubicBezTo>
                  <a:pt x="350" y="488"/>
                  <a:pt x="136" y="574"/>
                  <a:pt x="72" y="660"/>
                </a:cubicBezTo>
                <a:cubicBezTo>
                  <a:pt x="8" y="746"/>
                  <a:pt x="15" y="860"/>
                  <a:pt x="0" y="912"/>
                </a:cubicBezTo>
              </a:path>
            </a:pathLst>
          </a:custGeom>
          <a:noFill/>
          <a:ln w="7620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28" name="任意多边形 19527"/>
          <p:cNvSpPr/>
          <p:nvPr/>
        </p:nvSpPr>
        <p:spPr>
          <a:xfrm>
            <a:off x="6477000" y="3124200"/>
            <a:ext cx="1066800" cy="400050"/>
          </a:xfrm>
          <a:custGeom>
            <a:avLst/>
            <a:gdLst/>
            <a:ahLst/>
            <a:cxnLst/>
            <a:rect l="0" t="0" r="0" b="0"/>
            <a:pathLst>
              <a:path w="672" h="252">
                <a:moveTo>
                  <a:pt x="0" y="0"/>
                </a:moveTo>
                <a:cubicBezTo>
                  <a:pt x="48" y="38"/>
                  <a:pt x="176" y="204"/>
                  <a:pt x="288" y="228"/>
                </a:cubicBezTo>
                <a:cubicBezTo>
                  <a:pt x="400" y="252"/>
                  <a:pt x="592" y="161"/>
                  <a:pt x="672" y="144"/>
                </a:cubicBezTo>
              </a:path>
            </a:pathLst>
          </a:custGeom>
          <a:noFill/>
          <a:ln w="7620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29" name="任意多边形 19528"/>
          <p:cNvSpPr/>
          <p:nvPr/>
        </p:nvSpPr>
        <p:spPr>
          <a:xfrm>
            <a:off x="19050" y="920750"/>
            <a:ext cx="3543300" cy="3422650"/>
          </a:xfrm>
          <a:custGeom>
            <a:avLst/>
            <a:gdLst/>
            <a:ahLst/>
            <a:cxnLst/>
            <a:rect l="0" t="0" r="0" b="0"/>
            <a:pathLst>
              <a:path w="2232" h="2156">
                <a:moveTo>
                  <a:pt x="0" y="2156"/>
                </a:moveTo>
                <a:cubicBezTo>
                  <a:pt x="109" y="2142"/>
                  <a:pt x="334" y="1698"/>
                  <a:pt x="442" y="1662"/>
                </a:cubicBezTo>
                <a:cubicBezTo>
                  <a:pt x="508" y="1640"/>
                  <a:pt x="1009" y="1587"/>
                  <a:pt x="1078" y="1575"/>
                </a:cubicBezTo>
                <a:cubicBezTo>
                  <a:pt x="1156" y="1536"/>
                  <a:pt x="824" y="1781"/>
                  <a:pt x="886" y="1719"/>
                </a:cubicBezTo>
                <a:cubicBezTo>
                  <a:pt x="900" y="1705"/>
                  <a:pt x="1618" y="1702"/>
                  <a:pt x="1632" y="1688"/>
                </a:cubicBezTo>
                <a:cubicBezTo>
                  <a:pt x="1682" y="1638"/>
                  <a:pt x="1173" y="1338"/>
                  <a:pt x="1210" y="1275"/>
                </a:cubicBezTo>
                <a:cubicBezTo>
                  <a:pt x="1194" y="1173"/>
                  <a:pt x="1138" y="1551"/>
                  <a:pt x="1174" y="1479"/>
                </a:cubicBezTo>
                <a:cubicBezTo>
                  <a:pt x="1154" y="1441"/>
                  <a:pt x="998" y="1161"/>
                  <a:pt x="1090" y="1047"/>
                </a:cubicBezTo>
                <a:cubicBezTo>
                  <a:pt x="1182" y="933"/>
                  <a:pt x="1624" y="817"/>
                  <a:pt x="1726" y="795"/>
                </a:cubicBezTo>
                <a:cubicBezTo>
                  <a:pt x="1792" y="751"/>
                  <a:pt x="1619" y="929"/>
                  <a:pt x="1702" y="915"/>
                </a:cubicBezTo>
                <a:cubicBezTo>
                  <a:pt x="1809" y="861"/>
                  <a:pt x="2112" y="770"/>
                  <a:pt x="2182" y="747"/>
                </a:cubicBezTo>
                <a:cubicBezTo>
                  <a:pt x="2232" y="697"/>
                  <a:pt x="1821" y="587"/>
                  <a:pt x="1774" y="483"/>
                </a:cubicBezTo>
                <a:cubicBezTo>
                  <a:pt x="1767" y="468"/>
                  <a:pt x="1778" y="619"/>
                  <a:pt x="1762" y="615"/>
                </a:cubicBezTo>
                <a:cubicBezTo>
                  <a:pt x="1576" y="632"/>
                  <a:pt x="1324" y="4"/>
                  <a:pt x="1068" y="0"/>
                </a:cubicBezTo>
                <a:cubicBezTo>
                  <a:pt x="774" y="27"/>
                  <a:pt x="178" y="417"/>
                  <a:pt x="0" y="776"/>
                </a:cubicBezTo>
                <a:lnTo>
                  <a:pt x="0" y="2156"/>
                </a:lnTo>
                <a:close/>
              </a:path>
            </a:pathLst>
          </a:cu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30" name="任意多边形 19529"/>
          <p:cNvSpPr/>
          <p:nvPr/>
        </p:nvSpPr>
        <p:spPr>
          <a:xfrm>
            <a:off x="2941638" y="-152400"/>
            <a:ext cx="3557587" cy="1954213"/>
          </a:xfrm>
          <a:custGeom>
            <a:avLst/>
            <a:gdLst/>
            <a:ahLst/>
            <a:cxnLst/>
            <a:rect l="0" t="0" r="0" b="0"/>
            <a:pathLst>
              <a:path w="2241" h="1231">
                <a:moveTo>
                  <a:pt x="2191" y="79"/>
                </a:moveTo>
                <a:cubicBezTo>
                  <a:pt x="2145" y="217"/>
                  <a:pt x="2241" y="0"/>
                  <a:pt x="2167" y="223"/>
                </a:cubicBezTo>
                <a:cubicBezTo>
                  <a:pt x="2161" y="242"/>
                  <a:pt x="2142" y="255"/>
                  <a:pt x="2131" y="271"/>
                </a:cubicBezTo>
                <a:cubicBezTo>
                  <a:pt x="2089" y="332"/>
                  <a:pt x="2061" y="398"/>
                  <a:pt x="1999" y="439"/>
                </a:cubicBezTo>
                <a:cubicBezTo>
                  <a:pt x="1969" y="529"/>
                  <a:pt x="2013" y="421"/>
                  <a:pt x="1951" y="499"/>
                </a:cubicBezTo>
                <a:cubicBezTo>
                  <a:pt x="1885" y="582"/>
                  <a:pt x="2006" y="490"/>
                  <a:pt x="1903" y="559"/>
                </a:cubicBezTo>
                <a:cubicBezTo>
                  <a:pt x="1895" y="575"/>
                  <a:pt x="1888" y="591"/>
                  <a:pt x="1879" y="607"/>
                </a:cubicBezTo>
                <a:cubicBezTo>
                  <a:pt x="1871" y="649"/>
                  <a:pt x="1833" y="785"/>
                  <a:pt x="1855" y="811"/>
                </a:cubicBezTo>
                <a:cubicBezTo>
                  <a:pt x="1846" y="834"/>
                  <a:pt x="2024" y="742"/>
                  <a:pt x="2011" y="763"/>
                </a:cubicBezTo>
                <a:lnTo>
                  <a:pt x="1663" y="1063"/>
                </a:lnTo>
                <a:lnTo>
                  <a:pt x="1603" y="684"/>
                </a:lnTo>
                <a:cubicBezTo>
                  <a:pt x="1615" y="648"/>
                  <a:pt x="1679" y="783"/>
                  <a:pt x="1699" y="775"/>
                </a:cubicBezTo>
                <a:cubicBezTo>
                  <a:pt x="1691" y="751"/>
                  <a:pt x="1659" y="583"/>
                  <a:pt x="1651" y="559"/>
                </a:cubicBezTo>
                <a:cubicBezTo>
                  <a:pt x="1620" y="467"/>
                  <a:pt x="1505" y="471"/>
                  <a:pt x="1435" y="463"/>
                </a:cubicBezTo>
                <a:cubicBezTo>
                  <a:pt x="1423" y="467"/>
                  <a:pt x="1412" y="474"/>
                  <a:pt x="1399" y="475"/>
                </a:cubicBezTo>
                <a:cubicBezTo>
                  <a:pt x="1323" y="482"/>
                  <a:pt x="1244" y="465"/>
                  <a:pt x="1171" y="487"/>
                </a:cubicBezTo>
                <a:cubicBezTo>
                  <a:pt x="1151" y="493"/>
                  <a:pt x="1164" y="527"/>
                  <a:pt x="1159" y="547"/>
                </a:cubicBezTo>
                <a:cubicBezTo>
                  <a:pt x="1150" y="583"/>
                  <a:pt x="1144" y="619"/>
                  <a:pt x="1135" y="655"/>
                </a:cubicBezTo>
                <a:cubicBezTo>
                  <a:pt x="1129" y="680"/>
                  <a:pt x="1111" y="727"/>
                  <a:pt x="1111" y="727"/>
                </a:cubicBezTo>
                <a:cubicBezTo>
                  <a:pt x="1115" y="761"/>
                  <a:pt x="1091" y="931"/>
                  <a:pt x="1111" y="943"/>
                </a:cubicBezTo>
                <a:cubicBezTo>
                  <a:pt x="1137" y="926"/>
                  <a:pt x="1205" y="816"/>
                  <a:pt x="1231" y="799"/>
                </a:cubicBezTo>
                <a:cubicBezTo>
                  <a:pt x="1217" y="937"/>
                  <a:pt x="1122" y="1095"/>
                  <a:pt x="1099" y="1231"/>
                </a:cubicBezTo>
                <a:lnTo>
                  <a:pt x="691" y="919"/>
                </a:lnTo>
                <a:cubicBezTo>
                  <a:pt x="725" y="913"/>
                  <a:pt x="875" y="947"/>
                  <a:pt x="919" y="943"/>
                </a:cubicBezTo>
                <a:cubicBezTo>
                  <a:pt x="953" y="919"/>
                  <a:pt x="933" y="861"/>
                  <a:pt x="895" y="775"/>
                </a:cubicBezTo>
                <a:cubicBezTo>
                  <a:pt x="872" y="643"/>
                  <a:pt x="799" y="508"/>
                  <a:pt x="691" y="427"/>
                </a:cubicBezTo>
                <a:cubicBezTo>
                  <a:pt x="679" y="395"/>
                  <a:pt x="669" y="362"/>
                  <a:pt x="655" y="331"/>
                </a:cubicBezTo>
                <a:cubicBezTo>
                  <a:pt x="586" y="284"/>
                  <a:pt x="19" y="189"/>
                  <a:pt x="275" y="147"/>
                </a:cubicBezTo>
                <a:cubicBezTo>
                  <a:pt x="219" y="112"/>
                  <a:pt x="0" y="131"/>
                  <a:pt x="319" y="120"/>
                </a:cubicBezTo>
                <a:cubicBezTo>
                  <a:pt x="638" y="109"/>
                  <a:pt x="1801" y="88"/>
                  <a:pt x="2191" y="79"/>
                </a:cubicBezTo>
                <a:close/>
              </a:path>
            </a:pathLst>
          </a:cu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31" name="任意多边形 19530"/>
          <p:cNvSpPr/>
          <p:nvPr/>
        </p:nvSpPr>
        <p:spPr>
          <a:xfrm>
            <a:off x="2286000" y="1828800"/>
            <a:ext cx="2286000" cy="1409700"/>
          </a:xfrm>
          <a:custGeom>
            <a:avLst/>
            <a:gdLst/>
            <a:ahLst/>
            <a:cxnLst/>
            <a:rect l="0" t="0" r="0" b="0"/>
            <a:pathLst>
              <a:path w="1440" h="888">
                <a:moveTo>
                  <a:pt x="0" y="864"/>
                </a:moveTo>
                <a:cubicBezTo>
                  <a:pt x="66" y="866"/>
                  <a:pt x="308" y="888"/>
                  <a:pt x="396" y="876"/>
                </a:cubicBezTo>
                <a:cubicBezTo>
                  <a:pt x="484" y="864"/>
                  <a:pt x="454" y="872"/>
                  <a:pt x="528" y="792"/>
                </a:cubicBezTo>
                <a:cubicBezTo>
                  <a:pt x="602" y="712"/>
                  <a:pt x="688" y="528"/>
                  <a:pt x="840" y="396"/>
                </a:cubicBezTo>
                <a:cubicBezTo>
                  <a:pt x="992" y="264"/>
                  <a:pt x="1315" y="82"/>
                  <a:pt x="1440" y="0"/>
                </a:cubicBezTo>
              </a:path>
            </a:pathLst>
          </a:custGeom>
          <a:noFill/>
          <a:ln w="196850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32" name="任意多边形 19531"/>
          <p:cNvSpPr/>
          <p:nvPr/>
        </p:nvSpPr>
        <p:spPr>
          <a:xfrm>
            <a:off x="3429000" y="1676400"/>
            <a:ext cx="1752600" cy="1222375"/>
          </a:xfrm>
          <a:custGeom>
            <a:avLst/>
            <a:gdLst/>
            <a:ahLst/>
            <a:cxnLst/>
            <a:rect l="0" t="0" r="0" b="0"/>
            <a:pathLst>
              <a:path w="1104" h="770">
                <a:moveTo>
                  <a:pt x="0" y="624"/>
                </a:moveTo>
                <a:cubicBezTo>
                  <a:pt x="108" y="648"/>
                  <a:pt x="480" y="770"/>
                  <a:pt x="648" y="768"/>
                </a:cubicBezTo>
                <a:cubicBezTo>
                  <a:pt x="816" y="766"/>
                  <a:pt x="932" y="740"/>
                  <a:pt x="1008" y="612"/>
                </a:cubicBezTo>
                <a:cubicBezTo>
                  <a:pt x="1084" y="484"/>
                  <a:pt x="1084" y="127"/>
                  <a:pt x="1104" y="0"/>
                </a:cubicBezTo>
              </a:path>
            </a:pathLst>
          </a:custGeom>
          <a:noFill/>
          <a:ln w="133350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33" name="任意多边形 19532"/>
          <p:cNvSpPr/>
          <p:nvPr/>
        </p:nvSpPr>
        <p:spPr>
          <a:xfrm>
            <a:off x="6248400" y="1219200"/>
            <a:ext cx="1371600" cy="838200"/>
          </a:xfrm>
          <a:custGeom>
            <a:avLst/>
            <a:gdLst/>
            <a:ahLst/>
            <a:cxnLst/>
            <a:rect l="0" t="0" r="0" b="0"/>
            <a:pathLst>
              <a:path w="864" h="528">
                <a:moveTo>
                  <a:pt x="864" y="528"/>
                </a:moveTo>
                <a:cubicBezTo>
                  <a:pt x="818" y="476"/>
                  <a:pt x="732" y="304"/>
                  <a:pt x="588" y="216"/>
                </a:cubicBezTo>
                <a:cubicBezTo>
                  <a:pt x="444" y="128"/>
                  <a:pt x="122" y="45"/>
                  <a:pt x="0" y="0"/>
                </a:cubicBezTo>
              </a:path>
            </a:pathLst>
          </a:custGeom>
          <a:noFill/>
          <a:ln w="168275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534" name="文本框 19533"/>
          <p:cNvSpPr txBox="1"/>
          <p:nvPr/>
        </p:nvSpPr>
        <p:spPr>
          <a:xfrm>
            <a:off x="457200" y="1828800"/>
            <a:ext cx="9144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湘军</a:t>
            </a:r>
            <a:endParaRPr lang="zh-CN" altLang="en-US" sz="36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535" name="文本框 19534"/>
          <p:cNvSpPr txBox="1"/>
          <p:nvPr/>
        </p:nvSpPr>
        <p:spPr>
          <a:xfrm>
            <a:off x="4419600" y="0"/>
            <a:ext cx="152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淮军</a:t>
            </a:r>
            <a:endParaRPr lang="zh-CN" altLang="en-US" sz="36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536" name="文本框 19535"/>
          <p:cNvSpPr txBox="1"/>
          <p:nvPr/>
        </p:nvSpPr>
        <p:spPr>
          <a:xfrm>
            <a:off x="5562600" y="0"/>
            <a:ext cx="6096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</a:rPr>
              <a:t>清军</a:t>
            </a:r>
            <a:endParaRPr lang="zh-CN" altLang="en-US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537" name="圆角矩形标注 19536"/>
          <p:cNvSpPr/>
          <p:nvPr/>
        </p:nvSpPr>
        <p:spPr>
          <a:xfrm>
            <a:off x="381000" y="4495800"/>
            <a:ext cx="5257800" cy="2362200"/>
          </a:xfrm>
          <a:prstGeom prst="wedgeRoundRectCallout">
            <a:avLst>
              <a:gd name="adj1" fmla="val 43477"/>
              <a:gd name="adj2" fmla="val -197245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3600" b="1" dirty="0">
                <a:latin typeface="Times New Roman" panose="02020603050405020304" pitchFamily="18" charset="0"/>
              </a:rPr>
              <a:t>1864</a:t>
            </a:r>
            <a:r>
              <a:rPr lang="zh-CN" altLang="en-US" sz="3600" b="1" dirty="0">
                <a:latin typeface="Times New Roman" panose="02020603050405020304" pitchFamily="18" charset="0"/>
              </a:rPr>
              <a:t>年夏，洪秀全在</a:t>
            </a:r>
          </a:p>
          <a:p>
            <a:pPr algn="ctr"/>
            <a:r>
              <a:rPr lang="zh-CN" altLang="en-US" sz="3600" b="1" dirty="0">
                <a:latin typeface="Times New Roman" panose="02020603050405020304" pitchFamily="18" charset="0"/>
              </a:rPr>
              <a:t>天京病逝。</a:t>
            </a:r>
          </a:p>
          <a:p>
            <a:pPr algn="ctr"/>
            <a:r>
              <a:rPr lang="en-US" altLang="zh-CN" sz="3600" b="1" dirty="0">
                <a:latin typeface="Times New Roman" panose="02020603050405020304" pitchFamily="18" charset="0"/>
              </a:rPr>
              <a:t>1864</a:t>
            </a:r>
            <a:r>
              <a:rPr lang="zh-CN" altLang="en-US" sz="3600" b="1" dirty="0">
                <a:latin typeface="Times New Roman" panose="02020603050405020304" pitchFamily="18" charset="0"/>
              </a:rPr>
              <a:t>年</a:t>
            </a:r>
            <a:r>
              <a:rPr lang="en-US" altLang="zh-CN" sz="3600" b="1" dirty="0">
                <a:latin typeface="Times New Roman" panose="02020603050405020304" pitchFamily="18" charset="0"/>
              </a:rPr>
              <a:t>7</a:t>
            </a:r>
            <a:r>
              <a:rPr lang="zh-CN" altLang="en-US" sz="3600" b="1" dirty="0">
                <a:latin typeface="Times New Roman" panose="02020603050405020304" pitchFamily="18" charset="0"/>
              </a:rPr>
              <a:t>月</a:t>
            </a:r>
            <a:r>
              <a:rPr lang="en-US" altLang="zh-CN" sz="3600" b="1" dirty="0">
                <a:latin typeface="Times New Roman" panose="02020603050405020304" pitchFamily="18" charset="0"/>
              </a:rPr>
              <a:t>19</a:t>
            </a:r>
            <a:r>
              <a:rPr lang="zh-CN" altLang="en-US" sz="3600" b="1" dirty="0">
                <a:latin typeface="Times New Roman" panose="02020603050405020304" pitchFamily="18" charset="0"/>
              </a:rPr>
              <a:t>日天京陷落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9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9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9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9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9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9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9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9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9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9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9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9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1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9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19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19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19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19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19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19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0"/>
                            </p:stCondLst>
                            <p:childTnLst>
                              <p:par>
                                <p:cTn id="10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19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18" grpId="0"/>
      <p:bldP spid="19534" grpId="0"/>
      <p:bldP spid="19535" grpId="0"/>
      <p:bldP spid="19536" grpId="0"/>
      <p:bldP spid="195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标题 11268"/>
          <p:cNvSpPr>
            <a:spLocks noGrp="1"/>
          </p:cNvSpPr>
          <p:nvPr>
            <p:ph type="title"/>
          </p:nvPr>
        </p:nvSpPr>
        <p:spPr>
          <a:xfrm>
            <a:off x="4124325" y="1073150"/>
            <a:ext cx="895350" cy="214313"/>
          </a:xfrm>
        </p:spPr>
        <p:txBody>
          <a:bodyPr wrap="none" anchor="ctr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</a:rPr>
              <a:t>曾国藩和李鸿章</a:t>
            </a:r>
          </a:p>
        </p:txBody>
      </p:sp>
      <p:pic>
        <p:nvPicPr>
          <p:cNvPr id="11268" name="图片 11267" descr="曾国藩李鸿章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标题 13316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800" dirty="0">
                <a:solidFill>
                  <a:schemeClr val="bg1"/>
                </a:solidFill>
              </a:rPr>
              <a:t>洋枪队</a:t>
            </a:r>
          </a:p>
        </p:txBody>
      </p:sp>
      <p:pic>
        <p:nvPicPr>
          <p:cNvPr id="13316" name="图片 13315" descr="洋枪队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24577"/>
          <p:cNvSpPr>
            <a:spLocks noGrp="1"/>
          </p:cNvSpPr>
          <p:nvPr/>
        </p:nvSpPr>
        <p:spPr>
          <a:xfrm>
            <a:off x="4799013" y="74613"/>
            <a:ext cx="18605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b">
            <a:spAutoFit/>
          </a:bodyPr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defTabSz="914400">
              <a:buSzPct val="100000"/>
            </a:pPr>
            <a:r>
              <a:rPr lang="zh-CN" altLang="en-US" kern="1200" baseline="0" dirty="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洋枪队</a:t>
            </a:r>
          </a:p>
        </p:txBody>
      </p:sp>
      <p:sp>
        <p:nvSpPr>
          <p:cNvPr id="24579" name="副标题 24578"/>
          <p:cNvSpPr>
            <a:spLocks noGrp="1"/>
          </p:cNvSpPr>
          <p:nvPr/>
        </p:nvSpPr>
        <p:spPr>
          <a:xfrm>
            <a:off x="2771775" y="836613"/>
            <a:ext cx="6156325" cy="59055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None/>
              <a:defRPr sz="32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None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None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  <a:buSzPct val="100000"/>
            </a:pPr>
            <a:r>
              <a:rPr lang="en-US" altLang="zh-CN" sz="2400" b="1" kern="1200" baseline="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kern="1200" baseline="0" dirty="0">
                <a:solidFill>
                  <a:srgbClr val="66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洋枪队 清政府勾结美、英、法侵略者为镇压太平天国和捻军而组成的武装。</a:t>
            </a:r>
          </a:p>
          <a:p>
            <a:pPr algn="l" defTabSz="914400">
              <a:lnSpc>
                <a:spcPct val="90000"/>
              </a:lnSpc>
              <a:buSzPct val="100000"/>
            </a:pPr>
            <a:r>
              <a:rPr lang="zh-CN" altLang="en-US" sz="2400" b="1" kern="1200" baseline="0" dirty="0">
                <a:solidFill>
                  <a:srgbClr val="66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400" b="1" kern="1200" baseline="0" dirty="0">
                <a:solidFill>
                  <a:srgbClr val="66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kern="1200" baseline="0" dirty="0">
                <a:solidFill>
                  <a:srgbClr val="66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1" kern="1200" baseline="0" dirty="0">
                <a:solidFill>
                  <a:srgbClr val="66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1860</a:t>
            </a:r>
            <a:r>
              <a:rPr lang="zh-CN" altLang="en-US" sz="2400" b="1" kern="1200" baseline="0" dirty="0">
                <a:solidFill>
                  <a:srgbClr val="66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年（咸丰十年）在上海组成由美国人华尔统领的洋枪队，</a:t>
            </a:r>
            <a:r>
              <a:rPr lang="en-US" altLang="zh-CN" sz="2400" b="1" kern="1200" baseline="0" dirty="0">
                <a:solidFill>
                  <a:srgbClr val="66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1862</a:t>
            </a:r>
            <a:r>
              <a:rPr lang="zh-CN" altLang="en-US" sz="2400" b="1" kern="1200" baseline="0" dirty="0">
                <a:solidFill>
                  <a:srgbClr val="66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年（同治元年）改称“常胜军”，后由英国军官戈登统领。</a:t>
            </a:r>
          </a:p>
          <a:p>
            <a:pPr algn="l" defTabSz="914400">
              <a:lnSpc>
                <a:spcPct val="90000"/>
              </a:lnSpc>
              <a:buSzPct val="100000"/>
            </a:pPr>
            <a:r>
              <a:rPr lang="zh-CN" altLang="en-US" sz="2400" b="1" kern="1200" baseline="0" dirty="0">
                <a:solidFill>
                  <a:srgbClr val="66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400" b="1" kern="1200" baseline="0" dirty="0">
                <a:solidFill>
                  <a:srgbClr val="66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kern="1200" baseline="0" dirty="0">
                <a:solidFill>
                  <a:srgbClr val="66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1" kern="1200" baseline="0" dirty="0">
                <a:solidFill>
                  <a:srgbClr val="66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1862</a:t>
            </a:r>
            <a:r>
              <a:rPr lang="zh-CN" altLang="en-US" sz="2400" b="1" kern="1200" baseline="0" dirty="0">
                <a:solidFill>
                  <a:srgbClr val="66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年在浙江组成，先后由法国军官勒伯勒东（</a:t>
            </a:r>
            <a:r>
              <a:rPr lang="en-US" altLang="zh-CN" sz="2400" b="1" kern="1200" baseline="0" err="1">
                <a:solidFill>
                  <a:srgbClr val="66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Albert EdouardLe Brethon de Caligny</a:t>
            </a:r>
            <a:r>
              <a:rPr lang="zh-CN" altLang="en-US" sz="2400" b="1" kern="1200" baseline="0" dirty="0">
                <a:solidFill>
                  <a:srgbClr val="66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1" kern="1200" baseline="0" dirty="0">
                <a:solidFill>
                  <a:srgbClr val="66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1833—1863</a:t>
            </a:r>
            <a:r>
              <a:rPr lang="zh-CN" altLang="en-US" sz="2400" b="1" kern="1200" baseline="0" dirty="0">
                <a:solidFill>
                  <a:srgbClr val="66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）和德克碑统领的洋枪队，称为“常捷军”。</a:t>
            </a:r>
          </a:p>
          <a:p>
            <a:pPr algn="l" defTabSz="914400">
              <a:lnSpc>
                <a:spcPct val="90000"/>
              </a:lnSpc>
              <a:buSzPct val="100000"/>
            </a:pPr>
            <a:r>
              <a:rPr lang="zh-CN" altLang="en-US" sz="2400" b="1" kern="1200" baseline="0" dirty="0">
                <a:solidFill>
                  <a:srgbClr val="66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400" b="1" kern="1200" baseline="0" dirty="0">
                <a:solidFill>
                  <a:srgbClr val="66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kern="1200" baseline="0" dirty="0">
                <a:solidFill>
                  <a:srgbClr val="66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1" kern="1200" baseline="0" dirty="0">
                <a:solidFill>
                  <a:srgbClr val="66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1862</a:t>
            </a:r>
            <a:r>
              <a:rPr lang="zh-CN" altLang="en-US" sz="2400" b="1" kern="1200" baseline="0" dirty="0">
                <a:solidFill>
                  <a:srgbClr val="66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崇厚在天津组成的洋枪队，由英国军官薄朗、鲁赛瑞克斯统领，称为“天津洋枪队”。上述洋枪队均由美、英、法派人充当统领和各级军官，士兵主要是中国人，使用洋枪洋炮，对太平军和捻军作战。它是外国侵略者武装干涉中国革命和清政府“借洋兵助剿”的产物。</a:t>
            </a:r>
          </a:p>
        </p:txBody>
      </p:sp>
      <p:pic>
        <p:nvPicPr>
          <p:cNvPr id="24580" name="图片 24579" descr="“洋枪队”的头子华尔"/>
          <p:cNvPicPr>
            <a:picLocks noChangeAspect="1"/>
          </p:cNvPicPr>
          <p:nvPr/>
        </p:nvPicPr>
        <p:blipFill>
          <a:blip r:embed="rId3"/>
          <a:srcRect r="262" b="-12"/>
          <a:stretch>
            <a:fillRect/>
          </a:stretch>
        </p:blipFill>
        <p:spPr>
          <a:xfrm>
            <a:off x="250825" y="44450"/>
            <a:ext cx="2376488" cy="316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图片 24580" descr="华尔率领的洋枪队名册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825" y="3284538"/>
            <a:ext cx="2576513" cy="3500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4140" y="187769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课堂练习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矩形 44033"/>
          <p:cNvSpPr>
            <a:spLocks noGrp="1"/>
          </p:cNvSpPr>
          <p:nvPr/>
        </p:nvSpPr>
        <p:spPr>
          <a:xfrm>
            <a:off x="-15875" y="620713"/>
            <a:ext cx="9447213" cy="58674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、太平天国兴起的最主要的原因是（  ）</a:t>
            </a:r>
          </a:p>
          <a:p>
            <a:pPr lvl="0"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A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阶级矛盾激化       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外国经济侵略加深</a:t>
            </a:r>
          </a:p>
          <a:p>
            <a:pPr lvl="0"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C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自然灾害严重       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西方宗教思想的影响</a:t>
            </a:r>
          </a:p>
          <a:p>
            <a:pPr lvl="0"/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、洪秀全宣传民众、组织民众的思想是（  ）</a:t>
            </a:r>
          </a:p>
          <a:p>
            <a:pPr lvl="0"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A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基督教               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儒家大同思想</a:t>
            </a:r>
          </a:p>
          <a:p>
            <a:pPr lvl="0"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C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拜上帝教             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佛教</a:t>
            </a:r>
          </a:p>
          <a:p>
            <a:pPr lvl="0"/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、洪秀全创立拜上帝教的目的是（  ）</a:t>
            </a:r>
          </a:p>
          <a:p>
            <a:pPr lvl="0"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A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宣传西方的基督教  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推翻清朝的统治</a:t>
            </a:r>
          </a:p>
          <a:p>
            <a:pPr lvl="0"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C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建立理想的共和国  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建立朴素的共产主义社会</a:t>
            </a:r>
          </a:p>
        </p:txBody>
      </p:sp>
      <p:sp>
        <p:nvSpPr>
          <p:cNvPr id="44035" name="笑脸 44034"/>
          <p:cNvSpPr/>
          <p:nvPr/>
        </p:nvSpPr>
        <p:spPr>
          <a:xfrm>
            <a:off x="409575" y="1238250"/>
            <a:ext cx="381000" cy="381000"/>
          </a:xfrm>
          <a:prstGeom prst="smileyFace">
            <a:avLst>
              <a:gd name="adj" fmla="val 4653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36" name="笑脸 44035"/>
          <p:cNvSpPr/>
          <p:nvPr/>
        </p:nvSpPr>
        <p:spPr>
          <a:xfrm>
            <a:off x="431800" y="3614738"/>
            <a:ext cx="381000" cy="381000"/>
          </a:xfrm>
          <a:prstGeom prst="smileyFace">
            <a:avLst>
              <a:gd name="adj" fmla="val 4653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37" name="笑脸 44036"/>
          <p:cNvSpPr/>
          <p:nvPr/>
        </p:nvSpPr>
        <p:spPr>
          <a:xfrm>
            <a:off x="4429125" y="4870450"/>
            <a:ext cx="381000" cy="381000"/>
          </a:xfrm>
          <a:prstGeom prst="smileyFace">
            <a:avLst>
              <a:gd name="adj" fmla="val 4653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split dir="in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矩形 45057"/>
          <p:cNvSpPr>
            <a:spLocks noGrp="1"/>
          </p:cNvSpPr>
          <p:nvPr/>
        </p:nvSpPr>
        <p:spPr>
          <a:xfrm>
            <a:off x="0" y="476250"/>
            <a:ext cx="9144000" cy="59436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4、《天朝田亩制度》的核心思想是（   ）</a:t>
            </a:r>
          </a:p>
          <a:p>
            <a:pPr lvl="0">
              <a:buNone/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 A 按人口平均分配土地</a:t>
            </a:r>
          </a:p>
          <a:p>
            <a:pPr lvl="0">
              <a:buNone/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 B无处不均匀，无人不保暖</a:t>
            </a:r>
          </a:p>
          <a:p>
            <a:pPr lvl="0">
              <a:buNone/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 C 天下人都是兄弟姐妹     </a:t>
            </a:r>
          </a:p>
          <a:p>
            <a:pPr lvl="0">
              <a:buNone/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 D天下共享天父大福</a:t>
            </a:r>
          </a:p>
          <a:p>
            <a:pPr lvl="0">
              <a:buNone/>
            </a:pP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059" name="笑脸 45058"/>
          <p:cNvSpPr/>
          <p:nvPr/>
        </p:nvSpPr>
        <p:spPr>
          <a:xfrm>
            <a:off x="998220" y="1760538"/>
            <a:ext cx="381000" cy="381000"/>
          </a:xfrm>
          <a:prstGeom prst="smileyFace">
            <a:avLst>
              <a:gd name="adj" fmla="val 4653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0" name="矩形 45059"/>
          <p:cNvSpPr/>
          <p:nvPr/>
        </p:nvSpPr>
        <p:spPr>
          <a:xfrm>
            <a:off x="0" y="3573463"/>
            <a:ext cx="9144000" cy="304609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5、《天朝田亩制度》在中国行不通的根本原因是（  ）</a:t>
            </a:r>
          </a:p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A　太平天国在军事上的失败　</a:t>
            </a:r>
          </a:p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B　违背了社会发展规律</a:t>
            </a:r>
          </a:p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C　封建势力的阻挠　              </a:t>
            </a:r>
          </a:p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D  未触及封建经济制度</a:t>
            </a:r>
          </a:p>
        </p:txBody>
      </p:sp>
      <p:sp>
        <p:nvSpPr>
          <p:cNvPr id="45061" name="笑脸 45060"/>
          <p:cNvSpPr/>
          <p:nvPr/>
        </p:nvSpPr>
        <p:spPr>
          <a:xfrm>
            <a:off x="827088" y="4652963"/>
            <a:ext cx="381000" cy="457200"/>
          </a:xfrm>
          <a:prstGeom prst="smileyFace">
            <a:avLst>
              <a:gd name="adj" fmla="val 4653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split dir="in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438785"/>
            <a:ext cx="7772400" cy="1143000"/>
          </a:xfrm>
        </p:spPr>
        <p:txBody>
          <a:bodyPr/>
          <a:lstStyle/>
          <a:p>
            <a:r>
              <a:rPr lang="zh-CN" altLang="en-US" sz="6000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教学目标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0" y="1371600"/>
            <a:ext cx="8994140" cy="5086985"/>
          </a:xfrm>
        </p:spPr>
        <p:txBody>
          <a:bodyPr/>
          <a:lstStyle/>
          <a:p>
            <a:r>
              <a:rPr lang="zh-CN" altLang="en-US" sz="3600" b="1" dirty="0">
                <a:solidFill>
                  <a:schemeClr val="tx1"/>
                </a:solidFill>
              </a:rPr>
              <a:t>知道洪秀全创立了</a:t>
            </a:r>
            <a:r>
              <a:rPr lang="en-US" altLang="zh-CN" sz="3600" b="1" dirty="0">
                <a:solidFill>
                  <a:schemeClr val="tx1"/>
                </a:solidFill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</a:rPr>
              <a:t>拜上帝会</a:t>
            </a:r>
            <a:r>
              <a:rPr lang="en-US" altLang="zh-CN" sz="3600" b="1" dirty="0">
                <a:solidFill>
                  <a:schemeClr val="tx1"/>
                </a:solidFill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</a:rPr>
              <a:t>；知道金田起义和永安建制封王。</a:t>
            </a:r>
          </a:p>
          <a:p>
            <a:r>
              <a:rPr lang="zh-CN" altLang="en-US" sz="3600" b="1" dirty="0">
                <a:solidFill>
                  <a:schemeClr val="tx1"/>
                </a:solidFill>
              </a:rPr>
              <a:t>掌握太平天国定都天京和北伐西征的史实；</a:t>
            </a:r>
          </a:p>
          <a:p>
            <a:r>
              <a:rPr lang="zh-CN" altLang="en-US" sz="3600" b="1" dirty="0">
                <a:solidFill>
                  <a:schemeClr val="tx1"/>
                </a:solidFill>
              </a:rPr>
              <a:t>理解太平天国颁布的《天朝田亩制度》和洪仁轩《资政新编》的内容；</a:t>
            </a:r>
          </a:p>
          <a:p>
            <a:r>
              <a:rPr lang="zh-CN" altLang="en-US" sz="3600" b="1" dirty="0">
                <a:solidFill>
                  <a:schemeClr val="tx1"/>
                </a:solidFill>
              </a:rPr>
              <a:t>了解天京事变及其影响；</a:t>
            </a:r>
          </a:p>
          <a:p>
            <a:r>
              <a:rPr lang="zh-CN" altLang="en-US" sz="3600" b="1" dirty="0">
                <a:solidFill>
                  <a:schemeClr val="tx1"/>
                </a:solidFill>
              </a:rPr>
              <a:t>理解太平天国运动的性质、失败原因及其意义。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46081"/>
          <p:cNvSpPr txBox="1"/>
          <p:nvPr/>
        </p:nvSpPr>
        <p:spPr>
          <a:xfrm>
            <a:off x="0" y="371475"/>
            <a:ext cx="8688705" cy="304609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6．太平天国运动失败的根本原因是</a:t>
            </a:r>
            <a:b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A．领导集团在军事战略上的失误</a:t>
            </a:r>
            <a:b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B．中外反动势力的联合绞杀</a:t>
            </a:r>
            <a:b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C．天京变乱使其元气大伤</a:t>
            </a:r>
            <a:b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D．农民阶级的局限性</a:t>
            </a:r>
            <a:b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084" name="矩形 46083"/>
          <p:cNvSpPr/>
          <p:nvPr/>
        </p:nvSpPr>
        <p:spPr>
          <a:xfrm>
            <a:off x="174625" y="2949575"/>
            <a:ext cx="8401685" cy="353822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7．太平天国运动遇到了历史上不曾有过的新情况是指</a:t>
            </a:r>
            <a:b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A．内部变乱导致分裂</a:t>
            </a:r>
            <a:b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B．中央军队与地方武装的联合围剿</a:t>
            </a:r>
            <a:b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C．中外反动势力的联合绞杀</a:t>
            </a:r>
            <a:b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D．敌人的长期封锁</a:t>
            </a:r>
            <a:b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059" name="笑脸 45058"/>
          <p:cNvSpPr/>
          <p:nvPr/>
        </p:nvSpPr>
        <p:spPr>
          <a:xfrm>
            <a:off x="633730" y="2362518"/>
            <a:ext cx="381000" cy="381000"/>
          </a:xfrm>
          <a:prstGeom prst="smileyFace">
            <a:avLst>
              <a:gd name="adj" fmla="val 4653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笑脸 1"/>
          <p:cNvSpPr/>
          <p:nvPr/>
        </p:nvSpPr>
        <p:spPr>
          <a:xfrm>
            <a:off x="633730" y="4992688"/>
            <a:ext cx="381000" cy="381000"/>
          </a:xfrm>
          <a:prstGeom prst="smileyFace">
            <a:avLst>
              <a:gd name="adj" fmla="val 4653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split dir="in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47105"/>
          <p:cNvSpPr txBox="1"/>
          <p:nvPr/>
        </p:nvSpPr>
        <p:spPr>
          <a:xfrm>
            <a:off x="426720" y="623570"/>
            <a:ext cx="8374380" cy="476948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8．最能够说明太平天国运动是农民战争最高峰的史实是</a:t>
            </a:r>
            <a:b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A．建立了天京政权</a:t>
            </a:r>
            <a:b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B．颁布了《天朝田亩制度》</a:t>
            </a:r>
            <a:b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C．提出了《资政新篇》</a:t>
            </a:r>
            <a:b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D．严惩了中外反动势力</a:t>
            </a:r>
            <a:b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9．1862年坐镇安庆统筹策应清军分三路进攻太平军的清军将领是 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A．曾国藩 B．曾国荃 C．李鸿章 D．左宗棠</a:t>
            </a:r>
          </a:p>
        </p:txBody>
      </p:sp>
      <p:sp>
        <p:nvSpPr>
          <p:cNvPr id="45059" name="笑脸 45058"/>
          <p:cNvSpPr/>
          <p:nvPr/>
        </p:nvSpPr>
        <p:spPr>
          <a:xfrm>
            <a:off x="426720" y="2231073"/>
            <a:ext cx="381000" cy="381000"/>
          </a:xfrm>
          <a:prstGeom prst="smileyFace">
            <a:avLst>
              <a:gd name="adj" fmla="val 4653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笑脸 1"/>
          <p:cNvSpPr/>
          <p:nvPr/>
        </p:nvSpPr>
        <p:spPr>
          <a:xfrm>
            <a:off x="524510" y="4848543"/>
            <a:ext cx="381000" cy="381000"/>
          </a:xfrm>
          <a:prstGeom prst="smileyFace">
            <a:avLst>
              <a:gd name="adj" fmla="val 4653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split dir="in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矩形 48129"/>
          <p:cNvSpPr/>
          <p:nvPr/>
        </p:nvSpPr>
        <p:spPr>
          <a:xfrm>
            <a:off x="71755" y="475298"/>
            <a:ext cx="8686800" cy="53079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10.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致使</a:t>
            </a:r>
            <a:r>
              <a:rPr lang="en-US" altLang="x-none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天朝田亩制度</a:t>
            </a:r>
            <a:r>
              <a:rPr lang="en-US" altLang="x-none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既具有革命性又具有空想性的根本原因是</a:t>
            </a:r>
          </a:p>
          <a:p>
            <a:pPr>
              <a:lnSpc>
                <a:spcPct val="16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lang="en-US" altLang="x-none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A. 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太平天国的斗争策略决定的</a:t>
            </a:r>
          </a:p>
          <a:p>
            <a:pPr>
              <a:lnSpc>
                <a:spcPct val="16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lang="en-US" altLang="x-none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B.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当时紧张的军事斗争形势决定的</a:t>
            </a:r>
          </a:p>
          <a:p>
            <a:pPr>
              <a:lnSpc>
                <a:spcPct val="16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lang="en-US" altLang="x-none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C.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小农经济的社会地位决定的 </a:t>
            </a:r>
          </a:p>
          <a:p>
            <a:pPr>
              <a:lnSpc>
                <a:spcPct val="16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lang="en-US" altLang="x-none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D.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太平天国内部尖锐斗争决定的</a:t>
            </a:r>
          </a:p>
          <a:p>
            <a:pPr algn="ctr" eaLnBrk="0" hangingPunct="0"/>
            <a:endParaRPr lang="zh-CN" altLang="en-US" sz="32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059" name="笑脸 45058"/>
          <p:cNvSpPr/>
          <p:nvPr/>
        </p:nvSpPr>
        <p:spPr>
          <a:xfrm>
            <a:off x="1596390" y="3981133"/>
            <a:ext cx="381000" cy="381000"/>
          </a:xfrm>
          <a:prstGeom prst="smileyFace">
            <a:avLst>
              <a:gd name="adj" fmla="val 4653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split dir="in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9080" y="147320"/>
            <a:ext cx="8394700" cy="1325245"/>
          </a:xfrm>
        </p:spPr>
        <p:txBody>
          <a:bodyPr/>
          <a:lstStyle/>
          <a:p>
            <a:r>
              <a:rPr lang="zh-CN" altLang="en-US" sz="6000" dirty="0">
                <a:solidFill>
                  <a:srgbClr val="663300"/>
                </a:solidFill>
              </a:rPr>
              <a:t>自学指导</a:t>
            </a:r>
            <a:br>
              <a:rPr lang="zh-CN" altLang="en-US" sz="6000" dirty="0">
                <a:solidFill>
                  <a:srgbClr val="663300"/>
                </a:solidFill>
              </a:rPr>
            </a:br>
            <a:r>
              <a:rPr lang="zh-CN" altLang="en-US" sz="2400" b="1" dirty="0">
                <a:solidFill>
                  <a:srgbClr val="663300"/>
                </a:solidFill>
              </a:rPr>
              <a:t>（阅读课本</a:t>
            </a:r>
            <a:r>
              <a:rPr lang="en-US" altLang="zh-CN" sz="2400" b="1" dirty="0" smtClean="0">
                <a:solidFill>
                  <a:srgbClr val="663300"/>
                </a:solidFill>
              </a:rPr>
              <a:t>7—11</a:t>
            </a:r>
            <a:r>
              <a:rPr lang="zh-CN" altLang="en-US" sz="2400" b="1" dirty="0" smtClean="0">
                <a:solidFill>
                  <a:srgbClr val="663300"/>
                </a:solidFill>
              </a:rPr>
              <a:t>页</a:t>
            </a:r>
            <a:r>
              <a:rPr lang="zh-CN" altLang="en-US" sz="2400" b="1" dirty="0">
                <a:solidFill>
                  <a:srgbClr val="663300"/>
                </a:solidFill>
              </a:rPr>
              <a:t>内容，认真思考</a:t>
            </a:r>
            <a:r>
              <a:rPr lang="en-US" altLang="zh-CN" sz="2400" b="1" dirty="0">
                <a:solidFill>
                  <a:srgbClr val="663300"/>
                </a:solidFill>
              </a:rPr>
              <a:t>5</a:t>
            </a:r>
            <a:r>
              <a:rPr lang="zh-CN" altLang="en-US" sz="2400" b="1" dirty="0">
                <a:solidFill>
                  <a:srgbClr val="663300"/>
                </a:solidFill>
              </a:rPr>
              <a:t>分钟后回答下列问题）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472565"/>
            <a:ext cx="9144000" cy="538543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 b="1" dirty="0" smtClean="0"/>
              <a:t>1.</a:t>
            </a:r>
            <a:r>
              <a:rPr lang="zh-CN" altLang="en-US" sz="3600" b="1" dirty="0" smtClean="0"/>
              <a:t>太平天国运动爆发的原因？</a:t>
            </a:r>
            <a:endParaRPr lang="en-US" altLang="zh-CN" sz="3600" b="1" dirty="0" smtClean="0"/>
          </a:p>
          <a:p>
            <a:pPr marL="0" indent="0">
              <a:buNone/>
            </a:pPr>
            <a:r>
              <a:rPr lang="en-US" altLang="zh-CN" sz="3600" b="1" dirty="0" smtClean="0"/>
              <a:t>2</a:t>
            </a:r>
            <a:r>
              <a:rPr lang="en-US" altLang="zh-CN" sz="3600" b="1" dirty="0"/>
              <a:t>.</a:t>
            </a:r>
            <a:r>
              <a:rPr lang="zh-CN" altLang="en-US" sz="3600" b="1" dirty="0"/>
              <a:t>金田起义时间？人物？地点？建号？起义军名称？</a:t>
            </a:r>
          </a:p>
          <a:p>
            <a:pPr marL="0" indent="0">
              <a:buNone/>
            </a:pPr>
            <a:r>
              <a:rPr lang="en-US" altLang="zh-CN" sz="3600" b="1" dirty="0"/>
              <a:t>3.</a:t>
            </a:r>
            <a:r>
              <a:rPr lang="zh-CN" altLang="en-US" sz="3600" b="1" dirty="0"/>
              <a:t>永安</a:t>
            </a:r>
            <a:r>
              <a:rPr lang="zh-CN" altLang="en-US" sz="3600" b="1" dirty="0" smtClean="0"/>
              <a:t>封王，封了哪些人？意义？</a:t>
            </a:r>
            <a:endParaRPr lang="en-US" altLang="zh-CN" sz="3600" b="1" smtClean="0"/>
          </a:p>
          <a:p>
            <a:pPr marL="0" indent="0">
              <a:buNone/>
            </a:pPr>
            <a:r>
              <a:rPr lang="en-US" altLang="zh-CN" sz="3600" b="1" smtClean="0"/>
              <a:t>4</a:t>
            </a:r>
            <a:r>
              <a:rPr lang="en-US" altLang="zh-CN" sz="3600" b="1" dirty="0"/>
              <a:t>.</a:t>
            </a:r>
            <a:r>
              <a:rPr lang="zh-CN" altLang="en-US" sz="3600" b="1" dirty="0"/>
              <a:t>《天朝田亩制度》时间？内容？目的？评价？</a:t>
            </a:r>
          </a:p>
          <a:p>
            <a:pPr marL="0" indent="0">
              <a:buNone/>
            </a:pPr>
            <a:r>
              <a:rPr lang="en-US" altLang="zh-CN" sz="3600" b="1" dirty="0"/>
              <a:t>5.</a:t>
            </a:r>
            <a:r>
              <a:rPr lang="zh-CN" altLang="en-US" sz="3600" b="1" dirty="0"/>
              <a:t>北伐、西征</a:t>
            </a:r>
            <a:r>
              <a:rPr lang="zh-CN" altLang="en-US" sz="3600" b="1" dirty="0" smtClean="0"/>
              <a:t>开始目的？</a:t>
            </a:r>
            <a:endParaRPr lang="en-US" altLang="zh-CN" sz="3600" b="1" dirty="0" smtClean="0"/>
          </a:p>
          <a:p>
            <a:pPr marL="0" indent="0">
              <a:buNone/>
            </a:pPr>
            <a:r>
              <a:rPr lang="en-US" altLang="zh-CN" sz="3600" b="1" dirty="0" smtClean="0"/>
              <a:t>6</a:t>
            </a:r>
            <a:r>
              <a:rPr lang="zh-CN" altLang="en-US" sz="3600" b="1" dirty="0" smtClean="0"/>
              <a:t>、太平天国</a:t>
            </a:r>
            <a:r>
              <a:rPr lang="zh-CN" altLang="en-US" sz="3600" b="1" dirty="0"/>
              <a:t>运动的性质、失败原因及其意义。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" name="文本框 4125"/>
          <p:cNvSpPr txBox="1"/>
          <p:nvPr/>
        </p:nvSpPr>
        <p:spPr>
          <a:xfrm>
            <a:off x="3224213" y="5589588"/>
            <a:ext cx="34353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天朝田亩制度</a:t>
            </a:r>
            <a:r>
              <a:rPr lang="en-US" altLang="zh-CN" sz="320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</a:p>
        </p:txBody>
      </p:sp>
      <p:sp>
        <p:nvSpPr>
          <p:cNvPr id="4127" name="文本框 4126"/>
          <p:cNvSpPr txBox="1"/>
          <p:nvPr/>
        </p:nvSpPr>
        <p:spPr>
          <a:xfrm>
            <a:off x="3224213" y="6188075"/>
            <a:ext cx="26225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资政新篇</a:t>
            </a:r>
            <a:r>
              <a:rPr lang="en-US" altLang="zh-CN" sz="320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</a:p>
        </p:txBody>
      </p:sp>
      <p:sp>
        <p:nvSpPr>
          <p:cNvPr id="4100" name="文本框 4099"/>
          <p:cNvSpPr txBox="1"/>
          <p:nvPr/>
        </p:nvSpPr>
        <p:spPr>
          <a:xfrm>
            <a:off x="962025" y="712788"/>
            <a:ext cx="67056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鸦片战争导致社会矛盾更加激化</a:t>
            </a:r>
          </a:p>
        </p:txBody>
      </p:sp>
      <p:sp>
        <p:nvSpPr>
          <p:cNvPr id="4101" name="文本框 4100"/>
          <p:cNvSpPr txBox="1"/>
          <p:nvPr/>
        </p:nvSpPr>
        <p:spPr>
          <a:xfrm rot="10800000" flipV="1">
            <a:off x="177800" y="1311275"/>
            <a:ext cx="23066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二、准备</a:t>
            </a:r>
          </a:p>
        </p:txBody>
      </p:sp>
      <p:sp>
        <p:nvSpPr>
          <p:cNvPr id="4103" name="文本框 4102"/>
          <p:cNvSpPr txBox="1"/>
          <p:nvPr/>
        </p:nvSpPr>
        <p:spPr>
          <a:xfrm>
            <a:off x="971550" y="1908175"/>
            <a:ext cx="223361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en-US" altLang="zh-CN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指导思想</a:t>
            </a:r>
            <a:r>
              <a:rPr lang="en-US" altLang="zh-CN" sz="320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</a:p>
        </p:txBody>
      </p:sp>
      <p:sp>
        <p:nvSpPr>
          <p:cNvPr id="4104" name="文本框 4103">
            <a:hlinkClick r:id="rId2" action="ppaction://hlinksldjump"/>
          </p:cNvPr>
          <p:cNvSpPr txBox="1"/>
          <p:nvPr/>
        </p:nvSpPr>
        <p:spPr>
          <a:xfrm>
            <a:off x="3197225" y="1912938"/>
            <a:ext cx="411162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u="sng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洪秀全创立拜“上帝教”</a:t>
            </a:r>
          </a:p>
        </p:txBody>
      </p:sp>
      <p:sp>
        <p:nvSpPr>
          <p:cNvPr id="4107" name="文本框 4106"/>
          <p:cNvSpPr txBox="1"/>
          <p:nvPr/>
        </p:nvSpPr>
        <p:spPr>
          <a:xfrm>
            <a:off x="971550" y="2533650"/>
            <a:ext cx="223361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en-US" altLang="zh-CN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组织发动</a:t>
            </a:r>
            <a:r>
              <a:rPr lang="en-US" altLang="zh-CN" sz="320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</a:p>
        </p:txBody>
      </p:sp>
      <p:sp>
        <p:nvSpPr>
          <p:cNvPr id="4108" name="文本框 4107"/>
          <p:cNvSpPr txBox="1"/>
          <p:nvPr/>
        </p:nvSpPr>
        <p:spPr>
          <a:xfrm>
            <a:off x="3197225" y="2535238"/>
            <a:ext cx="34353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冯云山在紫荆山区</a:t>
            </a:r>
          </a:p>
        </p:txBody>
      </p:sp>
      <p:sp>
        <p:nvSpPr>
          <p:cNvPr id="4109" name="文本框 4108"/>
          <p:cNvSpPr txBox="1"/>
          <p:nvPr/>
        </p:nvSpPr>
        <p:spPr>
          <a:xfrm>
            <a:off x="971550" y="3087688"/>
            <a:ext cx="223361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en-US" altLang="zh-CN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领导核心</a:t>
            </a:r>
            <a:r>
              <a:rPr lang="en-US" altLang="zh-CN" sz="320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</a:p>
        </p:txBody>
      </p:sp>
      <p:sp>
        <p:nvSpPr>
          <p:cNvPr id="4110" name="矩形 4109"/>
          <p:cNvSpPr/>
          <p:nvPr/>
        </p:nvSpPr>
        <p:spPr>
          <a:xfrm>
            <a:off x="7596188" y="1281113"/>
            <a:ext cx="1296987" cy="22923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pPr algn="ctr">
              <a:buClrTx/>
            </a:pPr>
            <a:r>
              <a:rPr lang="zh-CN" altLang="en-US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洪秀全</a:t>
            </a:r>
          </a:p>
          <a:p>
            <a:pPr algn="ctr">
              <a:buClrTx/>
            </a:pPr>
            <a:r>
              <a:rPr lang="zh-CN" altLang="en-US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杨秀清</a:t>
            </a:r>
          </a:p>
          <a:p>
            <a:pPr algn="ctr">
              <a:buClrTx/>
            </a:pPr>
            <a:r>
              <a:rPr lang="zh-CN" altLang="en-US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冯云山</a:t>
            </a:r>
          </a:p>
          <a:p>
            <a:pPr algn="ctr">
              <a:buClrTx/>
            </a:pPr>
            <a:r>
              <a:rPr lang="zh-CN" altLang="en-US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萧朝贵</a:t>
            </a:r>
          </a:p>
          <a:p>
            <a:pPr algn="ctr">
              <a:buClrTx/>
            </a:pPr>
            <a:r>
              <a:rPr lang="zh-CN" altLang="en-US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韦昌辉</a:t>
            </a:r>
          </a:p>
          <a:p>
            <a:pPr algn="ctr">
              <a:buClrTx/>
            </a:pPr>
            <a:r>
              <a:rPr lang="zh-CN" altLang="en-US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石达开</a:t>
            </a:r>
          </a:p>
        </p:txBody>
      </p:sp>
      <p:sp>
        <p:nvSpPr>
          <p:cNvPr id="4111" name="文本框 4110"/>
          <p:cNvSpPr txBox="1"/>
          <p:nvPr/>
        </p:nvSpPr>
        <p:spPr>
          <a:xfrm>
            <a:off x="3197225" y="3086100"/>
            <a:ext cx="28194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洪秀全等六人  </a:t>
            </a:r>
          </a:p>
        </p:txBody>
      </p:sp>
      <p:sp>
        <p:nvSpPr>
          <p:cNvPr id="4112" name="文本框 4111"/>
          <p:cNvSpPr txBox="1"/>
          <p:nvPr/>
        </p:nvSpPr>
        <p:spPr>
          <a:xfrm>
            <a:off x="179388" y="3702050"/>
            <a:ext cx="22320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三、进程</a:t>
            </a:r>
          </a:p>
        </p:txBody>
      </p:sp>
      <p:sp>
        <p:nvSpPr>
          <p:cNvPr id="4113" name="文本框 4112">
            <a:hlinkClick r:id="rId3" action="ppaction://hlinksldjump"/>
          </p:cNvPr>
          <p:cNvSpPr txBox="1"/>
          <p:nvPr/>
        </p:nvSpPr>
        <p:spPr>
          <a:xfrm>
            <a:off x="684213" y="4300538"/>
            <a:ext cx="39798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en-US" sz="200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①</a:t>
            </a:r>
            <a:r>
              <a:rPr lang="zh-CN" altLang="en-US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军事上：</a:t>
            </a:r>
            <a:r>
              <a:rPr lang="zh-CN" altLang="en-US" sz="3200" u="sng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胜利进军</a:t>
            </a:r>
          </a:p>
        </p:txBody>
      </p:sp>
      <p:sp>
        <p:nvSpPr>
          <p:cNvPr id="4114" name="矩形 4113">
            <a:hlinkClick r:id="rId4" action="ppaction://hlinksldjump"/>
          </p:cNvPr>
          <p:cNvSpPr/>
          <p:nvPr/>
        </p:nvSpPr>
        <p:spPr>
          <a:xfrm>
            <a:off x="755650" y="4972050"/>
            <a:ext cx="1296988" cy="387350"/>
          </a:xfrm>
          <a:prstGeom prst="rect">
            <a:avLst/>
          </a:prstGeom>
          <a:gradFill rotWithShape="1">
            <a:gsLst>
              <a:gs pos="0">
                <a:srgbClr val="5E9EFF">
                  <a:alpha val="100000"/>
                </a:srgbClr>
              </a:gs>
              <a:gs pos="20000">
                <a:srgbClr val="85C2FF">
                  <a:alpha val="100000"/>
                </a:srgbClr>
              </a:gs>
              <a:gs pos="35000">
                <a:srgbClr val="C4D6EB">
                  <a:alpha val="100000"/>
                </a:srgbClr>
              </a:gs>
              <a:gs pos="50000">
                <a:srgbClr val="FFEBFA">
                  <a:alpha val="100000"/>
                </a:srgbClr>
              </a:gs>
              <a:gs pos="65000">
                <a:srgbClr val="C4D6EB">
                  <a:alpha val="100000"/>
                </a:srgbClr>
              </a:gs>
              <a:gs pos="80000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Tx/>
            </a:pPr>
            <a:r>
              <a:rPr lang="zh-CN" altLang="en-US" u="sng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金田起义</a:t>
            </a:r>
          </a:p>
        </p:txBody>
      </p:sp>
      <p:sp>
        <p:nvSpPr>
          <p:cNvPr id="4115" name="右箭头 4114"/>
          <p:cNvSpPr/>
          <p:nvPr/>
        </p:nvSpPr>
        <p:spPr>
          <a:xfrm>
            <a:off x="2124075" y="5057775"/>
            <a:ext cx="215900" cy="215900"/>
          </a:xfrm>
          <a:prstGeom prst="right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rgbClr val="5E9EFF">
                  <a:alpha val="100000"/>
                </a:srgbClr>
              </a:gs>
              <a:gs pos="20000">
                <a:srgbClr val="85C2FF">
                  <a:alpha val="100000"/>
                </a:srgbClr>
              </a:gs>
              <a:gs pos="35000">
                <a:srgbClr val="C4D6EB">
                  <a:alpha val="100000"/>
                </a:srgbClr>
              </a:gs>
              <a:gs pos="50000">
                <a:srgbClr val="FFEBFA">
                  <a:alpha val="100000"/>
                </a:srgbClr>
              </a:gs>
              <a:gs pos="65000">
                <a:srgbClr val="C4D6EB">
                  <a:alpha val="100000"/>
                </a:srgbClr>
              </a:gs>
              <a:gs pos="80000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16" name="矩形 4115"/>
          <p:cNvSpPr/>
          <p:nvPr/>
        </p:nvSpPr>
        <p:spPr>
          <a:xfrm>
            <a:off x="2413000" y="4986338"/>
            <a:ext cx="1296988" cy="387350"/>
          </a:xfrm>
          <a:prstGeom prst="rect">
            <a:avLst/>
          </a:prstGeom>
          <a:gradFill rotWithShape="1">
            <a:gsLst>
              <a:gs pos="0">
                <a:srgbClr val="5E9EFF">
                  <a:alpha val="100000"/>
                </a:srgbClr>
              </a:gs>
              <a:gs pos="20000">
                <a:srgbClr val="85C2FF">
                  <a:alpha val="100000"/>
                </a:srgbClr>
              </a:gs>
              <a:gs pos="35000">
                <a:srgbClr val="C4D6EB">
                  <a:alpha val="100000"/>
                </a:srgbClr>
              </a:gs>
              <a:gs pos="50000">
                <a:srgbClr val="FFEBFA">
                  <a:alpha val="100000"/>
                </a:srgbClr>
              </a:gs>
              <a:gs pos="65000">
                <a:srgbClr val="C4D6EB">
                  <a:alpha val="100000"/>
                </a:srgbClr>
              </a:gs>
              <a:gs pos="80000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Tx/>
            </a:pPr>
            <a:r>
              <a:rPr lang="zh-CN" altLang="en-US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永安建制</a:t>
            </a:r>
          </a:p>
        </p:txBody>
      </p:sp>
      <p:sp>
        <p:nvSpPr>
          <p:cNvPr id="4117" name="右箭头 4116"/>
          <p:cNvSpPr/>
          <p:nvPr/>
        </p:nvSpPr>
        <p:spPr>
          <a:xfrm>
            <a:off x="3781425" y="5057775"/>
            <a:ext cx="215900" cy="215900"/>
          </a:xfrm>
          <a:prstGeom prst="right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rgbClr val="5E9EFF">
                  <a:alpha val="100000"/>
                </a:srgbClr>
              </a:gs>
              <a:gs pos="20000">
                <a:srgbClr val="85C2FF">
                  <a:alpha val="100000"/>
                </a:srgbClr>
              </a:gs>
              <a:gs pos="35000">
                <a:srgbClr val="C4D6EB">
                  <a:alpha val="100000"/>
                </a:srgbClr>
              </a:gs>
              <a:gs pos="50000">
                <a:srgbClr val="FFEBFA">
                  <a:alpha val="100000"/>
                </a:srgbClr>
              </a:gs>
              <a:gs pos="65000">
                <a:srgbClr val="C4D6EB">
                  <a:alpha val="100000"/>
                </a:srgbClr>
              </a:gs>
              <a:gs pos="80000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18" name="矩形 4117"/>
          <p:cNvSpPr/>
          <p:nvPr/>
        </p:nvSpPr>
        <p:spPr>
          <a:xfrm>
            <a:off x="4068763" y="4986338"/>
            <a:ext cx="1296987" cy="387350"/>
          </a:xfrm>
          <a:prstGeom prst="rect">
            <a:avLst/>
          </a:prstGeom>
          <a:gradFill rotWithShape="1">
            <a:gsLst>
              <a:gs pos="0">
                <a:srgbClr val="5E9EFF">
                  <a:alpha val="100000"/>
                </a:srgbClr>
              </a:gs>
              <a:gs pos="20000">
                <a:srgbClr val="85C2FF">
                  <a:alpha val="100000"/>
                </a:srgbClr>
              </a:gs>
              <a:gs pos="35000">
                <a:srgbClr val="C4D6EB">
                  <a:alpha val="100000"/>
                </a:srgbClr>
              </a:gs>
              <a:gs pos="50000">
                <a:srgbClr val="FFEBFA">
                  <a:alpha val="100000"/>
                </a:srgbClr>
              </a:gs>
              <a:gs pos="65000">
                <a:srgbClr val="C4D6EB">
                  <a:alpha val="100000"/>
                </a:srgbClr>
              </a:gs>
              <a:gs pos="80000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Tx/>
            </a:pPr>
            <a:r>
              <a:rPr lang="zh-CN" altLang="en-US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定都天京</a:t>
            </a:r>
          </a:p>
        </p:txBody>
      </p:sp>
      <p:sp>
        <p:nvSpPr>
          <p:cNvPr id="4119" name="右箭头 4118"/>
          <p:cNvSpPr/>
          <p:nvPr/>
        </p:nvSpPr>
        <p:spPr>
          <a:xfrm>
            <a:off x="5437188" y="5057775"/>
            <a:ext cx="215900" cy="215900"/>
          </a:xfrm>
          <a:prstGeom prst="right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rgbClr val="5E9EFF">
                  <a:alpha val="100000"/>
                </a:srgbClr>
              </a:gs>
              <a:gs pos="20000">
                <a:srgbClr val="85C2FF">
                  <a:alpha val="100000"/>
                </a:srgbClr>
              </a:gs>
              <a:gs pos="35000">
                <a:srgbClr val="C4D6EB">
                  <a:alpha val="100000"/>
                </a:srgbClr>
              </a:gs>
              <a:gs pos="50000">
                <a:srgbClr val="FFEBFA">
                  <a:alpha val="100000"/>
                </a:srgbClr>
              </a:gs>
              <a:gs pos="65000">
                <a:srgbClr val="C4D6EB">
                  <a:alpha val="100000"/>
                </a:srgbClr>
              </a:gs>
              <a:gs pos="80000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20" name="矩形 4119">
            <a:hlinkClick r:id="rId3" action="ppaction://hlinksldjump"/>
          </p:cNvPr>
          <p:cNvSpPr/>
          <p:nvPr/>
        </p:nvSpPr>
        <p:spPr>
          <a:xfrm>
            <a:off x="5688013" y="4757738"/>
            <a:ext cx="3276600" cy="831850"/>
          </a:xfrm>
          <a:prstGeom prst="rect">
            <a:avLst/>
          </a:prstGeom>
          <a:gradFill rotWithShape="1">
            <a:gsLst>
              <a:gs pos="0">
                <a:srgbClr val="5E9EFF">
                  <a:alpha val="100000"/>
                </a:srgbClr>
              </a:gs>
              <a:gs pos="20000">
                <a:srgbClr val="85C2FF">
                  <a:alpha val="100000"/>
                </a:srgbClr>
              </a:gs>
              <a:gs pos="35000">
                <a:srgbClr val="C4D6EB">
                  <a:alpha val="100000"/>
                </a:srgbClr>
              </a:gs>
              <a:gs pos="50000">
                <a:srgbClr val="FFEBFA">
                  <a:alpha val="100000"/>
                </a:srgbClr>
              </a:gs>
              <a:gs pos="65000">
                <a:srgbClr val="C4D6EB">
                  <a:alpha val="100000"/>
                </a:srgbClr>
              </a:gs>
              <a:gs pos="80000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pPr>
              <a:buClrTx/>
            </a:pPr>
            <a:r>
              <a:rPr lang="zh-CN" altLang="en-US" u="sng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北伐、西征和东征，太平天国达到全盛时期</a:t>
            </a:r>
          </a:p>
        </p:txBody>
      </p:sp>
      <p:sp>
        <p:nvSpPr>
          <p:cNvPr id="4123" name="标题 4122"/>
          <p:cNvSpPr>
            <a:spLocks noGrp="1"/>
          </p:cNvSpPr>
          <p:nvPr>
            <p:ph type="title"/>
          </p:nvPr>
        </p:nvSpPr>
        <p:spPr>
          <a:xfrm>
            <a:off x="179388" y="115888"/>
            <a:ext cx="1935162" cy="579437"/>
          </a:xfrm>
        </p:spPr>
        <p:txBody>
          <a:bodyPr wrap="none" anchor="ctr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一、背景</a:t>
            </a:r>
            <a:r>
              <a:rPr lang="en-US" altLang="zh-CN" sz="3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</a:p>
        </p:txBody>
      </p:sp>
      <p:sp>
        <p:nvSpPr>
          <p:cNvPr id="4124" name="文本框 4123">
            <a:hlinkClick r:id="rId5" action="ppaction://hlinksldjump"/>
          </p:cNvPr>
          <p:cNvSpPr txBox="1"/>
          <p:nvPr/>
        </p:nvSpPr>
        <p:spPr>
          <a:xfrm>
            <a:off x="684213" y="5913438"/>
            <a:ext cx="24701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200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②</a:t>
            </a:r>
            <a:r>
              <a:rPr lang="zh-CN" altLang="en-US" sz="3200" u="sng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理想的实施</a:t>
            </a:r>
          </a:p>
        </p:txBody>
      </p:sp>
      <p:sp>
        <p:nvSpPr>
          <p:cNvPr id="4125" name="左大括号 4124"/>
          <p:cNvSpPr/>
          <p:nvPr/>
        </p:nvSpPr>
        <p:spPr>
          <a:xfrm>
            <a:off x="3203575" y="5840413"/>
            <a:ext cx="215900" cy="720725"/>
          </a:xfrm>
          <a:prstGeom prst="leftBrace">
            <a:avLst>
              <a:gd name="adj1" fmla="val 27818"/>
              <a:gd name="adj2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128" name="图片 4127" descr="swf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9588" y="4437063"/>
            <a:ext cx="287337" cy="287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6" grpId="0"/>
      <p:bldP spid="4127" grpId="0"/>
      <p:bldP spid="4100" grpId="0"/>
      <p:bldP spid="4101" grpId="0"/>
      <p:bldP spid="4103" grpId="0"/>
      <p:bldP spid="4104" grpId="0"/>
      <p:bldP spid="4107" grpId="0"/>
      <p:bldP spid="4108" grpId="0"/>
      <p:bldP spid="4109" grpId="0"/>
      <p:bldP spid="4110" grpId="0" animBg="1"/>
      <p:bldP spid="4111" grpId="0"/>
      <p:bldP spid="4112" grpId="0"/>
      <p:bldP spid="4113" grpId="0"/>
      <p:bldP spid="4114" grpId="0" animBg="1"/>
      <p:bldP spid="4116" grpId="0" animBg="1"/>
      <p:bldP spid="4118" grpId="0" animBg="1"/>
      <p:bldP spid="4120" grpId="0" animBg="1"/>
      <p:bldP spid="4123" grpId="0"/>
      <p:bldP spid="41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" name="文本框 8201"/>
          <p:cNvSpPr txBox="1"/>
          <p:nvPr/>
        </p:nvSpPr>
        <p:spPr>
          <a:xfrm>
            <a:off x="684213" y="3429000"/>
            <a:ext cx="18002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endParaRPr sz="2800" b="1" dirty="0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205" name="文本框 8204"/>
          <p:cNvSpPr txBox="1"/>
          <p:nvPr/>
        </p:nvSpPr>
        <p:spPr>
          <a:xfrm>
            <a:off x="657225" y="717550"/>
            <a:ext cx="19716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、概况：</a:t>
            </a:r>
          </a:p>
        </p:txBody>
      </p:sp>
      <p:sp>
        <p:nvSpPr>
          <p:cNvPr id="8206" name="矩形 8205">
            <a:hlinkClick r:id="rId2" action="ppaction://hlinksldjump"/>
          </p:cNvPr>
          <p:cNvSpPr/>
          <p:nvPr/>
        </p:nvSpPr>
        <p:spPr>
          <a:xfrm>
            <a:off x="2560638" y="776288"/>
            <a:ext cx="1368425" cy="415925"/>
          </a:xfrm>
          <a:prstGeom prst="rect">
            <a:avLst/>
          </a:prstGeom>
          <a:gradFill rotWithShape="1">
            <a:gsLst>
              <a:gs pos="0">
                <a:srgbClr val="5E9EFF">
                  <a:alpha val="100000"/>
                </a:srgbClr>
              </a:gs>
              <a:gs pos="20000">
                <a:srgbClr val="85C2FF">
                  <a:alpha val="100000"/>
                </a:srgbClr>
              </a:gs>
              <a:gs pos="35000">
                <a:srgbClr val="C4D6EB">
                  <a:alpha val="100000"/>
                </a:srgbClr>
              </a:gs>
              <a:gs pos="50000">
                <a:srgbClr val="FFEBFA">
                  <a:alpha val="100000"/>
                </a:srgbClr>
              </a:gs>
              <a:gs pos="65000">
                <a:srgbClr val="C4D6EB">
                  <a:alpha val="100000"/>
                </a:srgbClr>
              </a:gs>
              <a:gs pos="80000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ClrTx/>
            </a:pPr>
            <a:r>
              <a:rPr lang="zh-CN" altLang="en-US" u="sng" dirty="0">
                <a:latin typeface="华文新魏" panose="02010800040101010101" pitchFamily="2" charset="-122"/>
                <a:ea typeface="华文新魏" panose="02010800040101010101" pitchFamily="2" charset="-122"/>
              </a:rPr>
              <a:t>天京变乱</a:t>
            </a:r>
          </a:p>
        </p:txBody>
      </p:sp>
      <p:sp>
        <p:nvSpPr>
          <p:cNvPr id="8207" name="右箭头 8206"/>
          <p:cNvSpPr/>
          <p:nvPr/>
        </p:nvSpPr>
        <p:spPr>
          <a:xfrm>
            <a:off x="4022725" y="906463"/>
            <a:ext cx="288925" cy="155575"/>
          </a:xfrm>
          <a:prstGeom prst="rightArrow">
            <a:avLst>
              <a:gd name="adj1" fmla="val 50000"/>
              <a:gd name="adj2" fmla="val 46428"/>
            </a:avLst>
          </a:prstGeom>
          <a:gradFill rotWithShape="1">
            <a:gsLst>
              <a:gs pos="0">
                <a:srgbClr val="5E9EFF">
                  <a:alpha val="100000"/>
                </a:srgbClr>
              </a:gs>
              <a:gs pos="20000">
                <a:srgbClr val="85C2FF">
                  <a:alpha val="100000"/>
                </a:srgbClr>
              </a:gs>
              <a:gs pos="35000">
                <a:srgbClr val="C4D6EB">
                  <a:alpha val="100000"/>
                </a:srgbClr>
              </a:gs>
              <a:gs pos="50000">
                <a:srgbClr val="FFEBFA">
                  <a:alpha val="100000"/>
                </a:srgbClr>
              </a:gs>
              <a:gs pos="65000">
                <a:srgbClr val="C4D6EB">
                  <a:alpha val="100000"/>
                </a:srgbClr>
              </a:gs>
              <a:gs pos="80000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8" name="矩形 8207"/>
          <p:cNvSpPr/>
          <p:nvPr/>
        </p:nvSpPr>
        <p:spPr>
          <a:xfrm>
            <a:off x="4384675" y="769938"/>
            <a:ext cx="1368425" cy="427037"/>
          </a:xfrm>
          <a:prstGeom prst="rect">
            <a:avLst/>
          </a:prstGeom>
          <a:gradFill rotWithShape="1">
            <a:gsLst>
              <a:gs pos="0">
                <a:srgbClr val="5E9EFF">
                  <a:alpha val="100000"/>
                </a:srgbClr>
              </a:gs>
              <a:gs pos="20000">
                <a:srgbClr val="85C2FF">
                  <a:alpha val="100000"/>
                </a:srgbClr>
              </a:gs>
              <a:gs pos="35000">
                <a:srgbClr val="C4D6EB">
                  <a:alpha val="100000"/>
                </a:srgbClr>
              </a:gs>
              <a:gs pos="50000">
                <a:srgbClr val="FFEBFA">
                  <a:alpha val="100000"/>
                </a:srgbClr>
              </a:gs>
              <a:gs pos="65000">
                <a:srgbClr val="C4D6EB">
                  <a:alpha val="100000"/>
                </a:srgbClr>
              </a:gs>
              <a:gs pos="80000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ClrTx/>
            </a:pP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后期防御</a:t>
            </a:r>
          </a:p>
        </p:txBody>
      </p:sp>
      <p:sp>
        <p:nvSpPr>
          <p:cNvPr id="8209" name="右箭头 8208"/>
          <p:cNvSpPr/>
          <p:nvPr/>
        </p:nvSpPr>
        <p:spPr>
          <a:xfrm>
            <a:off x="5872163" y="906463"/>
            <a:ext cx="288925" cy="155575"/>
          </a:xfrm>
          <a:prstGeom prst="rightArrow">
            <a:avLst>
              <a:gd name="adj1" fmla="val 50000"/>
              <a:gd name="adj2" fmla="val 46428"/>
            </a:avLst>
          </a:prstGeom>
          <a:gradFill rotWithShape="1">
            <a:gsLst>
              <a:gs pos="0">
                <a:srgbClr val="5E9EFF">
                  <a:alpha val="100000"/>
                </a:srgbClr>
              </a:gs>
              <a:gs pos="20000">
                <a:srgbClr val="85C2FF">
                  <a:alpha val="100000"/>
                </a:srgbClr>
              </a:gs>
              <a:gs pos="35000">
                <a:srgbClr val="C4D6EB">
                  <a:alpha val="100000"/>
                </a:srgbClr>
              </a:gs>
              <a:gs pos="50000">
                <a:srgbClr val="FFEBFA">
                  <a:alpha val="100000"/>
                </a:srgbClr>
              </a:gs>
              <a:gs pos="65000">
                <a:srgbClr val="C4D6EB">
                  <a:alpha val="100000"/>
                </a:srgbClr>
              </a:gs>
              <a:gs pos="80000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10" name="矩形 8209">
            <a:hlinkClick r:id="rId3" action="ppaction://hlinksldjump"/>
          </p:cNvPr>
          <p:cNvSpPr/>
          <p:nvPr/>
        </p:nvSpPr>
        <p:spPr>
          <a:xfrm>
            <a:off x="6299200" y="776288"/>
            <a:ext cx="1368425" cy="415925"/>
          </a:xfrm>
          <a:prstGeom prst="rect">
            <a:avLst/>
          </a:prstGeom>
          <a:gradFill rotWithShape="1">
            <a:gsLst>
              <a:gs pos="0">
                <a:srgbClr val="5E9EFF">
                  <a:alpha val="100000"/>
                </a:srgbClr>
              </a:gs>
              <a:gs pos="20000">
                <a:srgbClr val="85C2FF">
                  <a:alpha val="100000"/>
                </a:srgbClr>
              </a:gs>
              <a:gs pos="35000">
                <a:srgbClr val="C4D6EB">
                  <a:alpha val="100000"/>
                </a:srgbClr>
              </a:gs>
              <a:gs pos="50000">
                <a:srgbClr val="FFEBFA">
                  <a:alpha val="100000"/>
                </a:srgbClr>
              </a:gs>
              <a:gs pos="65000">
                <a:srgbClr val="C4D6EB">
                  <a:alpha val="100000"/>
                </a:srgbClr>
              </a:gs>
              <a:gs pos="80000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ClrTx/>
            </a:pPr>
            <a:r>
              <a:rPr lang="zh-CN" altLang="en-US" u="sng" dirty="0">
                <a:latin typeface="华文新魏" panose="02010800040101010101" pitchFamily="2" charset="-122"/>
                <a:ea typeface="华文新魏" panose="02010800040101010101" pitchFamily="2" charset="-122"/>
              </a:rPr>
              <a:t>天京失陷</a:t>
            </a:r>
          </a:p>
        </p:txBody>
      </p:sp>
      <p:sp>
        <p:nvSpPr>
          <p:cNvPr id="8211" name="文本框 8210"/>
          <p:cNvSpPr txBox="1"/>
          <p:nvPr/>
        </p:nvSpPr>
        <p:spPr>
          <a:xfrm>
            <a:off x="657225" y="1322388"/>
            <a:ext cx="244792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、失败原因</a:t>
            </a:r>
          </a:p>
        </p:txBody>
      </p:sp>
      <p:sp>
        <p:nvSpPr>
          <p:cNvPr id="8213" name="文本框 8212"/>
          <p:cNvSpPr txBox="1"/>
          <p:nvPr/>
        </p:nvSpPr>
        <p:spPr>
          <a:xfrm>
            <a:off x="1331913" y="1927225"/>
            <a:ext cx="41402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en-US" altLang="zh-CN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农民阶级自身的局限</a:t>
            </a:r>
          </a:p>
        </p:txBody>
      </p:sp>
      <p:sp>
        <p:nvSpPr>
          <p:cNvPr id="8214" name="文本框 8213"/>
          <p:cNvSpPr txBox="1"/>
          <p:nvPr/>
        </p:nvSpPr>
        <p:spPr>
          <a:xfrm>
            <a:off x="1331913" y="2532063"/>
            <a:ext cx="414020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en-US" altLang="zh-CN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战略战术的指挥失误</a:t>
            </a:r>
          </a:p>
        </p:txBody>
      </p:sp>
      <p:sp>
        <p:nvSpPr>
          <p:cNvPr id="8215" name="文本框 8214"/>
          <p:cNvSpPr txBox="1"/>
          <p:nvPr/>
        </p:nvSpPr>
        <p:spPr>
          <a:xfrm>
            <a:off x="1331913" y="3136900"/>
            <a:ext cx="49530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en-US" altLang="zh-CN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中外反动势力的联合绞杀</a:t>
            </a:r>
          </a:p>
        </p:txBody>
      </p:sp>
      <p:sp>
        <p:nvSpPr>
          <p:cNvPr id="8216" name="文本框 8215"/>
          <p:cNvSpPr txBox="1"/>
          <p:nvPr/>
        </p:nvSpPr>
        <p:spPr>
          <a:xfrm>
            <a:off x="657225" y="3741738"/>
            <a:ext cx="244792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、历史意义</a:t>
            </a:r>
          </a:p>
        </p:txBody>
      </p:sp>
      <p:sp>
        <p:nvSpPr>
          <p:cNvPr id="8218" name="文本框 8217"/>
          <p:cNvSpPr txBox="1"/>
          <p:nvPr/>
        </p:nvSpPr>
        <p:spPr>
          <a:xfrm>
            <a:off x="1331913" y="4346575"/>
            <a:ext cx="57658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en-US" altLang="zh-CN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是几千年来农民战争的最高峰</a:t>
            </a:r>
          </a:p>
        </p:txBody>
      </p:sp>
      <p:sp>
        <p:nvSpPr>
          <p:cNvPr id="8219" name="文本框 8218"/>
          <p:cNvSpPr txBox="1"/>
          <p:nvPr/>
        </p:nvSpPr>
        <p:spPr>
          <a:xfrm>
            <a:off x="1331913" y="4951413"/>
            <a:ext cx="495300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en-US" altLang="zh-CN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沉重打击了中外反动势力</a:t>
            </a:r>
          </a:p>
        </p:txBody>
      </p:sp>
      <p:sp>
        <p:nvSpPr>
          <p:cNvPr id="8220" name="文本框 8219"/>
          <p:cNvSpPr txBox="1"/>
          <p:nvPr/>
        </p:nvSpPr>
        <p:spPr>
          <a:xfrm>
            <a:off x="1331913" y="5556250"/>
            <a:ext cx="65786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en-US" altLang="zh-CN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是向西方资本主义学习的最早探索</a:t>
            </a:r>
          </a:p>
        </p:txBody>
      </p:sp>
      <p:sp>
        <p:nvSpPr>
          <p:cNvPr id="8221" name="文本框 8220"/>
          <p:cNvSpPr txBox="1"/>
          <p:nvPr/>
        </p:nvSpPr>
        <p:spPr>
          <a:xfrm>
            <a:off x="1331913" y="6162675"/>
            <a:ext cx="57658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SzPct val="50000"/>
              <a:buFont typeface="Wingdings" panose="05000000000000000000" pitchFamily="2" charset="2"/>
              <a:buChar char="u"/>
            </a:pPr>
            <a:r>
              <a:rPr lang="en-US" altLang="zh-CN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对后来的民主革命有重要影响</a:t>
            </a:r>
          </a:p>
        </p:txBody>
      </p:sp>
      <p:sp>
        <p:nvSpPr>
          <p:cNvPr id="8223" name="标题 8222"/>
          <p:cNvSpPr>
            <a:spLocks noGrp="1"/>
          </p:cNvSpPr>
          <p:nvPr>
            <p:ph type="title"/>
          </p:nvPr>
        </p:nvSpPr>
        <p:spPr>
          <a:xfrm>
            <a:off x="98425" y="112713"/>
            <a:ext cx="1809750" cy="579437"/>
          </a:xfrm>
        </p:spPr>
        <p:txBody>
          <a:bodyPr wrap="none" anchor="ctr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四、失败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2" grpId="0"/>
      <p:bldP spid="8205" grpId="0"/>
      <p:bldP spid="8206" grpId="0" animBg="1"/>
      <p:bldP spid="8208" grpId="0" animBg="1"/>
      <p:bldP spid="8210" grpId="0" animBg="1"/>
      <p:bldP spid="8211" grpId="0"/>
      <p:bldP spid="8213" grpId="0"/>
      <p:bldP spid="8214" grpId="0"/>
      <p:bldP spid="8215" grpId="0"/>
      <p:bldP spid="8216" grpId="0"/>
      <p:bldP spid="8218" grpId="0"/>
      <p:bldP spid="8219" grpId="0"/>
      <p:bldP spid="8220" grpId="0"/>
      <p:bldP spid="8221" grpId="0"/>
      <p:bldP spid="82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5121"/>
          <p:cNvPicPr/>
          <p:nvPr/>
        </p:nvPicPr>
        <p:blipFill>
          <a:blip r:embed="rId2"/>
          <a:stretch>
            <a:fillRect/>
          </a:stretch>
        </p:blipFill>
        <p:spPr>
          <a:xfrm>
            <a:off x="279400" y="44450"/>
            <a:ext cx="3429000" cy="350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5122"/>
          <p:cNvSpPr txBox="1"/>
          <p:nvPr/>
        </p:nvSpPr>
        <p:spPr>
          <a:xfrm>
            <a:off x="395288" y="96838"/>
            <a:ext cx="671512" cy="1316037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洪秀全</a:t>
            </a:r>
            <a:endParaRPr lang="zh-CN" altLang="en-US" sz="32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4121150" y="1376363"/>
            <a:ext cx="4843463" cy="4576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主要思想：</a:t>
            </a:r>
            <a:b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</a:b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   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、“皇上帝”是“独一真神”</a:t>
            </a:r>
            <a:b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</a:b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   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、“天下有无相恤，患难相救，门不闭户，道不拾遗”的“大同社会”</a:t>
            </a:r>
            <a:b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</a:b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   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、天下多男人，尽是兄弟之辈，天下多女人，尽是姊妹之群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何得起尔吞我并之念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”</a:t>
            </a:r>
          </a:p>
          <a:p>
            <a:pPr>
              <a:spcBef>
                <a:spcPct val="5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理论特点：将农民平等自由思想通过宗教理论表达出来</a:t>
            </a:r>
            <a:endParaRPr lang="zh-CN" altLang="en-US" sz="2800" b="1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5128" name="标题 5127"/>
          <p:cNvSpPr>
            <a:spLocks noGrp="1"/>
          </p:cNvSpPr>
          <p:nvPr>
            <p:ph type="title"/>
          </p:nvPr>
        </p:nvSpPr>
        <p:spPr>
          <a:xfrm>
            <a:off x="5435600" y="260350"/>
            <a:ext cx="2012950" cy="641350"/>
          </a:xfrm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ea typeface="华文新魏" panose="02010800040101010101" pitchFamily="2" charset="-122"/>
              </a:rPr>
              <a:t>理论建设</a:t>
            </a:r>
          </a:p>
        </p:txBody>
      </p:sp>
      <p:sp>
        <p:nvSpPr>
          <p:cNvPr id="5127" name="文本框 5126">
            <a:hlinkClick r:id="rId3" action="ppaction://hlinksldjump"/>
          </p:cNvPr>
          <p:cNvSpPr txBox="1"/>
          <p:nvPr/>
        </p:nvSpPr>
        <p:spPr>
          <a:xfrm>
            <a:off x="8316913" y="6437313"/>
            <a:ext cx="654050" cy="376237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4D4D4D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800" b="1" dirty="0">
                <a:solidFill>
                  <a:srgbClr val="FFFFCC"/>
                </a:solidFill>
                <a:latin typeface="Times New Roman" panose="02020603050405020304" pitchFamily="18" charset="0"/>
              </a:rPr>
              <a:t>返回</a:t>
            </a:r>
          </a:p>
        </p:txBody>
      </p:sp>
      <p:sp>
        <p:nvSpPr>
          <p:cNvPr id="5129" name="直接连接符 5128"/>
          <p:cNvSpPr/>
          <p:nvPr/>
        </p:nvSpPr>
        <p:spPr>
          <a:xfrm>
            <a:off x="3851275" y="0"/>
            <a:ext cx="0" cy="68580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0" name="文本框 5129"/>
          <p:cNvSpPr txBox="1"/>
          <p:nvPr/>
        </p:nvSpPr>
        <p:spPr>
          <a:xfrm>
            <a:off x="107950" y="3517900"/>
            <a:ext cx="3563938" cy="3295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理论来源：</a:t>
            </a:r>
            <a:b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</a:b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西方基督教、儒家大同、农民平均主义</a:t>
            </a:r>
          </a:p>
          <a:p>
            <a:pPr>
              <a:spcBef>
                <a:spcPct val="5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理论著作：</a:t>
            </a:r>
            <a:b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原道救世歌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》</a:t>
            </a:r>
            <a:br>
              <a:rPr lang="en-US" altLang="zh-CN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原道醒世训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》</a:t>
            </a:r>
            <a:br>
              <a:rPr lang="en-US" altLang="zh-CN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</a:br>
            <a:r>
              <a:rPr lang="en-US" altLang="zh-CN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原道觉世训</a:t>
            </a:r>
            <a:r>
              <a:rPr lang="en-US" altLang="zh-CN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uiExpand="1" build="p"/>
      <p:bldP spid="5127" grpId="0" animBg="1"/>
      <p:bldP spid="5130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框 6146"/>
          <p:cNvSpPr txBox="1"/>
          <p:nvPr/>
        </p:nvSpPr>
        <p:spPr>
          <a:xfrm>
            <a:off x="358775" y="4221163"/>
            <a:ext cx="8461375" cy="2563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清道光三十年十二月初十（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1851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年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月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11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日）洪秀全在广西桂平县金田村宣布起义，建号“太平天国”。</a:t>
            </a:r>
          </a:p>
          <a:p>
            <a:pPr>
              <a:spcBef>
                <a:spcPct val="50000"/>
              </a:spcBef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这是金田村全景。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149" name="标题 6148"/>
          <p:cNvSpPr>
            <a:spLocks noGrp="1"/>
          </p:cNvSpPr>
          <p:nvPr>
            <p:ph type="title"/>
          </p:nvPr>
        </p:nvSpPr>
        <p:spPr>
          <a:xfrm>
            <a:off x="93663" y="119063"/>
            <a:ext cx="590550" cy="214312"/>
          </a:xfrm>
        </p:spPr>
        <p:txBody>
          <a:bodyPr wrap="none" anchor="ctr">
            <a:spAutoFit/>
          </a:bodyPr>
          <a:lstStyle/>
          <a:p>
            <a:r>
              <a:rPr lang="zh-CN" altLang="en-US" sz="800" dirty="0"/>
              <a:t>金田起义</a:t>
            </a:r>
          </a:p>
        </p:txBody>
      </p:sp>
      <p:pic>
        <p:nvPicPr>
          <p:cNvPr id="6146" name="图片 6145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149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文本框 6147">
            <a:hlinkClick r:id="rId3" action="ppaction://hlinksldjump"/>
          </p:cNvPr>
          <p:cNvSpPr txBox="1"/>
          <p:nvPr/>
        </p:nvSpPr>
        <p:spPr>
          <a:xfrm>
            <a:off x="8388350" y="6453188"/>
            <a:ext cx="654050" cy="376237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4D4D4D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800" b="1" dirty="0">
                <a:solidFill>
                  <a:srgbClr val="FFFFCC"/>
                </a:solidFill>
                <a:latin typeface="Times New Roman" panose="02020603050405020304" pitchFamily="18" charset="0"/>
              </a:rPr>
              <a:t>返回</a:t>
            </a:r>
            <a:endParaRPr lang="zh-CN" altLang="en-US" sz="1800" b="1">
              <a:solidFill>
                <a:srgbClr val="FFFF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7169"/>
          <p:cNvGrpSpPr/>
          <p:nvPr/>
        </p:nvGrpSpPr>
        <p:grpSpPr>
          <a:xfrm>
            <a:off x="0" y="0"/>
            <a:ext cx="4552950" cy="6800850"/>
            <a:chOff x="0" y="0"/>
            <a:chExt cx="2868" cy="4284"/>
          </a:xfrm>
        </p:grpSpPr>
        <p:sp>
          <p:nvSpPr>
            <p:cNvPr id="7171" name="任意多边形 7170"/>
            <p:cNvSpPr/>
            <p:nvPr/>
          </p:nvSpPr>
          <p:spPr>
            <a:xfrm>
              <a:off x="606" y="1430"/>
              <a:ext cx="1980" cy="1444"/>
            </a:xfrm>
            <a:custGeom>
              <a:avLst/>
              <a:gdLst/>
              <a:ahLst/>
              <a:cxnLst/>
              <a:rect l="0" t="0" r="0" b="0"/>
              <a:pathLst>
                <a:path w="1980" h="1444">
                  <a:moveTo>
                    <a:pt x="6" y="472"/>
                  </a:moveTo>
                  <a:cubicBezTo>
                    <a:pt x="8" y="460"/>
                    <a:pt x="5" y="446"/>
                    <a:pt x="12" y="436"/>
                  </a:cubicBezTo>
                  <a:cubicBezTo>
                    <a:pt x="20" y="424"/>
                    <a:pt x="48" y="412"/>
                    <a:pt x="48" y="412"/>
                  </a:cubicBezTo>
                  <a:cubicBezTo>
                    <a:pt x="66" y="418"/>
                    <a:pt x="84" y="424"/>
                    <a:pt x="102" y="430"/>
                  </a:cubicBezTo>
                  <a:cubicBezTo>
                    <a:pt x="108" y="432"/>
                    <a:pt x="120" y="436"/>
                    <a:pt x="120" y="436"/>
                  </a:cubicBezTo>
                  <a:cubicBezTo>
                    <a:pt x="150" y="426"/>
                    <a:pt x="169" y="411"/>
                    <a:pt x="198" y="400"/>
                  </a:cubicBezTo>
                  <a:cubicBezTo>
                    <a:pt x="216" y="393"/>
                    <a:pt x="252" y="382"/>
                    <a:pt x="252" y="382"/>
                  </a:cubicBezTo>
                  <a:cubicBezTo>
                    <a:pt x="271" y="363"/>
                    <a:pt x="275" y="347"/>
                    <a:pt x="294" y="328"/>
                  </a:cubicBezTo>
                  <a:cubicBezTo>
                    <a:pt x="314" y="269"/>
                    <a:pt x="324" y="296"/>
                    <a:pt x="366" y="268"/>
                  </a:cubicBezTo>
                  <a:cubicBezTo>
                    <a:pt x="407" y="240"/>
                    <a:pt x="388" y="249"/>
                    <a:pt x="420" y="238"/>
                  </a:cubicBezTo>
                  <a:cubicBezTo>
                    <a:pt x="448" y="244"/>
                    <a:pt x="477" y="247"/>
                    <a:pt x="504" y="256"/>
                  </a:cubicBezTo>
                  <a:cubicBezTo>
                    <a:pt x="524" y="287"/>
                    <a:pt x="564" y="307"/>
                    <a:pt x="600" y="316"/>
                  </a:cubicBezTo>
                  <a:cubicBezTo>
                    <a:pt x="624" y="310"/>
                    <a:pt x="649" y="313"/>
                    <a:pt x="672" y="304"/>
                  </a:cubicBezTo>
                  <a:cubicBezTo>
                    <a:pt x="679" y="301"/>
                    <a:pt x="679" y="291"/>
                    <a:pt x="684" y="286"/>
                  </a:cubicBezTo>
                  <a:cubicBezTo>
                    <a:pt x="698" y="272"/>
                    <a:pt x="738" y="262"/>
                    <a:pt x="738" y="262"/>
                  </a:cubicBezTo>
                  <a:cubicBezTo>
                    <a:pt x="797" y="267"/>
                    <a:pt x="836" y="262"/>
                    <a:pt x="894" y="256"/>
                  </a:cubicBezTo>
                  <a:cubicBezTo>
                    <a:pt x="918" y="240"/>
                    <a:pt x="916" y="229"/>
                    <a:pt x="930" y="208"/>
                  </a:cubicBezTo>
                  <a:cubicBezTo>
                    <a:pt x="939" y="194"/>
                    <a:pt x="953" y="187"/>
                    <a:pt x="966" y="178"/>
                  </a:cubicBezTo>
                  <a:cubicBezTo>
                    <a:pt x="988" y="145"/>
                    <a:pt x="990" y="136"/>
                    <a:pt x="1026" y="124"/>
                  </a:cubicBezTo>
                  <a:cubicBezTo>
                    <a:pt x="1087" y="139"/>
                    <a:pt x="1150" y="127"/>
                    <a:pt x="1212" y="118"/>
                  </a:cubicBezTo>
                  <a:cubicBezTo>
                    <a:pt x="1240" y="76"/>
                    <a:pt x="1224" y="90"/>
                    <a:pt x="1254" y="70"/>
                  </a:cubicBezTo>
                  <a:cubicBezTo>
                    <a:pt x="1268" y="48"/>
                    <a:pt x="1281" y="48"/>
                    <a:pt x="1302" y="34"/>
                  </a:cubicBezTo>
                  <a:cubicBezTo>
                    <a:pt x="1325" y="0"/>
                    <a:pt x="1302" y="22"/>
                    <a:pt x="1362" y="22"/>
                  </a:cubicBezTo>
                  <a:cubicBezTo>
                    <a:pt x="1380" y="22"/>
                    <a:pt x="1398" y="14"/>
                    <a:pt x="1416" y="10"/>
                  </a:cubicBezTo>
                  <a:cubicBezTo>
                    <a:pt x="1426" y="40"/>
                    <a:pt x="1435" y="86"/>
                    <a:pt x="1464" y="100"/>
                  </a:cubicBezTo>
                  <a:cubicBezTo>
                    <a:pt x="1470" y="103"/>
                    <a:pt x="1476" y="103"/>
                    <a:pt x="1482" y="106"/>
                  </a:cubicBezTo>
                  <a:cubicBezTo>
                    <a:pt x="1495" y="113"/>
                    <a:pt x="1506" y="122"/>
                    <a:pt x="1518" y="130"/>
                  </a:cubicBezTo>
                  <a:cubicBezTo>
                    <a:pt x="1524" y="134"/>
                    <a:pt x="1536" y="142"/>
                    <a:pt x="1536" y="142"/>
                  </a:cubicBezTo>
                  <a:cubicBezTo>
                    <a:pt x="1538" y="148"/>
                    <a:pt x="1548" y="188"/>
                    <a:pt x="1560" y="196"/>
                  </a:cubicBezTo>
                  <a:cubicBezTo>
                    <a:pt x="1585" y="212"/>
                    <a:pt x="1628" y="204"/>
                    <a:pt x="1656" y="208"/>
                  </a:cubicBezTo>
                  <a:cubicBezTo>
                    <a:pt x="1683" y="218"/>
                    <a:pt x="1728" y="238"/>
                    <a:pt x="1746" y="250"/>
                  </a:cubicBezTo>
                  <a:cubicBezTo>
                    <a:pt x="1764" y="262"/>
                    <a:pt x="1748" y="274"/>
                    <a:pt x="1764" y="280"/>
                  </a:cubicBezTo>
                  <a:cubicBezTo>
                    <a:pt x="1790" y="271"/>
                    <a:pt x="1814" y="282"/>
                    <a:pt x="1842" y="286"/>
                  </a:cubicBezTo>
                  <a:cubicBezTo>
                    <a:pt x="1844" y="292"/>
                    <a:pt x="1843" y="300"/>
                    <a:pt x="1848" y="304"/>
                  </a:cubicBezTo>
                  <a:cubicBezTo>
                    <a:pt x="1858" y="311"/>
                    <a:pt x="1908" y="328"/>
                    <a:pt x="1908" y="328"/>
                  </a:cubicBezTo>
                  <a:cubicBezTo>
                    <a:pt x="1920" y="364"/>
                    <a:pt x="1909" y="363"/>
                    <a:pt x="1872" y="388"/>
                  </a:cubicBezTo>
                  <a:lnTo>
                    <a:pt x="1836" y="436"/>
                  </a:lnTo>
                  <a:cubicBezTo>
                    <a:pt x="1836" y="436"/>
                    <a:pt x="1818" y="490"/>
                    <a:pt x="1818" y="490"/>
                  </a:cubicBezTo>
                  <a:cubicBezTo>
                    <a:pt x="1813" y="506"/>
                    <a:pt x="1850" y="482"/>
                    <a:pt x="1866" y="478"/>
                  </a:cubicBezTo>
                  <a:cubicBezTo>
                    <a:pt x="1874" y="476"/>
                    <a:pt x="1890" y="472"/>
                    <a:pt x="1890" y="472"/>
                  </a:cubicBezTo>
                  <a:cubicBezTo>
                    <a:pt x="1937" y="480"/>
                    <a:pt x="1953" y="440"/>
                    <a:pt x="1962" y="484"/>
                  </a:cubicBezTo>
                  <a:cubicBezTo>
                    <a:pt x="1972" y="497"/>
                    <a:pt x="1971" y="544"/>
                    <a:pt x="1968" y="562"/>
                  </a:cubicBezTo>
                  <a:cubicBezTo>
                    <a:pt x="1965" y="580"/>
                    <a:pt x="1944" y="586"/>
                    <a:pt x="1944" y="592"/>
                  </a:cubicBezTo>
                  <a:cubicBezTo>
                    <a:pt x="1947" y="600"/>
                    <a:pt x="1966" y="590"/>
                    <a:pt x="1968" y="598"/>
                  </a:cubicBezTo>
                  <a:cubicBezTo>
                    <a:pt x="1969" y="601"/>
                    <a:pt x="1980" y="679"/>
                    <a:pt x="1968" y="700"/>
                  </a:cubicBezTo>
                  <a:cubicBezTo>
                    <a:pt x="1961" y="713"/>
                    <a:pt x="1950" y="742"/>
                    <a:pt x="1950" y="742"/>
                  </a:cubicBezTo>
                  <a:cubicBezTo>
                    <a:pt x="1952" y="758"/>
                    <a:pt x="1934" y="756"/>
                    <a:pt x="1938" y="772"/>
                  </a:cubicBezTo>
                  <a:cubicBezTo>
                    <a:pt x="1940" y="779"/>
                    <a:pt x="1950" y="783"/>
                    <a:pt x="1950" y="790"/>
                  </a:cubicBezTo>
                  <a:cubicBezTo>
                    <a:pt x="1950" y="821"/>
                    <a:pt x="1884" y="829"/>
                    <a:pt x="1872" y="832"/>
                  </a:cubicBezTo>
                  <a:cubicBezTo>
                    <a:pt x="1853" y="845"/>
                    <a:pt x="1853" y="854"/>
                    <a:pt x="1848" y="868"/>
                  </a:cubicBezTo>
                  <a:cubicBezTo>
                    <a:pt x="1843" y="882"/>
                    <a:pt x="1842" y="905"/>
                    <a:pt x="1842" y="916"/>
                  </a:cubicBezTo>
                  <a:cubicBezTo>
                    <a:pt x="1843" y="922"/>
                    <a:pt x="1846" y="928"/>
                    <a:pt x="1848" y="934"/>
                  </a:cubicBezTo>
                  <a:cubicBezTo>
                    <a:pt x="1835" y="974"/>
                    <a:pt x="1811" y="1004"/>
                    <a:pt x="1794" y="1042"/>
                  </a:cubicBezTo>
                  <a:cubicBezTo>
                    <a:pt x="1789" y="1054"/>
                    <a:pt x="1793" y="1071"/>
                    <a:pt x="1782" y="1078"/>
                  </a:cubicBezTo>
                  <a:cubicBezTo>
                    <a:pt x="1756" y="1096"/>
                    <a:pt x="1771" y="1089"/>
                    <a:pt x="1734" y="1096"/>
                  </a:cubicBezTo>
                  <a:cubicBezTo>
                    <a:pt x="1697" y="1087"/>
                    <a:pt x="1683" y="1077"/>
                    <a:pt x="1650" y="1066"/>
                  </a:cubicBezTo>
                  <a:cubicBezTo>
                    <a:pt x="1612" y="1068"/>
                    <a:pt x="1573" y="1062"/>
                    <a:pt x="1536" y="1072"/>
                  </a:cubicBezTo>
                  <a:cubicBezTo>
                    <a:pt x="1453" y="1095"/>
                    <a:pt x="1527" y="1101"/>
                    <a:pt x="1488" y="1126"/>
                  </a:cubicBezTo>
                  <a:cubicBezTo>
                    <a:pt x="1477" y="1133"/>
                    <a:pt x="1452" y="1138"/>
                    <a:pt x="1452" y="1138"/>
                  </a:cubicBezTo>
                  <a:cubicBezTo>
                    <a:pt x="1432" y="1158"/>
                    <a:pt x="1426" y="1171"/>
                    <a:pt x="1398" y="1162"/>
                  </a:cubicBezTo>
                  <a:cubicBezTo>
                    <a:pt x="1367" y="1168"/>
                    <a:pt x="1338" y="1177"/>
                    <a:pt x="1308" y="1186"/>
                  </a:cubicBezTo>
                  <a:cubicBezTo>
                    <a:pt x="1290" y="1192"/>
                    <a:pt x="1254" y="1204"/>
                    <a:pt x="1254" y="1204"/>
                  </a:cubicBezTo>
                  <a:cubicBezTo>
                    <a:pt x="1245" y="1230"/>
                    <a:pt x="1224" y="1239"/>
                    <a:pt x="1212" y="1264"/>
                  </a:cubicBezTo>
                  <a:cubicBezTo>
                    <a:pt x="1204" y="1279"/>
                    <a:pt x="1202" y="1297"/>
                    <a:pt x="1194" y="1312"/>
                  </a:cubicBezTo>
                  <a:cubicBezTo>
                    <a:pt x="1173" y="1353"/>
                    <a:pt x="1128" y="1376"/>
                    <a:pt x="1086" y="1384"/>
                  </a:cubicBezTo>
                  <a:cubicBezTo>
                    <a:pt x="1032" y="1420"/>
                    <a:pt x="1064" y="1407"/>
                    <a:pt x="984" y="1414"/>
                  </a:cubicBezTo>
                  <a:cubicBezTo>
                    <a:pt x="968" y="1425"/>
                    <a:pt x="930" y="1438"/>
                    <a:pt x="930" y="1438"/>
                  </a:cubicBezTo>
                  <a:cubicBezTo>
                    <a:pt x="907" y="1430"/>
                    <a:pt x="893" y="1436"/>
                    <a:pt x="870" y="1444"/>
                  </a:cubicBezTo>
                  <a:cubicBezTo>
                    <a:pt x="835" y="1438"/>
                    <a:pt x="795" y="1418"/>
                    <a:pt x="762" y="1414"/>
                  </a:cubicBezTo>
                  <a:cubicBezTo>
                    <a:pt x="716" y="1409"/>
                    <a:pt x="670" y="1410"/>
                    <a:pt x="624" y="1408"/>
                  </a:cubicBezTo>
                  <a:cubicBezTo>
                    <a:pt x="600" y="1311"/>
                    <a:pt x="617" y="1199"/>
                    <a:pt x="606" y="1102"/>
                  </a:cubicBezTo>
                  <a:cubicBezTo>
                    <a:pt x="605" y="1095"/>
                    <a:pt x="594" y="1095"/>
                    <a:pt x="588" y="1090"/>
                  </a:cubicBezTo>
                  <a:cubicBezTo>
                    <a:pt x="581" y="1085"/>
                    <a:pt x="577" y="1077"/>
                    <a:pt x="570" y="1072"/>
                  </a:cubicBezTo>
                  <a:cubicBezTo>
                    <a:pt x="528" y="1039"/>
                    <a:pt x="497" y="1016"/>
                    <a:pt x="444" y="1006"/>
                  </a:cubicBezTo>
                  <a:cubicBezTo>
                    <a:pt x="422" y="1002"/>
                    <a:pt x="378" y="988"/>
                    <a:pt x="378" y="988"/>
                  </a:cubicBezTo>
                  <a:cubicBezTo>
                    <a:pt x="345" y="955"/>
                    <a:pt x="320" y="941"/>
                    <a:pt x="282" y="916"/>
                  </a:cubicBezTo>
                  <a:cubicBezTo>
                    <a:pt x="260" y="883"/>
                    <a:pt x="283" y="909"/>
                    <a:pt x="252" y="892"/>
                  </a:cubicBezTo>
                  <a:cubicBezTo>
                    <a:pt x="239" y="885"/>
                    <a:pt x="230" y="873"/>
                    <a:pt x="216" y="868"/>
                  </a:cubicBezTo>
                  <a:cubicBezTo>
                    <a:pt x="183" y="857"/>
                    <a:pt x="148" y="857"/>
                    <a:pt x="114" y="850"/>
                  </a:cubicBezTo>
                  <a:cubicBezTo>
                    <a:pt x="88" y="837"/>
                    <a:pt x="75" y="829"/>
                    <a:pt x="66" y="802"/>
                  </a:cubicBezTo>
                  <a:cubicBezTo>
                    <a:pt x="68" y="784"/>
                    <a:pt x="66" y="765"/>
                    <a:pt x="72" y="748"/>
                  </a:cubicBezTo>
                  <a:cubicBezTo>
                    <a:pt x="79" y="728"/>
                    <a:pt x="95" y="714"/>
                    <a:pt x="102" y="694"/>
                  </a:cubicBezTo>
                  <a:cubicBezTo>
                    <a:pt x="98" y="672"/>
                    <a:pt x="95" y="645"/>
                    <a:pt x="78" y="628"/>
                  </a:cubicBezTo>
                  <a:cubicBezTo>
                    <a:pt x="42" y="592"/>
                    <a:pt x="74" y="656"/>
                    <a:pt x="24" y="580"/>
                  </a:cubicBezTo>
                  <a:cubicBezTo>
                    <a:pt x="13" y="564"/>
                    <a:pt x="0" y="526"/>
                    <a:pt x="0" y="526"/>
                  </a:cubicBezTo>
                  <a:cubicBezTo>
                    <a:pt x="6" y="464"/>
                    <a:pt x="6" y="446"/>
                    <a:pt x="6" y="472"/>
                  </a:cubicBezTo>
                  <a:close/>
                </a:path>
              </a:pathLst>
            </a:custGeom>
            <a:solidFill>
              <a:srgbClr val="FF66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2" name="任意多边形 7171"/>
            <p:cNvSpPr/>
            <p:nvPr/>
          </p:nvSpPr>
          <p:spPr>
            <a:xfrm>
              <a:off x="0" y="0"/>
              <a:ext cx="2868" cy="4284"/>
            </a:xfrm>
            <a:custGeom>
              <a:avLst/>
              <a:gdLst/>
              <a:ahLst/>
              <a:cxnLst/>
              <a:rect l="0" t="0" r="0" b="0"/>
              <a:pathLst>
                <a:path w="2868" h="4284">
                  <a:moveTo>
                    <a:pt x="2784" y="47"/>
                  </a:moveTo>
                  <a:cubicBezTo>
                    <a:pt x="2752" y="54"/>
                    <a:pt x="2715" y="57"/>
                    <a:pt x="2692" y="82"/>
                  </a:cubicBezTo>
                  <a:cubicBezTo>
                    <a:pt x="2660" y="117"/>
                    <a:pt x="2682" y="149"/>
                    <a:pt x="2612" y="176"/>
                  </a:cubicBezTo>
                  <a:cubicBezTo>
                    <a:pt x="2574" y="191"/>
                    <a:pt x="2529" y="191"/>
                    <a:pt x="2494" y="211"/>
                  </a:cubicBezTo>
                  <a:cubicBezTo>
                    <a:pt x="2481" y="219"/>
                    <a:pt x="2468" y="229"/>
                    <a:pt x="2454" y="235"/>
                  </a:cubicBezTo>
                  <a:cubicBezTo>
                    <a:pt x="2429" y="244"/>
                    <a:pt x="2375" y="258"/>
                    <a:pt x="2375" y="258"/>
                  </a:cubicBezTo>
                  <a:cubicBezTo>
                    <a:pt x="2349" y="293"/>
                    <a:pt x="2322" y="328"/>
                    <a:pt x="2296" y="364"/>
                  </a:cubicBezTo>
                  <a:cubicBezTo>
                    <a:pt x="2278" y="387"/>
                    <a:pt x="2217" y="411"/>
                    <a:pt x="2217" y="411"/>
                  </a:cubicBezTo>
                  <a:cubicBezTo>
                    <a:pt x="2239" y="352"/>
                    <a:pt x="2261" y="375"/>
                    <a:pt x="2283" y="317"/>
                  </a:cubicBezTo>
                  <a:cubicBezTo>
                    <a:pt x="2265" y="270"/>
                    <a:pt x="2238" y="237"/>
                    <a:pt x="2269" y="188"/>
                  </a:cubicBezTo>
                  <a:cubicBezTo>
                    <a:pt x="2277" y="175"/>
                    <a:pt x="2296" y="172"/>
                    <a:pt x="2309" y="164"/>
                  </a:cubicBezTo>
                  <a:cubicBezTo>
                    <a:pt x="2329" y="93"/>
                    <a:pt x="2311" y="24"/>
                    <a:pt x="2230" y="0"/>
                  </a:cubicBezTo>
                  <a:cubicBezTo>
                    <a:pt x="2203" y="8"/>
                    <a:pt x="2169" y="15"/>
                    <a:pt x="2151" y="35"/>
                  </a:cubicBezTo>
                  <a:cubicBezTo>
                    <a:pt x="2142" y="45"/>
                    <a:pt x="2144" y="60"/>
                    <a:pt x="2137" y="70"/>
                  </a:cubicBezTo>
                  <a:cubicBezTo>
                    <a:pt x="2114" y="111"/>
                    <a:pt x="2101" y="139"/>
                    <a:pt x="2058" y="164"/>
                  </a:cubicBezTo>
                  <a:cubicBezTo>
                    <a:pt x="2050" y="176"/>
                    <a:pt x="2043" y="190"/>
                    <a:pt x="2032" y="199"/>
                  </a:cubicBezTo>
                  <a:cubicBezTo>
                    <a:pt x="2021" y="209"/>
                    <a:pt x="2002" y="212"/>
                    <a:pt x="1992" y="223"/>
                  </a:cubicBezTo>
                  <a:cubicBezTo>
                    <a:pt x="1885" y="332"/>
                    <a:pt x="1989" y="264"/>
                    <a:pt x="1900" y="317"/>
                  </a:cubicBezTo>
                  <a:cubicBezTo>
                    <a:pt x="1865" y="410"/>
                    <a:pt x="1792" y="401"/>
                    <a:pt x="1702" y="411"/>
                  </a:cubicBezTo>
                  <a:cubicBezTo>
                    <a:pt x="1693" y="434"/>
                    <a:pt x="1671" y="457"/>
                    <a:pt x="1676" y="481"/>
                  </a:cubicBezTo>
                  <a:cubicBezTo>
                    <a:pt x="1677" y="485"/>
                    <a:pt x="1688" y="586"/>
                    <a:pt x="1702" y="598"/>
                  </a:cubicBezTo>
                  <a:cubicBezTo>
                    <a:pt x="1760" y="650"/>
                    <a:pt x="1835" y="654"/>
                    <a:pt x="1900" y="692"/>
                  </a:cubicBezTo>
                  <a:cubicBezTo>
                    <a:pt x="1930" y="772"/>
                    <a:pt x="1955" y="751"/>
                    <a:pt x="2045" y="739"/>
                  </a:cubicBezTo>
                  <a:cubicBezTo>
                    <a:pt x="2068" y="677"/>
                    <a:pt x="2063" y="684"/>
                    <a:pt x="2124" y="657"/>
                  </a:cubicBezTo>
                  <a:cubicBezTo>
                    <a:pt x="2227" y="611"/>
                    <a:pt x="2104" y="651"/>
                    <a:pt x="2203" y="622"/>
                  </a:cubicBezTo>
                  <a:cubicBezTo>
                    <a:pt x="2282" y="668"/>
                    <a:pt x="2295" y="656"/>
                    <a:pt x="2401" y="645"/>
                  </a:cubicBezTo>
                  <a:cubicBezTo>
                    <a:pt x="2462" y="628"/>
                    <a:pt x="2473" y="625"/>
                    <a:pt x="2494" y="680"/>
                  </a:cubicBezTo>
                  <a:cubicBezTo>
                    <a:pt x="2432" y="699"/>
                    <a:pt x="2387" y="709"/>
                    <a:pt x="2335" y="739"/>
                  </a:cubicBezTo>
                  <a:cubicBezTo>
                    <a:pt x="2327" y="751"/>
                    <a:pt x="2321" y="765"/>
                    <a:pt x="2309" y="774"/>
                  </a:cubicBezTo>
                  <a:cubicBezTo>
                    <a:pt x="2285" y="793"/>
                    <a:pt x="2230" y="821"/>
                    <a:pt x="2230" y="821"/>
                  </a:cubicBezTo>
                  <a:cubicBezTo>
                    <a:pt x="2224" y="836"/>
                    <a:pt x="2210" y="885"/>
                    <a:pt x="2190" y="892"/>
                  </a:cubicBezTo>
                  <a:cubicBezTo>
                    <a:pt x="2177" y="896"/>
                    <a:pt x="2164" y="884"/>
                    <a:pt x="2151" y="880"/>
                  </a:cubicBezTo>
                  <a:cubicBezTo>
                    <a:pt x="2137" y="884"/>
                    <a:pt x="2118" y="881"/>
                    <a:pt x="2111" y="892"/>
                  </a:cubicBezTo>
                  <a:cubicBezTo>
                    <a:pt x="2091" y="928"/>
                    <a:pt x="2148" y="934"/>
                    <a:pt x="2164" y="939"/>
                  </a:cubicBezTo>
                  <a:cubicBezTo>
                    <a:pt x="2151" y="946"/>
                    <a:pt x="2133" y="950"/>
                    <a:pt x="2124" y="962"/>
                  </a:cubicBezTo>
                  <a:cubicBezTo>
                    <a:pt x="2110" y="983"/>
                    <a:pt x="2121" y="1019"/>
                    <a:pt x="2098" y="1032"/>
                  </a:cubicBezTo>
                  <a:cubicBezTo>
                    <a:pt x="2085" y="1040"/>
                    <a:pt x="2072" y="1048"/>
                    <a:pt x="2058" y="1056"/>
                  </a:cubicBezTo>
                  <a:cubicBezTo>
                    <a:pt x="2054" y="1068"/>
                    <a:pt x="2045" y="1078"/>
                    <a:pt x="2045" y="1091"/>
                  </a:cubicBezTo>
                  <a:cubicBezTo>
                    <a:pt x="2045" y="1202"/>
                    <a:pt x="2108" y="1195"/>
                    <a:pt x="2190" y="1244"/>
                  </a:cubicBezTo>
                  <a:cubicBezTo>
                    <a:pt x="2199" y="1267"/>
                    <a:pt x="2208" y="1290"/>
                    <a:pt x="2217" y="1314"/>
                  </a:cubicBezTo>
                  <a:cubicBezTo>
                    <a:pt x="2221" y="1326"/>
                    <a:pt x="2225" y="1337"/>
                    <a:pt x="2230" y="1349"/>
                  </a:cubicBezTo>
                  <a:cubicBezTo>
                    <a:pt x="2240" y="1376"/>
                    <a:pt x="2273" y="1393"/>
                    <a:pt x="2283" y="1420"/>
                  </a:cubicBezTo>
                  <a:cubicBezTo>
                    <a:pt x="2291" y="1443"/>
                    <a:pt x="2300" y="1466"/>
                    <a:pt x="2309" y="1490"/>
                  </a:cubicBezTo>
                  <a:cubicBezTo>
                    <a:pt x="2319" y="1516"/>
                    <a:pt x="2332" y="1552"/>
                    <a:pt x="2362" y="1560"/>
                  </a:cubicBezTo>
                  <a:cubicBezTo>
                    <a:pt x="2388" y="1568"/>
                    <a:pt x="2441" y="1584"/>
                    <a:pt x="2441" y="1584"/>
                  </a:cubicBezTo>
                  <a:cubicBezTo>
                    <a:pt x="2462" y="1640"/>
                    <a:pt x="2450" y="1647"/>
                    <a:pt x="2388" y="1666"/>
                  </a:cubicBezTo>
                  <a:cubicBezTo>
                    <a:pt x="2294" y="1638"/>
                    <a:pt x="2286" y="1629"/>
                    <a:pt x="2349" y="1666"/>
                  </a:cubicBezTo>
                  <a:cubicBezTo>
                    <a:pt x="2396" y="1728"/>
                    <a:pt x="2420" y="1703"/>
                    <a:pt x="2494" y="1725"/>
                  </a:cubicBezTo>
                  <a:cubicBezTo>
                    <a:pt x="2503" y="1736"/>
                    <a:pt x="2523" y="1746"/>
                    <a:pt x="2520" y="1760"/>
                  </a:cubicBezTo>
                  <a:cubicBezTo>
                    <a:pt x="2514" y="1787"/>
                    <a:pt x="2477" y="1804"/>
                    <a:pt x="2467" y="1830"/>
                  </a:cubicBezTo>
                  <a:cubicBezTo>
                    <a:pt x="2459" y="1854"/>
                    <a:pt x="2456" y="1880"/>
                    <a:pt x="2441" y="1901"/>
                  </a:cubicBezTo>
                  <a:cubicBezTo>
                    <a:pt x="2432" y="1912"/>
                    <a:pt x="2427" y="1927"/>
                    <a:pt x="2415" y="1936"/>
                  </a:cubicBezTo>
                  <a:cubicBezTo>
                    <a:pt x="2404" y="1944"/>
                    <a:pt x="2375" y="1960"/>
                    <a:pt x="2375" y="1947"/>
                  </a:cubicBezTo>
                  <a:cubicBezTo>
                    <a:pt x="2375" y="1934"/>
                    <a:pt x="2400" y="1930"/>
                    <a:pt x="2415" y="1924"/>
                  </a:cubicBezTo>
                  <a:cubicBezTo>
                    <a:pt x="2440" y="1914"/>
                    <a:pt x="2494" y="1901"/>
                    <a:pt x="2494" y="1901"/>
                  </a:cubicBezTo>
                  <a:cubicBezTo>
                    <a:pt x="2517" y="1902"/>
                    <a:pt x="2557" y="1879"/>
                    <a:pt x="2568" y="1896"/>
                  </a:cubicBezTo>
                  <a:cubicBezTo>
                    <a:pt x="2578" y="1919"/>
                    <a:pt x="2556" y="2018"/>
                    <a:pt x="2556" y="2040"/>
                  </a:cubicBezTo>
                  <a:cubicBezTo>
                    <a:pt x="2569" y="2044"/>
                    <a:pt x="2555" y="2025"/>
                    <a:pt x="2568" y="2028"/>
                  </a:cubicBezTo>
                  <a:cubicBezTo>
                    <a:pt x="2586" y="2033"/>
                    <a:pt x="2544" y="2016"/>
                    <a:pt x="2592" y="2028"/>
                  </a:cubicBezTo>
                  <a:cubicBezTo>
                    <a:pt x="2598" y="2041"/>
                    <a:pt x="2578" y="2063"/>
                    <a:pt x="2573" y="2065"/>
                  </a:cubicBezTo>
                  <a:cubicBezTo>
                    <a:pt x="2587" y="2117"/>
                    <a:pt x="2587" y="2121"/>
                    <a:pt x="2568" y="2172"/>
                  </a:cubicBezTo>
                  <a:cubicBezTo>
                    <a:pt x="2544" y="2220"/>
                    <a:pt x="2576" y="2198"/>
                    <a:pt x="2568" y="2208"/>
                  </a:cubicBezTo>
                  <a:cubicBezTo>
                    <a:pt x="2540" y="2243"/>
                    <a:pt x="2522" y="2263"/>
                    <a:pt x="2481" y="2276"/>
                  </a:cubicBezTo>
                  <a:cubicBezTo>
                    <a:pt x="2463" y="2322"/>
                    <a:pt x="2459" y="2371"/>
                    <a:pt x="2441" y="2417"/>
                  </a:cubicBezTo>
                  <a:cubicBezTo>
                    <a:pt x="2435" y="2430"/>
                    <a:pt x="2421" y="2439"/>
                    <a:pt x="2415" y="2452"/>
                  </a:cubicBezTo>
                  <a:cubicBezTo>
                    <a:pt x="2404" y="2474"/>
                    <a:pt x="2397" y="2499"/>
                    <a:pt x="2388" y="2522"/>
                  </a:cubicBezTo>
                  <a:cubicBezTo>
                    <a:pt x="2384" y="2534"/>
                    <a:pt x="2375" y="2557"/>
                    <a:pt x="2375" y="2557"/>
                  </a:cubicBezTo>
                  <a:cubicBezTo>
                    <a:pt x="2359" y="2571"/>
                    <a:pt x="2349" y="2591"/>
                    <a:pt x="2340" y="2616"/>
                  </a:cubicBezTo>
                  <a:cubicBezTo>
                    <a:pt x="2331" y="2641"/>
                    <a:pt x="2331" y="2681"/>
                    <a:pt x="2322" y="2710"/>
                  </a:cubicBezTo>
                  <a:cubicBezTo>
                    <a:pt x="2295" y="2808"/>
                    <a:pt x="2328" y="2711"/>
                    <a:pt x="2283" y="2792"/>
                  </a:cubicBezTo>
                  <a:cubicBezTo>
                    <a:pt x="2276" y="2803"/>
                    <a:pt x="2279" y="2819"/>
                    <a:pt x="2269" y="2827"/>
                  </a:cubicBezTo>
                  <a:cubicBezTo>
                    <a:pt x="2260" y="2836"/>
                    <a:pt x="2243" y="2835"/>
                    <a:pt x="2230" y="2839"/>
                  </a:cubicBezTo>
                  <a:cubicBezTo>
                    <a:pt x="2195" y="2933"/>
                    <a:pt x="2247" y="2823"/>
                    <a:pt x="2177" y="2886"/>
                  </a:cubicBezTo>
                  <a:cubicBezTo>
                    <a:pt x="2167" y="2895"/>
                    <a:pt x="2173" y="2911"/>
                    <a:pt x="2164" y="2921"/>
                  </a:cubicBezTo>
                  <a:cubicBezTo>
                    <a:pt x="2154" y="2932"/>
                    <a:pt x="2137" y="2937"/>
                    <a:pt x="2124" y="2945"/>
                  </a:cubicBezTo>
                  <a:cubicBezTo>
                    <a:pt x="2090" y="2991"/>
                    <a:pt x="2098" y="3007"/>
                    <a:pt x="2045" y="3038"/>
                  </a:cubicBezTo>
                  <a:cubicBezTo>
                    <a:pt x="2025" y="3091"/>
                    <a:pt x="2010" y="3092"/>
                    <a:pt x="1953" y="3109"/>
                  </a:cubicBezTo>
                  <a:cubicBezTo>
                    <a:pt x="1891" y="3191"/>
                    <a:pt x="1926" y="3164"/>
                    <a:pt x="1860" y="3203"/>
                  </a:cubicBezTo>
                  <a:cubicBezTo>
                    <a:pt x="1856" y="3214"/>
                    <a:pt x="1857" y="3229"/>
                    <a:pt x="1847" y="3238"/>
                  </a:cubicBezTo>
                  <a:cubicBezTo>
                    <a:pt x="1837" y="3247"/>
                    <a:pt x="1820" y="3244"/>
                    <a:pt x="1808" y="3250"/>
                  </a:cubicBezTo>
                  <a:cubicBezTo>
                    <a:pt x="1780" y="3263"/>
                    <a:pt x="1755" y="3281"/>
                    <a:pt x="1728" y="3297"/>
                  </a:cubicBezTo>
                  <a:cubicBezTo>
                    <a:pt x="1705" y="3310"/>
                    <a:pt x="1676" y="3312"/>
                    <a:pt x="1649" y="3320"/>
                  </a:cubicBezTo>
                  <a:cubicBezTo>
                    <a:pt x="1636" y="3324"/>
                    <a:pt x="1610" y="3332"/>
                    <a:pt x="1610" y="3332"/>
                  </a:cubicBezTo>
                  <a:cubicBezTo>
                    <a:pt x="1584" y="3399"/>
                    <a:pt x="1616" y="3352"/>
                    <a:pt x="1557" y="3343"/>
                  </a:cubicBezTo>
                  <a:cubicBezTo>
                    <a:pt x="1544" y="3342"/>
                    <a:pt x="1531" y="3351"/>
                    <a:pt x="1517" y="3355"/>
                  </a:cubicBezTo>
                  <a:cubicBezTo>
                    <a:pt x="1459" y="3338"/>
                    <a:pt x="1446" y="3345"/>
                    <a:pt x="1412" y="3390"/>
                  </a:cubicBezTo>
                  <a:cubicBezTo>
                    <a:pt x="1415" y="3399"/>
                    <a:pt x="1454" y="3465"/>
                    <a:pt x="1385" y="3449"/>
                  </a:cubicBezTo>
                  <a:cubicBezTo>
                    <a:pt x="1372" y="3446"/>
                    <a:pt x="1377" y="3426"/>
                    <a:pt x="1372" y="3414"/>
                  </a:cubicBezTo>
                  <a:cubicBezTo>
                    <a:pt x="1399" y="3343"/>
                    <a:pt x="1349" y="3318"/>
                    <a:pt x="1293" y="3285"/>
                  </a:cubicBezTo>
                  <a:cubicBezTo>
                    <a:pt x="1344" y="3352"/>
                    <a:pt x="1338" y="3342"/>
                    <a:pt x="1306" y="3426"/>
                  </a:cubicBezTo>
                  <a:cubicBezTo>
                    <a:pt x="1302" y="3437"/>
                    <a:pt x="1280" y="3433"/>
                    <a:pt x="1267" y="3437"/>
                  </a:cubicBezTo>
                  <a:cubicBezTo>
                    <a:pt x="1258" y="3449"/>
                    <a:pt x="1253" y="3465"/>
                    <a:pt x="1240" y="3473"/>
                  </a:cubicBezTo>
                  <a:cubicBezTo>
                    <a:pt x="1217" y="3485"/>
                    <a:pt x="1184" y="3482"/>
                    <a:pt x="1161" y="3496"/>
                  </a:cubicBezTo>
                  <a:cubicBezTo>
                    <a:pt x="1116" y="3522"/>
                    <a:pt x="1082" y="3531"/>
                    <a:pt x="1029" y="3543"/>
                  </a:cubicBezTo>
                  <a:cubicBezTo>
                    <a:pt x="925" y="3606"/>
                    <a:pt x="952" y="3587"/>
                    <a:pt x="831" y="3613"/>
                  </a:cubicBezTo>
                  <a:cubicBezTo>
                    <a:pt x="804" y="3619"/>
                    <a:pt x="752" y="3637"/>
                    <a:pt x="752" y="3637"/>
                  </a:cubicBezTo>
                  <a:cubicBezTo>
                    <a:pt x="748" y="3649"/>
                    <a:pt x="738" y="3659"/>
                    <a:pt x="739" y="3672"/>
                  </a:cubicBezTo>
                  <a:cubicBezTo>
                    <a:pt x="742" y="3696"/>
                    <a:pt x="765" y="3742"/>
                    <a:pt x="765" y="3742"/>
                  </a:cubicBezTo>
                  <a:cubicBezTo>
                    <a:pt x="761" y="3758"/>
                    <a:pt x="763" y="3777"/>
                    <a:pt x="752" y="3789"/>
                  </a:cubicBezTo>
                  <a:cubicBezTo>
                    <a:pt x="701" y="3846"/>
                    <a:pt x="687" y="3746"/>
                    <a:pt x="673" y="3731"/>
                  </a:cubicBezTo>
                  <a:cubicBezTo>
                    <a:pt x="663" y="3720"/>
                    <a:pt x="647" y="3715"/>
                    <a:pt x="633" y="3707"/>
                  </a:cubicBezTo>
                  <a:cubicBezTo>
                    <a:pt x="578" y="3634"/>
                    <a:pt x="620" y="3710"/>
                    <a:pt x="620" y="3637"/>
                  </a:cubicBezTo>
                  <a:cubicBezTo>
                    <a:pt x="620" y="3621"/>
                    <a:pt x="611" y="3606"/>
                    <a:pt x="607" y="3590"/>
                  </a:cubicBezTo>
                  <a:cubicBezTo>
                    <a:pt x="515" y="3617"/>
                    <a:pt x="554" y="3621"/>
                    <a:pt x="488" y="3602"/>
                  </a:cubicBezTo>
                  <a:cubicBezTo>
                    <a:pt x="460" y="3524"/>
                    <a:pt x="499" y="3601"/>
                    <a:pt x="435" y="3555"/>
                  </a:cubicBezTo>
                  <a:cubicBezTo>
                    <a:pt x="423" y="3546"/>
                    <a:pt x="418" y="3531"/>
                    <a:pt x="409" y="3519"/>
                  </a:cubicBezTo>
                  <a:cubicBezTo>
                    <a:pt x="383" y="3589"/>
                    <a:pt x="388" y="3587"/>
                    <a:pt x="303" y="3602"/>
                  </a:cubicBezTo>
                  <a:cubicBezTo>
                    <a:pt x="290" y="3609"/>
                    <a:pt x="278" y="3619"/>
                    <a:pt x="264" y="3625"/>
                  </a:cubicBezTo>
                  <a:cubicBezTo>
                    <a:pt x="252" y="3631"/>
                    <a:pt x="236" y="3631"/>
                    <a:pt x="224" y="3637"/>
                  </a:cubicBezTo>
                  <a:cubicBezTo>
                    <a:pt x="197" y="3650"/>
                    <a:pt x="176" y="3678"/>
                    <a:pt x="145" y="3684"/>
                  </a:cubicBezTo>
                  <a:cubicBezTo>
                    <a:pt x="123" y="3688"/>
                    <a:pt x="22" y="3704"/>
                    <a:pt x="0" y="3708"/>
                  </a:cubicBezTo>
                  <a:lnTo>
                    <a:pt x="12" y="4284"/>
                  </a:lnTo>
                  <a:lnTo>
                    <a:pt x="2868" y="4284"/>
                  </a:lnTo>
                  <a:lnTo>
                    <a:pt x="2868" y="24"/>
                  </a:lnTo>
                  <a:lnTo>
                    <a:pt x="2796" y="36"/>
                  </a:lnTo>
                </a:path>
              </a:pathLst>
            </a:cu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任意多边形 7172"/>
            <p:cNvSpPr/>
            <p:nvPr/>
          </p:nvSpPr>
          <p:spPr>
            <a:xfrm>
              <a:off x="48" y="3554"/>
              <a:ext cx="216" cy="71"/>
            </a:xfrm>
            <a:custGeom>
              <a:avLst/>
              <a:gdLst/>
              <a:ahLst/>
              <a:cxnLst/>
              <a:rect l="0" t="0" r="0" b="0"/>
              <a:pathLst>
                <a:path w="196" h="72">
                  <a:moveTo>
                    <a:pt x="196" y="72"/>
                  </a:moveTo>
                  <a:cubicBezTo>
                    <a:pt x="141" y="35"/>
                    <a:pt x="110" y="34"/>
                    <a:pt x="40" y="24"/>
                  </a:cubicBezTo>
                  <a:cubicBezTo>
                    <a:pt x="0" y="11"/>
                    <a:pt x="4" y="25"/>
                    <a:pt x="4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4" name="任意多边形 7173"/>
            <p:cNvSpPr/>
            <p:nvPr/>
          </p:nvSpPr>
          <p:spPr>
            <a:xfrm>
              <a:off x="449" y="3816"/>
              <a:ext cx="424" cy="360"/>
            </a:xfrm>
            <a:custGeom>
              <a:avLst/>
              <a:gdLst/>
              <a:ahLst/>
              <a:cxnLst/>
              <a:rect l="0" t="0" r="0" b="0"/>
              <a:pathLst>
                <a:path w="386" h="368">
                  <a:moveTo>
                    <a:pt x="336" y="32"/>
                  </a:moveTo>
                  <a:cubicBezTo>
                    <a:pt x="324" y="36"/>
                    <a:pt x="313" y="45"/>
                    <a:pt x="300" y="44"/>
                  </a:cubicBezTo>
                  <a:cubicBezTo>
                    <a:pt x="275" y="41"/>
                    <a:pt x="228" y="20"/>
                    <a:pt x="228" y="20"/>
                  </a:cubicBezTo>
                  <a:cubicBezTo>
                    <a:pt x="130" y="53"/>
                    <a:pt x="131" y="73"/>
                    <a:pt x="48" y="128"/>
                  </a:cubicBezTo>
                  <a:cubicBezTo>
                    <a:pt x="17" y="174"/>
                    <a:pt x="17" y="221"/>
                    <a:pt x="0" y="272"/>
                  </a:cubicBezTo>
                  <a:cubicBezTo>
                    <a:pt x="56" y="356"/>
                    <a:pt x="24" y="328"/>
                    <a:pt x="84" y="368"/>
                  </a:cubicBezTo>
                  <a:cubicBezTo>
                    <a:pt x="104" y="364"/>
                    <a:pt x="127" y="367"/>
                    <a:pt x="144" y="356"/>
                  </a:cubicBezTo>
                  <a:cubicBezTo>
                    <a:pt x="155" y="349"/>
                    <a:pt x="147" y="329"/>
                    <a:pt x="156" y="320"/>
                  </a:cubicBezTo>
                  <a:cubicBezTo>
                    <a:pt x="165" y="311"/>
                    <a:pt x="180" y="312"/>
                    <a:pt x="192" y="308"/>
                  </a:cubicBezTo>
                  <a:cubicBezTo>
                    <a:pt x="204" y="312"/>
                    <a:pt x="215" y="321"/>
                    <a:pt x="228" y="320"/>
                  </a:cubicBezTo>
                  <a:cubicBezTo>
                    <a:pt x="253" y="317"/>
                    <a:pt x="300" y="296"/>
                    <a:pt x="300" y="296"/>
                  </a:cubicBezTo>
                  <a:cubicBezTo>
                    <a:pt x="323" y="228"/>
                    <a:pt x="344" y="164"/>
                    <a:pt x="384" y="104"/>
                  </a:cubicBezTo>
                  <a:cubicBezTo>
                    <a:pt x="380" y="84"/>
                    <a:pt x="386" y="58"/>
                    <a:pt x="372" y="44"/>
                  </a:cubicBezTo>
                  <a:cubicBezTo>
                    <a:pt x="328" y="0"/>
                    <a:pt x="336" y="105"/>
                    <a:pt x="336" y="32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5" name="任意多边形 7174"/>
            <p:cNvSpPr/>
            <p:nvPr/>
          </p:nvSpPr>
          <p:spPr>
            <a:xfrm>
              <a:off x="2501" y="2751"/>
              <a:ext cx="257" cy="557"/>
            </a:xfrm>
            <a:custGeom>
              <a:avLst/>
              <a:gdLst/>
              <a:ahLst/>
              <a:cxnLst/>
              <a:rect l="0" t="0" r="0" b="0"/>
              <a:pathLst>
                <a:path w="233" h="570">
                  <a:moveTo>
                    <a:pt x="173" y="6"/>
                  </a:moveTo>
                  <a:cubicBezTo>
                    <a:pt x="149" y="22"/>
                    <a:pt x="117" y="30"/>
                    <a:pt x="101" y="54"/>
                  </a:cubicBezTo>
                  <a:cubicBezTo>
                    <a:pt x="57" y="120"/>
                    <a:pt x="36" y="205"/>
                    <a:pt x="17" y="282"/>
                  </a:cubicBezTo>
                  <a:cubicBezTo>
                    <a:pt x="24" y="363"/>
                    <a:pt x="0" y="436"/>
                    <a:pt x="77" y="462"/>
                  </a:cubicBezTo>
                  <a:cubicBezTo>
                    <a:pt x="106" y="548"/>
                    <a:pt x="87" y="513"/>
                    <a:pt x="125" y="570"/>
                  </a:cubicBezTo>
                  <a:cubicBezTo>
                    <a:pt x="133" y="558"/>
                    <a:pt x="147" y="548"/>
                    <a:pt x="149" y="534"/>
                  </a:cubicBezTo>
                  <a:cubicBezTo>
                    <a:pt x="151" y="522"/>
                    <a:pt x="136" y="511"/>
                    <a:pt x="137" y="498"/>
                  </a:cubicBezTo>
                  <a:lnTo>
                    <a:pt x="161" y="426"/>
                  </a:lnTo>
                  <a:cubicBezTo>
                    <a:pt x="161" y="426"/>
                    <a:pt x="161" y="426"/>
                    <a:pt x="161" y="426"/>
                  </a:cubicBezTo>
                  <a:cubicBezTo>
                    <a:pt x="169" y="414"/>
                    <a:pt x="179" y="403"/>
                    <a:pt x="185" y="390"/>
                  </a:cubicBezTo>
                  <a:cubicBezTo>
                    <a:pt x="195" y="367"/>
                    <a:pt x="209" y="318"/>
                    <a:pt x="209" y="318"/>
                  </a:cubicBezTo>
                  <a:cubicBezTo>
                    <a:pt x="193" y="271"/>
                    <a:pt x="206" y="244"/>
                    <a:pt x="221" y="198"/>
                  </a:cubicBezTo>
                  <a:cubicBezTo>
                    <a:pt x="225" y="146"/>
                    <a:pt x="233" y="94"/>
                    <a:pt x="233" y="42"/>
                  </a:cubicBezTo>
                  <a:cubicBezTo>
                    <a:pt x="233" y="29"/>
                    <a:pt x="232" y="12"/>
                    <a:pt x="221" y="6"/>
                  </a:cubicBezTo>
                  <a:cubicBezTo>
                    <a:pt x="210" y="0"/>
                    <a:pt x="197" y="14"/>
                    <a:pt x="185" y="18"/>
                  </a:cubicBezTo>
                  <a:cubicBezTo>
                    <a:pt x="136" y="67"/>
                    <a:pt x="141" y="69"/>
                    <a:pt x="173" y="6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6" name="任意多边形 7175"/>
            <p:cNvSpPr/>
            <p:nvPr/>
          </p:nvSpPr>
          <p:spPr>
            <a:xfrm>
              <a:off x="2342" y="3085"/>
              <a:ext cx="62" cy="56"/>
            </a:xfrm>
            <a:custGeom>
              <a:avLst/>
              <a:gdLst/>
              <a:ahLst/>
              <a:cxnLst/>
              <a:rect l="0" t="0" r="0" b="0"/>
              <a:pathLst>
                <a:path w="56" h="57">
                  <a:moveTo>
                    <a:pt x="18" y="0"/>
                  </a:moveTo>
                  <a:cubicBezTo>
                    <a:pt x="14" y="12"/>
                    <a:pt x="0" y="25"/>
                    <a:pt x="6" y="36"/>
                  </a:cubicBezTo>
                  <a:cubicBezTo>
                    <a:pt x="12" y="47"/>
                    <a:pt x="33" y="57"/>
                    <a:pt x="42" y="48"/>
                  </a:cubicBezTo>
                  <a:cubicBezTo>
                    <a:pt x="56" y="34"/>
                    <a:pt x="27" y="9"/>
                    <a:pt x="1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7" name="任意多边形 7176"/>
            <p:cNvSpPr/>
            <p:nvPr/>
          </p:nvSpPr>
          <p:spPr>
            <a:xfrm>
              <a:off x="66" y="2771"/>
              <a:ext cx="1046" cy="830"/>
            </a:xfrm>
            <a:custGeom>
              <a:avLst/>
              <a:gdLst/>
              <a:ahLst/>
              <a:cxnLst/>
              <a:rect l="0" t="0" r="0" b="0"/>
              <a:pathLst>
                <a:path w="951" h="849">
                  <a:moveTo>
                    <a:pt x="0" y="225"/>
                  </a:moveTo>
                  <a:cubicBezTo>
                    <a:pt x="8" y="220"/>
                    <a:pt x="56" y="183"/>
                    <a:pt x="72" y="189"/>
                  </a:cubicBezTo>
                  <a:cubicBezTo>
                    <a:pt x="85" y="194"/>
                    <a:pt x="85" y="216"/>
                    <a:pt x="96" y="225"/>
                  </a:cubicBezTo>
                  <a:cubicBezTo>
                    <a:pt x="106" y="233"/>
                    <a:pt x="120" y="233"/>
                    <a:pt x="132" y="237"/>
                  </a:cubicBezTo>
                  <a:cubicBezTo>
                    <a:pt x="228" y="205"/>
                    <a:pt x="116" y="253"/>
                    <a:pt x="180" y="189"/>
                  </a:cubicBezTo>
                  <a:cubicBezTo>
                    <a:pt x="212" y="157"/>
                    <a:pt x="268" y="171"/>
                    <a:pt x="312" y="165"/>
                  </a:cubicBezTo>
                  <a:cubicBezTo>
                    <a:pt x="324" y="157"/>
                    <a:pt x="339" y="152"/>
                    <a:pt x="348" y="141"/>
                  </a:cubicBezTo>
                  <a:cubicBezTo>
                    <a:pt x="356" y="131"/>
                    <a:pt x="350" y="112"/>
                    <a:pt x="360" y="105"/>
                  </a:cubicBezTo>
                  <a:cubicBezTo>
                    <a:pt x="404" y="74"/>
                    <a:pt x="501" y="64"/>
                    <a:pt x="552" y="57"/>
                  </a:cubicBezTo>
                  <a:cubicBezTo>
                    <a:pt x="576" y="41"/>
                    <a:pt x="597" y="0"/>
                    <a:pt x="624" y="9"/>
                  </a:cubicBezTo>
                  <a:cubicBezTo>
                    <a:pt x="648" y="17"/>
                    <a:pt x="696" y="33"/>
                    <a:pt x="696" y="33"/>
                  </a:cubicBezTo>
                  <a:cubicBezTo>
                    <a:pt x="700" y="45"/>
                    <a:pt x="709" y="56"/>
                    <a:pt x="708" y="69"/>
                  </a:cubicBezTo>
                  <a:cubicBezTo>
                    <a:pt x="705" y="102"/>
                    <a:pt x="684" y="165"/>
                    <a:pt x="684" y="165"/>
                  </a:cubicBezTo>
                  <a:cubicBezTo>
                    <a:pt x="710" y="244"/>
                    <a:pt x="674" y="166"/>
                    <a:pt x="732" y="213"/>
                  </a:cubicBezTo>
                  <a:cubicBezTo>
                    <a:pt x="743" y="222"/>
                    <a:pt x="746" y="239"/>
                    <a:pt x="756" y="249"/>
                  </a:cubicBezTo>
                  <a:cubicBezTo>
                    <a:pt x="785" y="278"/>
                    <a:pt x="830" y="287"/>
                    <a:pt x="864" y="309"/>
                  </a:cubicBezTo>
                  <a:cubicBezTo>
                    <a:pt x="868" y="321"/>
                    <a:pt x="866" y="337"/>
                    <a:pt x="876" y="345"/>
                  </a:cubicBezTo>
                  <a:cubicBezTo>
                    <a:pt x="951" y="405"/>
                    <a:pt x="907" y="307"/>
                    <a:pt x="936" y="393"/>
                  </a:cubicBezTo>
                  <a:cubicBezTo>
                    <a:pt x="919" y="445"/>
                    <a:pt x="918" y="459"/>
                    <a:pt x="864" y="477"/>
                  </a:cubicBezTo>
                  <a:cubicBezTo>
                    <a:pt x="860" y="475"/>
                    <a:pt x="804" y="432"/>
                    <a:pt x="792" y="441"/>
                  </a:cubicBezTo>
                  <a:cubicBezTo>
                    <a:pt x="769" y="458"/>
                    <a:pt x="760" y="489"/>
                    <a:pt x="744" y="513"/>
                  </a:cubicBezTo>
                  <a:cubicBezTo>
                    <a:pt x="736" y="525"/>
                    <a:pt x="720" y="549"/>
                    <a:pt x="720" y="549"/>
                  </a:cubicBezTo>
                  <a:cubicBezTo>
                    <a:pt x="748" y="660"/>
                    <a:pt x="720" y="522"/>
                    <a:pt x="720" y="669"/>
                  </a:cubicBezTo>
                  <a:cubicBezTo>
                    <a:pt x="720" y="752"/>
                    <a:pt x="756" y="776"/>
                    <a:pt x="756" y="849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8" name="任意多边形 7177"/>
            <p:cNvSpPr/>
            <p:nvPr/>
          </p:nvSpPr>
          <p:spPr>
            <a:xfrm>
              <a:off x="422" y="2123"/>
              <a:ext cx="304" cy="730"/>
            </a:xfrm>
            <a:custGeom>
              <a:avLst/>
              <a:gdLst/>
              <a:ahLst/>
              <a:cxnLst/>
              <a:rect l="0" t="0" r="0" b="0"/>
              <a:pathLst>
                <a:path w="276" h="747">
                  <a:moveTo>
                    <a:pt x="276" y="0"/>
                  </a:moveTo>
                  <a:cubicBezTo>
                    <a:pt x="232" y="66"/>
                    <a:pt x="181" y="66"/>
                    <a:pt x="108" y="84"/>
                  </a:cubicBezTo>
                  <a:cubicBezTo>
                    <a:pt x="104" y="96"/>
                    <a:pt x="104" y="110"/>
                    <a:pt x="96" y="120"/>
                  </a:cubicBezTo>
                  <a:cubicBezTo>
                    <a:pt x="87" y="131"/>
                    <a:pt x="68" y="132"/>
                    <a:pt x="60" y="144"/>
                  </a:cubicBezTo>
                  <a:cubicBezTo>
                    <a:pt x="47" y="165"/>
                    <a:pt x="36" y="216"/>
                    <a:pt x="36" y="216"/>
                  </a:cubicBezTo>
                  <a:cubicBezTo>
                    <a:pt x="40" y="260"/>
                    <a:pt x="40" y="304"/>
                    <a:pt x="48" y="348"/>
                  </a:cubicBezTo>
                  <a:cubicBezTo>
                    <a:pt x="52" y="373"/>
                    <a:pt x="72" y="420"/>
                    <a:pt x="72" y="420"/>
                  </a:cubicBezTo>
                  <a:cubicBezTo>
                    <a:pt x="56" y="468"/>
                    <a:pt x="42" y="488"/>
                    <a:pt x="0" y="516"/>
                  </a:cubicBezTo>
                  <a:cubicBezTo>
                    <a:pt x="12" y="524"/>
                    <a:pt x="22" y="538"/>
                    <a:pt x="36" y="540"/>
                  </a:cubicBezTo>
                  <a:cubicBezTo>
                    <a:pt x="104" y="551"/>
                    <a:pt x="44" y="486"/>
                    <a:pt x="96" y="564"/>
                  </a:cubicBezTo>
                  <a:cubicBezTo>
                    <a:pt x="93" y="584"/>
                    <a:pt x="71" y="647"/>
                    <a:pt x="96" y="672"/>
                  </a:cubicBezTo>
                  <a:cubicBezTo>
                    <a:pt x="171" y="747"/>
                    <a:pt x="168" y="688"/>
                    <a:pt x="168" y="732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9" name="任意多边形 7178"/>
            <p:cNvSpPr/>
            <p:nvPr/>
          </p:nvSpPr>
          <p:spPr>
            <a:xfrm>
              <a:off x="712" y="2111"/>
              <a:ext cx="661" cy="986"/>
            </a:xfrm>
            <a:custGeom>
              <a:avLst/>
              <a:gdLst/>
              <a:ahLst/>
              <a:cxnLst/>
              <a:rect l="0" t="0" r="0" b="0"/>
              <a:pathLst>
                <a:path w="601" h="1008">
                  <a:moveTo>
                    <a:pt x="0" y="0"/>
                  </a:moveTo>
                  <a:cubicBezTo>
                    <a:pt x="48" y="16"/>
                    <a:pt x="96" y="32"/>
                    <a:pt x="144" y="48"/>
                  </a:cubicBezTo>
                  <a:cubicBezTo>
                    <a:pt x="169" y="56"/>
                    <a:pt x="191" y="76"/>
                    <a:pt x="216" y="84"/>
                  </a:cubicBezTo>
                  <a:cubicBezTo>
                    <a:pt x="277" y="69"/>
                    <a:pt x="289" y="77"/>
                    <a:pt x="324" y="24"/>
                  </a:cubicBezTo>
                  <a:cubicBezTo>
                    <a:pt x="377" y="59"/>
                    <a:pt x="377" y="73"/>
                    <a:pt x="432" y="36"/>
                  </a:cubicBezTo>
                  <a:cubicBezTo>
                    <a:pt x="444" y="40"/>
                    <a:pt x="460" y="38"/>
                    <a:pt x="468" y="48"/>
                  </a:cubicBezTo>
                  <a:cubicBezTo>
                    <a:pt x="486" y="71"/>
                    <a:pt x="474" y="109"/>
                    <a:pt x="492" y="132"/>
                  </a:cubicBezTo>
                  <a:cubicBezTo>
                    <a:pt x="501" y="143"/>
                    <a:pt x="516" y="148"/>
                    <a:pt x="528" y="156"/>
                  </a:cubicBezTo>
                  <a:cubicBezTo>
                    <a:pt x="601" y="265"/>
                    <a:pt x="524" y="337"/>
                    <a:pt x="492" y="432"/>
                  </a:cubicBezTo>
                  <a:cubicBezTo>
                    <a:pt x="558" y="448"/>
                    <a:pt x="562" y="451"/>
                    <a:pt x="540" y="516"/>
                  </a:cubicBezTo>
                  <a:cubicBezTo>
                    <a:pt x="553" y="569"/>
                    <a:pt x="567" y="617"/>
                    <a:pt x="576" y="672"/>
                  </a:cubicBezTo>
                  <a:cubicBezTo>
                    <a:pt x="564" y="734"/>
                    <a:pt x="576" y="766"/>
                    <a:pt x="564" y="828"/>
                  </a:cubicBezTo>
                  <a:cubicBezTo>
                    <a:pt x="531" y="822"/>
                    <a:pt x="453" y="802"/>
                    <a:pt x="420" y="828"/>
                  </a:cubicBezTo>
                  <a:cubicBezTo>
                    <a:pt x="410" y="836"/>
                    <a:pt x="428" y="852"/>
                    <a:pt x="432" y="864"/>
                  </a:cubicBezTo>
                  <a:cubicBezTo>
                    <a:pt x="377" y="901"/>
                    <a:pt x="377" y="887"/>
                    <a:pt x="324" y="852"/>
                  </a:cubicBezTo>
                  <a:cubicBezTo>
                    <a:pt x="308" y="876"/>
                    <a:pt x="285" y="897"/>
                    <a:pt x="276" y="924"/>
                  </a:cubicBezTo>
                  <a:cubicBezTo>
                    <a:pt x="266" y="953"/>
                    <a:pt x="263" y="973"/>
                    <a:pt x="240" y="996"/>
                  </a:cubicBezTo>
                  <a:cubicBezTo>
                    <a:pt x="234" y="1002"/>
                    <a:pt x="224" y="1004"/>
                    <a:pt x="216" y="1008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0" name="任意多边形 7179"/>
            <p:cNvSpPr/>
            <p:nvPr/>
          </p:nvSpPr>
          <p:spPr>
            <a:xfrm>
              <a:off x="1359" y="2886"/>
              <a:ext cx="633" cy="258"/>
            </a:xfrm>
            <a:custGeom>
              <a:avLst/>
              <a:gdLst/>
              <a:ahLst/>
              <a:cxnLst/>
              <a:rect l="0" t="0" r="0" b="0"/>
              <a:pathLst>
                <a:path w="576" h="264">
                  <a:moveTo>
                    <a:pt x="0" y="0"/>
                  </a:moveTo>
                  <a:cubicBezTo>
                    <a:pt x="70" y="23"/>
                    <a:pt x="89" y="3"/>
                    <a:pt x="60" y="72"/>
                  </a:cubicBezTo>
                  <a:cubicBezTo>
                    <a:pt x="54" y="85"/>
                    <a:pt x="44" y="96"/>
                    <a:pt x="36" y="108"/>
                  </a:cubicBezTo>
                  <a:cubicBezTo>
                    <a:pt x="40" y="120"/>
                    <a:pt x="39" y="135"/>
                    <a:pt x="48" y="144"/>
                  </a:cubicBezTo>
                  <a:cubicBezTo>
                    <a:pt x="86" y="182"/>
                    <a:pt x="125" y="132"/>
                    <a:pt x="156" y="120"/>
                  </a:cubicBezTo>
                  <a:cubicBezTo>
                    <a:pt x="178" y="112"/>
                    <a:pt x="288" y="98"/>
                    <a:pt x="300" y="96"/>
                  </a:cubicBezTo>
                  <a:cubicBezTo>
                    <a:pt x="304" y="84"/>
                    <a:pt x="304" y="70"/>
                    <a:pt x="312" y="60"/>
                  </a:cubicBezTo>
                  <a:cubicBezTo>
                    <a:pt x="351" y="12"/>
                    <a:pt x="375" y="57"/>
                    <a:pt x="420" y="72"/>
                  </a:cubicBezTo>
                  <a:cubicBezTo>
                    <a:pt x="452" y="120"/>
                    <a:pt x="469" y="113"/>
                    <a:pt x="516" y="144"/>
                  </a:cubicBezTo>
                  <a:cubicBezTo>
                    <a:pt x="532" y="192"/>
                    <a:pt x="531" y="242"/>
                    <a:pt x="576" y="264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1" name="任意多边形 7180"/>
            <p:cNvSpPr/>
            <p:nvPr/>
          </p:nvSpPr>
          <p:spPr>
            <a:xfrm>
              <a:off x="313" y="1560"/>
              <a:ext cx="1310" cy="727"/>
            </a:xfrm>
            <a:custGeom>
              <a:avLst/>
              <a:gdLst/>
              <a:ahLst/>
              <a:cxnLst/>
              <a:rect l="0" t="0" r="0" b="0"/>
              <a:pathLst>
                <a:path w="1191" h="744">
                  <a:moveTo>
                    <a:pt x="903" y="732"/>
                  </a:moveTo>
                  <a:cubicBezTo>
                    <a:pt x="951" y="660"/>
                    <a:pt x="985" y="621"/>
                    <a:pt x="1071" y="600"/>
                  </a:cubicBezTo>
                  <a:cubicBezTo>
                    <a:pt x="1107" y="546"/>
                    <a:pt x="1127" y="541"/>
                    <a:pt x="1191" y="528"/>
                  </a:cubicBezTo>
                  <a:cubicBezTo>
                    <a:pt x="1187" y="504"/>
                    <a:pt x="1191" y="477"/>
                    <a:pt x="1179" y="456"/>
                  </a:cubicBezTo>
                  <a:cubicBezTo>
                    <a:pt x="1173" y="445"/>
                    <a:pt x="1150" y="454"/>
                    <a:pt x="1143" y="444"/>
                  </a:cubicBezTo>
                  <a:cubicBezTo>
                    <a:pt x="1121" y="413"/>
                    <a:pt x="1119" y="372"/>
                    <a:pt x="1107" y="336"/>
                  </a:cubicBezTo>
                  <a:cubicBezTo>
                    <a:pt x="1092" y="291"/>
                    <a:pt x="1033" y="293"/>
                    <a:pt x="999" y="276"/>
                  </a:cubicBezTo>
                  <a:cubicBezTo>
                    <a:pt x="986" y="270"/>
                    <a:pt x="977" y="256"/>
                    <a:pt x="963" y="252"/>
                  </a:cubicBezTo>
                  <a:cubicBezTo>
                    <a:pt x="936" y="244"/>
                    <a:pt x="907" y="244"/>
                    <a:pt x="879" y="240"/>
                  </a:cubicBezTo>
                  <a:cubicBezTo>
                    <a:pt x="855" y="232"/>
                    <a:pt x="824" y="225"/>
                    <a:pt x="807" y="204"/>
                  </a:cubicBezTo>
                  <a:cubicBezTo>
                    <a:pt x="784" y="175"/>
                    <a:pt x="813" y="152"/>
                    <a:pt x="759" y="144"/>
                  </a:cubicBezTo>
                  <a:cubicBezTo>
                    <a:pt x="688" y="134"/>
                    <a:pt x="615" y="136"/>
                    <a:pt x="543" y="132"/>
                  </a:cubicBezTo>
                  <a:cubicBezTo>
                    <a:pt x="514" y="122"/>
                    <a:pt x="494" y="119"/>
                    <a:pt x="471" y="96"/>
                  </a:cubicBezTo>
                  <a:cubicBezTo>
                    <a:pt x="461" y="86"/>
                    <a:pt x="458" y="69"/>
                    <a:pt x="447" y="60"/>
                  </a:cubicBezTo>
                  <a:cubicBezTo>
                    <a:pt x="396" y="16"/>
                    <a:pt x="388" y="16"/>
                    <a:pt x="339" y="0"/>
                  </a:cubicBezTo>
                  <a:cubicBezTo>
                    <a:pt x="327" y="8"/>
                    <a:pt x="317" y="24"/>
                    <a:pt x="303" y="24"/>
                  </a:cubicBezTo>
                  <a:cubicBezTo>
                    <a:pt x="262" y="24"/>
                    <a:pt x="183" y="0"/>
                    <a:pt x="183" y="0"/>
                  </a:cubicBezTo>
                  <a:cubicBezTo>
                    <a:pt x="187" y="24"/>
                    <a:pt x="183" y="51"/>
                    <a:pt x="195" y="72"/>
                  </a:cubicBezTo>
                  <a:cubicBezTo>
                    <a:pt x="201" y="83"/>
                    <a:pt x="221" y="76"/>
                    <a:pt x="231" y="84"/>
                  </a:cubicBezTo>
                  <a:cubicBezTo>
                    <a:pt x="242" y="93"/>
                    <a:pt x="247" y="108"/>
                    <a:pt x="255" y="120"/>
                  </a:cubicBezTo>
                  <a:cubicBezTo>
                    <a:pt x="243" y="124"/>
                    <a:pt x="231" y="129"/>
                    <a:pt x="219" y="132"/>
                  </a:cubicBezTo>
                  <a:cubicBezTo>
                    <a:pt x="203" y="137"/>
                    <a:pt x="178" y="129"/>
                    <a:pt x="171" y="144"/>
                  </a:cubicBezTo>
                  <a:cubicBezTo>
                    <a:pt x="162" y="162"/>
                    <a:pt x="179" y="184"/>
                    <a:pt x="183" y="204"/>
                  </a:cubicBezTo>
                  <a:cubicBezTo>
                    <a:pt x="196" y="264"/>
                    <a:pt x="236" y="303"/>
                    <a:pt x="255" y="360"/>
                  </a:cubicBezTo>
                  <a:cubicBezTo>
                    <a:pt x="251" y="388"/>
                    <a:pt x="260" y="422"/>
                    <a:pt x="243" y="444"/>
                  </a:cubicBezTo>
                  <a:cubicBezTo>
                    <a:pt x="227" y="464"/>
                    <a:pt x="195" y="460"/>
                    <a:pt x="171" y="468"/>
                  </a:cubicBezTo>
                  <a:cubicBezTo>
                    <a:pt x="131" y="481"/>
                    <a:pt x="92" y="494"/>
                    <a:pt x="51" y="504"/>
                  </a:cubicBezTo>
                  <a:cubicBezTo>
                    <a:pt x="3" y="576"/>
                    <a:pt x="0" y="622"/>
                    <a:pt x="75" y="672"/>
                  </a:cubicBezTo>
                  <a:cubicBezTo>
                    <a:pt x="91" y="697"/>
                    <a:pt x="113" y="744"/>
                    <a:pt x="147" y="744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2" name="任意多边形 7181"/>
            <p:cNvSpPr/>
            <p:nvPr/>
          </p:nvSpPr>
          <p:spPr>
            <a:xfrm>
              <a:off x="79" y="2276"/>
              <a:ext cx="409" cy="211"/>
            </a:xfrm>
            <a:custGeom>
              <a:avLst/>
              <a:gdLst/>
              <a:ahLst/>
              <a:cxnLst/>
              <a:rect l="0" t="0" r="0" b="0"/>
              <a:pathLst>
                <a:path w="372" h="216">
                  <a:moveTo>
                    <a:pt x="0" y="120"/>
                  </a:moveTo>
                  <a:cubicBezTo>
                    <a:pt x="20" y="116"/>
                    <a:pt x="46" y="122"/>
                    <a:pt x="60" y="108"/>
                  </a:cubicBezTo>
                  <a:cubicBezTo>
                    <a:pt x="78" y="90"/>
                    <a:pt x="76" y="60"/>
                    <a:pt x="84" y="36"/>
                  </a:cubicBezTo>
                  <a:cubicBezTo>
                    <a:pt x="89" y="22"/>
                    <a:pt x="100" y="12"/>
                    <a:pt x="108" y="0"/>
                  </a:cubicBezTo>
                  <a:cubicBezTo>
                    <a:pt x="142" y="51"/>
                    <a:pt x="122" y="65"/>
                    <a:pt x="180" y="84"/>
                  </a:cubicBezTo>
                  <a:cubicBezTo>
                    <a:pt x="192" y="80"/>
                    <a:pt x="203" y="72"/>
                    <a:pt x="216" y="72"/>
                  </a:cubicBezTo>
                  <a:cubicBezTo>
                    <a:pt x="278" y="72"/>
                    <a:pt x="246" y="130"/>
                    <a:pt x="288" y="156"/>
                  </a:cubicBezTo>
                  <a:cubicBezTo>
                    <a:pt x="309" y="169"/>
                    <a:pt x="360" y="180"/>
                    <a:pt x="360" y="180"/>
                  </a:cubicBezTo>
                  <a:cubicBezTo>
                    <a:pt x="364" y="192"/>
                    <a:pt x="372" y="216"/>
                    <a:pt x="372" y="216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3" name="任意多边形 7182"/>
            <p:cNvSpPr/>
            <p:nvPr/>
          </p:nvSpPr>
          <p:spPr>
            <a:xfrm>
              <a:off x="92" y="1642"/>
              <a:ext cx="449" cy="186"/>
            </a:xfrm>
            <a:custGeom>
              <a:avLst/>
              <a:gdLst/>
              <a:ahLst/>
              <a:cxnLst/>
              <a:rect l="0" t="0" r="0" b="0"/>
              <a:pathLst>
                <a:path w="408" h="190">
                  <a:moveTo>
                    <a:pt x="0" y="0"/>
                  </a:moveTo>
                  <a:cubicBezTo>
                    <a:pt x="24" y="16"/>
                    <a:pt x="48" y="32"/>
                    <a:pt x="72" y="48"/>
                  </a:cubicBezTo>
                  <a:cubicBezTo>
                    <a:pt x="86" y="57"/>
                    <a:pt x="94" y="75"/>
                    <a:pt x="108" y="84"/>
                  </a:cubicBezTo>
                  <a:cubicBezTo>
                    <a:pt x="134" y="101"/>
                    <a:pt x="236" y="107"/>
                    <a:pt x="240" y="108"/>
                  </a:cubicBezTo>
                  <a:cubicBezTo>
                    <a:pt x="252" y="116"/>
                    <a:pt x="267" y="121"/>
                    <a:pt x="276" y="132"/>
                  </a:cubicBezTo>
                  <a:cubicBezTo>
                    <a:pt x="323" y="190"/>
                    <a:pt x="245" y="154"/>
                    <a:pt x="324" y="180"/>
                  </a:cubicBezTo>
                  <a:cubicBezTo>
                    <a:pt x="348" y="164"/>
                    <a:pt x="382" y="130"/>
                    <a:pt x="408" y="156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4" name="任意多边形 7183"/>
            <p:cNvSpPr/>
            <p:nvPr/>
          </p:nvSpPr>
          <p:spPr>
            <a:xfrm>
              <a:off x="106" y="516"/>
              <a:ext cx="593" cy="1068"/>
            </a:xfrm>
            <a:custGeom>
              <a:avLst/>
              <a:gdLst/>
              <a:ahLst/>
              <a:cxnLst/>
              <a:rect l="0" t="0" r="0" b="0"/>
              <a:pathLst>
                <a:path w="540" h="1092">
                  <a:moveTo>
                    <a:pt x="0" y="792"/>
                  </a:moveTo>
                  <a:cubicBezTo>
                    <a:pt x="12" y="796"/>
                    <a:pt x="24" y="809"/>
                    <a:pt x="36" y="804"/>
                  </a:cubicBezTo>
                  <a:cubicBezTo>
                    <a:pt x="77" y="788"/>
                    <a:pt x="56" y="755"/>
                    <a:pt x="48" y="732"/>
                  </a:cubicBezTo>
                  <a:cubicBezTo>
                    <a:pt x="136" y="703"/>
                    <a:pt x="95" y="714"/>
                    <a:pt x="168" y="696"/>
                  </a:cubicBezTo>
                  <a:cubicBezTo>
                    <a:pt x="222" y="616"/>
                    <a:pt x="261" y="589"/>
                    <a:pt x="204" y="468"/>
                  </a:cubicBezTo>
                  <a:cubicBezTo>
                    <a:pt x="198" y="455"/>
                    <a:pt x="60" y="425"/>
                    <a:pt x="36" y="420"/>
                  </a:cubicBezTo>
                  <a:cubicBezTo>
                    <a:pt x="32" y="404"/>
                    <a:pt x="22" y="388"/>
                    <a:pt x="24" y="372"/>
                  </a:cubicBezTo>
                  <a:cubicBezTo>
                    <a:pt x="27" y="347"/>
                    <a:pt x="48" y="300"/>
                    <a:pt x="48" y="300"/>
                  </a:cubicBezTo>
                  <a:cubicBezTo>
                    <a:pt x="60" y="308"/>
                    <a:pt x="71" y="318"/>
                    <a:pt x="84" y="324"/>
                  </a:cubicBezTo>
                  <a:cubicBezTo>
                    <a:pt x="107" y="334"/>
                    <a:pt x="156" y="348"/>
                    <a:pt x="156" y="348"/>
                  </a:cubicBezTo>
                  <a:cubicBezTo>
                    <a:pt x="180" y="340"/>
                    <a:pt x="214" y="345"/>
                    <a:pt x="228" y="324"/>
                  </a:cubicBezTo>
                  <a:cubicBezTo>
                    <a:pt x="266" y="268"/>
                    <a:pt x="283" y="228"/>
                    <a:pt x="336" y="192"/>
                  </a:cubicBezTo>
                  <a:cubicBezTo>
                    <a:pt x="392" y="108"/>
                    <a:pt x="360" y="136"/>
                    <a:pt x="420" y="96"/>
                  </a:cubicBezTo>
                  <a:cubicBezTo>
                    <a:pt x="451" y="49"/>
                    <a:pt x="444" y="32"/>
                    <a:pt x="492" y="0"/>
                  </a:cubicBezTo>
                  <a:cubicBezTo>
                    <a:pt x="488" y="28"/>
                    <a:pt x="480" y="56"/>
                    <a:pt x="480" y="84"/>
                  </a:cubicBezTo>
                  <a:cubicBezTo>
                    <a:pt x="480" y="97"/>
                    <a:pt x="492" y="107"/>
                    <a:pt x="492" y="120"/>
                  </a:cubicBezTo>
                  <a:cubicBezTo>
                    <a:pt x="492" y="156"/>
                    <a:pt x="487" y="192"/>
                    <a:pt x="480" y="228"/>
                  </a:cubicBezTo>
                  <a:cubicBezTo>
                    <a:pt x="475" y="253"/>
                    <a:pt x="456" y="300"/>
                    <a:pt x="456" y="300"/>
                  </a:cubicBezTo>
                  <a:cubicBezTo>
                    <a:pt x="473" y="517"/>
                    <a:pt x="477" y="574"/>
                    <a:pt x="468" y="828"/>
                  </a:cubicBezTo>
                  <a:cubicBezTo>
                    <a:pt x="475" y="855"/>
                    <a:pt x="492" y="930"/>
                    <a:pt x="504" y="948"/>
                  </a:cubicBezTo>
                  <a:cubicBezTo>
                    <a:pt x="535" y="995"/>
                    <a:pt x="523" y="970"/>
                    <a:pt x="540" y="1020"/>
                  </a:cubicBezTo>
                  <a:cubicBezTo>
                    <a:pt x="526" y="1077"/>
                    <a:pt x="521" y="1053"/>
                    <a:pt x="540" y="1092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任意多边形 7184"/>
            <p:cNvSpPr/>
            <p:nvPr/>
          </p:nvSpPr>
          <p:spPr>
            <a:xfrm>
              <a:off x="647" y="422"/>
              <a:ext cx="497" cy="911"/>
            </a:xfrm>
            <a:custGeom>
              <a:avLst/>
              <a:gdLst/>
              <a:ahLst/>
              <a:cxnLst/>
              <a:rect l="0" t="0" r="0" b="0"/>
              <a:pathLst>
                <a:path w="452" h="932">
                  <a:moveTo>
                    <a:pt x="12" y="912"/>
                  </a:moveTo>
                  <a:cubicBezTo>
                    <a:pt x="73" y="932"/>
                    <a:pt x="62" y="907"/>
                    <a:pt x="120" y="888"/>
                  </a:cubicBezTo>
                  <a:cubicBezTo>
                    <a:pt x="128" y="864"/>
                    <a:pt x="136" y="840"/>
                    <a:pt x="144" y="816"/>
                  </a:cubicBezTo>
                  <a:cubicBezTo>
                    <a:pt x="152" y="792"/>
                    <a:pt x="216" y="792"/>
                    <a:pt x="216" y="792"/>
                  </a:cubicBezTo>
                  <a:cubicBezTo>
                    <a:pt x="224" y="780"/>
                    <a:pt x="229" y="765"/>
                    <a:pt x="240" y="756"/>
                  </a:cubicBezTo>
                  <a:cubicBezTo>
                    <a:pt x="256" y="744"/>
                    <a:pt x="347" y="732"/>
                    <a:pt x="348" y="732"/>
                  </a:cubicBezTo>
                  <a:cubicBezTo>
                    <a:pt x="385" y="724"/>
                    <a:pt x="388" y="718"/>
                    <a:pt x="420" y="696"/>
                  </a:cubicBezTo>
                  <a:cubicBezTo>
                    <a:pt x="448" y="612"/>
                    <a:pt x="452" y="648"/>
                    <a:pt x="432" y="588"/>
                  </a:cubicBezTo>
                  <a:cubicBezTo>
                    <a:pt x="446" y="505"/>
                    <a:pt x="452" y="512"/>
                    <a:pt x="432" y="420"/>
                  </a:cubicBezTo>
                  <a:cubicBezTo>
                    <a:pt x="427" y="395"/>
                    <a:pt x="408" y="348"/>
                    <a:pt x="408" y="348"/>
                  </a:cubicBezTo>
                  <a:cubicBezTo>
                    <a:pt x="429" y="285"/>
                    <a:pt x="395" y="221"/>
                    <a:pt x="360" y="168"/>
                  </a:cubicBezTo>
                  <a:cubicBezTo>
                    <a:pt x="344" y="3"/>
                    <a:pt x="365" y="18"/>
                    <a:pt x="204" y="36"/>
                  </a:cubicBezTo>
                  <a:cubicBezTo>
                    <a:pt x="137" y="58"/>
                    <a:pt x="121" y="20"/>
                    <a:pt x="60" y="0"/>
                  </a:cubicBezTo>
                  <a:cubicBezTo>
                    <a:pt x="52" y="12"/>
                    <a:pt x="42" y="23"/>
                    <a:pt x="36" y="36"/>
                  </a:cubicBezTo>
                  <a:cubicBezTo>
                    <a:pt x="26" y="59"/>
                    <a:pt x="12" y="108"/>
                    <a:pt x="12" y="108"/>
                  </a:cubicBezTo>
                  <a:cubicBezTo>
                    <a:pt x="8" y="136"/>
                    <a:pt x="0" y="192"/>
                    <a:pt x="0" y="192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6" name="任意多边形 7185"/>
            <p:cNvSpPr/>
            <p:nvPr/>
          </p:nvSpPr>
          <p:spPr>
            <a:xfrm>
              <a:off x="1069" y="166"/>
              <a:ext cx="884" cy="303"/>
            </a:xfrm>
            <a:custGeom>
              <a:avLst/>
              <a:gdLst/>
              <a:ahLst/>
              <a:cxnLst/>
              <a:rect l="0" t="0" r="0" b="0"/>
              <a:pathLst>
                <a:path w="804" h="310">
                  <a:moveTo>
                    <a:pt x="804" y="70"/>
                  </a:moveTo>
                  <a:cubicBezTo>
                    <a:pt x="796" y="58"/>
                    <a:pt x="791" y="43"/>
                    <a:pt x="780" y="34"/>
                  </a:cubicBezTo>
                  <a:cubicBezTo>
                    <a:pt x="738" y="0"/>
                    <a:pt x="714" y="53"/>
                    <a:pt x="672" y="58"/>
                  </a:cubicBezTo>
                  <a:cubicBezTo>
                    <a:pt x="620" y="64"/>
                    <a:pt x="568" y="66"/>
                    <a:pt x="516" y="70"/>
                  </a:cubicBezTo>
                  <a:cubicBezTo>
                    <a:pt x="500" y="66"/>
                    <a:pt x="481" y="68"/>
                    <a:pt x="468" y="58"/>
                  </a:cubicBezTo>
                  <a:cubicBezTo>
                    <a:pt x="458" y="50"/>
                    <a:pt x="468" y="25"/>
                    <a:pt x="456" y="22"/>
                  </a:cubicBezTo>
                  <a:cubicBezTo>
                    <a:pt x="429" y="15"/>
                    <a:pt x="400" y="30"/>
                    <a:pt x="372" y="34"/>
                  </a:cubicBezTo>
                  <a:cubicBezTo>
                    <a:pt x="353" y="109"/>
                    <a:pt x="368" y="86"/>
                    <a:pt x="348" y="46"/>
                  </a:cubicBezTo>
                  <a:cubicBezTo>
                    <a:pt x="342" y="33"/>
                    <a:pt x="332" y="22"/>
                    <a:pt x="324" y="10"/>
                  </a:cubicBezTo>
                  <a:cubicBezTo>
                    <a:pt x="296" y="14"/>
                    <a:pt x="267" y="14"/>
                    <a:pt x="240" y="22"/>
                  </a:cubicBezTo>
                  <a:cubicBezTo>
                    <a:pt x="198" y="34"/>
                    <a:pt x="175" y="89"/>
                    <a:pt x="156" y="118"/>
                  </a:cubicBezTo>
                  <a:cubicBezTo>
                    <a:pt x="140" y="142"/>
                    <a:pt x="100" y="126"/>
                    <a:pt x="72" y="130"/>
                  </a:cubicBezTo>
                  <a:cubicBezTo>
                    <a:pt x="34" y="187"/>
                    <a:pt x="53" y="152"/>
                    <a:pt x="24" y="238"/>
                  </a:cubicBezTo>
                  <a:cubicBezTo>
                    <a:pt x="20" y="250"/>
                    <a:pt x="16" y="262"/>
                    <a:pt x="12" y="274"/>
                  </a:cubicBezTo>
                  <a:cubicBezTo>
                    <a:pt x="8" y="286"/>
                    <a:pt x="0" y="310"/>
                    <a:pt x="0" y="31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7" name="任意多边形 7186"/>
            <p:cNvSpPr/>
            <p:nvPr/>
          </p:nvSpPr>
          <p:spPr>
            <a:xfrm>
              <a:off x="1135" y="903"/>
              <a:ext cx="488" cy="950"/>
            </a:xfrm>
            <a:custGeom>
              <a:avLst/>
              <a:gdLst/>
              <a:ahLst/>
              <a:cxnLst/>
              <a:rect l="0" t="0" r="0" b="0"/>
              <a:pathLst>
                <a:path w="444" h="972">
                  <a:moveTo>
                    <a:pt x="0" y="0"/>
                  </a:moveTo>
                  <a:cubicBezTo>
                    <a:pt x="8" y="12"/>
                    <a:pt x="18" y="23"/>
                    <a:pt x="24" y="36"/>
                  </a:cubicBezTo>
                  <a:cubicBezTo>
                    <a:pt x="30" y="47"/>
                    <a:pt x="26" y="65"/>
                    <a:pt x="36" y="72"/>
                  </a:cubicBezTo>
                  <a:cubicBezTo>
                    <a:pt x="57" y="87"/>
                    <a:pt x="108" y="96"/>
                    <a:pt x="108" y="96"/>
                  </a:cubicBezTo>
                  <a:cubicBezTo>
                    <a:pt x="120" y="108"/>
                    <a:pt x="136" y="117"/>
                    <a:pt x="144" y="132"/>
                  </a:cubicBezTo>
                  <a:cubicBezTo>
                    <a:pt x="156" y="154"/>
                    <a:pt x="168" y="204"/>
                    <a:pt x="168" y="204"/>
                  </a:cubicBezTo>
                  <a:cubicBezTo>
                    <a:pt x="172" y="232"/>
                    <a:pt x="165" y="264"/>
                    <a:pt x="180" y="288"/>
                  </a:cubicBezTo>
                  <a:cubicBezTo>
                    <a:pt x="222" y="354"/>
                    <a:pt x="325" y="343"/>
                    <a:pt x="384" y="348"/>
                  </a:cubicBezTo>
                  <a:cubicBezTo>
                    <a:pt x="388" y="368"/>
                    <a:pt x="385" y="391"/>
                    <a:pt x="396" y="408"/>
                  </a:cubicBezTo>
                  <a:cubicBezTo>
                    <a:pt x="403" y="419"/>
                    <a:pt x="423" y="411"/>
                    <a:pt x="432" y="420"/>
                  </a:cubicBezTo>
                  <a:cubicBezTo>
                    <a:pt x="441" y="429"/>
                    <a:pt x="440" y="444"/>
                    <a:pt x="444" y="456"/>
                  </a:cubicBezTo>
                  <a:cubicBezTo>
                    <a:pt x="440" y="468"/>
                    <a:pt x="441" y="483"/>
                    <a:pt x="432" y="492"/>
                  </a:cubicBezTo>
                  <a:cubicBezTo>
                    <a:pt x="401" y="523"/>
                    <a:pt x="358" y="479"/>
                    <a:pt x="324" y="468"/>
                  </a:cubicBezTo>
                  <a:cubicBezTo>
                    <a:pt x="308" y="472"/>
                    <a:pt x="282" y="465"/>
                    <a:pt x="276" y="480"/>
                  </a:cubicBezTo>
                  <a:cubicBezTo>
                    <a:pt x="254" y="532"/>
                    <a:pt x="270" y="594"/>
                    <a:pt x="252" y="648"/>
                  </a:cubicBezTo>
                  <a:cubicBezTo>
                    <a:pt x="256" y="668"/>
                    <a:pt x="253" y="691"/>
                    <a:pt x="264" y="708"/>
                  </a:cubicBezTo>
                  <a:cubicBezTo>
                    <a:pt x="271" y="719"/>
                    <a:pt x="289" y="714"/>
                    <a:pt x="300" y="720"/>
                  </a:cubicBezTo>
                  <a:cubicBezTo>
                    <a:pt x="313" y="726"/>
                    <a:pt x="324" y="736"/>
                    <a:pt x="336" y="744"/>
                  </a:cubicBezTo>
                  <a:cubicBezTo>
                    <a:pt x="348" y="740"/>
                    <a:pt x="360" y="727"/>
                    <a:pt x="372" y="732"/>
                  </a:cubicBezTo>
                  <a:cubicBezTo>
                    <a:pt x="390" y="739"/>
                    <a:pt x="403" y="789"/>
                    <a:pt x="408" y="804"/>
                  </a:cubicBezTo>
                  <a:cubicBezTo>
                    <a:pt x="395" y="855"/>
                    <a:pt x="360" y="948"/>
                    <a:pt x="312" y="972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任意多边形 7187"/>
            <p:cNvSpPr/>
            <p:nvPr/>
          </p:nvSpPr>
          <p:spPr>
            <a:xfrm>
              <a:off x="1517" y="1096"/>
              <a:ext cx="541" cy="198"/>
            </a:xfrm>
            <a:custGeom>
              <a:avLst/>
              <a:gdLst/>
              <a:ahLst/>
              <a:cxnLst/>
              <a:rect l="0" t="0" r="0" b="0"/>
              <a:pathLst>
                <a:path w="492" h="203">
                  <a:moveTo>
                    <a:pt x="0" y="151"/>
                  </a:moveTo>
                  <a:cubicBezTo>
                    <a:pt x="12" y="139"/>
                    <a:pt x="25" y="128"/>
                    <a:pt x="36" y="115"/>
                  </a:cubicBezTo>
                  <a:cubicBezTo>
                    <a:pt x="45" y="104"/>
                    <a:pt x="47" y="84"/>
                    <a:pt x="60" y="79"/>
                  </a:cubicBezTo>
                  <a:cubicBezTo>
                    <a:pt x="72" y="74"/>
                    <a:pt x="84" y="87"/>
                    <a:pt x="96" y="91"/>
                  </a:cubicBezTo>
                  <a:cubicBezTo>
                    <a:pt x="104" y="103"/>
                    <a:pt x="109" y="118"/>
                    <a:pt x="120" y="127"/>
                  </a:cubicBezTo>
                  <a:cubicBezTo>
                    <a:pt x="130" y="135"/>
                    <a:pt x="147" y="130"/>
                    <a:pt x="156" y="139"/>
                  </a:cubicBezTo>
                  <a:cubicBezTo>
                    <a:pt x="220" y="203"/>
                    <a:pt x="108" y="155"/>
                    <a:pt x="204" y="187"/>
                  </a:cubicBezTo>
                  <a:cubicBezTo>
                    <a:pt x="247" y="122"/>
                    <a:pt x="246" y="123"/>
                    <a:pt x="324" y="139"/>
                  </a:cubicBezTo>
                  <a:cubicBezTo>
                    <a:pt x="348" y="131"/>
                    <a:pt x="372" y="123"/>
                    <a:pt x="396" y="115"/>
                  </a:cubicBezTo>
                  <a:cubicBezTo>
                    <a:pt x="433" y="103"/>
                    <a:pt x="409" y="25"/>
                    <a:pt x="444" y="7"/>
                  </a:cubicBezTo>
                  <a:cubicBezTo>
                    <a:pt x="458" y="0"/>
                    <a:pt x="476" y="7"/>
                    <a:pt x="492" y="7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9" name="任意多边形 7188"/>
            <p:cNvSpPr/>
            <p:nvPr/>
          </p:nvSpPr>
          <p:spPr>
            <a:xfrm>
              <a:off x="1636" y="1358"/>
              <a:ext cx="834" cy="507"/>
            </a:xfrm>
            <a:custGeom>
              <a:avLst/>
              <a:gdLst/>
              <a:ahLst/>
              <a:cxnLst/>
              <a:rect l="0" t="0" r="0" b="0"/>
              <a:pathLst>
                <a:path w="758" h="519">
                  <a:moveTo>
                    <a:pt x="0" y="15"/>
                  </a:moveTo>
                  <a:cubicBezTo>
                    <a:pt x="88" y="44"/>
                    <a:pt x="47" y="45"/>
                    <a:pt x="120" y="27"/>
                  </a:cubicBezTo>
                  <a:cubicBezTo>
                    <a:pt x="132" y="19"/>
                    <a:pt x="142" y="0"/>
                    <a:pt x="156" y="3"/>
                  </a:cubicBezTo>
                  <a:cubicBezTo>
                    <a:pt x="184" y="9"/>
                    <a:pt x="204" y="35"/>
                    <a:pt x="228" y="51"/>
                  </a:cubicBezTo>
                  <a:cubicBezTo>
                    <a:pt x="276" y="83"/>
                    <a:pt x="325" y="104"/>
                    <a:pt x="372" y="135"/>
                  </a:cubicBezTo>
                  <a:cubicBezTo>
                    <a:pt x="355" y="204"/>
                    <a:pt x="329" y="270"/>
                    <a:pt x="312" y="339"/>
                  </a:cubicBezTo>
                  <a:cubicBezTo>
                    <a:pt x="316" y="351"/>
                    <a:pt x="314" y="368"/>
                    <a:pt x="324" y="375"/>
                  </a:cubicBezTo>
                  <a:cubicBezTo>
                    <a:pt x="345" y="390"/>
                    <a:pt x="375" y="385"/>
                    <a:pt x="396" y="399"/>
                  </a:cubicBezTo>
                  <a:cubicBezTo>
                    <a:pt x="408" y="407"/>
                    <a:pt x="420" y="415"/>
                    <a:pt x="432" y="423"/>
                  </a:cubicBezTo>
                  <a:cubicBezTo>
                    <a:pt x="436" y="435"/>
                    <a:pt x="431" y="457"/>
                    <a:pt x="444" y="459"/>
                  </a:cubicBezTo>
                  <a:cubicBezTo>
                    <a:pt x="469" y="463"/>
                    <a:pt x="516" y="435"/>
                    <a:pt x="516" y="435"/>
                  </a:cubicBezTo>
                  <a:cubicBezTo>
                    <a:pt x="586" y="447"/>
                    <a:pt x="651" y="469"/>
                    <a:pt x="720" y="483"/>
                  </a:cubicBezTo>
                  <a:cubicBezTo>
                    <a:pt x="728" y="495"/>
                    <a:pt x="758" y="519"/>
                    <a:pt x="744" y="519"/>
                  </a:cubicBezTo>
                  <a:cubicBezTo>
                    <a:pt x="702" y="519"/>
                    <a:pt x="624" y="483"/>
                    <a:pt x="624" y="483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0" name="任意多边形 7189"/>
            <p:cNvSpPr/>
            <p:nvPr/>
          </p:nvSpPr>
          <p:spPr>
            <a:xfrm>
              <a:off x="1959" y="1818"/>
              <a:ext cx="482" cy="639"/>
            </a:xfrm>
            <a:custGeom>
              <a:avLst/>
              <a:gdLst/>
              <a:ahLst/>
              <a:cxnLst/>
              <a:rect l="0" t="0" r="0" b="0"/>
              <a:pathLst>
                <a:path w="438" h="653">
                  <a:moveTo>
                    <a:pt x="186" y="0"/>
                  </a:moveTo>
                  <a:cubicBezTo>
                    <a:pt x="175" y="46"/>
                    <a:pt x="153" y="76"/>
                    <a:pt x="138" y="120"/>
                  </a:cubicBezTo>
                  <a:cubicBezTo>
                    <a:pt x="159" y="206"/>
                    <a:pt x="141" y="212"/>
                    <a:pt x="90" y="288"/>
                  </a:cubicBezTo>
                  <a:cubicBezTo>
                    <a:pt x="83" y="299"/>
                    <a:pt x="65" y="294"/>
                    <a:pt x="54" y="300"/>
                  </a:cubicBezTo>
                  <a:cubicBezTo>
                    <a:pt x="41" y="306"/>
                    <a:pt x="30" y="316"/>
                    <a:pt x="18" y="324"/>
                  </a:cubicBezTo>
                  <a:cubicBezTo>
                    <a:pt x="0" y="377"/>
                    <a:pt x="8" y="389"/>
                    <a:pt x="54" y="420"/>
                  </a:cubicBezTo>
                  <a:cubicBezTo>
                    <a:pt x="85" y="467"/>
                    <a:pt x="78" y="484"/>
                    <a:pt x="126" y="516"/>
                  </a:cubicBezTo>
                  <a:cubicBezTo>
                    <a:pt x="134" y="528"/>
                    <a:pt x="144" y="539"/>
                    <a:pt x="150" y="552"/>
                  </a:cubicBezTo>
                  <a:cubicBezTo>
                    <a:pt x="160" y="575"/>
                    <a:pt x="174" y="624"/>
                    <a:pt x="174" y="624"/>
                  </a:cubicBezTo>
                  <a:cubicBezTo>
                    <a:pt x="269" y="592"/>
                    <a:pt x="221" y="596"/>
                    <a:pt x="318" y="612"/>
                  </a:cubicBezTo>
                  <a:cubicBezTo>
                    <a:pt x="326" y="624"/>
                    <a:pt x="328" y="645"/>
                    <a:pt x="342" y="648"/>
                  </a:cubicBezTo>
                  <a:cubicBezTo>
                    <a:pt x="368" y="653"/>
                    <a:pt x="388" y="607"/>
                    <a:pt x="414" y="612"/>
                  </a:cubicBezTo>
                  <a:cubicBezTo>
                    <a:pt x="425" y="614"/>
                    <a:pt x="430" y="628"/>
                    <a:pt x="438" y="636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任意多边形 7190"/>
            <p:cNvSpPr/>
            <p:nvPr/>
          </p:nvSpPr>
          <p:spPr>
            <a:xfrm>
              <a:off x="1636" y="2073"/>
              <a:ext cx="343" cy="113"/>
            </a:xfrm>
            <a:custGeom>
              <a:avLst/>
              <a:gdLst/>
              <a:ahLst/>
              <a:cxnLst/>
              <a:rect l="0" t="0" r="0" b="0"/>
              <a:pathLst>
                <a:path w="312" h="115">
                  <a:moveTo>
                    <a:pt x="0" y="15"/>
                  </a:moveTo>
                  <a:cubicBezTo>
                    <a:pt x="12" y="19"/>
                    <a:pt x="24" y="29"/>
                    <a:pt x="36" y="27"/>
                  </a:cubicBezTo>
                  <a:cubicBezTo>
                    <a:pt x="50" y="25"/>
                    <a:pt x="58" y="0"/>
                    <a:pt x="72" y="3"/>
                  </a:cubicBezTo>
                  <a:cubicBezTo>
                    <a:pt x="86" y="6"/>
                    <a:pt x="85" y="30"/>
                    <a:pt x="96" y="39"/>
                  </a:cubicBezTo>
                  <a:cubicBezTo>
                    <a:pt x="106" y="47"/>
                    <a:pt x="120" y="47"/>
                    <a:pt x="132" y="51"/>
                  </a:cubicBezTo>
                  <a:cubicBezTo>
                    <a:pt x="148" y="47"/>
                    <a:pt x="164" y="44"/>
                    <a:pt x="180" y="39"/>
                  </a:cubicBezTo>
                  <a:cubicBezTo>
                    <a:pt x="192" y="36"/>
                    <a:pt x="204" y="22"/>
                    <a:pt x="216" y="27"/>
                  </a:cubicBezTo>
                  <a:cubicBezTo>
                    <a:pt x="229" y="32"/>
                    <a:pt x="232" y="51"/>
                    <a:pt x="240" y="63"/>
                  </a:cubicBezTo>
                  <a:cubicBezTo>
                    <a:pt x="244" y="79"/>
                    <a:pt x="239" y="101"/>
                    <a:pt x="252" y="111"/>
                  </a:cubicBezTo>
                  <a:cubicBezTo>
                    <a:pt x="258" y="115"/>
                    <a:pt x="304" y="91"/>
                    <a:pt x="312" y="87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2" name="任意多边形 7191"/>
            <p:cNvSpPr/>
            <p:nvPr/>
          </p:nvSpPr>
          <p:spPr>
            <a:xfrm>
              <a:off x="1346" y="622"/>
              <a:ext cx="343" cy="645"/>
            </a:xfrm>
            <a:custGeom>
              <a:avLst/>
              <a:gdLst/>
              <a:ahLst/>
              <a:cxnLst/>
              <a:rect l="0" t="0" r="0" b="0"/>
              <a:pathLst>
                <a:path w="312" h="660">
                  <a:moveTo>
                    <a:pt x="312" y="0"/>
                  </a:moveTo>
                  <a:cubicBezTo>
                    <a:pt x="300" y="8"/>
                    <a:pt x="285" y="13"/>
                    <a:pt x="276" y="24"/>
                  </a:cubicBezTo>
                  <a:cubicBezTo>
                    <a:pt x="242" y="66"/>
                    <a:pt x="294" y="70"/>
                    <a:pt x="228" y="48"/>
                  </a:cubicBezTo>
                  <a:cubicBezTo>
                    <a:pt x="216" y="56"/>
                    <a:pt x="201" y="61"/>
                    <a:pt x="192" y="72"/>
                  </a:cubicBezTo>
                  <a:cubicBezTo>
                    <a:pt x="184" y="82"/>
                    <a:pt x="190" y="100"/>
                    <a:pt x="180" y="108"/>
                  </a:cubicBezTo>
                  <a:cubicBezTo>
                    <a:pt x="167" y="118"/>
                    <a:pt x="148" y="116"/>
                    <a:pt x="132" y="120"/>
                  </a:cubicBezTo>
                  <a:cubicBezTo>
                    <a:pt x="88" y="186"/>
                    <a:pt x="123" y="215"/>
                    <a:pt x="48" y="240"/>
                  </a:cubicBezTo>
                  <a:cubicBezTo>
                    <a:pt x="35" y="279"/>
                    <a:pt x="13" y="309"/>
                    <a:pt x="0" y="348"/>
                  </a:cubicBezTo>
                  <a:cubicBezTo>
                    <a:pt x="19" y="377"/>
                    <a:pt x="30" y="386"/>
                    <a:pt x="36" y="420"/>
                  </a:cubicBezTo>
                  <a:cubicBezTo>
                    <a:pt x="50" y="497"/>
                    <a:pt x="25" y="572"/>
                    <a:pt x="108" y="600"/>
                  </a:cubicBezTo>
                  <a:cubicBezTo>
                    <a:pt x="124" y="647"/>
                    <a:pt x="111" y="627"/>
                    <a:pt x="144" y="66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任意多边形 7192"/>
            <p:cNvSpPr/>
            <p:nvPr/>
          </p:nvSpPr>
          <p:spPr>
            <a:xfrm>
              <a:off x="53" y="1617"/>
              <a:ext cx="2269" cy="623"/>
            </a:xfrm>
            <a:custGeom>
              <a:avLst/>
              <a:gdLst/>
              <a:ahLst/>
              <a:cxnLst/>
              <a:rect l="0" t="0" r="0" b="0"/>
              <a:pathLst>
                <a:path w="2064" h="638">
                  <a:moveTo>
                    <a:pt x="2064" y="38"/>
                  </a:moveTo>
                  <a:cubicBezTo>
                    <a:pt x="2035" y="28"/>
                    <a:pt x="2010" y="6"/>
                    <a:pt x="1980" y="2"/>
                  </a:cubicBezTo>
                  <a:cubicBezTo>
                    <a:pt x="1967" y="0"/>
                    <a:pt x="1956" y="12"/>
                    <a:pt x="1944" y="14"/>
                  </a:cubicBezTo>
                  <a:cubicBezTo>
                    <a:pt x="1912" y="20"/>
                    <a:pt x="1880" y="22"/>
                    <a:pt x="1848" y="26"/>
                  </a:cubicBezTo>
                  <a:cubicBezTo>
                    <a:pt x="1836" y="34"/>
                    <a:pt x="1825" y="44"/>
                    <a:pt x="1812" y="50"/>
                  </a:cubicBezTo>
                  <a:cubicBezTo>
                    <a:pt x="1801" y="56"/>
                    <a:pt x="1785" y="53"/>
                    <a:pt x="1776" y="62"/>
                  </a:cubicBezTo>
                  <a:cubicBezTo>
                    <a:pt x="1767" y="71"/>
                    <a:pt x="1770" y="87"/>
                    <a:pt x="1764" y="98"/>
                  </a:cubicBezTo>
                  <a:cubicBezTo>
                    <a:pt x="1750" y="123"/>
                    <a:pt x="1732" y="146"/>
                    <a:pt x="1716" y="170"/>
                  </a:cubicBezTo>
                  <a:cubicBezTo>
                    <a:pt x="1676" y="230"/>
                    <a:pt x="1636" y="290"/>
                    <a:pt x="1596" y="350"/>
                  </a:cubicBezTo>
                  <a:cubicBezTo>
                    <a:pt x="1571" y="388"/>
                    <a:pt x="1520" y="414"/>
                    <a:pt x="1488" y="446"/>
                  </a:cubicBezTo>
                  <a:cubicBezTo>
                    <a:pt x="1484" y="466"/>
                    <a:pt x="1495" y="499"/>
                    <a:pt x="1476" y="506"/>
                  </a:cubicBezTo>
                  <a:cubicBezTo>
                    <a:pt x="1432" y="522"/>
                    <a:pt x="1366" y="497"/>
                    <a:pt x="1320" y="482"/>
                  </a:cubicBezTo>
                  <a:cubicBezTo>
                    <a:pt x="1276" y="415"/>
                    <a:pt x="1321" y="468"/>
                    <a:pt x="1260" y="434"/>
                  </a:cubicBezTo>
                  <a:cubicBezTo>
                    <a:pt x="1235" y="420"/>
                    <a:pt x="1188" y="386"/>
                    <a:pt x="1188" y="386"/>
                  </a:cubicBezTo>
                  <a:cubicBezTo>
                    <a:pt x="1132" y="405"/>
                    <a:pt x="1115" y="393"/>
                    <a:pt x="1080" y="446"/>
                  </a:cubicBezTo>
                  <a:cubicBezTo>
                    <a:pt x="1065" y="505"/>
                    <a:pt x="1068" y="522"/>
                    <a:pt x="1008" y="542"/>
                  </a:cubicBezTo>
                  <a:cubicBezTo>
                    <a:pt x="1004" y="554"/>
                    <a:pt x="1008" y="573"/>
                    <a:pt x="996" y="578"/>
                  </a:cubicBezTo>
                  <a:cubicBezTo>
                    <a:pt x="976" y="586"/>
                    <a:pt x="900" y="538"/>
                    <a:pt x="876" y="530"/>
                  </a:cubicBezTo>
                  <a:cubicBezTo>
                    <a:pt x="822" y="449"/>
                    <a:pt x="886" y="528"/>
                    <a:pt x="816" y="482"/>
                  </a:cubicBezTo>
                  <a:cubicBezTo>
                    <a:pt x="730" y="425"/>
                    <a:pt x="834" y="459"/>
                    <a:pt x="732" y="434"/>
                  </a:cubicBezTo>
                  <a:cubicBezTo>
                    <a:pt x="708" y="418"/>
                    <a:pt x="684" y="402"/>
                    <a:pt x="660" y="386"/>
                  </a:cubicBezTo>
                  <a:cubicBezTo>
                    <a:pt x="616" y="356"/>
                    <a:pt x="542" y="355"/>
                    <a:pt x="492" y="338"/>
                  </a:cubicBezTo>
                  <a:cubicBezTo>
                    <a:pt x="444" y="348"/>
                    <a:pt x="396" y="352"/>
                    <a:pt x="348" y="362"/>
                  </a:cubicBezTo>
                  <a:cubicBezTo>
                    <a:pt x="308" y="370"/>
                    <a:pt x="279" y="397"/>
                    <a:pt x="240" y="410"/>
                  </a:cubicBezTo>
                  <a:cubicBezTo>
                    <a:pt x="203" y="466"/>
                    <a:pt x="204" y="502"/>
                    <a:pt x="144" y="542"/>
                  </a:cubicBezTo>
                  <a:cubicBezTo>
                    <a:pt x="136" y="554"/>
                    <a:pt x="132" y="570"/>
                    <a:pt x="120" y="578"/>
                  </a:cubicBezTo>
                  <a:cubicBezTo>
                    <a:pt x="67" y="611"/>
                    <a:pt x="44" y="594"/>
                    <a:pt x="0" y="638"/>
                  </a:cubicBezTo>
                </a:path>
              </a:pathLst>
            </a:custGeom>
            <a:noFill/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4" name="任意多边形 7193"/>
            <p:cNvSpPr/>
            <p:nvPr/>
          </p:nvSpPr>
          <p:spPr>
            <a:xfrm>
              <a:off x="66" y="3003"/>
              <a:ext cx="1227" cy="317"/>
            </a:xfrm>
            <a:custGeom>
              <a:avLst/>
              <a:gdLst/>
              <a:ahLst/>
              <a:cxnLst/>
              <a:rect l="0" t="0" r="0" b="0"/>
              <a:pathLst>
                <a:path w="1116" h="324">
                  <a:moveTo>
                    <a:pt x="1116" y="324"/>
                  </a:moveTo>
                  <a:cubicBezTo>
                    <a:pt x="1049" y="279"/>
                    <a:pt x="1039" y="279"/>
                    <a:pt x="972" y="324"/>
                  </a:cubicBezTo>
                  <a:cubicBezTo>
                    <a:pt x="924" y="320"/>
                    <a:pt x="876" y="320"/>
                    <a:pt x="828" y="312"/>
                  </a:cubicBezTo>
                  <a:cubicBezTo>
                    <a:pt x="791" y="306"/>
                    <a:pt x="758" y="279"/>
                    <a:pt x="720" y="276"/>
                  </a:cubicBezTo>
                  <a:cubicBezTo>
                    <a:pt x="660" y="272"/>
                    <a:pt x="600" y="268"/>
                    <a:pt x="540" y="264"/>
                  </a:cubicBezTo>
                  <a:cubicBezTo>
                    <a:pt x="484" y="227"/>
                    <a:pt x="423" y="237"/>
                    <a:pt x="360" y="216"/>
                  </a:cubicBezTo>
                  <a:cubicBezTo>
                    <a:pt x="269" y="225"/>
                    <a:pt x="218" y="242"/>
                    <a:pt x="144" y="192"/>
                  </a:cubicBezTo>
                  <a:cubicBezTo>
                    <a:pt x="112" y="144"/>
                    <a:pt x="93" y="98"/>
                    <a:pt x="60" y="48"/>
                  </a:cubicBezTo>
                  <a:cubicBezTo>
                    <a:pt x="46" y="27"/>
                    <a:pt x="18" y="18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任意多边形 7194"/>
            <p:cNvSpPr/>
            <p:nvPr/>
          </p:nvSpPr>
          <p:spPr>
            <a:xfrm>
              <a:off x="1253" y="1326"/>
              <a:ext cx="950" cy="175"/>
            </a:xfrm>
            <a:custGeom>
              <a:avLst/>
              <a:gdLst/>
              <a:ahLst/>
              <a:cxnLst/>
              <a:rect l="0" t="0" r="0" b="0"/>
              <a:pathLst>
                <a:path w="864" h="180">
                  <a:moveTo>
                    <a:pt x="864" y="0"/>
                  </a:moveTo>
                  <a:cubicBezTo>
                    <a:pt x="861" y="1"/>
                    <a:pt x="780" y="14"/>
                    <a:pt x="768" y="24"/>
                  </a:cubicBezTo>
                  <a:cubicBezTo>
                    <a:pt x="757" y="33"/>
                    <a:pt x="755" y="51"/>
                    <a:pt x="744" y="60"/>
                  </a:cubicBezTo>
                  <a:cubicBezTo>
                    <a:pt x="728" y="72"/>
                    <a:pt x="637" y="84"/>
                    <a:pt x="636" y="84"/>
                  </a:cubicBezTo>
                  <a:cubicBezTo>
                    <a:pt x="576" y="97"/>
                    <a:pt x="533" y="139"/>
                    <a:pt x="492" y="180"/>
                  </a:cubicBezTo>
                  <a:cubicBezTo>
                    <a:pt x="403" y="158"/>
                    <a:pt x="320" y="152"/>
                    <a:pt x="228" y="144"/>
                  </a:cubicBezTo>
                  <a:cubicBezTo>
                    <a:pt x="212" y="140"/>
                    <a:pt x="194" y="141"/>
                    <a:pt x="180" y="132"/>
                  </a:cubicBezTo>
                  <a:cubicBezTo>
                    <a:pt x="168" y="124"/>
                    <a:pt x="168" y="104"/>
                    <a:pt x="156" y="96"/>
                  </a:cubicBezTo>
                  <a:cubicBezTo>
                    <a:pt x="99" y="60"/>
                    <a:pt x="49" y="73"/>
                    <a:pt x="0" y="24"/>
                  </a:cubicBezTo>
                </a:path>
              </a:pathLst>
            </a:custGeom>
            <a:noFill/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任意多边形 7195"/>
            <p:cNvSpPr/>
            <p:nvPr/>
          </p:nvSpPr>
          <p:spPr>
            <a:xfrm>
              <a:off x="55" y="164"/>
              <a:ext cx="1739" cy="1154"/>
            </a:xfrm>
            <a:custGeom>
              <a:avLst/>
              <a:gdLst/>
              <a:ahLst/>
              <a:cxnLst/>
              <a:rect l="0" t="0" r="0" b="0"/>
              <a:pathLst>
                <a:path w="1582" h="1180">
                  <a:moveTo>
                    <a:pt x="1582" y="516"/>
                  </a:moveTo>
                  <a:cubicBezTo>
                    <a:pt x="1545" y="572"/>
                    <a:pt x="1546" y="608"/>
                    <a:pt x="1486" y="648"/>
                  </a:cubicBezTo>
                  <a:cubicBezTo>
                    <a:pt x="1463" y="717"/>
                    <a:pt x="1491" y="655"/>
                    <a:pt x="1426" y="720"/>
                  </a:cubicBezTo>
                  <a:cubicBezTo>
                    <a:pt x="1416" y="730"/>
                    <a:pt x="1413" y="747"/>
                    <a:pt x="1402" y="756"/>
                  </a:cubicBezTo>
                  <a:cubicBezTo>
                    <a:pt x="1380" y="775"/>
                    <a:pt x="1330" y="804"/>
                    <a:pt x="1330" y="804"/>
                  </a:cubicBezTo>
                  <a:cubicBezTo>
                    <a:pt x="1300" y="894"/>
                    <a:pt x="1341" y="783"/>
                    <a:pt x="1294" y="876"/>
                  </a:cubicBezTo>
                  <a:cubicBezTo>
                    <a:pt x="1288" y="887"/>
                    <a:pt x="1290" y="902"/>
                    <a:pt x="1282" y="912"/>
                  </a:cubicBezTo>
                  <a:cubicBezTo>
                    <a:pt x="1273" y="923"/>
                    <a:pt x="1258" y="928"/>
                    <a:pt x="1246" y="936"/>
                  </a:cubicBezTo>
                  <a:cubicBezTo>
                    <a:pt x="1202" y="1002"/>
                    <a:pt x="1237" y="1031"/>
                    <a:pt x="1162" y="1056"/>
                  </a:cubicBezTo>
                  <a:cubicBezTo>
                    <a:pt x="1095" y="1156"/>
                    <a:pt x="896" y="1101"/>
                    <a:pt x="790" y="1092"/>
                  </a:cubicBezTo>
                  <a:cubicBezTo>
                    <a:pt x="786" y="1093"/>
                    <a:pt x="683" y="1103"/>
                    <a:pt x="670" y="1116"/>
                  </a:cubicBezTo>
                  <a:cubicBezTo>
                    <a:pt x="606" y="1180"/>
                    <a:pt x="718" y="1132"/>
                    <a:pt x="622" y="1164"/>
                  </a:cubicBezTo>
                  <a:cubicBezTo>
                    <a:pt x="549" y="1154"/>
                    <a:pt x="517" y="1163"/>
                    <a:pt x="478" y="1104"/>
                  </a:cubicBezTo>
                  <a:cubicBezTo>
                    <a:pt x="482" y="1092"/>
                    <a:pt x="484" y="1079"/>
                    <a:pt x="490" y="1068"/>
                  </a:cubicBezTo>
                  <a:cubicBezTo>
                    <a:pt x="496" y="1055"/>
                    <a:pt x="508" y="1045"/>
                    <a:pt x="514" y="1032"/>
                  </a:cubicBezTo>
                  <a:cubicBezTo>
                    <a:pt x="525" y="1005"/>
                    <a:pt x="529" y="976"/>
                    <a:pt x="538" y="948"/>
                  </a:cubicBezTo>
                  <a:cubicBezTo>
                    <a:pt x="534" y="912"/>
                    <a:pt x="533" y="876"/>
                    <a:pt x="526" y="840"/>
                  </a:cubicBezTo>
                  <a:cubicBezTo>
                    <a:pt x="521" y="815"/>
                    <a:pt x="510" y="792"/>
                    <a:pt x="502" y="768"/>
                  </a:cubicBezTo>
                  <a:cubicBezTo>
                    <a:pt x="498" y="756"/>
                    <a:pt x="490" y="732"/>
                    <a:pt x="490" y="732"/>
                  </a:cubicBezTo>
                  <a:cubicBezTo>
                    <a:pt x="494" y="700"/>
                    <a:pt x="494" y="667"/>
                    <a:pt x="502" y="636"/>
                  </a:cubicBezTo>
                  <a:cubicBezTo>
                    <a:pt x="506" y="622"/>
                    <a:pt x="523" y="614"/>
                    <a:pt x="526" y="600"/>
                  </a:cubicBezTo>
                  <a:cubicBezTo>
                    <a:pt x="535" y="561"/>
                    <a:pt x="529" y="519"/>
                    <a:pt x="538" y="480"/>
                  </a:cubicBezTo>
                  <a:cubicBezTo>
                    <a:pt x="544" y="454"/>
                    <a:pt x="566" y="433"/>
                    <a:pt x="574" y="408"/>
                  </a:cubicBezTo>
                  <a:cubicBezTo>
                    <a:pt x="570" y="396"/>
                    <a:pt x="568" y="383"/>
                    <a:pt x="562" y="372"/>
                  </a:cubicBezTo>
                  <a:cubicBezTo>
                    <a:pt x="556" y="359"/>
                    <a:pt x="538" y="350"/>
                    <a:pt x="538" y="336"/>
                  </a:cubicBezTo>
                  <a:cubicBezTo>
                    <a:pt x="538" y="322"/>
                    <a:pt x="556" y="313"/>
                    <a:pt x="562" y="300"/>
                  </a:cubicBezTo>
                  <a:cubicBezTo>
                    <a:pt x="568" y="289"/>
                    <a:pt x="570" y="276"/>
                    <a:pt x="574" y="264"/>
                  </a:cubicBezTo>
                  <a:cubicBezTo>
                    <a:pt x="570" y="240"/>
                    <a:pt x="573" y="214"/>
                    <a:pt x="562" y="192"/>
                  </a:cubicBezTo>
                  <a:cubicBezTo>
                    <a:pt x="554" y="176"/>
                    <a:pt x="506" y="160"/>
                    <a:pt x="490" y="156"/>
                  </a:cubicBezTo>
                  <a:cubicBezTo>
                    <a:pt x="394" y="134"/>
                    <a:pt x="375" y="133"/>
                    <a:pt x="286" y="120"/>
                  </a:cubicBezTo>
                  <a:cubicBezTo>
                    <a:pt x="274" y="116"/>
                    <a:pt x="259" y="117"/>
                    <a:pt x="250" y="108"/>
                  </a:cubicBezTo>
                  <a:cubicBezTo>
                    <a:pt x="231" y="89"/>
                    <a:pt x="233" y="55"/>
                    <a:pt x="214" y="36"/>
                  </a:cubicBezTo>
                  <a:cubicBezTo>
                    <a:pt x="191" y="13"/>
                    <a:pt x="171" y="10"/>
                    <a:pt x="142" y="0"/>
                  </a:cubicBezTo>
                  <a:cubicBezTo>
                    <a:pt x="56" y="29"/>
                    <a:pt x="84" y="3"/>
                    <a:pt x="46" y="60"/>
                  </a:cubicBezTo>
                  <a:cubicBezTo>
                    <a:pt x="50" y="72"/>
                    <a:pt x="59" y="83"/>
                    <a:pt x="58" y="96"/>
                  </a:cubicBezTo>
                  <a:cubicBezTo>
                    <a:pt x="49" y="174"/>
                    <a:pt x="0" y="179"/>
                    <a:pt x="70" y="156"/>
                  </a:cubicBezTo>
                  <a:cubicBezTo>
                    <a:pt x="78" y="144"/>
                    <a:pt x="83" y="129"/>
                    <a:pt x="94" y="120"/>
                  </a:cubicBezTo>
                  <a:cubicBezTo>
                    <a:pt x="134" y="88"/>
                    <a:pt x="174" y="128"/>
                    <a:pt x="214" y="132"/>
                  </a:cubicBezTo>
                  <a:cubicBezTo>
                    <a:pt x="242" y="135"/>
                    <a:pt x="270" y="132"/>
                    <a:pt x="298" y="132"/>
                  </a:cubicBezTo>
                </a:path>
              </a:pathLst>
            </a:custGeom>
            <a:noFill/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7" name="任意多边形 7196"/>
            <p:cNvSpPr/>
            <p:nvPr/>
          </p:nvSpPr>
          <p:spPr>
            <a:xfrm>
              <a:off x="79" y="1172"/>
              <a:ext cx="554" cy="154"/>
            </a:xfrm>
            <a:custGeom>
              <a:avLst/>
              <a:gdLst/>
              <a:ahLst/>
              <a:cxnLst/>
              <a:rect l="0" t="0" r="0" b="0"/>
              <a:pathLst>
                <a:path w="504" h="157">
                  <a:moveTo>
                    <a:pt x="504" y="145"/>
                  </a:moveTo>
                  <a:cubicBezTo>
                    <a:pt x="446" y="126"/>
                    <a:pt x="393" y="138"/>
                    <a:pt x="336" y="157"/>
                  </a:cubicBezTo>
                  <a:cubicBezTo>
                    <a:pt x="269" y="144"/>
                    <a:pt x="198" y="152"/>
                    <a:pt x="132" y="133"/>
                  </a:cubicBezTo>
                  <a:cubicBezTo>
                    <a:pt x="113" y="127"/>
                    <a:pt x="92" y="49"/>
                    <a:pt x="84" y="25"/>
                  </a:cubicBezTo>
                  <a:cubicBezTo>
                    <a:pt x="76" y="0"/>
                    <a:pt x="27" y="1"/>
                    <a:pt x="0" y="1"/>
                  </a:cubicBezTo>
                </a:path>
              </a:pathLst>
            </a:custGeom>
            <a:noFill/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8" name="任意多边形 7197"/>
            <p:cNvSpPr/>
            <p:nvPr/>
          </p:nvSpPr>
          <p:spPr>
            <a:xfrm>
              <a:off x="883" y="2205"/>
              <a:ext cx="242" cy="132"/>
            </a:xfrm>
            <a:custGeom>
              <a:avLst/>
              <a:gdLst/>
              <a:ahLst/>
              <a:cxnLst/>
              <a:rect l="0" t="0" r="0" b="0"/>
              <a:pathLst>
                <a:path w="220" h="135">
                  <a:moveTo>
                    <a:pt x="193" y="0"/>
                  </a:moveTo>
                  <a:cubicBezTo>
                    <a:pt x="181" y="4"/>
                    <a:pt x="167" y="4"/>
                    <a:pt x="157" y="12"/>
                  </a:cubicBezTo>
                  <a:cubicBezTo>
                    <a:pt x="146" y="21"/>
                    <a:pt x="146" y="43"/>
                    <a:pt x="133" y="48"/>
                  </a:cubicBezTo>
                  <a:cubicBezTo>
                    <a:pt x="121" y="53"/>
                    <a:pt x="109" y="40"/>
                    <a:pt x="97" y="36"/>
                  </a:cubicBezTo>
                  <a:cubicBezTo>
                    <a:pt x="81" y="40"/>
                    <a:pt x="62" y="38"/>
                    <a:pt x="49" y="48"/>
                  </a:cubicBezTo>
                  <a:cubicBezTo>
                    <a:pt x="0" y="87"/>
                    <a:pt x="58" y="89"/>
                    <a:pt x="73" y="96"/>
                  </a:cubicBezTo>
                  <a:cubicBezTo>
                    <a:pt x="86" y="102"/>
                    <a:pt x="97" y="112"/>
                    <a:pt x="109" y="120"/>
                  </a:cubicBezTo>
                  <a:cubicBezTo>
                    <a:pt x="121" y="116"/>
                    <a:pt x="133" y="106"/>
                    <a:pt x="145" y="108"/>
                  </a:cubicBezTo>
                  <a:cubicBezTo>
                    <a:pt x="159" y="110"/>
                    <a:pt x="167" y="135"/>
                    <a:pt x="181" y="132"/>
                  </a:cubicBezTo>
                  <a:cubicBezTo>
                    <a:pt x="193" y="129"/>
                    <a:pt x="190" y="108"/>
                    <a:pt x="193" y="96"/>
                  </a:cubicBezTo>
                  <a:cubicBezTo>
                    <a:pt x="198" y="80"/>
                    <a:pt x="200" y="64"/>
                    <a:pt x="205" y="48"/>
                  </a:cubicBezTo>
                  <a:cubicBezTo>
                    <a:pt x="208" y="36"/>
                    <a:pt x="220" y="24"/>
                    <a:pt x="217" y="12"/>
                  </a:cubicBezTo>
                  <a:cubicBezTo>
                    <a:pt x="215" y="3"/>
                    <a:pt x="201" y="4"/>
                    <a:pt x="193" y="0"/>
                  </a:cubicBezTo>
                  <a:close/>
                </a:path>
              </a:pathLst>
            </a:custGeom>
            <a:solidFill>
              <a:srgbClr val="00FFFF"/>
            </a:solidFill>
            <a:ln w="9525" cap="flat" cmpd="sng">
              <a:solidFill>
                <a:srgbClr val="00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任意多边形 7198"/>
            <p:cNvSpPr/>
            <p:nvPr/>
          </p:nvSpPr>
          <p:spPr>
            <a:xfrm>
              <a:off x="1623" y="2100"/>
              <a:ext cx="147" cy="187"/>
            </a:xfrm>
            <a:custGeom>
              <a:avLst/>
              <a:gdLst/>
              <a:ahLst/>
              <a:cxnLst/>
              <a:rect l="0" t="0" r="0" b="0"/>
              <a:pathLst>
                <a:path w="134" h="192">
                  <a:moveTo>
                    <a:pt x="12" y="0"/>
                  </a:moveTo>
                  <a:cubicBezTo>
                    <a:pt x="16" y="12"/>
                    <a:pt x="25" y="23"/>
                    <a:pt x="24" y="36"/>
                  </a:cubicBezTo>
                  <a:cubicBezTo>
                    <a:pt x="21" y="61"/>
                    <a:pt x="0" y="108"/>
                    <a:pt x="0" y="108"/>
                  </a:cubicBezTo>
                  <a:cubicBezTo>
                    <a:pt x="8" y="120"/>
                    <a:pt x="13" y="135"/>
                    <a:pt x="24" y="144"/>
                  </a:cubicBezTo>
                  <a:cubicBezTo>
                    <a:pt x="46" y="163"/>
                    <a:pt x="96" y="192"/>
                    <a:pt x="96" y="192"/>
                  </a:cubicBezTo>
                  <a:cubicBezTo>
                    <a:pt x="130" y="141"/>
                    <a:pt x="134" y="129"/>
                    <a:pt x="72" y="108"/>
                  </a:cubicBezTo>
                  <a:cubicBezTo>
                    <a:pt x="43" y="20"/>
                    <a:pt x="66" y="54"/>
                    <a:pt x="12" y="0"/>
                  </a:cubicBezTo>
                  <a:close/>
                </a:path>
              </a:pathLst>
            </a:custGeom>
            <a:solidFill>
              <a:srgbClr val="00FFFF"/>
            </a:solidFill>
            <a:ln w="9525" cap="flat" cmpd="sng">
              <a:solidFill>
                <a:srgbClr val="00FF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0" name="任意多边形 7199"/>
            <p:cNvSpPr/>
            <p:nvPr/>
          </p:nvSpPr>
          <p:spPr>
            <a:xfrm>
              <a:off x="2202" y="1736"/>
              <a:ext cx="156" cy="106"/>
            </a:xfrm>
            <a:custGeom>
              <a:avLst/>
              <a:gdLst/>
              <a:ahLst/>
              <a:cxnLst/>
              <a:rect l="0" t="0" r="0" b="0"/>
              <a:pathLst>
                <a:path w="142" h="108">
                  <a:moveTo>
                    <a:pt x="37" y="0"/>
                  </a:moveTo>
                  <a:cubicBezTo>
                    <a:pt x="0" y="55"/>
                    <a:pt x="14" y="55"/>
                    <a:pt x="49" y="108"/>
                  </a:cubicBezTo>
                  <a:cubicBezTo>
                    <a:pt x="65" y="104"/>
                    <a:pt x="84" y="106"/>
                    <a:pt x="97" y="96"/>
                  </a:cubicBezTo>
                  <a:cubicBezTo>
                    <a:pt x="142" y="60"/>
                    <a:pt x="70" y="0"/>
                    <a:pt x="37" y="0"/>
                  </a:cubicBezTo>
                  <a:close/>
                </a:path>
              </a:pathLst>
            </a:cu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1" name="任意多边形 7200"/>
            <p:cNvSpPr/>
            <p:nvPr/>
          </p:nvSpPr>
          <p:spPr>
            <a:xfrm>
              <a:off x="1332" y="1212"/>
              <a:ext cx="660" cy="192"/>
            </a:xfrm>
            <a:custGeom>
              <a:avLst/>
              <a:gdLst/>
              <a:ahLst/>
              <a:cxnLst/>
              <a:rect l="0" t="0" r="0" b="0"/>
              <a:pathLst>
                <a:path w="660" h="192">
                  <a:moveTo>
                    <a:pt x="0" y="0"/>
                  </a:moveTo>
                  <a:cubicBezTo>
                    <a:pt x="26" y="17"/>
                    <a:pt x="45" y="45"/>
                    <a:pt x="72" y="60"/>
                  </a:cubicBezTo>
                  <a:cubicBezTo>
                    <a:pt x="118" y="85"/>
                    <a:pt x="199" y="107"/>
                    <a:pt x="252" y="120"/>
                  </a:cubicBezTo>
                  <a:cubicBezTo>
                    <a:pt x="325" y="138"/>
                    <a:pt x="284" y="127"/>
                    <a:pt x="372" y="156"/>
                  </a:cubicBezTo>
                  <a:cubicBezTo>
                    <a:pt x="384" y="160"/>
                    <a:pt x="408" y="168"/>
                    <a:pt x="408" y="168"/>
                  </a:cubicBezTo>
                  <a:cubicBezTo>
                    <a:pt x="436" y="164"/>
                    <a:pt x="464" y="162"/>
                    <a:pt x="492" y="156"/>
                  </a:cubicBezTo>
                  <a:cubicBezTo>
                    <a:pt x="517" y="150"/>
                    <a:pt x="564" y="132"/>
                    <a:pt x="564" y="132"/>
                  </a:cubicBezTo>
                  <a:cubicBezTo>
                    <a:pt x="609" y="147"/>
                    <a:pt x="620" y="172"/>
                    <a:pt x="660" y="192"/>
                  </a:cubicBezTo>
                </a:path>
              </a:pathLst>
            </a:custGeom>
            <a:noFill/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2" name="任意多边形 7201"/>
            <p:cNvSpPr/>
            <p:nvPr/>
          </p:nvSpPr>
          <p:spPr>
            <a:xfrm>
              <a:off x="1426" y="444"/>
              <a:ext cx="974" cy="1500"/>
            </a:xfrm>
            <a:custGeom>
              <a:avLst/>
              <a:gdLst/>
              <a:ahLst/>
              <a:cxnLst/>
              <a:rect l="0" t="0" r="0" b="0"/>
              <a:pathLst>
                <a:path w="974" h="1500">
                  <a:moveTo>
                    <a:pt x="110" y="0"/>
                  </a:moveTo>
                  <a:cubicBezTo>
                    <a:pt x="102" y="59"/>
                    <a:pt x="85" y="175"/>
                    <a:pt x="50" y="228"/>
                  </a:cubicBezTo>
                  <a:cubicBezTo>
                    <a:pt x="23" y="269"/>
                    <a:pt x="14" y="300"/>
                    <a:pt x="2" y="348"/>
                  </a:cubicBezTo>
                  <a:cubicBezTo>
                    <a:pt x="36" y="449"/>
                    <a:pt x="0" y="333"/>
                    <a:pt x="26" y="564"/>
                  </a:cubicBezTo>
                  <a:cubicBezTo>
                    <a:pt x="35" y="647"/>
                    <a:pt x="131" y="714"/>
                    <a:pt x="194" y="756"/>
                  </a:cubicBezTo>
                  <a:cubicBezTo>
                    <a:pt x="249" y="838"/>
                    <a:pt x="331" y="870"/>
                    <a:pt x="422" y="888"/>
                  </a:cubicBezTo>
                  <a:cubicBezTo>
                    <a:pt x="434" y="896"/>
                    <a:pt x="448" y="902"/>
                    <a:pt x="458" y="912"/>
                  </a:cubicBezTo>
                  <a:cubicBezTo>
                    <a:pt x="468" y="922"/>
                    <a:pt x="471" y="939"/>
                    <a:pt x="482" y="948"/>
                  </a:cubicBezTo>
                  <a:cubicBezTo>
                    <a:pt x="490" y="954"/>
                    <a:pt x="563" y="971"/>
                    <a:pt x="566" y="972"/>
                  </a:cubicBezTo>
                  <a:cubicBezTo>
                    <a:pt x="578" y="980"/>
                    <a:pt x="594" y="984"/>
                    <a:pt x="602" y="996"/>
                  </a:cubicBezTo>
                  <a:cubicBezTo>
                    <a:pt x="615" y="1017"/>
                    <a:pt x="601" y="1063"/>
                    <a:pt x="626" y="1068"/>
                  </a:cubicBezTo>
                  <a:cubicBezTo>
                    <a:pt x="646" y="1072"/>
                    <a:pt x="666" y="1076"/>
                    <a:pt x="686" y="1080"/>
                  </a:cubicBezTo>
                  <a:cubicBezTo>
                    <a:pt x="734" y="1112"/>
                    <a:pt x="727" y="1129"/>
                    <a:pt x="758" y="1176"/>
                  </a:cubicBezTo>
                  <a:cubicBezTo>
                    <a:pt x="749" y="1203"/>
                    <a:pt x="776" y="1201"/>
                    <a:pt x="782" y="1224"/>
                  </a:cubicBezTo>
                  <a:cubicBezTo>
                    <a:pt x="785" y="1236"/>
                    <a:pt x="782" y="1244"/>
                    <a:pt x="794" y="1248"/>
                  </a:cubicBezTo>
                  <a:cubicBezTo>
                    <a:pt x="806" y="1240"/>
                    <a:pt x="792" y="1274"/>
                    <a:pt x="806" y="1272"/>
                  </a:cubicBezTo>
                  <a:cubicBezTo>
                    <a:pt x="850" y="1266"/>
                    <a:pt x="903" y="1297"/>
                    <a:pt x="938" y="1320"/>
                  </a:cubicBezTo>
                  <a:cubicBezTo>
                    <a:pt x="955" y="1372"/>
                    <a:pt x="939" y="1387"/>
                    <a:pt x="926" y="1440"/>
                  </a:cubicBezTo>
                  <a:cubicBezTo>
                    <a:pt x="930" y="1452"/>
                    <a:pt x="930" y="1466"/>
                    <a:pt x="938" y="1476"/>
                  </a:cubicBezTo>
                  <a:cubicBezTo>
                    <a:pt x="947" y="1487"/>
                    <a:pt x="974" y="1500"/>
                    <a:pt x="974" y="1500"/>
                  </a:cubicBezTo>
                </a:path>
              </a:pathLst>
            </a:custGeom>
            <a:noFill/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03" name="椭圆 7202"/>
          <p:cNvSpPr/>
          <p:nvPr/>
        </p:nvSpPr>
        <p:spPr>
          <a:xfrm>
            <a:off x="2286000" y="533400"/>
            <a:ext cx="152400" cy="1524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04" name="椭圆 7203"/>
          <p:cNvSpPr/>
          <p:nvPr/>
        </p:nvSpPr>
        <p:spPr>
          <a:xfrm>
            <a:off x="2209800" y="457200"/>
            <a:ext cx="304800" cy="304800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05" name="椭圆 7204"/>
          <p:cNvSpPr/>
          <p:nvPr/>
        </p:nvSpPr>
        <p:spPr>
          <a:xfrm>
            <a:off x="2514600" y="762000"/>
            <a:ext cx="76200" cy="76200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06" name="椭圆 7205"/>
          <p:cNvSpPr/>
          <p:nvPr/>
        </p:nvSpPr>
        <p:spPr>
          <a:xfrm>
            <a:off x="1219200" y="1447800"/>
            <a:ext cx="76200" cy="76200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07" name="椭圆 7206"/>
          <p:cNvSpPr/>
          <p:nvPr/>
        </p:nvSpPr>
        <p:spPr>
          <a:xfrm>
            <a:off x="1676400" y="2057400"/>
            <a:ext cx="76200" cy="76200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08" name="椭圆 7207"/>
          <p:cNvSpPr/>
          <p:nvPr/>
        </p:nvSpPr>
        <p:spPr>
          <a:xfrm>
            <a:off x="3276600" y="2667000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09" name="椭圆 7208"/>
          <p:cNvSpPr/>
          <p:nvPr/>
        </p:nvSpPr>
        <p:spPr>
          <a:xfrm>
            <a:off x="3200400" y="2590800"/>
            <a:ext cx="228600" cy="22860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10" name="椭圆 7209"/>
          <p:cNvSpPr/>
          <p:nvPr/>
        </p:nvSpPr>
        <p:spPr>
          <a:xfrm>
            <a:off x="2819400" y="3048000"/>
            <a:ext cx="152400" cy="152400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11" name="椭圆 7210"/>
          <p:cNvSpPr/>
          <p:nvPr/>
        </p:nvSpPr>
        <p:spPr>
          <a:xfrm>
            <a:off x="2590800" y="3352800"/>
            <a:ext cx="76200" cy="762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12" name="椭圆 7211"/>
          <p:cNvSpPr/>
          <p:nvPr/>
        </p:nvSpPr>
        <p:spPr>
          <a:xfrm>
            <a:off x="2057400" y="3048000"/>
            <a:ext cx="152400" cy="152400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13" name="椭圆 7212"/>
          <p:cNvSpPr/>
          <p:nvPr/>
        </p:nvSpPr>
        <p:spPr>
          <a:xfrm>
            <a:off x="1752600" y="3505200"/>
            <a:ext cx="76200" cy="76200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14" name="椭圆 7213"/>
          <p:cNvSpPr/>
          <p:nvPr/>
        </p:nvSpPr>
        <p:spPr>
          <a:xfrm>
            <a:off x="1676400" y="3962400"/>
            <a:ext cx="152400" cy="152400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15" name="椭圆 7214"/>
          <p:cNvSpPr/>
          <p:nvPr/>
        </p:nvSpPr>
        <p:spPr>
          <a:xfrm>
            <a:off x="1600200" y="4495800"/>
            <a:ext cx="76200" cy="76200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16" name="椭圆 7215"/>
          <p:cNvSpPr/>
          <p:nvPr/>
        </p:nvSpPr>
        <p:spPr>
          <a:xfrm>
            <a:off x="1143000" y="4495800"/>
            <a:ext cx="76200" cy="76200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17" name="椭圆 7216"/>
          <p:cNvSpPr/>
          <p:nvPr/>
        </p:nvSpPr>
        <p:spPr>
          <a:xfrm>
            <a:off x="762000" y="4953000"/>
            <a:ext cx="152400" cy="1524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18" name="椭圆 7217"/>
          <p:cNvSpPr/>
          <p:nvPr/>
        </p:nvSpPr>
        <p:spPr>
          <a:xfrm>
            <a:off x="990600" y="4800600"/>
            <a:ext cx="76200" cy="762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19" name="椭圆 7218"/>
          <p:cNvSpPr/>
          <p:nvPr/>
        </p:nvSpPr>
        <p:spPr>
          <a:xfrm>
            <a:off x="762000" y="4572000"/>
            <a:ext cx="76200" cy="76200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220" name="组合 7219"/>
          <p:cNvGrpSpPr/>
          <p:nvPr/>
        </p:nvGrpSpPr>
        <p:grpSpPr>
          <a:xfrm>
            <a:off x="685800" y="4724400"/>
            <a:ext cx="228600" cy="304800"/>
            <a:chOff x="2760" y="1513"/>
            <a:chExt cx="385" cy="480"/>
          </a:xfrm>
        </p:grpSpPr>
        <p:grpSp>
          <p:nvGrpSpPr>
            <p:cNvPr id="7221" name="组合 7220"/>
            <p:cNvGrpSpPr/>
            <p:nvPr/>
          </p:nvGrpSpPr>
          <p:grpSpPr>
            <a:xfrm>
              <a:off x="2816" y="1513"/>
              <a:ext cx="329" cy="308"/>
              <a:chOff x="2816" y="1513"/>
              <a:chExt cx="329" cy="308"/>
            </a:xfrm>
          </p:grpSpPr>
          <p:sp>
            <p:nvSpPr>
              <p:cNvPr id="7222" name="任意多边形 7221"/>
              <p:cNvSpPr/>
              <p:nvPr/>
            </p:nvSpPr>
            <p:spPr>
              <a:xfrm>
                <a:off x="2816" y="1513"/>
                <a:ext cx="329" cy="308"/>
              </a:xfrm>
              <a:custGeom>
                <a:avLst/>
                <a:gdLst/>
                <a:ahLst/>
                <a:cxnLst/>
                <a:rect l="0" t="0" r="0" b="0"/>
                <a:pathLst>
                  <a:path w="329" h="308">
                    <a:moveTo>
                      <a:pt x="169" y="302"/>
                    </a:moveTo>
                    <a:lnTo>
                      <a:pt x="162" y="303"/>
                    </a:lnTo>
                    <a:lnTo>
                      <a:pt x="153" y="304"/>
                    </a:lnTo>
                    <a:lnTo>
                      <a:pt x="142" y="305"/>
                    </a:lnTo>
                    <a:lnTo>
                      <a:pt x="130" y="307"/>
                    </a:lnTo>
                    <a:lnTo>
                      <a:pt x="117" y="308"/>
                    </a:lnTo>
                    <a:lnTo>
                      <a:pt x="105" y="308"/>
                    </a:lnTo>
                    <a:lnTo>
                      <a:pt x="92" y="306"/>
                    </a:lnTo>
                    <a:lnTo>
                      <a:pt x="81" y="302"/>
                    </a:lnTo>
                    <a:lnTo>
                      <a:pt x="70" y="296"/>
                    </a:lnTo>
                    <a:lnTo>
                      <a:pt x="58" y="289"/>
                    </a:lnTo>
                    <a:lnTo>
                      <a:pt x="45" y="280"/>
                    </a:lnTo>
                    <a:lnTo>
                      <a:pt x="33" y="269"/>
                    </a:lnTo>
                    <a:lnTo>
                      <a:pt x="22" y="258"/>
                    </a:lnTo>
                    <a:lnTo>
                      <a:pt x="12" y="247"/>
                    </a:lnTo>
                    <a:lnTo>
                      <a:pt x="5" y="235"/>
                    </a:lnTo>
                    <a:lnTo>
                      <a:pt x="1" y="224"/>
                    </a:lnTo>
                    <a:lnTo>
                      <a:pt x="0" y="212"/>
                    </a:lnTo>
                    <a:lnTo>
                      <a:pt x="3" y="198"/>
                    </a:lnTo>
                    <a:lnTo>
                      <a:pt x="7" y="183"/>
                    </a:lnTo>
                    <a:lnTo>
                      <a:pt x="13" y="168"/>
                    </a:lnTo>
                    <a:lnTo>
                      <a:pt x="20" y="154"/>
                    </a:lnTo>
                    <a:lnTo>
                      <a:pt x="28" y="141"/>
                    </a:lnTo>
                    <a:lnTo>
                      <a:pt x="35" y="129"/>
                    </a:lnTo>
                    <a:lnTo>
                      <a:pt x="42" y="120"/>
                    </a:lnTo>
                    <a:lnTo>
                      <a:pt x="57" y="114"/>
                    </a:lnTo>
                    <a:lnTo>
                      <a:pt x="72" y="107"/>
                    </a:lnTo>
                    <a:lnTo>
                      <a:pt x="89" y="102"/>
                    </a:lnTo>
                    <a:lnTo>
                      <a:pt x="97" y="101"/>
                    </a:lnTo>
                    <a:lnTo>
                      <a:pt x="105" y="100"/>
                    </a:lnTo>
                    <a:lnTo>
                      <a:pt x="173" y="50"/>
                    </a:lnTo>
                    <a:lnTo>
                      <a:pt x="105" y="149"/>
                    </a:lnTo>
                    <a:lnTo>
                      <a:pt x="107" y="150"/>
                    </a:lnTo>
                    <a:lnTo>
                      <a:pt x="110" y="150"/>
                    </a:lnTo>
                    <a:lnTo>
                      <a:pt x="115" y="149"/>
                    </a:lnTo>
                    <a:lnTo>
                      <a:pt x="120" y="148"/>
                    </a:lnTo>
                    <a:lnTo>
                      <a:pt x="133" y="142"/>
                    </a:lnTo>
                    <a:lnTo>
                      <a:pt x="148" y="135"/>
                    </a:lnTo>
                    <a:lnTo>
                      <a:pt x="165" y="125"/>
                    </a:lnTo>
                    <a:lnTo>
                      <a:pt x="182" y="116"/>
                    </a:lnTo>
                    <a:lnTo>
                      <a:pt x="198" y="106"/>
                    </a:lnTo>
                    <a:lnTo>
                      <a:pt x="212" y="96"/>
                    </a:lnTo>
                    <a:lnTo>
                      <a:pt x="218" y="91"/>
                    </a:lnTo>
                    <a:lnTo>
                      <a:pt x="225" y="85"/>
                    </a:lnTo>
                    <a:lnTo>
                      <a:pt x="240" y="70"/>
                    </a:lnTo>
                    <a:lnTo>
                      <a:pt x="255" y="54"/>
                    </a:lnTo>
                    <a:lnTo>
                      <a:pt x="270" y="38"/>
                    </a:lnTo>
                    <a:lnTo>
                      <a:pt x="283" y="23"/>
                    </a:lnTo>
                    <a:lnTo>
                      <a:pt x="289" y="17"/>
                    </a:lnTo>
                    <a:lnTo>
                      <a:pt x="295" y="11"/>
                    </a:lnTo>
                    <a:lnTo>
                      <a:pt x="299" y="6"/>
                    </a:lnTo>
                    <a:lnTo>
                      <a:pt x="303" y="3"/>
                    </a:lnTo>
                    <a:lnTo>
                      <a:pt x="306" y="1"/>
                    </a:lnTo>
                    <a:lnTo>
                      <a:pt x="307" y="0"/>
                    </a:lnTo>
                    <a:lnTo>
                      <a:pt x="308" y="1"/>
                    </a:lnTo>
                    <a:lnTo>
                      <a:pt x="307" y="4"/>
                    </a:lnTo>
                    <a:lnTo>
                      <a:pt x="306" y="8"/>
                    </a:lnTo>
                    <a:lnTo>
                      <a:pt x="303" y="13"/>
                    </a:lnTo>
                    <a:lnTo>
                      <a:pt x="296" y="26"/>
                    </a:lnTo>
                    <a:lnTo>
                      <a:pt x="287" y="42"/>
                    </a:lnTo>
                    <a:lnTo>
                      <a:pt x="276" y="59"/>
                    </a:lnTo>
                    <a:lnTo>
                      <a:pt x="265" y="76"/>
                    </a:lnTo>
                    <a:lnTo>
                      <a:pt x="255" y="92"/>
                    </a:lnTo>
                    <a:lnTo>
                      <a:pt x="250" y="98"/>
                    </a:lnTo>
                    <a:lnTo>
                      <a:pt x="245" y="104"/>
                    </a:lnTo>
                    <a:lnTo>
                      <a:pt x="236" y="114"/>
                    </a:lnTo>
                    <a:lnTo>
                      <a:pt x="225" y="123"/>
                    </a:lnTo>
                    <a:lnTo>
                      <a:pt x="203" y="140"/>
                    </a:lnTo>
                    <a:lnTo>
                      <a:pt x="193" y="147"/>
                    </a:lnTo>
                    <a:lnTo>
                      <a:pt x="184" y="154"/>
                    </a:lnTo>
                    <a:lnTo>
                      <a:pt x="177" y="160"/>
                    </a:lnTo>
                    <a:lnTo>
                      <a:pt x="173" y="166"/>
                    </a:lnTo>
                    <a:lnTo>
                      <a:pt x="171" y="171"/>
                    </a:lnTo>
                    <a:lnTo>
                      <a:pt x="172" y="177"/>
                    </a:lnTo>
                    <a:lnTo>
                      <a:pt x="174" y="182"/>
                    </a:lnTo>
                    <a:lnTo>
                      <a:pt x="178" y="187"/>
                    </a:lnTo>
                    <a:lnTo>
                      <a:pt x="183" y="190"/>
                    </a:lnTo>
                    <a:lnTo>
                      <a:pt x="190" y="192"/>
                    </a:lnTo>
                    <a:lnTo>
                      <a:pt x="198" y="193"/>
                    </a:lnTo>
                    <a:lnTo>
                      <a:pt x="207" y="191"/>
                    </a:lnTo>
                    <a:lnTo>
                      <a:pt x="212" y="189"/>
                    </a:lnTo>
                    <a:lnTo>
                      <a:pt x="219" y="185"/>
                    </a:lnTo>
                    <a:lnTo>
                      <a:pt x="234" y="176"/>
                    </a:lnTo>
                    <a:lnTo>
                      <a:pt x="251" y="164"/>
                    </a:lnTo>
                    <a:lnTo>
                      <a:pt x="269" y="152"/>
                    </a:lnTo>
                    <a:lnTo>
                      <a:pt x="287" y="139"/>
                    </a:lnTo>
                    <a:lnTo>
                      <a:pt x="303" y="128"/>
                    </a:lnTo>
                    <a:lnTo>
                      <a:pt x="310" y="124"/>
                    </a:lnTo>
                    <a:lnTo>
                      <a:pt x="315" y="120"/>
                    </a:lnTo>
                    <a:lnTo>
                      <a:pt x="320" y="117"/>
                    </a:lnTo>
                    <a:lnTo>
                      <a:pt x="324" y="116"/>
                    </a:lnTo>
                    <a:lnTo>
                      <a:pt x="327" y="116"/>
                    </a:lnTo>
                    <a:lnTo>
                      <a:pt x="328" y="117"/>
                    </a:lnTo>
                    <a:lnTo>
                      <a:pt x="329" y="120"/>
                    </a:lnTo>
                    <a:lnTo>
                      <a:pt x="327" y="127"/>
                    </a:lnTo>
                    <a:lnTo>
                      <a:pt x="323" y="134"/>
                    </a:lnTo>
                    <a:lnTo>
                      <a:pt x="319" y="143"/>
                    </a:lnTo>
                    <a:lnTo>
                      <a:pt x="313" y="153"/>
                    </a:lnTo>
                    <a:lnTo>
                      <a:pt x="308" y="162"/>
                    </a:lnTo>
                    <a:lnTo>
                      <a:pt x="304" y="170"/>
                    </a:lnTo>
                    <a:lnTo>
                      <a:pt x="297" y="186"/>
                    </a:lnTo>
                    <a:lnTo>
                      <a:pt x="288" y="204"/>
                    </a:lnTo>
                    <a:lnTo>
                      <a:pt x="279" y="221"/>
                    </a:lnTo>
                    <a:lnTo>
                      <a:pt x="275" y="229"/>
                    </a:lnTo>
                    <a:lnTo>
                      <a:pt x="271" y="236"/>
                    </a:lnTo>
                    <a:lnTo>
                      <a:pt x="264" y="247"/>
                    </a:lnTo>
                    <a:lnTo>
                      <a:pt x="258" y="257"/>
                    </a:lnTo>
                    <a:lnTo>
                      <a:pt x="251" y="265"/>
                    </a:lnTo>
                    <a:lnTo>
                      <a:pt x="246" y="269"/>
                    </a:lnTo>
                    <a:lnTo>
                      <a:pt x="241" y="273"/>
                    </a:lnTo>
                    <a:lnTo>
                      <a:pt x="235" y="277"/>
                    </a:lnTo>
                    <a:lnTo>
                      <a:pt x="227" y="281"/>
                    </a:lnTo>
                    <a:lnTo>
                      <a:pt x="209" y="289"/>
                    </a:lnTo>
                    <a:lnTo>
                      <a:pt x="200" y="293"/>
                    </a:lnTo>
                    <a:lnTo>
                      <a:pt x="191" y="297"/>
                    </a:lnTo>
                    <a:lnTo>
                      <a:pt x="184" y="300"/>
                    </a:lnTo>
                    <a:lnTo>
                      <a:pt x="178" y="302"/>
                    </a:lnTo>
                    <a:lnTo>
                      <a:pt x="169" y="302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23" name="任意多边形 7222"/>
              <p:cNvSpPr/>
              <p:nvPr/>
            </p:nvSpPr>
            <p:spPr>
              <a:xfrm>
                <a:off x="2816" y="1513"/>
                <a:ext cx="329" cy="308"/>
              </a:xfrm>
              <a:custGeom>
                <a:avLst/>
                <a:gdLst/>
                <a:ahLst/>
                <a:cxnLst/>
                <a:rect l="0" t="0" r="0" b="0"/>
                <a:pathLst>
                  <a:path w="329" h="308">
                    <a:moveTo>
                      <a:pt x="169" y="302"/>
                    </a:moveTo>
                    <a:lnTo>
                      <a:pt x="162" y="303"/>
                    </a:lnTo>
                    <a:lnTo>
                      <a:pt x="153" y="304"/>
                    </a:lnTo>
                    <a:lnTo>
                      <a:pt x="142" y="305"/>
                    </a:lnTo>
                    <a:lnTo>
                      <a:pt x="130" y="307"/>
                    </a:lnTo>
                    <a:lnTo>
                      <a:pt x="117" y="308"/>
                    </a:lnTo>
                    <a:lnTo>
                      <a:pt x="105" y="308"/>
                    </a:lnTo>
                    <a:lnTo>
                      <a:pt x="92" y="306"/>
                    </a:lnTo>
                    <a:lnTo>
                      <a:pt x="81" y="302"/>
                    </a:lnTo>
                    <a:lnTo>
                      <a:pt x="70" y="296"/>
                    </a:lnTo>
                    <a:lnTo>
                      <a:pt x="58" y="289"/>
                    </a:lnTo>
                    <a:lnTo>
                      <a:pt x="45" y="280"/>
                    </a:lnTo>
                    <a:lnTo>
                      <a:pt x="33" y="269"/>
                    </a:lnTo>
                    <a:lnTo>
                      <a:pt x="22" y="258"/>
                    </a:lnTo>
                    <a:lnTo>
                      <a:pt x="12" y="247"/>
                    </a:lnTo>
                    <a:lnTo>
                      <a:pt x="5" y="235"/>
                    </a:lnTo>
                    <a:lnTo>
                      <a:pt x="1" y="224"/>
                    </a:lnTo>
                    <a:lnTo>
                      <a:pt x="0" y="212"/>
                    </a:lnTo>
                    <a:lnTo>
                      <a:pt x="3" y="198"/>
                    </a:lnTo>
                    <a:lnTo>
                      <a:pt x="7" y="183"/>
                    </a:lnTo>
                    <a:lnTo>
                      <a:pt x="13" y="168"/>
                    </a:lnTo>
                    <a:lnTo>
                      <a:pt x="20" y="154"/>
                    </a:lnTo>
                    <a:lnTo>
                      <a:pt x="28" y="141"/>
                    </a:lnTo>
                    <a:lnTo>
                      <a:pt x="35" y="129"/>
                    </a:lnTo>
                    <a:lnTo>
                      <a:pt x="42" y="120"/>
                    </a:lnTo>
                    <a:lnTo>
                      <a:pt x="57" y="114"/>
                    </a:lnTo>
                    <a:lnTo>
                      <a:pt x="72" y="107"/>
                    </a:lnTo>
                    <a:lnTo>
                      <a:pt x="89" y="102"/>
                    </a:lnTo>
                    <a:lnTo>
                      <a:pt x="97" y="101"/>
                    </a:lnTo>
                    <a:lnTo>
                      <a:pt x="105" y="100"/>
                    </a:lnTo>
                    <a:lnTo>
                      <a:pt x="173" y="50"/>
                    </a:lnTo>
                    <a:lnTo>
                      <a:pt x="105" y="149"/>
                    </a:lnTo>
                    <a:lnTo>
                      <a:pt x="107" y="150"/>
                    </a:lnTo>
                    <a:lnTo>
                      <a:pt x="110" y="150"/>
                    </a:lnTo>
                    <a:lnTo>
                      <a:pt x="115" y="149"/>
                    </a:lnTo>
                    <a:lnTo>
                      <a:pt x="120" y="148"/>
                    </a:lnTo>
                    <a:lnTo>
                      <a:pt x="133" y="142"/>
                    </a:lnTo>
                    <a:lnTo>
                      <a:pt x="148" y="135"/>
                    </a:lnTo>
                    <a:lnTo>
                      <a:pt x="165" y="125"/>
                    </a:lnTo>
                    <a:lnTo>
                      <a:pt x="182" y="116"/>
                    </a:lnTo>
                    <a:lnTo>
                      <a:pt x="198" y="106"/>
                    </a:lnTo>
                    <a:lnTo>
                      <a:pt x="212" y="96"/>
                    </a:lnTo>
                    <a:lnTo>
                      <a:pt x="218" y="91"/>
                    </a:lnTo>
                    <a:lnTo>
                      <a:pt x="225" y="85"/>
                    </a:lnTo>
                    <a:lnTo>
                      <a:pt x="240" y="70"/>
                    </a:lnTo>
                    <a:lnTo>
                      <a:pt x="255" y="54"/>
                    </a:lnTo>
                    <a:lnTo>
                      <a:pt x="270" y="38"/>
                    </a:lnTo>
                    <a:lnTo>
                      <a:pt x="283" y="23"/>
                    </a:lnTo>
                    <a:lnTo>
                      <a:pt x="289" y="17"/>
                    </a:lnTo>
                    <a:lnTo>
                      <a:pt x="295" y="11"/>
                    </a:lnTo>
                    <a:lnTo>
                      <a:pt x="299" y="6"/>
                    </a:lnTo>
                    <a:lnTo>
                      <a:pt x="303" y="3"/>
                    </a:lnTo>
                    <a:lnTo>
                      <a:pt x="306" y="1"/>
                    </a:lnTo>
                    <a:lnTo>
                      <a:pt x="307" y="0"/>
                    </a:lnTo>
                    <a:lnTo>
                      <a:pt x="308" y="1"/>
                    </a:lnTo>
                    <a:lnTo>
                      <a:pt x="307" y="4"/>
                    </a:lnTo>
                    <a:lnTo>
                      <a:pt x="306" y="8"/>
                    </a:lnTo>
                    <a:lnTo>
                      <a:pt x="303" y="13"/>
                    </a:lnTo>
                    <a:lnTo>
                      <a:pt x="296" y="26"/>
                    </a:lnTo>
                    <a:lnTo>
                      <a:pt x="287" y="42"/>
                    </a:lnTo>
                    <a:lnTo>
                      <a:pt x="276" y="59"/>
                    </a:lnTo>
                    <a:lnTo>
                      <a:pt x="265" y="76"/>
                    </a:lnTo>
                    <a:lnTo>
                      <a:pt x="255" y="92"/>
                    </a:lnTo>
                    <a:lnTo>
                      <a:pt x="250" y="98"/>
                    </a:lnTo>
                    <a:lnTo>
                      <a:pt x="245" y="104"/>
                    </a:lnTo>
                    <a:lnTo>
                      <a:pt x="236" y="114"/>
                    </a:lnTo>
                    <a:lnTo>
                      <a:pt x="225" y="123"/>
                    </a:lnTo>
                    <a:lnTo>
                      <a:pt x="203" y="140"/>
                    </a:lnTo>
                    <a:lnTo>
                      <a:pt x="193" y="147"/>
                    </a:lnTo>
                    <a:lnTo>
                      <a:pt x="184" y="154"/>
                    </a:lnTo>
                    <a:lnTo>
                      <a:pt x="177" y="160"/>
                    </a:lnTo>
                    <a:lnTo>
                      <a:pt x="173" y="166"/>
                    </a:lnTo>
                    <a:lnTo>
                      <a:pt x="171" y="171"/>
                    </a:lnTo>
                    <a:lnTo>
                      <a:pt x="172" y="177"/>
                    </a:lnTo>
                    <a:lnTo>
                      <a:pt x="174" y="182"/>
                    </a:lnTo>
                    <a:lnTo>
                      <a:pt x="178" y="187"/>
                    </a:lnTo>
                    <a:lnTo>
                      <a:pt x="183" y="190"/>
                    </a:lnTo>
                    <a:lnTo>
                      <a:pt x="190" y="192"/>
                    </a:lnTo>
                    <a:lnTo>
                      <a:pt x="198" y="193"/>
                    </a:lnTo>
                    <a:lnTo>
                      <a:pt x="207" y="191"/>
                    </a:lnTo>
                    <a:lnTo>
                      <a:pt x="212" y="189"/>
                    </a:lnTo>
                    <a:lnTo>
                      <a:pt x="219" y="185"/>
                    </a:lnTo>
                    <a:lnTo>
                      <a:pt x="234" y="176"/>
                    </a:lnTo>
                    <a:lnTo>
                      <a:pt x="251" y="164"/>
                    </a:lnTo>
                    <a:lnTo>
                      <a:pt x="269" y="152"/>
                    </a:lnTo>
                    <a:lnTo>
                      <a:pt x="287" y="139"/>
                    </a:lnTo>
                    <a:lnTo>
                      <a:pt x="303" y="128"/>
                    </a:lnTo>
                    <a:lnTo>
                      <a:pt x="310" y="124"/>
                    </a:lnTo>
                    <a:lnTo>
                      <a:pt x="315" y="120"/>
                    </a:lnTo>
                    <a:lnTo>
                      <a:pt x="320" y="117"/>
                    </a:lnTo>
                    <a:lnTo>
                      <a:pt x="324" y="116"/>
                    </a:lnTo>
                    <a:lnTo>
                      <a:pt x="327" y="116"/>
                    </a:lnTo>
                    <a:lnTo>
                      <a:pt x="328" y="117"/>
                    </a:lnTo>
                    <a:lnTo>
                      <a:pt x="329" y="120"/>
                    </a:lnTo>
                    <a:lnTo>
                      <a:pt x="327" y="127"/>
                    </a:lnTo>
                    <a:lnTo>
                      <a:pt x="323" y="134"/>
                    </a:lnTo>
                    <a:lnTo>
                      <a:pt x="319" y="143"/>
                    </a:lnTo>
                    <a:lnTo>
                      <a:pt x="313" y="153"/>
                    </a:lnTo>
                    <a:lnTo>
                      <a:pt x="308" y="162"/>
                    </a:lnTo>
                    <a:lnTo>
                      <a:pt x="304" y="170"/>
                    </a:lnTo>
                    <a:lnTo>
                      <a:pt x="297" y="186"/>
                    </a:lnTo>
                    <a:lnTo>
                      <a:pt x="288" y="204"/>
                    </a:lnTo>
                    <a:lnTo>
                      <a:pt x="279" y="221"/>
                    </a:lnTo>
                    <a:lnTo>
                      <a:pt x="275" y="229"/>
                    </a:lnTo>
                    <a:lnTo>
                      <a:pt x="271" y="236"/>
                    </a:lnTo>
                    <a:lnTo>
                      <a:pt x="264" y="247"/>
                    </a:lnTo>
                    <a:lnTo>
                      <a:pt x="258" y="257"/>
                    </a:lnTo>
                    <a:lnTo>
                      <a:pt x="251" y="265"/>
                    </a:lnTo>
                    <a:lnTo>
                      <a:pt x="246" y="269"/>
                    </a:lnTo>
                    <a:lnTo>
                      <a:pt x="241" y="273"/>
                    </a:lnTo>
                    <a:lnTo>
                      <a:pt x="235" y="277"/>
                    </a:lnTo>
                    <a:lnTo>
                      <a:pt x="227" y="281"/>
                    </a:lnTo>
                    <a:lnTo>
                      <a:pt x="209" y="289"/>
                    </a:lnTo>
                    <a:lnTo>
                      <a:pt x="200" y="293"/>
                    </a:lnTo>
                    <a:lnTo>
                      <a:pt x="191" y="297"/>
                    </a:lnTo>
                    <a:lnTo>
                      <a:pt x="184" y="300"/>
                    </a:lnTo>
                    <a:lnTo>
                      <a:pt x="178" y="302"/>
                    </a:lnTo>
                  </a:path>
                </a:pathLst>
              </a:custGeom>
              <a:noFill/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224" name="椭圆 7223"/>
            <p:cNvSpPr/>
            <p:nvPr/>
          </p:nvSpPr>
          <p:spPr>
            <a:xfrm>
              <a:off x="2760" y="1810"/>
              <a:ext cx="338" cy="51"/>
            </a:xfrm>
            <a:prstGeom prst="ellipse">
              <a:avLst/>
            </a:prstGeom>
            <a:solidFill>
              <a:srgbClr val="FF9900"/>
            </a:solidFill>
            <a:ln w="476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5" name="矩形 7224"/>
            <p:cNvSpPr/>
            <p:nvPr/>
          </p:nvSpPr>
          <p:spPr>
            <a:xfrm>
              <a:off x="2895" y="1860"/>
              <a:ext cx="85" cy="133"/>
            </a:xfrm>
            <a:prstGeom prst="rect">
              <a:avLst/>
            </a:prstGeom>
            <a:solidFill>
              <a:srgbClr val="FF9900"/>
            </a:solidFill>
            <a:ln w="4763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26" name="直接连接符 7225"/>
          <p:cNvSpPr/>
          <p:nvPr/>
        </p:nvSpPr>
        <p:spPr>
          <a:xfrm flipV="1">
            <a:off x="914400" y="4876800"/>
            <a:ext cx="76200" cy="7620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7227" name="任意多边形 7226"/>
          <p:cNvSpPr/>
          <p:nvPr/>
        </p:nvSpPr>
        <p:spPr>
          <a:xfrm>
            <a:off x="809625" y="4610100"/>
            <a:ext cx="257175" cy="190500"/>
          </a:xfrm>
          <a:custGeom>
            <a:avLst/>
            <a:gdLst/>
            <a:ahLst/>
            <a:cxnLst/>
            <a:rect l="0" t="0" r="0" b="0"/>
            <a:pathLst>
              <a:path w="162" h="120">
                <a:moveTo>
                  <a:pt x="162" y="120"/>
                </a:moveTo>
                <a:lnTo>
                  <a:pt x="108" y="114"/>
                </a:lnTo>
                <a:lnTo>
                  <a:pt x="84" y="90"/>
                </a:lnTo>
                <a:lnTo>
                  <a:pt x="0" y="0"/>
                </a:ln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28" name="直接连接符 7227"/>
          <p:cNvSpPr/>
          <p:nvPr/>
        </p:nvSpPr>
        <p:spPr>
          <a:xfrm flipV="1">
            <a:off x="838200" y="4495800"/>
            <a:ext cx="304800" cy="762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7229" name="任意多边形 7228"/>
          <p:cNvSpPr/>
          <p:nvPr/>
        </p:nvSpPr>
        <p:spPr>
          <a:xfrm>
            <a:off x="1219200" y="4572000"/>
            <a:ext cx="381000" cy="76200"/>
          </a:xfrm>
          <a:custGeom>
            <a:avLst/>
            <a:gdLst/>
            <a:ahLst/>
            <a:cxnLst/>
            <a:rect l="0" t="0" r="0" b="0"/>
            <a:pathLst>
              <a:path w="240" h="48">
                <a:moveTo>
                  <a:pt x="0" y="0"/>
                </a:moveTo>
                <a:cubicBezTo>
                  <a:pt x="13" y="8"/>
                  <a:pt x="38" y="48"/>
                  <a:pt x="78" y="48"/>
                </a:cubicBezTo>
                <a:cubicBezTo>
                  <a:pt x="118" y="48"/>
                  <a:pt x="207" y="10"/>
                  <a:pt x="240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30" name="任意多边形 7229"/>
          <p:cNvSpPr/>
          <p:nvPr/>
        </p:nvSpPr>
        <p:spPr>
          <a:xfrm>
            <a:off x="1676400" y="4114800"/>
            <a:ext cx="76200" cy="381000"/>
          </a:xfrm>
          <a:custGeom>
            <a:avLst/>
            <a:gdLst/>
            <a:ahLst/>
            <a:cxnLst/>
            <a:rect l="0" t="0" r="0" b="0"/>
            <a:pathLst>
              <a:path w="48" h="240">
                <a:moveTo>
                  <a:pt x="0" y="240"/>
                </a:moveTo>
                <a:lnTo>
                  <a:pt x="24" y="144"/>
                </a:lnTo>
                <a:lnTo>
                  <a:pt x="48" y="0"/>
                </a:ln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31" name="任意多边形 7230"/>
          <p:cNvSpPr/>
          <p:nvPr/>
        </p:nvSpPr>
        <p:spPr>
          <a:xfrm>
            <a:off x="1771650" y="3581400"/>
            <a:ext cx="90488" cy="552450"/>
          </a:xfrm>
          <a:custGeom>
            <a:avLst/>
            <a:gdLst/>
            <a:ahLst/>
            <a:cxnLst/>
            <a:rect l="0" t="0" r="0" b="0"/>
            <a:pathLst>
              <a:path w="57" h="348">
                <a:moveTo>
                  <a:pt x="0" y="348"/>
                </a:moveTo>
                <a:cubicBezTo>
                  <a:pt x="9" y="343"/>
                  <a:pt x="51" y="336"/>
                  <a:pt x="54" y="312"/>
                </a:cubicBezTo>
                <a:cubicBezTo>
                  <a:pt x="57" y="288"/>
                  <a:pt x="21" y="256"/>
                  <a:pt x="18" y="204"/>
                </a:cubicBezTo>
                <a:cubicBezTo>
                  <a:pt x="15" y="152"/>
                  <a:pt x="32" y="42"/>
                  <a:pt x="36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32" name="任意多边形 7231"/>
          <p:cNvSpPr/>
          <p:nvPr/>
        </p:nvSpPr>
        <p:spPr>
          <a:xfrm>
            <a:off x="1752600" y="3200400"/>
            <a:ext cx="304800" cy="304800"/>
          </a:xfrm>
          <a:custGeom>
            <a:avLst/>
            <a:gdLst/>
            <a:ahLst/>
            <a:cxnLst/>
            <a:rect l="0" t="0" r="0" b="0"/>
            <a:pathLst>
              <a:path w="192" h="192">
                <a:moveTo>
                  <a:pt x="0" y="192"/>
                </a:moveTo>
                <a:cubicBezTo>
                  <a:pt x="7" y="177"/>
                  <a:pt x="10" y="134"/>
                  <a:pt x="42" y="102"/>
                </a:cubicBezTo>
                <a:cubicBezTo>
                  <a:pt x="74" y="70"/>
                  <a:pt x="161" y="21"/>
                  <a:pt x="192" y="0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33" name="任意多边形 7232"/>
          <p:cNvSpPr/>
          <p:nvPr/>
        </p:nvSpPr>
        <p:spPr>
          <a:xfrm>
            <a:off x="2133600" y="2724150"/>
            <a:ext cx="1047750" cy="658813"/>
          </a:xfrm>
          <a:custGeom>
            <a:avLst/>
            <a:gdLst/>
            <a:ahLst/>
            <a:cxnLst/>
            <a:rect l="0" t="0" r="0" b="0"/>
            <a:pathLst>
              <a:path w="660" h="415">
                <a:moveTo>
                  <a:pt x="0" y="252"/>
                </a:moveTo>
                <a:cubicBezTo>
                  <a:pt x="27" y="267"/>
                  <a:pt x="111" y="316"/>
                  <a:pt x="162" y="342"/>
                </a:cubicBezTo>
                <a:cubicBezTo>
                  <a:pt x="213" y="368"/>
                  <a:pt x="269" y="415"/>
                  <a:pt x="306" y="408"/>
                </a:cubicBezTo>
                <a:cubicBezTo>
                  <a:pt x="343" y="401"/>
                  <a:pt x="361" y="322"/>
                  <a:pt x="384" y="300"/>
                </a:cubicBezTo>
                <a:cubicBezTo>
                  <a:pt x="407" y="278"/>
                  <a:pt x="414" y="301"/>
                  <a:pt x="444" y="276"/>
                </a:cubicBezTo>
                <a:cubicBezTo>
                  <a:pt x="474" y="251"/>
                  <a:pt x="528" y="196"/>
                  <a:pt x="564" y="150"/>
                </a:cubicBezTo>
                <a:cubicBezTo>
                  <a:pt x="600" y="104"/>
                  <a:pt x="640" y="31"/>
                  <a:pt x="660" y="0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34" name="任意多边形 7233"/>
          <p:cNvSpPr/>
          <p:nvPr/>
        </p:nvSpPr>
        <p:spPr>
          <a:xfrm>
            <a:off x="1781175" y="2152650"/>
            <a:ext cx="1571625" cy="419100"/>
          </a:xfrm>
          <a:custGeom>
            <a:avLst/>
            <a:gdLst/>
            <a:ahLst/>
            <a:cxnLst/>
            <a:rect l="0" t="0" r="0" b="0"/>
            <a:pathLst>
              <a:path w="990" h="264">
                <a:moveTo>
                  <a:pt x="990" y="228"/>
                </a:moveTo>
                <a:cubicBezTo>
                  <a:pt x="942" y="233"/>
                  <a:pt x="801" y="264"/>
                  <a:pt x="702" y="258"/>
                </a:cubicBezTo>
                <a:cubicBezTo>
                  <a:pt x="603" y="252"/>
                  <a:pt x="513" y="235"/>
                  <a:pt x="396" y="192"/>
                </a:cubicBezTo>
                <a:cubicBezTo>
                  <a:pt x="279" y="149"/>
                  <a:pt x="82" y="40"/>
                  <a:pt x="0" y="0"/>
                </a:cubicBezTo>
              </a:path>
            </a:pathLst>
          </a:custGeom>
          <a:noFill/>
          <a:ln w="38100" cap="flat" cmpd="sng">
            <a:solidFill>
              <a:srgbClr val="FF6600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35" name="任意多边形 7234"/>
          <p:cNvSpPr/>
          <p:nvPr/>
        </p:nvSpPr>
        <p:spPr>
          <a:xfrm>
            <a:off x="1295400" y="1524000"/>
            <a:ext cx="381000" cy="533400"/>
          </a:xfrm>
          <a:custGeom>
            <a:avLst/>
            <a:gdLst/>
            <a:ahLst/>
            <a:cxnLst/>
            <a:rect l="0" t="0" r="0" b="0"/>
            <a:pathLst>
              <a:path w="240" h="336">
                <a:moveTo>
                  <a:pt x="240" y="336"/>
                </a:moveTo>
                <a:cubicBezTo>
                  <a:pt x="216" y="322"/>
                  <a:pt x="136" y="308"/>
                  <a:pt x="96" y="252"/>
                </a:cubicBezTo>
                <a:cubicBezTo>
                  <a:pt x="56" y="196"/>
                  <a:pt x="20" y="52"/>
                  <a:pt x="0" y="0"/>
                </a:cubicBezTo>
              </a:path>
            </a:pathLst>
          </a:custGeom>
          <a:noFill/>
          <a:ln w="38100" cap="flat" cmpd="sng">
            <a:solidFill>
              <a:srgbClr val="FF6600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36" name="任意多边形 7235"/>
          <p:cNvSpPr/>
          <p:nvPr/>
        </p:nvSpPr>
        <p:spPr>
          <a:xfrm>
            <a:off x="1295400" y="1219200"/>
            <a:ext cx="609600" cy="228600"/>
          </a:xfrm>
          <a:custGeom>
            <a:avLst/>
            <a:gdLst/>
            <a:ahLst/>
            <a:cxnLst/>
            <a:rect l="0" t="0" r="0" b="0"/>
            <a:pathLst>
              <a:path w="384" h="144">
                <a:moveTo>
                  <a:pt x="0" y="144"/>
                </a:moveTo>
                <a:cubicBezTo>
                  <a:pt x="21" y="128"/>
                  <a:pt x="62" y="72"/>
                  <a:pt x="126" y="48"/>
                </a:cubicBezTo>
                <a:cubicBezTo>
                  <a:pt x="190" y="24"/>
                  <a:pt x="330" y="10"/>
                  <a:pt x="384" y="0"/>
                </a:cubicBezTo>
              </a:path>
            </a:pathLst>
          </a:custGeom>
          <a:noFill/>
          <a:ln w="38100" cap="flat" cmpd="sng">
            <a:solidFill>
              <a:srgbClr val="FF6600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37" name="任意多边形 7236"/>
          <p:cNvSpPr/>
          <p:nvPr/>
        </p:nvSpPr>
        <p:spPr>
          <a:xfrm>
            <a:off x="1981200" y="990600"/>
            <a:ext cx="533400" cy="228600"/>
          </a:xfrm>
          <a:custGeom>
            <a:avLst/>
            <a:gdLst/>
            <a:ahLst/>
            <a:cxnLst/>
            <a:rect l="0" t="0" r="0" b="0"/>
            <a:pathLst>
              <a:path w="336" h="144">
                <a:moveTo>
                  <a:pt x="0" y="144"/>
                </a:moveTo>
                <a:cubicBezTo>
                  <a:pt x="25" y="137"/>
                  <a:pt x="94" y="126"/>
                  <a:pt x="150" y="102"/>
                </a:cubicBezTo>
                <a:cubicBezTo>
                  <a:pt x="206" y="78"/>
                  <a:pt x="297" y="21"/>
                  <a:pt x="336" y="0"/>
                </a:cubicBezTo>
              </a:path>
            </a:pathLst>
          </a:custGeom>
          <a:noFill/>
          <a:ln w="38100" cap="flat" cmpd="sng">
            <a:solidFill>
              <a:srgbClr val="FF6600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38" name="任意多边形 7237"/>
          <p:cNvSpPr/>
          <p:nvPr/>
        </p:nvSpPr>
        <p:spPr>
          <a:xfrm>
            <a:off x="2444750" y="866775"/>
            <a:ext cx="187325" cy="487363"/>
          </a:xfrm>
          <a:custGeom>
            <a:avLst/>
            <a:gdLst/>
            <a:ahLst/>
            <a:cxnLst/>
            <a:rect l="0" t="0" r="0" b="0"/>
            <a:pathLst>
              <a:path w="118" h="307">
                <a:moveTo>
                  <a:pt x="62" y="84"/>
                </a:moveTo>
                <a:cubicBezTo>
                  <a:pt x="64" y="78"/>
                  <a:pt x="64" y="70"/>
                  <a:pt x="68" y="66"/>
                </a:cubicBezTo>
                <a:cubicBezTo>
                  <a:pt x="78" y="56"/>
                  <a:pt x="104" y="42"/>
                  <a:pt x="104" y="42"/>
                </a:cubicBezTo>
                <a:cubicBezTo>
                  <a:pt x="118" y="0"/>
                  <a:pt x="91" y="7"/>
                  <a:pt x="56" y="12"/>
                </a:cubicBezTo>
                <a:cubicBezTo>
                  <a:pt x="0" y="97"/>
                  <a:pt x="26" y="67"/>
                  <a:pt x="14" y="258"/>
                </a:cubicBezTo>
                <a:cubicBezTo>
                  <a:pt x="11" y="307"/>
                  <a:pt x="26" y="230"/>
                  <a:pt x="26" y="234"/>
                </a:cubicBezTo>
              </a:path>
            </a:pathLst>
          </a:custGeom>
          <a:noFill/>
          <a:ln w="38100" cap="flat" cmpd="sng">
            <a:solidFill>
              <a:srgbClr val="FF6600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39" name="直接连接符 7238"/>
          <p:cNvSpPr/>
          <p:nvPr/>
        </p:nvSpPr>
        <p:spPr>
          <a:xfrm flipH="1">
            <a:off x="2362200" y="1295400"/>
            <a:ext cx="76200" cy="152400"/>
          </a:xfrm>
          <a:prstGeom prst="line">
            <a:avLst/>
          </a:prstGeom>
          <a:ln w="38100" cap="flat" cmpd="sng">
            <a:solidFill>
              <a:srgbClr val="FF660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7240" name="任意多边形 7239"/>
          <p:cNvSpPr/>
          <p:nvPr/>
        </p:nvSpPr>
        <p:spPr>
          <a:xfrm>
            <a:off x="2152650" y="2981325"/>
            <a:ext cx="438150" cy="295275"/>
          </a:xfrm>
          <a:custGeom>
            <a:avLst/>
            <a:gdLst/>
            <a:ahLst/>
            <a:cxnLst/>
            <a:rect l="0" t="0" r="0" b="0"/>
            <a:pathLst>
              <a:path w="276" h="186">
                <a:moveTo>
                  <a:pt x="276" y="186"/>
                </a:moveTo>
                <a:cubicBezTo>
                  <a:pt x="260" y="179"/>
                  <a:pt x="202" y="170"/>
                  <a:pt x="180" y="144"/>
                </a:cubicBezTo>
                <a:cubicBezTo>
                  <a:pt x="158" y="118"/>
                  <a:pt x="174" y="54"/>
                  <a:pt x="144" y="30"/>
                </a:cubicBezTo>
                <a:cubicBezTo>
                  <a:pt x="114" y="6"/>
                  <a:pt x="30" y="6"/>
                  <a:pt x="0" y="0"/>
                </a:cubicBezTo>
              </a:path>
            </a:pathLst>
          </a:custGeom>
          <a:noFill/>
          <a:ln w="38100" cap="flat" cmpd="sng">
            <a:solidFill>
              <a:srgbClr val="009900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41" name="任意多边形 7240"/>
          <p:cNvSpPr/>
          <p:nvPr/>
        </p:nvSpPr>
        <p:spPr>
          <a:xfrm>
            <a:off x="1771650" y="3048000"/>
            <a:ext cx="209550" cy="819150"/>
          </a:xfrm>
          <a:custGeom>
            <a:avLst/>
            <a:gdLst/>
            <a:ahLst/>
            <a:cxnLst/>
            <a:rect l="0" t="0" r="0" b="0"/>
            <a:pathLst>
              <a:path w="132" h="516">
                <a:moveTo>
                  <a:pt x="132" y="0"/>
                </a:moveTo>
                <a:cubicBezTo>
                  <a:pt x="117" y="14"/>
                  <a:pt x="63" y="37"/>
                  <a:pt x="42" y="84"/>
                </a:cubicBezTo>
                <a:cubicBezTo>
                  <a:pt x="21" y="131"/>
                  <a:pt x="7" y="238"/>
                  <a:pt x="6" y="282"/>
                </a:cubicBezTo>
                <a:cubicBezTo>
                  <a:pt x="5" y="326"/>
                  <a:pt x="28" y="324"/>
                  <a:pt x="36" y="348"/>
                </a:cubicBezTo>
                <a:cubicBezTo>
                  <a:pt x="44" y="372"/>
                  <a:pt x="60" y="398"/>
                  <a:pt x="54" y="426"/>
                </a:cubicBezTo>
                <a:cubicBezTo>
                  <a:pt x="48" y="454"/>
                  <a:pt x="11" y="497"/>
                  <a:pt x="0" y="516"/>
                </a:cubicBezTo>
              </a:path>
            </a:pathLst>
          </a:custGeom>
          <a:noFill/>
          <a:ln w="38100" cap="flat" cmpd="sng">
            <a:solidFill>
              <a:srgbClr val="009900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42" name="任意多边形 7241"/>
          <p:cNvSpPr/>
          <p:nvPr/>
        </p:nvSpPr>
        <p:spPr>
          <a:xfrm>
            <a:off x="2971800" y="2819400"/>
            <a:ext cx="228600" cy="304800"/>
          </a:xfrm>
          <a:custGeom>
            <a:avLst/>
            <a:gdLst/>
            <a:ahLst/>
            <a:cxnLst/>
            <a:rect l="0" t="0" r="0" b="0"/>
            <a:pathLst>
              <a:path w="144" h="192">
                <a:moveTo>
                  <a:pt x="144" y="0"/>
                </a:moveTo>
                <a:cubicBezTo>
                  <a:pt x="138" y="16"/>
                  <a:pt x="132" y="64"/>
                  <a:pt x="108" y="96"/>
                </a:cubicBezTo>
                <a:cubicBezTo>
                  <a:pt x="84" y="128"/>
                  <a:pt x="22" y="172"/>
                  <a:pt x="0" y="192"/>
                </a:cubicBezTo>
              </a:path>
            </a:pathLst>
          </a:custGeom>
          <a:noFill/>
          <a:ln w="38100" cap="flat" cmpd="sng">
            <a:solidFill>
              <a:srgbClr val="009900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43" name="任意多边形 7242"/>
          <p:cNvSpPr/>
          <p:nvPr/>
        </p:nvSpPr>
        <p:spPr>
          <a:xfrm>
            <a:off x="2600325" y="3200400"/>
            <a:ext cx="295275" cy="647700"/>
          </a:xfrm>
          <a:custGeom>
            <a:avLst/>
            <a:gdLst/>
            <a:ahLst/>
            <a:cxnLst/>
            <a:rect l="0" t="0" r="0" b="0"/>
            <a:pathLst>
              <a:path w="186" h="408">
                <a:moveTo>
                  <a:pt x="186" y="0"/>
                </a:moveTo>
                <a:cubicBezTo>
                  <a:pt x="179" y="11"/>
                  <a:pt x="162" y="49"/>
                  <a:pt x="144" y="66"/>
                </a:cubicBezTo>
                <a:cubicBezTo>
                  <a:pt x="126" y="83"/>
                  <a:pt x="98" y="84"/>
                  <a:pt x="78" y="102"/>
                </a:cubicBezTo>
                <a:cubicBezTo>
                  <a:pt x="58" y="120"/>
                  <a:pt x="37" y="123"/>
                  <a:pt x="24" y="174"/>
                </a:cubicBezTo>
                <a:cubicBezTo>
                  <a:pt x="11" y="225"/>
                  <a:pt x="5" y="359"/>
                  <a:pt x="0" y="408"/>
                </a:cubicBezTo>
              </a:path>
            </a:pathLst>
          </a:custGeom>
          <a:noFill/>
          <a:ln w="38100" cap="flat" cmpd="sng">
            <a:solidFill>
              <a:srgbClr val="009900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44" name="直接连接符 7243"/>
          <p:cNvSpPr/>
          <p:nvPr/>
        </p:nvSpPr>
        <p:spPr>
          <a:xfrm flipV="1">
            <a:off x="2514600" y="3429000"/>
            <a:ext cx="76200" cy="228600"/>
          </a:xfrm>
          <a:prstGeom prst="line">
            <a:avLst/>
          </a:prstGeom>
          <a:ln w="28575" cap="flat" cmpd="sng">
            <a:solidFill>
              <a:srgbClr val="00990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7245" name="任意多边形 7244"/>
          <p:cNvSpPr/>
          <p:nvPr/>
        </p:nvSpPr>
        <p:spPr>
          <a:xfrm>
            <a:off x="2706688" y="3467100"/>
            <a:ext cx="341312" cy="1181100"/>
          </a:xfrm>
          <a:custGeom>
            <a:avLst/>
            <a:gdLst/>
            <a:ahLst/>
            <a:cxnLst/>
            <a:rect l="0" t="0" r="0" b="0"/>
            <a:pathLst>
              <a:path w="215" h="744">
                <a:moveTo>
                  <a:pt x="215" y="0"/>
                </a:moveTo>
                <a:cubicBezTo>
                  <a:pt x="211" y="52"/>
                  <a:pt x="211" y="196"/>
                  <a:pt x="179" y="228"/>
                </a:cubicBezTo>
                <a:cubicBezTo>
                  <a:pt x="175" y="240"/>
                  <a:pt x="171" y="252"/>
                  <a:pt x="167" y="264"/>
                </a:cubicBezTo>
                <a:cubicBezTo>
                  <a:pt x="162" y="278"/>
                  <a:pt x="143" y="300"/>
                  <a:pt x="143" y="300"/>
                </a:cubicBezTo>
                <a:cubicBezTo>
                  <a:pt x="138" y="371"/>
                  <a:pt x="136" y="425"/>
                  <a:pt x="101" y="486"/>
                </a:cubicBezTo>
                <a:cubicBezTo>
                  <a:pt x="93" y="500"/>
                  <a:pt x="84" y="514"/>
                  <a:pt x="77" y="528"/>
                </a:cubicBezTo>
                <a:cubicBezTo>
                  <a:pt x="74" y="534"/>
                  <a:pt x="77" y="543"/>
                  <a:pt x="71" y="546"/>
                </a:cubicBezTo>
                <a:cubicBezTo>
                  <a:pt x="57" y="554"/>
                  <a:pt x="39" y="554"/>
                  <a:pt x="23" y="558"/>
                </a:cubicBezTo>
                <a:cubicBezTo>
                  <a:pt x="17" y="567"/>
                  <a:pt x="0" y="582"/>
                  <a:pt x="17" y="594"/>
                </a:cubicBezTo>
                <a:cubicBezTo>
                  <a:pt x="27" y="601"/>
                  <a:pt x="53" y="606"/>
                  <a:pt x="53" y="606"/>
                </a:cubicBezTo>
                <a:cubicBezTo>
                  <a:pt x="39" y="627"/>
                  <a:pt x="33" y="635"/>
                  <a:pt x="41" y="660"/>
                </a:cubicBezTo>
                <a:cubicBezTo>
                  <a:pt x="37" y="671"/>
                  <a:pt x="11" y="732"/>
                  <a:pt x="11" y="744"/>
                </a:cubicBez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ysDot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46" name="文本框 7245"/>
          <p:cNvSpPr txBox="1"/>
          <p:nvPr/>
        </p:nvSpPr>
        <p:spPr>
          <a:xfrm>
            <a:off x="5334000" y="381000"/>
            <a:ext cx="3048000" cy="618807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1853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年定都天京后，太平天国颁布</a:t>
            </a: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天朝田亩制度</a:t>
            </a: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；进行北伐于西征、东征，</a:t>
            </a: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1856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年进入了军事上的全盛时期。</a:t>
            </a:r>
            <a:endParaRPr lang="zh-CN" altLang="en-US" sz="40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47" name="圆角矩形标注 7246"/>
          <p:cNvSpPr/>
          <p:nvPr/>
        </p:nvSpPr>
        <p:spPr>
          <a:xfrm>
            <a:off x="5638800" y="228600"/>
            <a:ext cx="3505200" cy="3886200"/>
          </a:xfrm>
          <a:prstGeom prst="wedgeRoundRectCallout">
            <a:avLst>
              <a:gd name="adj1" fmla="val -114176"/>
              <a:gd name="adj2" fmla="val 14009"/>
              <a:gd name="adj3" fmla="val 16667"/>
            </a:avLst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1853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年春，顺江</a:t>
            </a:r>
          </a:p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东下占领南京，</a:t>
            </a:r>
          </a:p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改名为天京。</a:t>
            </a:r>
          </a:p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正式建立与清政</a:t>
            </a:r>
          </a:p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府对峙的政权。</a:t>
            </a:r>
          </a:p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1853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年颁布了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《</a:t>
            </a:r>
          </a:p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天朝田亩制度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48" name="圆角矩形标注 7247"/>
          <p:cNvSpPr/>
          <p:nvPr/>
        </p:nvSpPr>
        <p:spPr>
          <a:xfrm>
            <a:off x="4114800" y="0"/>
            <a:ext cx="3276600" cy="2438400"/>
          </a:xfrm>
          <a:prstGeom prst="wedgeRoundRectCallout">
            <a:avLst>
              <a:gd name="adj1" fmla="val -106009"/>
              <a:gd name="adj2" fmla="val 49088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</a:rPr>
              <a:t>1853</a:t>
            </a:r>
            <a:r>
              <a:rPr lang="zh-CN" altLang="en-US" sz="2800" b="1" dirty="0">
                <a:latin typeface="Times New Roman" panose="02020603050405020304" pitchFamily="18" charset="0"/>
              </a:rPr>
              <a:t>年开始派林凤</a:t>
            </a:r>
          </a:p>
          <a:p>
            <a:pPr algn="ctr"/>
            <a:r>
              <a:rPr lang="zh-CN" altLang="en-US" sz="2800" b="1" dirty="0">
                <a:latin typeface="Times New Roman" panose="02020603050405020304" pitchFamily="18" charset="0"/>
              </a:rPr>
              <a:t>祥、李开芳进行</a:t>
            </a:r>
          </a:p>
          <a:p>
            <a:pPr algn="ctr"/>
            <a:r>
              <a:rPr lang="zh-CN" altLang="en-US" sz="2800" b="1" dirty="0">
                <a:latin typeface="Times New Roman" panose="02020603050405020304" pitchFamily="18" charset="0"/>
              </a:rPr>
              <a:t>北伐。因孤军深入、</a:t>
            </a:r>
          </a:p>
          <a:p>
            <a:pPr algn="ctr"/>
            <a:r>
              <a:rPr lang="zh-CN" altLang="en-US" sz="2800" b="1" dirty="0">
                <a:latin typeface="Times New Roman" panose="02020603050405020304" pitchFamily="18" charset="0"/>
              </a:rPr>
              <a:t>给养不足，全部</a:t>
            </a:r>
          </a:p>
          <a:p>
            <a:pPr algn="ctr"/>
            <a:r>
              <a:rPr lang="zh-CN" altLang="en-US" sz="2800" b="1" dirty="0">
                <a:latin typeface="Times New Roman" panose="02020603050405020304" pitchFamily="18" charset="0"/>
              </a:rPr>
              <a:t>壮烈牺牲。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249" name="圆角矩形标注 7248"/>
          <p:cNvSpPr/>
          <p:nvPr/>
        </p:nvSpPr>
        <p:spPr>
          <a:xfrm>
            <a:off x="4495800" y="1371600"/>
            <a:ext cx="2133600" cy="1905000"/>
          </a:xfrm>
          <a:prstGeom prst="wedgeRoundRectCallout">
            <a:avLst>
              <a:gd name="adj1" fmla="val -211903"/>
              <a:gd name="adj2" fmla="val 12900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3200" b="1" dirty="0">
                <a:latin typeface="Times New Roman" panose="02020603050405020304" pitchFamily="18" charset="0"/>
              </a:rPr>
              <a:t>1852</a:t>
            </a:r>
            <a:r>
              <a:rPr lang="zh-CN" altLang="en-US" sz="3200" b="1" dirty="0">
                <a:latin typeface="Times New Roman" panose="02020603050405020304" pitchFamily="18" charset="0"/>
              </a:rPr>
              <a:t>年春，</a:t>
            </a:r>
          </a:p>
          <a:p>
            <a:pPr algn="ctr"/>
            <a:r>
              <a:rPr lang="zh-CN" altLang="en-US" sz="3200" b="1" dirty="0">
                <a:latin typeface="Times New Roman" panose="02020603050405020304" pitchFamily="18" charset="0"/>
              </a:rPr>
              <a:t>突围北上，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250" name="圆角矩形标注 7249"/>
          <p:cNvSpPr/>
          <p:nvPr/>
        </p:nvSpPr>
        <p:spPr>
          <a:xfrm>
            <a:off x="4343400" y="4419600"/>
            <a:ext cx="2133600" cy="2057400"/>
          </a:xfrm>
          <a:prstGeom prst="wedgeRoundRectCallout">
            <a:avLst>
              <a:gd name="adj1" fmla="val -155653"/>
              <a:gd name="adj2" fmla="val -113347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3200" b="1" dirty="0">
                <a:latin typeface="Times New Roman" panose="02020603050405020304" pitchFamily="18" charset="0"/>
              </a:rPr>
              <a:t>1852</a:t>
            </a:r>
            <a:r>
              <a:rPr lang="zh-CN" altLang="en-US" sz="3200" b="1" dirty="0">
                <a:latin typeface="Times New Roman" panose="02020603050405020304" pitchFamily="18" charset="0"/>
              </a:rPr>
              <a:t>年攻占</a:t>
            </a:r>
          </a:p>
          <a:p>
            <a:pPr algn="ctr"/>
            <a:r>
              <a:rPr lang="zh-CN" altLang="en-US" sz="3200" b="1" dirty="0">
                <a:latin typeface="Times New Roman" panose="02020603050405020304" pitchFamily="18" charset="0"/>
              </a:rPr>
              <a:t>武汉三镇</a:t>
            </a:r>
          </a:p>
          <a:p>
            <a:pPr algn="ctr"/>
            <a:r>
              <a:rPr lang="zh-CN" altLang="en-US" sz="3200" b="1" dirty="0">
                <a:latin typeface="Times New Roman" panose="02020603050405020304" pitchFamily="18" charset="0"/>
              </a:rPr>
              <a:t>队伍发展</a:t>
            </a:r>
          </a:p>
          <a:p>
            <a:pPr algn="ctr"/>
            <a:r>
              <a:rPr lang="zh-CN" altLang="en-US" sz="3200" b="1" dirty="0">
                <a:latin typeface="Times New Roman" panose="02020603050405020304" pitchFamily="18" charset="0"/>
              </a:rPr>
              <a:t>到</a:t>
            </a:r>
            <a:r>
              <a:rPr lang="en-US" altLang="zh-CN" sz="3200" b="1" dirty="0">
                <a:latin typeface="Times New Roman" panose="02020603050405020304" pitchFamily="18" charset="0"/>
              </a:rPr>
              <a:t>50</a:t>
            </a:r>
            <a:r>
              <a:rPr lang="zh-CN" altLang="en-US" sz="3200" b="1" dirty="0">
                <a:latin typeface="Times New Roman" panose="02020603050405020304" pitchFamily="18" charset="0"/>
              </a:rPr>
              <a:t>万。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251" name="圆角矩形标注 7250"/>
          <p:cNvSpPr/>
          <p:nvPr/>
        </p:nvSpPr>
        <p:spPr>
          <a:xfrm>
            <a:off x="3959225" y="5381625"/>
            <a:ext cx="2265363" cy="1287463"/>
          </a:xfrm>
          <a:prstGeom prst="wedgeRoundRectCallout">
            <a:avLst>
              <a:gd name="adj1" fmla="val -172426"/>
              <a:gd name="adj2" fmla="val -117468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r>
              <a:rPr lang="zh-CN" altLang="en-US" sz="3600" b="1" dirty="0">
                <a:latin typeface="Times New Roman" panose="02020603050405020304" pitchFamily="18" charset="0"/>
              </a:rPr>
              <a:t>南王冯云</a:t>
            </a: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山牺牲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7252" name="圆角矩形标注 7251"/>
          <p:cNvSpPr/>
          <p:nvPr/>
        </p:nvSpPr>
        <p:spPr>
          <a:xfrm>
            <a:off x="6858000" y="5334000"/>
            <a:ext cx="2286000" cy="1524000"/>
          </a:xfrm>
          <a:prstGeom prst="wedgeRoundRectCallout">
            <a:avLst>
              <a:gd name="adj1" fmla="val -273194"/>
              <a:gd name="adj2" fmla="val -13625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200" b="1" dirty="0">
                <a:latin typeface="Times New Roman" panose="02020603050405020304" pitchFamily="18" charset="0"/>
              </a:rPr>
              <a:t>西王萧朝贵</a:t>
            </a:r>
          </a:p>
          <a:p>
            <a:pPr algn="ctr"/>
            <a:r>
              <a:rPr lang="zh-CN" altLang="en-US" sz="3200" b="1" dirty="0">
                <a:latin typeface="Times New Roman" panose="02020603050405020304" pitchFamily="18" charset="0"/>
              </a:rPr>
              <a:t>牺牲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7253" name="圆角矩形标注 7252"/>
          <p:cNvSpPr/>
          <p:nvPr/>
        </p:nvSpPr>
        <p:spPr>
          <a:xfrm>
            <a:off x="5257800" y="76200"/>
            <a:ext cx="2438400" cy="2590800"/>
          </a:xfrm>
          <a:prstGeom prst="wedgeRoundRectCallout">
            <a:avLst>
              <a:gd name="adj1" fmla="val -159375"/>
              <a:gd name="adj2" fmla="val 72796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</a:rPr>
              <a:t>1853</a:t>
            </a:r>
            <a:r>
              <a:rPr lang="zh-CN" altLang="en-US" sz="2800" b="1" dirty="0">
                <a:latin typeface="Times New Roman" panose="02020603050405020304" pitchFamily="18" charset="0"/>
              </a:rPr>
              <a:t>年赖汉英</a:t>
            </a:r>
          </a:p>
          <a:p>
            <a:pPr algn="ctr"/>
            <a:r>
              <a:rPr lang="zh-CN" altLang="en-US" sz="2800" b="1" dirty="0">
                <a:latin typeface="Times New Roman" panose="02020603050405020304" pitchFamily="18" charset="0"/>
              </a:rPr>
              <a:t>率部西征；</a:t>
            </a:r>
          </a:p>
          <a:p>
            <a:pPr algn="ctr"/>
            <a:r>
              <a:rPr lang="en-US" altLang="zh-CN" sz="2800" b="1" dirty="0">
                <a:latin typeface="Times New Roman" panose="02020603050405020304" pitchFamily="18" charset="0"/>
              </a:rPr>
              <a:t>1855</a:t>
            </a:r>
            <a:r>
              <a:rPr lang="zh-CN" altLang="en-US" sz="2800" b="1" dirty="0">
                <a:latin typeface="Times New Roman" panose="02020603050405020304" pitchFamily="18" charset="0"/>
              </a:rPr>
              <a:t>年石达开</a:t>
            </a:r>
          </a:p>
          <a:p>
            <a:pPr algn="ctr"/>
            <a:r>
              <a:rPr lang="zh-CN" altLang="en-US" sz="2800" b="1" dirty="0">
                <a:latin typeface="Times New Roman" panose="02020603050405020304" pitchFamily="18" charset="0"/>
              </a:rPr>
              <a:t>西征军潘阳湖口</a:t>
            </a:r>
          </a:p>
          <a:p>
            <a:pPr algn="ctr"/>
            <a:r>
              <a:rPr lang="zh-CN" altLang="en-US" sz="2800" b="1" dirty="0">
                <a:latin typeface="Times New Roman" panose="02020603050405020304" pitchFamily="18" charset="0"/>
              </a:rPr>
              <a:t>大捷后，进入江</a:t>
            </a:r>
          </a:p>
          <a:p>
            <a:pPr algn="ctr"/>
            <a:r>
              <a:rPr lang="zh-CN" altLang="en-US" sz="2800" b="1" dirty="0">
                <a:latin typeface="Times New Roman" panose="02020603050405020304" pitchFamily="18" charset="0"/>
              </a:rPr>
              <a:t>西。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7254" name="任意多边形 7253"/>
          <p:cNvSpPr/>
          <p:nvPr/>
        </p:nvSpPr>
        <p:spPr>
          <a:xfrm>
            <a:off x="1752600" y="3048000"/>
            <a:ext cx="209550" cy="819150"/>
          </a:xfrm>
          <a:custGeom>
            <a:avLst/>
            <a:gdLst/>
            <a:ahLst/>
            <a:cxnLst/>
            <a:rect l="0" t="0" r="0" b="0"/>
            <a:pathLst>
              <a:path w="132" h="516">
                <a:moveTo>
                  <a:pt x="132" y="0"/>
                </a:moveTo>
                <a:cubicBezTo>
                  <a:pt x="117" y="14"/>
                  <a:pt x="63" y="37"/>
                  <a:pt x="42" y="84"/>
                </a:cubicBezTo>
                <a:cubicBezTo>
                  <a:pt x="21" y="131"/>
                  <a:pt x="7" y="238"/>
                  <a:pt x="6" y="282"/>
                </a:cubicBezTo>
                <a:cubicBezTo>
                  <a:pt x="5" y="326"/>
                  <a:pt x="28" y="324"/>
                  <a:pt x="36" y="348"/>
                </a:cubicBezTo>
                <a:cubicBezTo>
                  <a:pt x="44" y="372"/>
                  <a:pt x="60" y="398"/>
                  <a:pt x="54" y="426"/>
                </a:cubicBezTo>
                <a:cubicBezTo>
                  <a:pt x="48" y="454"/>
                  <a:pt x="11" y="497"/>
                  <a:pt x="0" y="516"/>
                </a:cubicBezTo>
              </a:path>
            </a:pathLst>
          </a:custGeom>
          <a:noFill/>
          <a:ln w="38100" cap="flat" cmpd="sng">
            <a:solidFill>
              <a:srgbClr val="009900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55" name="文本框 7254"/>
          <p:cNvSpPr txBox="1"/>
          <p:nvPr/>
        </p:nvSpPr>
        <p:spPr>
          <a:xfrm>
            <a:off x="533400" y="5029200"/>
            <a:ext cx="533400" cy="274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>
                <a:latin typeface="Times New Roman" panose="02020603050405020304" pitchFamily="18" charset="0"/>
              </a:rPr>
              <a:t>金田</a:t>
            </a:r>
          </a:p>
        </p:txBody>
      </p:sp>
      <p:sp>
        <p:nvSpPr>
          <p:cNvPr id="7256" name="文本框 7255"/>
          <p:cNvSpPr txBox="1"/>
          <p:nvPr/>
        </p:nvSpPr>
        <p:spPr>
          <a:xfrm>
            <a:off x="914400" y="4876800"/>
            <a:ext cx="533400" cy="274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>
                <a:latin typeface="Times New Roman" panose="02020603050405020304" pitchFamily="18" charset="0"/>
              </a:rPr>
              <a:t>永安</a:t>
            </a:r>
          </a:p>
        </p:txBody>
      </p:sp>
      <p:sp>
        <p:nvSpPr>
          <p:cNvPr id="7257" name="文本框 7256"/>
          <p:cNvSpPr txBox="1"/>
          <p:nvPr/>
        </p:nvSpPr>
        <p:spPr>
          <a:xfrm>
            <a:off x="228600" y="4495800"/>
            <a:ext cx="533400" cy="274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dirty="0">
                <a:latin typeface="Times New Roman" panose="02020603050405020304" pitchFamily="18" charset="0"/>
              </a:rPr>
              <a:t>桂林</a:t>
            </a:r>
            <a:endParaRPr lang="zh-CN" altLang="en-US" sz="1200">
              <a:latin typeface="Times New Roman" panose="02020603050405020304" pitchFamily="18" charset="0"/>
            </a:endParaRPr>
          </a:p>
        </p:txBody>
      </p:sp>
      <p:sp>
        <p:nvSpPr>
          <p:cNvPr id="7258" name="文本框 7257"/>
          <p:cNvSpPr txBox="1"/>
          <p:nvPr/>
        </p:nvSpPr>
        <p:spPr>
          <a:xfrm>
            <a:off x="838200" y="4191000"/>
            <a:ext cx="533400" cy="274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>
                <a:latin typeface="Times New Roman" panose="02020603050405020304" pitchFamily="18" charset="0"/>
              </a:rPr>
              <a:t>全州</a:t>
            </a:r>
          </a:p>
        </p:txBody>
      </p:sp>
      <p:sp>
        <p:nvSpPr>
          <p:cNvPr id="7259" name="文本框 7258"/>
          <p:cNvSpPr txBox="1"/>
          <p:nvPr/>
        </p:nvSpPr>
        <p:spPr>
          <a:xfrm>
            <a:off x="1219200" y="3886200"/>
            <a:ext cx="533400" cy="274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dirty="0">
                <a:latin typeface="Times New Roman" panose="02020603050405020304" pitchFamily="18" charset="0"/>
              </a:rPr>
              <a:t>长沙</a:t>
            </a:r>
            <a:endParaRPr lang="zh-CN" altLang="en-US" sz="1200">
              <a:latin typeface="Times New Roman" panose="02020603050405020304" pitchFamily="18" charset="0"/>
            </a:endParaRPr>
          </a:p>
        </p:txBody>
      </p:sp>
      <p:sp>
        <p:nvSpPr>
          <p:cNvPr id="7260" name="文本框 7259"/>
          <p:cNvSpPr txBox="1"/>
          <p:nvPr/>
        </p:nvSpPr>
        <p:spPr>
          <a:xfrm>
            <a:off x="1600200" y="2895600"/>
            <a:ext cx="533400" cy="274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dirty="0">
                <a:latin typeface="Times New Roman" panose="02020603050405020304" pitchFamily="18" charset="0"/>
              </a:rPr>
              <a:t>武昌</a:t>
            </a:r>
            <a:endParaRPr lang="zh-CN" altLang="en-US" sz="1200">
              <a:latin typeface="Times New Roman" panose="02020603050405020304" pitchFamily="18" charset="0"/>
            </a:endParaRPr>
          </a:p>
        </p:txBody>
      </p:sp>
      <p:sp>
        <p:nvSpPr>
          <p:cNvPr id="7261" name="文本框 7260"/>
          <p:cNvSpPr txBox="1"/>
          <p:nvPr/>
        </p:nvSpPr>
        <p:spPr>
          <a:xfrm>
            <a:off x="2743200" y="2514600"/>
            <a:ext cx="533400" cy="274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>
                <a:solidFill>
                  <a:srgbClr val="FF0066"/>
                </a:solidFill>
                <a:latin typeface="Times New Roman" panose="02020603050405020304" pitchFamily="18" charset="0"/>
              </a:rPr>
              <a:t>天京</a:t>
            </a:r>
          </a:p>
        </p:txBody>
      </p:sp>
      <p:sp>
        <p:nvSpPr>
          <p:cNvPr id="7262" name="文本框 7261"/>
          <p:cNvSpPr txBox="1"/>
          <p:nvPr/>
        </p:nvSpPr>
        <p:spPr>
          <a:xfrm>
            <a:off x="1752600" y="381000"/>
            <a:ext cx="533400" cy="274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dirty="0">
                <a:latin typeface="Times New Roman" panose="02020603050405020304" pitchFamily="18" charset="0"/>
              </a:rPr>
              <a:t>北京</a:t>
            </a:r>
            <a:endParaRPr lang="zh-CN" altLang="en-US" sz="1200">
              <a:latin typeface="Times New Roman" panose="02020603050405020304" pitchFamily="18" charset="0"/>
            </a:endParaRPr>
          </a:p>
        </p:txBody>
      </p:sp>
      <p:sp>
        <p:nvSpPr>
          <p:cNvPr id="7264" name="文本框 7263"/>
          <p:cNvSpPr txBox="1"/>
          <p:nvPr/>
        </p:nvSpPr>
        <p:spPr>
          <a:xfrm>
            <a:off x="2514600" y="685800"/>
            <a:ext cx="533400" cy="274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dirty="0">
                <a:latin typeface="Times New Roman" panose="02020603050405020304" pitchFamily="18" charset="0"/>
              </a:rPr>
              <a:t>天津</a:t>
            </a:r>
            <a:endParaRPr lang="zh-CN" altLang="en-US" sz="1200">
              <a:latin typeface="Times New Roman" panose="02020603050405020304" pitchFamily="18" charset="0"/>
            </a:endParaRPr>
          </a:p>
        </p:txBody>
      </p:sp>
      <p:sp>
        <p:nvSpPr>
          <p:cNvPr id="7265" name="文本框 7264">
            <a:hlinkClick r:id="rId2" action="ppaction://hlinksldjump"/>
          </p:cNvPr>
          <p:cNvSpPr txBox="1"/>
          <p:nvPr/>
        </p:nvSpPr>
        <p:spPr>
          <a:xfrm>
            <a:off x="8388350" y="6453188"/>
            <a:ext cx="654050" cy="376237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4D4D4D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800" b="1" dirty="0">
                <a:solidFill>
                  <a:srgbClr val="FFFFCC"/>
                </a:solidFill>
                <a:latin typeface="Times New Roman" panose="02020603050405020304" pitchFamily="18" charset="0"/>
              </a:rPr>
              <a:t>返回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2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7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72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7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7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7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7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72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7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7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9" dur="500"/>
                                        <p:tgtEl>
                                          <p:spTgt spid="72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7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7" dur="500"/>
                                        <p:tgtEl>
                                          <p:spTgt spid="72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7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7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1" dur="500"/>
                                        <p:tgtEl>
                                          <p:spTgt spid="7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6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1" dur="500"/>
                                        <p:tgtEl>
                                          <p:spTgt spid="7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6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1" dur="5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6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1" dur="500"/>
                                        <p:tgtEl>
                                          <p:spTgt spid="7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00"/>
                            </p:stCondLst>
                            <p:childTnLst>
                              <p:par>
                                <p:cTn id="17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7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9" dur="500"/>
                                        <p:tgtEl>
                                          <p:spTgt spid="7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4" dur="500"/>
                                        <p:tgtEl>
                                          <p:spTgt spid="72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9" dur="500"/>
                                        <p:tgtEl>
                                          <p:spTgt spid="72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4" dur="500"/>
                                        <p:tgtEl>
                                          <p:spTgt spid="7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500"/>
                            </p:stCondLst>
                            <p:childTnLst>
                              <p:par>
                                <p:cTn id="19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8" dur="500"/>
                                        <p:tgtEl>
                                          <p:spTgt spid="7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2" dur="500"/>
                                        <p:tgtEl>
                                          <p:spTgt spid="7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500"/>
                            </p:stCondLst>
                            <p:childTnLst>
                              <p:par>
                                <p:cTn id="20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6" dur="500"/>
                                        <p:tgtEl>
                                          <p:spTgt spid="7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2000"/>
                            </p:stCondLst>
                            <p:childTnLst>
                              <p:par>
                                <p:cTn id="20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0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500"/>
                            </p:stCondLst>
                            <p:childTnLst>
                              <p:par>
                                <p:cTn id="2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4" dur="500"/>
                                        <p:tgtEl>
                                          <p:spTgt spid="7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000"/>
                            </p:stCondLst>
                            <p:childTnLst>
                              <p:par>
                                <p:cTn id="2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8" dur="500"/>
                                        <p:tgtEl>
                                          <p:spTgt spid="7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3" dur="500"/>
                                        <p:tgtEl>
                                          <p:spTgt spid="7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500"/>
                            </p:stCondLst>
                            <p:childTnLst>
                              <p:par>
                                <p:cTn id="22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7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7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46" grpId="0" animBg="1"/>
      <p:bldP spid="7247" grpId="0" animBg="1"/>
      <p:bldP spid="7248" grpId="0" animBg="1"/>
      <p:bldP spid="7249" grpId="0" animBg="1"/>
      <p:bldP spid="7250" grpId="0" animBg="1"/>
      <p:bldP spid="7251" grpId="0" animBg="1"/>
      <p:bldP spid="7252" grpId="0" animBg="1"/>
      <p:bldP spid="7253" grpId="0" animBg="1"/>
      <p:bldP spid="726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049" descr="5C07012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28588"/>
            <a:ext cx="3235325" cy="502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050" descr="5C08005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825" y="128588"/>
            <a:ext cx="3181350" cy="502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4" name="标题 2053"/>
          <p:cNvSpPr>
            <a:spLocks noGrp="1"/>
          </p:cNvSpPr>
          <p:nvPr>
            <p:ph type="title"/>
          </p:nvPr>
        </p:nvSpPr>
        <p:spPr>
          <a:xfrm>
            <a:off x="831850" y="5157788"/>
            <a:ext cx="7772400" cy="1554162"/>
          </a:xfrm>
        </p:spPr>
        <p:txBody>
          <a:bodyPr anchor="ctr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tx1"/>
                </a:solidFill>
              </a:rPr>
              <a:t>太平天国时期出版的</a:t>
            </a:r>
            <a:r>
              <a:rPr lang="en-US" altLang="zh-CN" sz="3200" b="1" dirty="0">
                <a:solidFill>
                  <a:schemeClr val="tx1"/>
                </a:solidFill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</a:rPr>
              <a:t>资政新篇</a:t>
            </a:r>
            <a:r>
              <a:rPr lang="en-US" altLang="zh-CN" sz="3200" b="1" dirty="0">
                <a:solidFill>
                  <a:schemeClr val="tx1"/>
                </a:solidFill>
              </a:rPr>
              <a:t>》</a:t>
            </a:r>
            <a:r>
              <a:rPr lang="zh-CN" altLang="en-US" sz="3200" b="1" dirty="0">
                <a:solidFill>
                  <a:schemeClr val="tx1"/>
                </a:solidFill>
              </a:rPr>
              <a:t>、</a:t>
            </a:r>
            <a:r>
              <a:rPr lang="en-US" altLang="zh-CN" sz="3200" b="1" dirty="0">
                <a:solidFill>
                  <a:schemeClr val="tx1"/>
                </a:solidFill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</a:rPr>
              <a:t>天朝田亩制度</a:t>
            </a:r>
            <a:r>
              <a:rPr lang="en-US" altLang="zh-CN" sz="3200" b="1" dirty="0">
                <a:solidFill>
                  <a:schemeClr val="tx1"/>
                </a:solidFill>
              </a:rPr>
              <a:t>》</a:t>
            </a:r>
            <a:r>
              <a:rPr lang="zh-CN" altLang="en-US" sz="3200" b="1" dirty="0">
                <a:solidFill>
                  <a:schemeClr val="tx1"/>
                </a:solidFill>
              </a:rPr>
              <a:t>等，明确规定了军队的编制、土地制度和 施政方针。</a:t>
            </a:r>
          </a:p>
        </p:txBody>
      </p:sp>
    </p:spTree>
  </p:cSld>
  <p:clrMapOvr>
    <a:masterClrMapping/>
  </p:clrMapOvr>
  <p:transition spd="med">
    <p:newsflash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1208</Words>
  <Paragraphs>193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默认设计模板</vt:lpstr>
      <vt:lpstr>PowerPoint 演示文稿</vt:lpstr>
      <vt:lpstr>教学目标</vt:lpstr>
      <vt:lpstr>自学指导 （阅读课本7—11页内容，认真思考5分钟后回答下列问题）</vt:lpstr>
      <vt:lpstr>一、背景:</vt:lpstr>
      <vt:lpstr>四、失败</vt:lpstr>
      <vt:lpstr>理论建设</vt:lpstr>
      <vt:lpstr>金田起义</vt:lpstr>
      <vt:lpstr>PowerPoint 演示文稿</vt:lpstr>
      <vt:lpstr>太平天国时期出版的《资政新篇》、《天朝田亩制度》等，明确规定了军队的编制、土地制度和 施政方针。</vt:lpstr>
      <vt:lpstr>《天朝田亩制度》</vt:lpstr>
      <vt:lpstr>资政新篇</vt:lpstr>
      <vt:lpstr>天京变乱的原因</vt:lpstr>
      <vt:lpstr>PowerPoint 演示文稿</vt:lpstr>
      <vt:lpstr>曾国藩和李鸿章</vt:lpstr>
      <vt:lpstr>洋枪队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corp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Administrator</cp:lastModifiedBy>
  <dcterms:created xsi:type="dcterms:W3CDTF">2001-03-29T16:13:00Z</dcterms:created>
  <dcterms:modified xsi:type="dcterms:W3CDTF">2018-11-18T00:40:27Z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