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sldIdLst>
    <p:sldId id="776" r:id="rId2"/>
    <p:sldId id="1081" r:id="rId3"/>
    <p:sldId id="715" r:id="rId4"/>
    <p:sldId id="1082" r:id="rId5"/>
    <p:sldId id="1090" r:id="rId6"/>
    <p:sldId id="1068" r:id="rId7"/>
    <p:sldId id="1076" r:id="rId8"/>
    <p:sldId id="1084" r:id="rId9"/>
    <p:sldId id="1083" r:id="rId10"/>
    <p:sldId id="1053" r:id="rId11"/>
    <p:sldId id="1054" r:id="rId12"/>
    <p:sldId id="1055" r:id="rId13"/>
    <p:sldId id="1056" r:id="rId14"/>
    <p:sldId id="1061" r:id="rId15"/>
    <p:sldId id="1070" r:id="rId16"/>
    <p:sldId id="1085" r:id="rId17"/>
    <p:sldId id="1072" r:id="rId18"/>
    <p:sldId id="1086" r:id="rId19"/>
    <p:sldId id="1075" r:id="rId20"/>
    <p:sldId id="1087" r:id="rId21"/>
    <p:sldId id="1088" r:id="rId22"/>
    <p:sldId id="1089" r:id="rId23"/>
    <p:sldId id="1080" r:id="rId24"/>
  </p:sldIdLst>
  <p:sldSz cx="11522075" cy="7200900"/>
  <p:notesSz cx="6858000" cy="9144000"/>
  <p:custDataLst>
    <p:tags r:id="rId26"/>
  </p:custDataLst>
  <p:defaultTextStyle>
    <a:defPPr>
      <a:defRPr lang="zh-CN"/>
    </a:defPPr>
    <a:lvl1pPr marL="0" algn="l" defTabSz="1069848" rtl="0" eaLnBrk="1" latinLnBrk="0" hangingPunct="1">
      <a:defRPr sz="2100" kern="1200">
        <a:solidFill>
          <a:schemeClr val="tx1"/>
        </a:solidFill>
        <a:latin typeface="+mn-lt"/>
        <a:ea typeface="+mn-ea"/>
        <a:cs typeface="+mn-cs"/>
      </a:defRPr>
    </a:lvl1pPr>
    <a:lvl2pPr marL="534924" algn="l" defTabSz="1069848" rtl="0" eaLnBrk="1" latinLnBrk="0" hangingPunct="1">
      <a:defRPr sz="2100" kern="1200">
        <a:solidFill>
          <a:schemeClr val="tx1"/>
        </a:solidFill>
        <a:latin typeface="+mn-lt"/>
        <a:ea typeface="+mn-ea"/>
        <a:cs typeface="+mn-cs"/>
      </a:defRPr>
    </a:lvl2pPr>
    <a:lvl3pPr marL="1069848" algn="l" defTabSz="1069848" rtl="0" eaLnBrk="1" latinLnBrk="0" hangingPunct="1">
      <a:defRPr sz="2100" kern="1200">
        <a:solidFill>
          <a:schemeClr val="tx1"/>
        </a:solidFill>
        <a:latin typeface="+mn-lt"/>
        <a:ea typeface="+mn-ea"/>
        <a:cs typeface="+mn-cs"/>
      </a:defRPr>
    </a:lvl3pPr>
    <a:lvl4pPr marL="1604772" algn="l" defTabSz="1069848" rtl="0" eaLnBrk="1" latinLnBrk="0" hangingPunct="1">
      <a:defRPr sz="2100" kern="1200">
        <a:solidFill>
          <a:schemeClr val="tx1"/>
        </a:solidFill>
        <a:latin typeface="+mn-lt"/>
        <a:ea typeface="+mn-ea"/>
        <a:cs typeface="+mn-cs"/>
      </a:defRPr>
    </a:lvl4pPr>
    <a:lvl5pPr marL="2139696" algn="l" defTabSz="1069848" rtl="0" eaLnBrk="1" latinLnBrk="0" hangingPunct="1">
      <a:defRPr sz="2100" kern="1200">
        <a:solidFill>
          <a:schemeClr val="tx1"/>
        </a:solidFill>
        <a:latin typeface="+mn-lt"/>
        <a:ea typeface="+mn-ea"/>
        <a:cs typeface="+mn-cs"/>
      </a:defRPr>
    </a:lvl5pPr>
    <a:lvl6pPr marL="2674620" algn="l" defTabSz="1069848" rtl="0" eaLnBrk="1" latinLnBrk="0" hangingPunct="1">
      <a:defRPr sz="2100" kern="1200">
        <a:solidFill>
          <a:schemeClr val="tx1"/>
        </a:solidFill>
        <a:latin typeface="+mn-lt"/>
        <a:ea typeface="+mn-ea"/>
        <a:cs typeface="+mn-cs"/>
      </a:defRPr>
    </a:lvl6pPr>
    <a:lvl7pPr marL="3209544" algn="l" defTabSz="1069848" rtl="0" eaLnBrk="1" latinLnBrk="0" hangingPunct="1">
      <a:defRPr sz="2100" kern="1200">
        <a:solidFill>
          <a:schemeClr val="tx1"/>
        </a:solidFill>
        <a:latin typeface="+mn-lt"/>
        <a:ea typeface="+mn-ea"/>
        <a:cs typeface="+mn-cs"/>
      </a:defRPr>
    </a:lvl7pPr>
    <a:lvl8pPr marL="3744468" algn="l" defTabSz="1069848" rtl="0" eaLnBrk="1" latinLnBrk="0" hangingPunct="1">
      <a:defRPr sz="2100" kern="1200">
        <a:solidFill>
          <a:schemeClr val="tx1"/>
        </a:solidFill>
        <a:latin typeface="+mn-lt"/>
        <a:ea typeface="+mn-ea"/>
        <a:cs typeface="+mn-cs"/>
      </a:defRPr>
    </a:lvl8pPr>
    <a:lvl9pPr marL="4279392" algn="l" defTabSz="1069848" rtl="0" eaLnBrk="1" latinLnBrk="0" hangingPunct="1">
      <a:defRPr sz="21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268">
          <p15:clr>
            <a:srgbClr val="A4A3A4"/>
          </p15:clr>
        </p15:guide>
        <p15:guide id="2" pos="362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760000"/>
    <a:srgbClr val="800000"/>
    <a:srgbClr val="663300"/>
    <a:srgbClr val="333300"/>
    <a:srgbClr val="FFFFCC"/>
    <a:srgbClr val="FFCC00"/>
    <a:srgbClr val="660033"/>
    <a:srgbClr val="003366"/>
    <a:srgbClr val="666699"/>
    <a:srgbClr val="FF99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0505E3EF-67EA-436B-97B2-0124C06EBD24}" styleName="中度样式 4 - 强调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E25E649-3F16-4E02-A733-19D2CDBF48F0}" styleName="中度样式 3 - 强调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3C2FFA5D-87B4-456A-9821-1D502468CF0F}" styleName="主题样式 1 - 强调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9DCAF9ED-07DC-4A11-8D7F-57B35C25682E}" styleName="中度样式 1 - 强调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85BE263C-DBD7-4A20-BB59-AAB30ACAA65A}" styleName="中度样式 3 - 强调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深色样式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D7AC3CCA-C797-4891-BE02-D94E43425B78}" styleName="中度样式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69CF1AB2-1976-4502-BF36-3FF5EA218861}" styleName="中度样式 4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8961" autoAdjust="0"/>
    <p:restoredTop sz="92022" autoAdjust="0"/>
  </p:normalViewPr>
  <p:slideViewPr>
    <p:cSldViewPr>
      <p:cViewPr varScale="1">
        <p:scale>
          <a:sx n="99" d="100"/>
          <a:sy n="99" d="100"/>
        </p:scale>
        <p:origin x="-1590" y="-102"/>
      </p:cViewPr>
      <p:guideLst>
        <p:guide orient="horz" pos="2268"/>
        <p:guide pos="3629"/>
      </p:guideLst>
    </p:cSldViewPr>
  </p:slideViewPr>
  <p:outlineViewPr>
    <p:cViewPr>
      <p:scale>
        <a:sx n="33" d="100"/>
        <a:sy n="33" d="100"/>
      </p:scale>
      <p:origin x="0" y="0"/>
    </p:cViewPr>
  </p:outlin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gs" Target="tags/tag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9BC03DA-8B7D-447E-9C29-3A60D78EE7F9}" type="datetimeFigureOut">
              <a:rPr lang="zh-CN" altLang="en-US" smtClean="0"/>
              <a:pPr/>
              <a:t>2017/10/17</a:t>
            </a:fld>
            <a:endParaRPr lang="zh-CN" altLang="en-US"/>
          </a:p>
        </p:txBody>
      </p:sp>
      <p:sp>
        <p:nvSpPr>
          <p:cNvPr id="4" name="幻灯片图像占位符 3"/>
          <p:cNvSpPr>
            <a:spLocks noGrp="1" noRot="1" noChangeAspect="1"/>
          </p:cNvSpPr>
          <p:nvPr>
            <p:ph type="sldImg" idx="2"/>
          </p:nvPr>
        </p:nvSpPr>
        <p:spPr>
          <a:xfrm>
            <a:off x="685800" y="685800"/>
            <a:ext cx="54864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1924613-4AE4-47A1-995F-688A24B34954}" type="slidenum">
              <a:rPr lang="zh-CN" altLang="en-US" smtClean="0"/>
              <a:pPr/>
              <a:t>‹#›</a:t>
            </a:fld>
            <a:endParaRPr lang="zh-CN" altLang="en-US"/>
          </a:p>
        </p:txBody>
      </p:sp>
    </p:spTree>
    <p:extLst>
      <p:ext uri="{BB962C8B-B14F-4D97-AF65-F5344CB8AC3E}">
        <p14:creationId xmlns:p14="http://schemas.microsoft.com/office/powerpoint/2010/main" xmlns="" val="2979978451"/>
      </p:ext>
    </p:extLst>
  </p:cSld>
  <p:clrMap bg1="lt1" tx1="dk1" bg2="lt2" tx2="dk2" accent1="accent1" accent2="accent2" accent3="accent3" accent4="accent4" accent5="accent5" accent6="accent6" hlink="hlink" folHlink="folHlink"/>
  <p:notesStyle>
    <a:lvl1pPr marL="0" algn="l" defTabSz="1069848" rtl="0" eaLnBrk="1" latinLnBrk="0" hangingPunct="1">
      <a:defRPr sz="1400" kern="1200">
        <a:solidFill>
          <a:schemeClr val="tx1"/>
        </a:solidFill>
        <a:latin typeface="+mn-lt"/>
        <a:ea typeface="+mn-ea"/>
        <a:cs typeface="+mn-cs"/>
      </a:defRPr>
    </a:lvl1pPr>
    <a:lvl2pPr marL="534924" algn="l" defTabSz="1069848" rtl="0" eaLnBrk="1" latinLnBrk="0" hangingPunct="1">
      <a:defRPr sz="1400" kern="1200">
        <a:solidFill>
          <a:schemeClr val="tx1"/>
        </a:solidFill>
        <a:latin typeface="+mn-lt"/>
        <a:ea typeface="+mn-ea"/>
        <a:cs typeface="+mn-cs"/>
      </a:defRPr>
    </a:lvl2pPr>
    <a:lvl3pPr marL="1069848" algn="l" defTabSz="1069848" rtl="0" eaLnBrk="1" latinLnBrk="0" hangingPunct="1">
      <a:defRPr sz="1400" kern="1200">
        <a:solidFill>
          <a:schemeClr val="tx1"/>
        </a:solidFill>
        <a:latin typeface="+mn-lt"/>
        <a:ea typeface="+mn-ea"/>
        <a:cs typeface="+mn-cs"/>
      </a:defRPr>
    </a:lvl3pPr>
    <a:lvl4pPr marL="1604772" algn="l" defTabSz="1069848" rtl="0" eaLnBrk="1" latinLnBrk="0" hangingPunct="1">
      <a:defRPr sz="1400" kern="1200">
        <a:solidFill>
          <a:schemeClr val="tx1"/>
        </a:solidFill>
        <a:latin typeface="+mn-lt"/>
        <a:ea typeface="+mn-ea"/>
        <a:cs typeface="+mn-cs"/>
      </a:defRPr>
    </a:lvl4pPr>
    <a:lvl5pPr marL="2139696" algn="l" defTabSz="1069848" rtl="0" eaLnBrk="1" latinLnBrk="0" hangingPunct="1">
      <a:defRPr sz="1400" kern="1200">
        <a:solidFill>
          <a:schemeClr val="tx1"/>
        </a:solidFill>
        <a:latin typeface="+mn-lt"/>
        <a:ea typeface="+mn-ea"/>
        <a:cs typeface="+mn-cs"/>
      </a:defRPr>
    </a:lvl5pPr>
    <a:lvl6pPr marL="2674620" algn="l" defTabSz="1069848" rtl="0" eaLnBrk="1" latinLnBrk="0" hangingPunct="1">
      <a:defRPr sz="1400" kern="1200">
        <a:solidFill>
          <a:schemeClr val="tx1"/>
        </a:solidFill>
        <a:latin typeface="+mn-lt"/>
        <a:ea typeface="+mn-ea"/>
        <a:cs typeface="+mn-cs"/>
      </a:defRPr>
    </a:lvl6pPr>
    <a:lvl7pPr marL="3209544" algn="l" defTabSz="1069848" rtl="0" eaLnBrk="1" latinLnBrk="0" hangingPunct="1">
      <a:defRPr sz="1400" kern="1200">
        <a:solidFill>
          <a:schemeClr val="tx1"/>
        </a:solidFill>
        <a:latin typeface="+mn-lt"/>
        <a:ea typeface="+mn-ea"/>
        <a:cs typeface="+mn-cs"/>
      </a:defRPr>
    </a:lvl7pPr>
    <a:lvl8pPr marL="3744468" algn="l" defTabSz="1069848" rtl="0" eaLnBrk="1" latinLnBrk="0" hangingPunct="1">
      <a:defRPr sz="1400" kern="1200">
        <a:solidFill>
          <a:schemeClr val="tx1"/>
        </a:solidFill>
        <a:latin typeface="+mn-lt"/>
        <a:ea typeface="+mn-ea"/>
        <a:cs typeface="+mn-cs"/>
      </a:defRPr>
    </a:lvl8pPr>
    <a:lvl9pPr marL="4279392" algn="l" defTabSz="1069848"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1924613-4AE4-47A1-995F-688A24B34954}" type="slidenum">
              <a:rPr lang="zh-CN" altLang="en-US" smtClean="0"/>
              <a:pPr/>
              <a:t>3</a:t>
            </a:fld>
            <a:endParaRPr lang="zh-CN" altLang="en-US"/>
          </a:p>
        </p:txBody>
      </p:sp>
    </p:spTree>
    <p:extLst>
      <p:ext uri="{BB962C8B-B14F-4D97-AF65-F5344CB8AC3E}">
        <p14:creationId xmlns:p14="http://schemas.microsoft.com/office/powerpoint/2010/main" xmlns="" val="10502320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864156" y="2236947"/>
            <a:ext cx="9793764" cy="1543526"/>
          </a:xfrm>
        </p:spPr>
        <p:txBody>
          <a:bodyPr/>
          <a:lstStyle/>
          <a:p>
            <a:r>
              <a:rPr lang="zh-CN" altLang="en-US"/>
              <a:t>单击此处编辑母版标题样式</a:t>
            </a:r>
          </a:p>
        </p:txBody>
      </p:sp>
      <p:sp>
        <p:nvSpPr>
          <p:cNvPr id="3" name="副标题 2"/>
          <p:cNvSpPr>
            <a:spLocks noGrp="1"/>
          </p:cNvSpPr>
          <p:nvPr>
            <p:ph type="subTitle" idx="1"/>
          </p:nvPr>
        </p:nvSpPr>
        <p:spPr>
          <a:xfrm>
            <a:off x="1728311" y="4080510"/>
            <a:ext cx="8065453" cy="1840230"/>
          </a:xfrm>
        </p:spPr>
        <p:txBody>
          <a:bodyPr/>
          <a:lstStyle>
            <a:lvl1pPr marL="0" indent="0" algn="ctr">
              <a:buNone/>
              <a:defRPr>
                <a:solidFill>
                  <a:schemeClr val="tx1">
                    <a:tint val="75000"/>
                  </a:schemeClr>
                </a:solidFill>
              </a:defRPr>
            </a:lvl1pPr>
            <a:lvl2pPr marL="534924" indent="0" algn="ctr">
              <a:buNone/>
              <a:defRPr>
                <a:solidFill>
                  <a:schemeClr val="tx1">
                    <a:tint val="75000"/>
                  </a:schemeClr>
                </a:solidFill>
              </a:defRPr>
            </a:lvl2pPr>
            <a:lvl3pPr marL="1069848" indent="0" algn="ctr">
              <a:buNone/>
              <a:defRPr>
                <a:solidFill>
                  <a:schemeClr val="tx1">
                    <a:tint val="75000"/>
                  </a:schemeClr>
                </a:solidFill>
              </a:defRPr>
            </a:lvl3pPr>
            <a:lvl4pPr marL="1604772" indent="0" algn="ctr">
              <a:buNone/>
              <a:defRPr>
                <a:solidFill>
                  <a:schemeClr val="tx1">
                    <a:tint val="75000"/>
                  </a:schemeClr>
                </a:solidFill>
              </a:defRPr>
            </a:lvl4pPr>
            <a:lvl5pPr marL="2139696" indent="0" algn="ctr">
              <a:buNone/>
              <a:defRPr>
                <a:solidFill>
                  <a:schemeClr val="tx1">
                    <a:tint val="75000"/>
                  </a:schemeClr>
                </a:solidFill>
              </a:defRPr>
            </a:lvl5pPr>
            <a:lvl6pPr marL="2674620" indent="0" algn="ctr">
              <a:buNone/>
              <a:defRPr>
                <a:solidFill>
                  <a:schemeClr val="tx1">
                    <a:tint val="75000"/>
                  </a:schemeClr>
                </a:solidFill>
              </a:defRPr>
            </a:lvl6pPr>
            <a:lvl7pPr marL="3209544" indent="0" algn="ctr">
              <a:buNone/>
              <a:defRPr>
                <a:solidFill>
                  <a:schemeClr val="tx1">
                    <a:tint val="75000"/>
                  </a:schemeClr>
                </a:solidFill>
              </a:defRPr>
            </a:lvl7pPr>
            <a:lvl8pPr marL="3744468" indent="0" algn="ctr">
              <a:buNone/>
              <a:defRPr>
                <a:solidFill>
                  <a:schemeClr val="tx1">
                    <a:tint val="75000"/>
                  </a:schemeClr>
                </a:solidFill>
              </a:defRPr>
            </a:lvl8pPr>
            <a:lvl9pPr marL="4279392"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28C937AB-5291-48FC-9075-9F29944D13C7}" type="datetimeFigureOut">
              <a:rPr lang="zh-CN" altLang="en-US" smtClean="0"/>
              <a:pPr/>
              <a:t>2017/10/17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8A3CECD-E187-45A6-BE7A-E277637993E6}" type="slidenum">
              <a:rPr lang="zh-CN" altLang="en-US" smtClean="0"/>
              <a:pPr/>
              <a:t>‹#›</a:t>
            </a:fld>
            <a:endParaRPr lang="zh-CN" altLang="en-US"/>
          </a:p>
        </p:txBody>
      </p:sp>
    </p:spTree>
    <p:extLst>
      <p:ext uri="{BB962C8B-B14F-4D97-AF65-F5344CB8AC3E}">
        <p14:creationId xmlns:p14="http://schemas.microsoft.com/office/powerpoint/2010/main" xmlns="" val="4502912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28C937AB-5291-48FC-9075-9F29944D13C7}" type="datetimeFigureOut">
              <a:rPr lang="zh-CN" altLang="en-US" smtClean="0"/>
              <a:pPr/>
              <a:t>2017/10/17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8A3CECD-E187-45A6-BE7A-E277637993E6}" type="slidenum">
              <a:rPr lang="zh-CN" altLang="en-US" smtClean="0"/>
              <a:pPr/>
              <a:t>‹#›</a:t>
            </a:fld>
            <a:endParaRPr lang="zh-CN" altLang="en-US"/>
          </a:p>
        </p:txBody>
      </p:sp>
    </p:spTree>
    <p:extLst>
      <p:ext uri="{BB962C8B-B14F-4D97-AF65-F5344CB8AC3E}">
        <p14:creationId xmlns:p14="http://schemas.microsoft.com/office/powerpoint/2010/main" xmlns="" val="32358296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0525896" y="303372"/>
            <a:ext cx="3266589" cy="6450806"/>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726131" y="303372"/>
            <a:ext cx="9607730" cy="6450806"/>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28C937AB-5291-48FC-9075-9F29944D13C7}" type="datetimeFigureOut">
              <a:rPr lang="zh-CN" altLang="en-US" smtClean="0"/>
              <a:pPr/>
              <a:t>2017/10/17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8A3CECD-E187-45A6-BE7A-E277637993E6}" type="slidenum">
              <a:rPr lang="zh-CN" altLang="en-US" smtClean="0"/>
              <a:pPr/>
              <a:t>‹#›</a:t>
            </a:fld>
            <a:endParaRPr lang="zh-CN" altLang="en-US"/>
          </a:p>
        </p:txBody>
      </p:sp>
    </p:spTree>
    <p:extLst>
      <p:ext uri="{BB962C8B-B14F-4D97-AF65-F5344CB8AC3E}">
        <p14:creationId xmlns:p14="http://schemas.microsoft.com/office/powerpoint/2010/main" xmlns="" val="34619846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28C937AB-5291-48FC-9075-9F29944D13C7}" type="datetimeFigureOut">
              <a:rPr lang="zh-CN" altLang="en-US" smtClean="0"/>
              <a:pPr/>
              <a:t>2017/10/17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8A3CECD-E187-45A6-BE7A-E277637993E6}" type="slidenum">
              <a:rPr lang="zh-CN" altLang="en-US" smtClean="0"/>
              <a:pPr/>
              <a:t>‹#›</a:t>
            </a:fld>
            <a:endParaRPr lang="zh-CN" altLang="en-US"/>
          </a:p>
        </p:txBody>
      </p:sp>
    </p:spTree>
    <p:extLst>
      <p:ext uri="{BB962C8B-B14F-4D97-AF65-F5344CB8AC3E}">
        <p14:creationId xmlns:p14="http://schemas.microsoft.com/office/powerpoint/2010/main" xmlns="" val="39454952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10164" y="4627245"/>
            <a:ext cx="9793764" cy="1430179"/>
          </a:xfrm>
        </p:spPr>
        <p:txBody>
          <a:bodyPr anchor="t"/>
          <a:lstStyle>
            <a:lvl1pPr algn="l">
              <a:defRPr sz="4700" b="1" cap="all"/>
            </a:lvl1pPr>
          </a:lstStyle>
          <a:p>
            <a:r>
              <a:rPr lang="zh-CN" altLang="en-US"/>
              <a:t>单击此处编辑母版标题样式</a:t>
            </a:r>
          </a:p>
        </p:txBody>
      </p:sp>
      <p:sp>
        <p:nvSpPr>
          <p:cNvPr id="3" name="文本占位符 2"/>
          <p:cNvSpPr>
            <a:spLocks noGrp="1"/>
          </p:cNvSpPr>
          <p:nvPr>
            <p:ph type="body" idx="1"/>
          </p:nvPr>
        </p:nvSpPr>
        <p:spPr>
          <a:xfrm>
            <a:off x="910164" y="3052049"/>
            <a:ext cx="9793764" cy="1575196"/>
          </a:xfrm>
        </p:spPr>
        <p:txBody>
          <a:bodyPr anchor="b"/>
          <a:lstStyle>
            <a:lvl1pPr marL="0" indent="0">
              <a:buNone/>
              <a:defRPr sz="2300">
                <a:solidFill>
                  <a:schemeClr val="tx1">
                    <a:tint val="75000"/>
                  </a:schemeClr>
                </a:solidFill>
              </a:defRPr>
            </a:lvl1pPr>
            <a:lvl2pPr marL="534924" indent="0">
              <a:buNone/>
              <a:defRPr sz="2100">
                <a:solidFill>
                  <a:schemeClr val="tx1">
                    <a:tint val="75000"/>
                  </a:schemeClr>
                </a:solidFill>
              </a:defRPr>
            </a:lvl2pPr>
            <a:lvl3pPr marL="1069848" indent="0">
              <a:buNone/>
              <a:defRPr sz="1900">
                <a:solidFill>
                  <a:schemeClr val="tx1">
                    <a:tint val="75000"/>
                  </a:schemeClr>
                </a:solidFill>
              </a:defRPr>
            </a:lvl3pPr>
            <a:lvl4pPr marL="1604772" indent="0">
              <a:buNone/>
              <a:defRPr sz="1600">
                <a:solidFill>
                  <a:schemeClr val="tx1">
                    <a:tint val="75000"/>
                  </a:schemeClr>
                </a:solidFill>
              </a:defRPr>
            </a:lvl4pPr>
            <a:lvl5pPr marL="2139696" indent="0">
              <a:buNone/>
              <a:defRPr sz="1600">
                <a:solidFill>
                  <a:schemeClr val="tx1">
                    <a:tint val="75000"/>
                  </a:schemeClr>
                </a:solidFill>
              </a:defRPr>
            </a:lvl5pPr>
            <a:lvl6pPr marL="2674620" indent="0">
              <a:buNone/>
              <a:defRPr sz="1600">
                <a:solidFill>
                  <a:schemeClr val="tx1">
                    <a:tint val="75000"/>
                  </a:schemeClr>
                </a:solidFill>
              </a:defRPr>
            </a:lvl6pPr>
            <a:lvl7pPr marL="3209544" indent="0">
              <a:buNone/>
              <a:defRPr sz="1600">
                <a:solidFill>
                  <a:schemeClr val="tx1">
                    <a:tint val="75000"/>
                  </a:schemeClr>
                </a:solidFill>
              </a:defRPr>
            </a:lvl7pPr>
            <a:lvl8pPr marL="3744468" indent="0">
              <a:buNone/>
              <a:defRPr sz="1600">
                <a:solidFill>
                  <a:schemeClr val="tx1">
                    <a:tint val="75000"/>
                  </a:schemeClr>
                </a:solidFill>
              </a:defRPr>
            </a:lvl8pPr>
            <a:lvl9pPr marL="4279392"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28C937AB-5291-48FC-9075-9F29944D13C7}" type="datetimeFigureOut">
              <a:rPr lang="zh-CN" altLang="en-US" smtClean="0"/>
              <a:pPr/>
              <a:t>2017/10/17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8A3CECD-E187-45A6-BE7A-E277637993E6}" type="slidenum">
              <a:rPr lang="zh-CN" altLang="en-US" smtClean="0"/>
              <a:pPr/>
              <a:t>‹#›</a:t>
            </a:fld>
            <a:endParaRPr lang="zh-CN" altLang="en-US"/>
          </a:p>
        </p:txBody>
      </p:sp>
    </p:spTree>
    <p:extLst>
      <p:ext uri="{BB962C8B-B14F-4D97-AF65-F5344CB8AC3E}">
        <p14:creationId xmlns:p14="http://schemas.microsoft.com/office/powerpoint/2010/main" xmlns="" val="41206852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726132" y="1763554"/>
            <a:ext cx="6437159" cy="4990624"/>
          </a:xfrm>
        </p:spPr>
        <p:txBody>
          <a:bodyPr/>
          <a:lstStyle>
            <a:lvl1pPr>
              <a:defRPr sz="3300"/>
            </a:lvl1pPr>
            <a:lvl2pPr>
              <a:defRPr sz="2800"/>
            </a:lvl2pPr>
            <a:lvl3pPr>
              <a:defRPr sz="2300"/>
            </a:lvl3pPr>
            <a:lvl4pPr>
              <a:defRPr sz="2100"/>
            </a:lvl4pPr>
            <a:lvl5pPr>
              <a:defRPr sz="2100"/>
            </a:lvl5pPr>
            <a:lvl6pPr>
              <a:defRPr sz="2100"/>
            </a:lvl6pPr>
            <a:lvl7pPr>
              <a:defRPr sz="2100"/>
            </a:lvl7pPr>
            <a:lvl8pPr>
              <a:defRPr sz="2100"/>
            </a:lvl8pPr>
            <a:lvl9pPr>
              <a:defRPr sz="21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7355326" y="1763554"/>
            <a:ext cx="6437159" cy="4990624"/>
          </a:xfrm>
        </p:spPr>
        <p:txBody>
          <a:bodyPr/>
          <a:lstStyle>
            <a:lvl1pPr>
              <a:defRPr sz="3300"/>
            </a:lvl1pPr>
            <a:lvl2pPr>
              <a:defRPr sz="2800"/>
            </a:lvl2pPr>
            <a:lvl3pPr>
              <a:defRPr sz="2300"/>
            </a:lvl3pPr>
            <a:lvl4pPr>
              <a:defRPr sz="2100"/>
            </a:lvl4pPr>
            <a:lvl5pPr>
              <a:defRPr sz="2100"/>
            </a:lvl5pPr>
            <a:lvl6pPr>
              <a:defRPr sz="2100"/>
            </a:lvl6pPr>
            <a:lvl7pPr>
              <a:defRPr sz="2100"/>
            </a:lvl7pPr>
            <a:lvl8pPr>
              <a:defRPr sz="2100"/>
            </a:lvl8pPr>
            <a:lvl9pPr>
              <a:defRPr sz="21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28C937AB-5291-48FC-9075-9F29944D13C7}" type="datetimeFigureOut">
              <a:rPr lang="zh-CN" altLang="en-US" smtClean="0"/>
              <a:pPr/>
              <a:t>2017/10/17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8A3CECD-E187-45A6-BE7A-E277637993E6}" type="slidenum">
              <a:rPr lang="zh-CN" altLang="en-US" smtClean="0"/>
              <a:pPr/>
              <a:t>‹#›</a:t>
            </a:fld>
            <a:endParaRPr lang="zh-CN" altLang="en-US"/>
          </a:p>
        </p:txBody>
      </p:sp>
    </p:spTree>
    <p:extLst>
      <p:ext uri="{BB962C8B-B14F-4D97-AF65-F5344CB8AC3E}">
        <p14:creationId xmlns:p14="http://schemas.microsoft.com/office/powerpoint/2010/main" xmlns="" val="26625775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576104" y="288370"/>
            <a:ext cx="10369868" cy="120015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576104" y="1611869"/>
            <a:ext cx="5090917" cy="671750"/>
          </a:xfrm>
        </p:spPr>
        <p:txBody>
          <a:bodyPr anchor="b"/>
          <a:lstStyle>
            <a:lvl1pPr marL="0" indent="0">
              <a:buNone/>
              <a:defRPr sz="2800" b="1"/>
            </a:lvl1pPr>
            <a:lvl2pPr marL="534924" indent="0">
              <a:buNone/>
              <a:defRPr sz="2300" b="1"/>
            </a:lvl2pPr>
            <a:lvl3pPr marL="1069848" indent="0">
              <a:buNone/>
              <a:defRPr sz="2100" b="1"/>
            </a:lvl3pPr>
            <a:lvl4pPr marL="1604772" indent="0">
              <a:buNone/>
              <a:defRPr sz="1900" b="1"/>
            </a:lvl4pPr>
            <a:lvl5pPr marL="2139696" indent="0">
              <a:buNone/>
              <a:defRPr sz="1900" b="1"/>
            </a:lvl5pPr>
            <a:lvl6pPr marL="2674620" indent="0">
              <a:buNone/>
              <a:defRPr sz="1900" b="1"/>
            </a:lvl6pPr>
            <a:lvl7pPr marL="3209544" indent="0">
              <a:buNone/>
              <a:defRPr sz="1900" b="1"/>
            </a:lvl7pPr>
            <a:lvl8pPr marL="3744468" indent="0">
              <a:buNone/>
              <a:defRPr sz="1900" b="1"/>
            </a:lvl8pPr>
            <a:lvl9pPr marL="4279392" indent="0">
              <a:buNone/>
              <a:defRPr sz="1900" b="1"/>
            </a:lvl9pPr>
          </a:lstStyle>
          <a:p>
            <a:pPr lvl="0"/>
            <a:r>
              <a:rPr lang="zh-CN" altLang="en-US"/>
              <a:t>单击此处编辑母版文本样式</a:t>
            </a:r>
          </a:p>
        </p:txBody>
      </p:sp>
      <p:sp>
        <p:nvSpPr>
          <p:cNvPr id="4" name="内容占位符 3"/>
          <p:cNvSpPr>
            <a:spLocks noGrp="1"/>
          </p:cNvSpPr>
          <p:nvPr>
            <p:ph sz="half" idx="2"/>
          </p:nvPr>
        </p:nvSpPr>
        <p:spPr>
          <a:xfrm>
            <a:off x="576104" y="2283619"/>
            <a:ext cx="5090917" cy="4148852"/>
          </a:xfrm>
        </p:spPr>
        <p:txBody>
          <a:bodyPr/>
          <a:lstStyle>
            <a:lvl1pPr>
              <a:defRPr sz="2800"/>
            </a:lvl1pPr>
            <a:lvl2pPr>
              <a:defRPr sz="2300"/>
            </a:lvl2pPr>
            <a:lvl3pPr>
              <a:defRPr sz="2100"/>
            </a:lvl3pPr>
            <a:lvl4pPr>
              <a:defRPr sz="1900"/>
            </a:lvl4pPr>
            <a:lvl5pPr>
              <a:defRPr sz="1900"/>
            </a:lvl5pPr>
            <a:lvl6pPr>
              <a:defRPr sz="1900"/>
            </a:lvl6pPr>
            <a:lvl7pPr>
              <a:defRPr sz="1900"/>
            </a:lvl7pPr>
            <a:lvl8pPr>
              <a:defRPr sz="1900"/>
            </a:lvl8pPr>
            <a:lvl9pPr>
              <a:defRPr sz="19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5853055" y="1611869"/>
            <a:ext cx="5092917" cy="671750"/>
          </a:xfrm>
        </p:spPr>
        <p:txBody>
          <a:bodyPr anchor="b"/>
          <a:lstStyle>
            <a:lvl1pPr marL="0" indent="0">
              <a:buNone/>
              <a:defRPr sz="2800" b="1"/>
            </a:lvl1pPr>
            <a:lvl2pPr marL="534924" indent="0">
              <a:buNone/>
              <a:defRPr sz="2300" b="1"/>
            </a:lvl2pPr>
            <a:lvl3pPr marL="1069848" indent="0">
              <a:buNone/>
              <a:defRPr sz="2100" b="1"/>
            </a:lvl3pPr>
            <a:lvl4pPr marL="1604772" indent="0">
              <a:buNone/>
              <a:defRPr sz="1900" b="1"/>
            </a:lvl4pPr>
            <a:lvl5pPr marL="2139696" indent="0">
              <a:buNone/>
              <a:defRPr sz="1900" b="1"/>
            </a:lvl5pPr>
            <a:lvl6pPr marL="2674620" indent="0">
              <a:buNone/>
              <a:defRPr sz="1900" b="1"/>
            </a:lvl6pPr>
            <a:lvl7pPr marL="3209544" indent="0">
              <a:buNone/>
              <a:defRPr sz="1900" b="1"/>
            </a:lvl7pPr>
            <a:lvl8pPr marL="3744468" indent="0">
              <a:buNone/>
              <a:defRPr sz="1900" b="1"/>
            </a:lvl8pPr>
            <a:lvl9pPr marL="4279392" indent="0">
              <a:buNone/>
              <a:defRPr sz="1900" b="1"/>
            </a:lvl9pPr>
          </a:lstStyle>
          <a:p>
            <a:pPr lvl="0"/>
            <a:r>
              <a:rPr lang="zh-CN" altLang="en-US"/>
              <a:t>单击此处编辑母版文本样式</a:t>
            </a:r>
          </a:p>
        </p:txBody>
      </p:sp>
      <p:sp>
        <p:nvSpPr>
          <p:cNvPr id="6" name="内容占位符 5"/>
          <p:cNvSpPr>
            <a:spLocks noGrp="1"/>
          </p:cNvSpPr>
          <p:nvPr>
            <p:ph sz="quarter" idx="4"/>
          </p:nvPr>
        </p:nvSpPr>
        <p:spPr>
          <a:xfrm>
            <a:off x="5853055" y="2283619"/>
            <a:ext cx="5092917" cy="4148852"/>
          </a:xfrm>
        </p:spPr>
        <p:txBody>
          <a:bodyPr/>
          <a:lstStyle>
            <a:lvl1pPr>
              <a:defRPr sz="2800"/>
            </a:lvl1pPr>
            <a:lvl2pPr>
              <a:defRPr sz="2300"/>
            </a:lvl2pPr>
            <a:lvl3pPr>
              <a:defRPr sz="2100"/>
            </a:lvl3pPr>
            <a:lvl4pPr>
              <a:defRPr sz="1900"/>
            </a:lvl4pPr>
            <a:lvl5pPr>
              <a:defRPr sz="1900"/>
            </a:lvl5pPr>
            <a:lvl6pPr>
              <a:defRPr sz="1900"/>
            </a:lvl6pPr>
            <a:lvl7pPr>
              <a:defRPr sz="1900"/>
            </a:lvl7pPr>
            <a:lvl8pPr>
              <a:defRPr sz="1900"/>
            </a:lvl8pPr>
            <a:lvl9pPr>
              <a:defRPr sz="19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28C937AB-5291-48FC-9075-9F29944D13C7}" type="datetimeFigureOut">
              <a:rPr lang="zh-CN" altLang="en-US" smtClean="0"/>
              <a:pPr/>
              <a:t>2017/10/17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8A3CECD-E187-45A6-BE7A-E277637993E6}" type="slidenum">
              <a:rPr lang="zh-CN" altLang="en-US" smtClean="0"/>
              <a:pPr/>
              <a:t>‹#›</a:t>
            </a:fld>
            <a:endParaRPr lang="zh-CN" altLang="en-US"/>
          </a:p>
        </p:txBody>
      </p:sp>
    </p:spTree>
    <p:extLst>
      <p:ext uri="{BB962C8B-B14F-4D97-AF65-F5344CB8AC3E}">
        <p14:creationId xmlns:p14="http://schemas.microsoft.com/office/powerpoint/2010/main" xmlns="" val="41871558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28C937AB-5291-48FC-9075-9F29944D13C7}" type="datetimeFigureOut">
              <a:rPr lang="zh-CN" altLang="en-US" smtClean="0"/>
              <a:pPr/>
              <a:t>2017/10/17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8A3CECD-E187-45A6-BE7A-E277637993E6}" type="slidenum">
              <a:rPr lang="zh-CN" altLang="en-US" smtClean="0"/>
              <a:pPr/>
              <a:t>‹#›</a:t>
            </a:fld>
            <a:endParaRPr lang="zh-CN" altLang="en-US"/>
          </a:p>
        </p:txBody>
      </p:sp>
    </p:spTree>
    <p:extLst>
      <p:ext uri="{BB962C8B-B14F-4D97-AF65-F5344CB8AC3E}">
        <p14:creationId xmlns:p14="http://schemas.microsoft.com/office/powerpoint/2010/main" xmlns="" val="35107108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8C937AB-5291-48FC-9075-9F29944D13C7}" type="datetimeFigureOut">
              <a:rPr lang="zh-CN" altLang="en-US" smtClean="0"/>
              <a:pPr/>
              <a:t>2017/10/17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8A3CECD-E187-45A6-BE7A-E277637993E6}" type="slidenum">
              <a:rPr lang="zh-CN" altLang="en-US" smtClean="0"/>
              <a:pPr/>
              <a:t>‹#›</a:t>
            </a:fld>
            <a:endParaRPr lang="zh-CN" altLang="en-US"/>
          </a:p>
        </p:txBody>
      </p:sp>
    </p:spTree>
    <p:extLst>
      <p:ext uri="{BB962C8B-B14F-4D97-AF65-F5344CB8AC3E}">
        <p14:creationId xmlns:p14="http://schemas.microsoft.com/office/powerpoint/2010/main" xmlns="" val="18978323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576105" y="286702"/>
            <a:ext cx="3790683" cy="1220153"/>
          </a:xfrm>
        </p:spPr>
        <p:txBody>
          <a:bodyPr anchor="b"/>
          <a:lstStyle>
            <a:lvl1pPr algn="l">
              <a:defRPr sz="2300" b="1"/>
            </a:lvl1pPr>
          </a:lstStyle>
          <a:p>
            <a:r>
              <a:rPr lang="zh-CN" altLang="en-US"/>
              <a:t>单击此处编辑母版标题样式</a:t>
            </a:r>
          </a:p>
        </p:txBody>
      </p:sp>
      <p:sp>
        <p:nvSpPr>
          <p:cNvPr id="3" name="内容占位符 2"/>
          <p:cNvSpPr>
            <a:spLocks noGrp="1"/>
          </p:cNvSpPr>
          <p:nvPr>
            <p:ph idx="1"/>
          </p:nvPr>
        </p:nvSpPr>
        <p:spPr>
          <a:xfrm>
            <a:off x="4504811" y="286703"/>
            <a:ext cx="6441160" cy="6145769"/>
          </a:xfrm>
        </p:spPr>
        <p:txBody>
          <a:bodyPr/>
          <a:lstStyle>
            <a:lvl1pPr>
              <a:defRPr sz="3700"/>
            </a:lvl1pPr>
            <a:lvl2pPr>
              <a:defRPr sz="3300"/>
            </a:lvl2pPr>
            <a:lvl3pPr>
              <a:defRPr sz="2800"/>
            </a:lvl3pPr>
            <a:lvl4pPr>
              <a:defRPr sz="2300"/>
            </a:lvl4pPr>
            <a:lvl5pPr>
              <a:defRPr sz="2300"/>
            </a:lvl5pPr>
            <a:lvl6pPr>
              <a:defRPr sz="2300"/>
            </a:lvl6pPr>
            <a:lvl7pPr>
              <a:defRPr sz="2300"/>
            </a:lvl7pPr>
            <a:lvl8pPr>
              <a:defRPr sz="2300"/>
            </a:lvl8pPr>
            <a:lvl9pPr>
              <a:defRPr sz="23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576105" y="1506856"/>
            <a:ext cx="3790683" cy="4925616"/>
          </a:xfrm>
        </p:spPr>
        <p:txBody>
          <a:bodyPr/>
          <a:lstStyle>
            <a:lvl1pPr marL="0" indent="0">
              <a:buNone/>
              <a:defRPr sz="1600"/>
            </a:lvl1pPr>
            <a:lvl2pPr marL="534924" indent="0">
              <a:buNone/>
              <a:defRPr sz="1400"/>
            </a:lvl2pPr>
            <a:lvl3pPr marL="1069848" indent="0">
              <a:buNone/>
              <a:defRPr sz="1200"/>
            </a:lvl3pPr>
            <a:lvl4pPr marL="1604772" indent="0">
              <a:buNone/>
              <a:defRPr sz="1100"/>
            </a:lvl4pPr>
            <a:lvl5pPr marL="2139696" indent="0">
              <a:buNone/>
              <a:defRPr sz="1100"/>
            </a:lvl5pPr>
            <a:lvl6pPr marL="2674620" indent="0">
              <a:buNone/>
              <a:defRPr sz="1100"/>
            </a:lvl6pPr>
            <a:lvl7pPr marL="3209544" indent="0">
              <a:buNone/>
              <a:defRPr sz="1100"/>
            </a:lvl7pPr>
            <a:lvl8pPr marL="3744468" indent="0">
              <a:buNone/>
              <a:defRPr sz="1100"/>
            </a:lvl8pPr>
            <a:lvl9pPr marL="4279392" indent="0">
              <a:buNone/>
              <a:defRPr sz="11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28C937AB-5291-48FC-9075-9F29944D13C7}" type="datetimeFigureOut">
              <a:rPr lang="zh-CN" altLang="en-US" smtClean="0"/>
              <a:pPr/>
              <a:t>2017/10/17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8A3CECD-E187-45A6-BE7A-E277637993E6}" type="slidenum">
              <a:rPr lang="zh-CN" altLang="en-US" smtClean="0"/>
              <a:pPr/>
              <a:t>‹#›</a:t>
            </a:fld>
            <a:endParaRPr lang="zh-CN" altLang="en-US"/>
          </a:p>
        </p:txBody>
      </p:sp>
    </p:spTree>
    <p:extLst>
      <p:ext uri="{BB962C8B-B14F-4D97-AF65-F5344CB8AC3E}">
        <p14:creationId xmlns:p14="http://schemas.microsoft.com/office/powerpoint/2010/main" xmlns="" val="3611167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258407" y="5040630"/>
            <a:ext cx="6913245" cy="595075"/>
          </a:xfrm>
        </p:spPr>
        <p:txBody>
          <a:bodyPr anchor="b"/>
          <a:lstStyle>
            <a:lvl1pPr algn="l">
              <a:defRPr sz="2300" b="1"/>
            </a:lvl1pPr>
          </a:lstStyle>
          <a:p>
            <a:r>
              <a:rPr lang="zh-CN" altLang="en-US"/>
              <a:t>单击此处编辑母版标题样式</a:t>
            </a:r>
          </a:p>
        </p:txBody>
      </p:sp>
      <p:sp>
        <p:nvSpPr>
          <p:cNvPr id="3" name="图片占位符 2"/>
          <p:cNvSpPr>
            <a:spLocks noGrp="1"/>
          </p:cNvSpPr>
          <p:nvPr>
            <p:ph type="pic" idx="1"/>
          </p:nvPr>
        </p:nvSpPr>
        <p:spPr>
          <a:xfrm>
            <a:off x="2258407" y="643414"/>
            <a:ext cx="6913245" cy="4320540"/>
          </a:xfrm>
        </p:spPr>
        <p:txBody>
          <a:bodyPr/>
          <a:lstStyle>
            <a:lvl1pPr marL="0" indent="0">
              <a:buNone/>
              <a:defRPr sz="3700"/>
            </a:lvl1pPr>
            <a:lvl2pPr marL="534924" indent="0">
              <a:buNone/>
              <a:defRPr sz="3300"/>
            </a:lvl2pPr>
            <a:lvl3pPr marL="1069848" indent="0">
              <a:buNone/>
              <a:defRPr sz="2800"/>
            </a:lvl3pPr>
            <a:lvl4pPr marL="1604772" indent="0">
              <a:buNone/>
              <a:defRPr sz="2300"/>
            </a:lvl4pPr>
            <a:lvl5pPr marL="2139696" indent="0">
              <a:buNone/>
              <a:defRPr sz="2300"/>
            </a:lvl5pPr>
            <a:lvl6pPr marL="2674620" indent="0">
              <a:buNone/>
              <a:defRPr sz="2300"/>
            </a:lvl6pPr>
            <a:lvl7pPr marL="3209544" indent="0">
              <a:buNone/>
              <a:defRPr sz="2300"/>
            </a:lvl7pPr>
            <a:lvl8pPr marL="3744468" indent="0">
              <a:buNone/>
              <a:defRPr sz="2300"/>
            </a:lvl8pPr>
            <a:lvl9pPr marL="4279392" indent="0">
              <a:buNone/>
              <a:defRPr sz="2300"/>
            </a:lvl9pPr>
          </a:lstStyle>
          <a:p>
            <a:endParaRPr lang="zh-CN" altLang="en-US"/>
          </a:p>
        </p:txBody>
      </p:sp>
      <p:sp>
        <p:nvSpPr>
          <p:cNvPr id="4" name="文本占位符 3"/>
          <p:cNvSpPr>
            <a:spLocks noGrp="1"/>
          </p:cNvSpPr>
          <p:nvPr>
            <p:ph type="body" sz="half" idx="2"/>
          </p:nvPr>
        </p:nvSpPr>
        <p:spPr>
          <a:xfrm>
            <a:off x="2258407" y="5635705"/>
            <a:ext cx="6913245" cy="845105"/>
          </a:xfrm>
        </p:spPr>
        <p:txBody>
          <a:bodyPr/>
          <a:lstStyle>
            <a:lvl1pPr marL="0" indent="0">
              <a:buNone/>
              <a:defRPr sz="1600"/>
            </a:lvl1pPr>
            <a:lvl2pPr marL="534924" indent="0">
              <a:buNone/>
              <a:defRPr sz="1400"/>
            </a:lvl2pPr>
            <a:lvl3pPr marL="1069848" indent="0">
              <a:buNone/>
              <a:defRPr sz="1200"/>
            </a:lvl3pPr>
            <a:lvl4pPr marL="1604772" indent="0">
              <a:buNone/>
              <a:defRPr sz="1100"/>
            </a:lvl4pPr>
            <a:lvl5pPr marL="2139696" indent="0">
              <a:buNone/>
              <a:defRPr sz="1100"/>
            </a:lvl5pPr>
            <a:lvl6pPr marL="2674620" indent="0">
              <a:buNone/>
              <a:defRPr sz="1100"/>
            </a:lvl6pPr>
            <a:lvl7pPr marL="3209544" indent="0">
              <a:buNone/>
              <a:defRPr sz="1100"/>
            </a:lvl7pPr>
            <a:lvl8pPr marL="3744468" indent="0">
              <a:buNone/>
              <a:defRPr sz="1100"/>
            </a:lvl8pPr>
            <a:lvl9pPr marL="4279392" indent="0">
              <a:buNone/>
              <a:defRPr sz="11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28C937AB-5291-48FC-9075-9F29944D13C7}" type="datetimeFigureOut">
              <a:rPr lang="zh-CN" altLang="en-US" smtClean="0"/>
              <a:pPr/>
              <a:t>2017/10/17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8A3CECD-E187-45A6-BE7A-E277637993E6}" type="slidenum">
              <a:rPr lang="zh-CN" altLang="en-US" smtClean="0"/>
              <a:pPr/>
              <a:t>‹#›</a:t>
            </a:fld>
            <a:endParaRPr lang="zh-CN" altLang="en-US"/>
          </a:p>
        </p:txBody>
      </p:sp>
    </p:spTree>
    <p:extLst>
      <p:ext uri="{BB962C8B-B14F-4D97-AF65-F5344CB8AC3E}">
        <p14:creationId xmlns:p14="http://schemas.microsoft.com/office/powerpoint/2010/main" xmlns="" val="34220767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576104" y="288370"/>
            <a:ext cx="10369868" cy="1200150"/>
          </a:xfrm>
          <a:prstGeom prst="rect">
            <a:avLst/>
          </a:prstGeom>
        </p:spPr>
        <p:txBody>
          <a:bodyPr vert="horz" lIns="106985" tIns="53492" rIns="106985" bIns="53492" rtlCol="0" anchor="ctr">
            <a:normAutofit/>
          </a:bodyPr>
          <a:lstStyle/>
          <a:p>
            <a:r>
              <a:rPr lang="zh-CN" altLang="en-US"/>
              <a:t>单击此处编辑母版标题样式</a:t>
            </a:r>
          </a:p>
        </p:txBody>
      </p:sp>
      <p:sp>
        <p:nvSpPr>
          <p:cNvPr id="3" name="文本占位符 2"/>
          <p:cNvSpPr>
            <a:spLocks noGrp="1"/>
          </p:cNvSpPr>
          <p:nvPr>
            <p:ph type="body" idx="1"/>
          </p:nvPr>
        </p:nvSpPr>
        <p:spPr>
          <a:xfrm>
            <a:off x="576104" y="1680211"/>
            <a:ext cx="10369868" cy="4752261"/>
          </a:xfrm>
          <a:prstGeom prst="rect">
            <a:avLst/>
          </a:prstGeom>
        </p:spPr>
        <p:txBody>
          <a:bodyPr vert="horz" lIns="106985" tIns="53492" rIns="106985" bIns="53492"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576104" y="6674168"/>
            <a:ext cx="2688484" cy="383381"/>
          </a:xfrm>
          <a:prstGeom prst="rect">
            <a:avLst/>
          </a:prstGeom>
        </p:spPr>
        <p:txBody>
          <a:bodyPr vert="horz" lIns="106985" tIns="53492" rIns="106985" bIns="53492" rtlCol="0" anchor="ctr"/>
          <a:lstStyle>
            <a:lvl1pPr algn="l">
              <a:defRPr sz="1400">
                <a:solidFill>
                  <a:schemeClr val="tx1">
                    <a:tint val="75000"/>
                  </a:schemeClr>
                </a:solidFill>
              </a:defRPr>
            </a:lvl1pPr>
          </a:lstStyle>
          <a:p>
            <a:fld id="{28C937AB-5291-48FC-9075-9F29944D13C7}" type="datetimeFigureOut">
              <a:rPr lang="zh-CN" altLang="en-US" smtClean="0"/>
              <a:pPr/>
              <a:t>2017/10/17</a:t>
            </a:fld>
            <a:endParaRPr lang="zh-CN" altLang="en-US"/>
          </a:p>
        </p:txBody>
      </p:sp>
      <p:sp>
        <p:nvSpPr>
          <p:cNvPr id="5" name="页脚占位符 4"/>
          <p:cNvSpPr>
            <a:spLocks noGrp="1"/>
          </p:cNvSpPr>
          <p:nvPr>
            <p:ph type="ftr" sz="quarter" idx="3"/>
          </p:nvPr>
        </p:nvSpPr>
        <p:spPr>
          <a:xfrm>
            <a:off x="3936709" y="6674168"/>
            <a:ext cx="3648657" cy="383381"/>
          </a:xfrm>
          <a:prstGeom prst="rect">
            <a:avLst/>
          </a:prstGeom>
        </p:spPr>
        <p:txBody>
          <a:bodyPr vert="horz" lIns="106985" tIns="53492" rIns="106985" bIns="53492" rtlCol="0" anchor="ctr"/>
          <a:lstStyle>
            <a:lvl1pPr algn="ctr">
              <a:defRPr sz="14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257487" y="6674168"/>
            <a:ext cx="2688484" cy="383381"/>
          </a:xfrm>
          <a:prstGeom prst="rect">
            <a:avLst/>
          </a:prstGeom>
        </p:spPr>
        <p:txBody>
          <a:bodyPr vert="horz" lIns="106985" tIns="53492" rIns="106985" bIns="53492" rtlCol="0" anchor="ctr"/>
          <a:lstStyle>
            <a:lvl1pPr algn="r">
              <a:defRPr sz="1400">
                <a:solidFill>
                  <a:schemeClr val="tx1">
                    <a:tint val="75000"/>
                  </a:schemeClr>
                </a:solidFill>
              </a:defRPr>
            </a:lvl1pPr>
          </a:lstStyle>
          <a:p>
            <a:fld id="{78A3CECD-E187-45A6-BE7A-E277637993E6}" type="slidenum">
              <a:rPr lang="zh-CN" altLang="en-US" smtClean="0"/>
              <a:pPr/>
              <a:t>‹#›</a:t>
            </a:fld>
            <a:endParaRPr lang="zh-CN" altLang="en-US"/>
          </a:p>
        </p:txBody>
      </p:sp>
    </p:spTree>
    <p:extLst>
      <p:ext uri="{BB962C8B-B14F-4D97-AF65-F5344CB8AC3E}">
        <p14:creationId xmlns:p14="http://schemas.microsoft.com/office/powerpoint/2010/main" xmlns="" val="228960246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1069848" rtl="0" eaLnBrk="1" latinLnBrk="0" hangingPunct="1">
        <a:spcBef>
          <a:spcPct val="0"/>
        </a:spcBef>
        <a:buNone/>
        <a:defRPr sz="5100" kern="1200">
          <a:solidFill>
            <a:schemeClr val="tx1"/>
          </a:solidFill>
          <a:latin typeface="+mj-lt"/>
          <a:ea typeface="+mj-ea"/>
          <a:cs typeface="+mj-cs"/>
        </a:defRPr>
      </a:lvl1pPr>
    </p:titleStyle>
    <p:bodyStyle>
      <a:lvl1pPr marL="401193" indent="-401193" algn="l" defTabSz="1069848" rtl="0" eaLnBrk="1" latinLnBrk="0" hangingPunct="1">
        <a:spcBef>
          <a:spcPct val="20000"/>
        </a:spcBef>
        <a:buFont typeface="Arial" pitchFamily="34" charset="0"/>
        <a:buChar char="•"/>
        <a:defRPr sz="3700" kern="1200">
          <a:solidFill>
            <a:schemeClr val="tx1"/>
          </a:solidFill>
          <a:latin typeface="+mn-lt"/>
          <a:ea typeface="+mn-ea"/>
          <a:cs typeface="+mn-cs"/>
        </a:defRPr>
      </a:lvl1pPr>
      <a:lvl2pPr marL="869252" indent="-334328" algn="l" defTabSz="1069848" rtl="0" eaLnBrk="1" latinLnBrk="0" hangingPunct="1">
        <a:spcBef>
          <a:spcPct val="20000"/>
        </a:spcBef>
        <a:buFont typeface="Arial" pitchFamily="34" charset="0"/>
        <a:buChar char="–"/>
        <a:defRPr sz="3300" kern="1200">
          <a:solidFill>
            <a:schemeClr val="tx1"/>
          </a:solidFill>
          <a:latin typeface="+mn-lt"/>
          <a:ea typeface="+mn-ea"/>
          <a:cs typeface="+mn-cs"/>
        </a:defRPr>
      </a:lvl2pPr>
      <a:lvl3pPr marL="1337310" indent="-267462" algn="l" defTabSz="1069848" rtl="0" eaLnBrk="1" latinLnBrk="0" hangingPunct="1">
        <a:spcBef>
          <a:spcPct val="20000"/>
        </a:spcBef>
        <a:buFont typeface="Arial" pitchFamily="34" charset="0"/>
        <a:buChar char="•"/>
        <a:defRPr sz="2800" kern="1200">
          <a:solidFill>
            <a:schemeClr val="tx1"/>
          </a:solidFill>
          <a:latin typeface="+mn-lt"/>
          <a:ea typeface="+mn-ea"/>
          <a:cs typeface="+mn-cs"/>
        </a:defRPr>
      </a:lvl3pPr>
      <a:lvl4pPr marL="1872234" indent="-267462" algn="l" defTabSz="1069848" rtl="0" eaLnBrk="1" latinLnBrk="0" hangingPunct="1">
        <a:spcBef>
          <a:spcPct val="20000"/>
        </a:spcBef>
        <a:buFont typeface="Arial" pitchFamily="34" charset="0"/>
        <a:buChar char="–"/>
        <a:defRPr sz="2300" kern="1200">
          <a:solidFill>
            <a:schemeClr val="tx1"/>
          </a:solidFill>
          <a:latin typeface="+mn-lt"/>
          <a:ea typeface="+mn-ea"/>
          <a:cs typeface="+mn-cs"/>
        </a:defRPr>
      </a:lvl4pPr>
      <a:lvl5pPr marL="2407158" indent="-267462" algn="l" defTabSz="1069848" rtl="0" eaLnBrk="1" latinLnBrk="0" hangingPunct="1">
        <a:spcBef>
          <a:spcPct val="20000"/>
        </a:spcBef>
        <a:buFont typeface="Arial" pitchFamily="34" charset="0"/>
        <a:buChar char="»"/>
        <a:defRPr sz="2300" kern="1200">
          <a:solidFill>
            <a:schemeClr val="tx1"/>
          </a:solidFill>
          <a:latin typeface="+mn-lt"/>
          <a:ea typeface="+mn-ea"/>
          <a:cs typeface="+mn-cs"/>
        </a:defRPr>
      </a:lvl5pPr>
      <a:lvl6pPr marL="2942082" indent="-267462" algn="l" defTabSz="1069848" rtl="0" eaLnBrk="1" latinLnBrk="0" hangingPunct="1">
        <a:spcBef>
          <a:spcPct val="20000"/>
        </a:spcBef>
        <a:buFont typeface="Arial" pitchFamily="34" charset="0"/>
        <a:buChar char="•"/>
        <a:defRPr sz="2300" kern="1200">
          <a:solidFill>
            <a:schemeClr val="tx1"/>
          </a:solidFill>
          <a:latin typeface="+mn-lt"/>
          <a:ea typeface="+mn-ea"/>
          <a:cs typeface="+mn-cs"/>
        </a:defRPr>
      </a:lvl6pPr>
      <a:lvl7pPr marL="3477006" indent="-267462" algn="l" defTabSz="1069848" rtl="0" eaLnBrk="1" latinLnBrk="0" hangingPunct="1">
        <a:spcBef>
          <a:spcPct val="20000"/>
        </a:spcBef>
        <a:buFont typeface="Arial" pitchFamily="34" charset="0"/>
        <a:buChar char="•"/>
        <a:defRPr sz="2300" kern="1200">
          <a:solidFill>
            <a:schemeClr val="tx1"/>
          </a:solidFill>
          <a:latin typeface="+mn-lt"/>
          <a:ea typeface="+mn-ea"/>
          <a:cs typeface="+mn-cs"/>
        </a:defRPr>
      </a:lvl7pPr>
      <a:lvl8pPr marL="4011930" indent="-267462" algn="l" defTabSz="1069848" rtl="0" eaLnBrk="1" latinLnBrk="0" hangingPunct="1">
        <a:spcBef>
          <a:spcPct val="20000"/>
        </a:spcBef>
        <a:buFont typeface="Arial" pitchFamily="34" charset="0"/>
        <a:buChar char="•"/>
        <a:defRPr sz="2300" kern="1200">
          <a:solidFill>
            <a:schemeClr val="tx1"/>
          </a:solidFill>
          <a:latin typeface="+mn-lt"/>
          <a:ea typeface="+mn-ea"/>
          <a:cs typeface="+mn-cs"/>
        </a:defRPr>
      </a:lvl8pPr>
      <a:lvl9pPr marL="4546854" indent="-267462" algn="l" defTabSz="1069848" rtl="0" eaLnBrk="1" latinLnBrk="0" hangingPunct="1">
        <a:spcBef>
          <a:spcPct val="20000"/>
        </a:spcBef>
        <a:buFont typeface="Arial" pitchFamily="34" charset="0"/>
        <a:buChar char="•"/>
        <a:defRPr sz="2300" kern="1200">
          <a:solidFill>
            <a:schemeClr val="tx1"/>
          </a:solidFill>
          <a:latin typeface="+mn-lt"/>
          <a:ea typeface="+mn-ea"/>
          <a:cs typeface="+mn-cs"/>
        </a:defRPr>
      </a:lvl9pPr>
    </p:bodyStyle>
    <p:otherStyle>
      <a:defPPr>
        <a:defRPr lang="zh-CN"/>
      </a:defPPr>
      <a:lvl1pPr marL="0" algn="l" defTabSz="1069848" rtl="0" eaLnBrk="1" latinLnBrk="0" hangingPunct="1">
        <a:defRPr sz="2100" kern="1200">
          <a:solidFill>
            <a:schemeClr val="tx1"/>
          </a:solidFill>
          <a:latin typeface="+mn-lt"/>
          <a:ea typeface="+mn-ea"/>
          <a:cs typeface="+mn-cs"/>
        </a:defRPr>
      </a:lvl1pPr>
      <a:lvl2pPr marL="534924" algn="l" defTabSz="1069848" rtl="0" eaLnBrk="1" latinLnBrk="0" hangingPunct="1">
        <a:defRPr sz="2100" kern="1200">
          <a:solidFill>
            <a:schemeClr val="tx1"/>
          </a:solidFill>
          <a:latin typeface="+mn-lt"/>
          <a:ea typeface="+mn-ea"/>
          <a:cs typeface="+mn-cs"/>
        </a:defRPr>
      </a:lvl2pPr>
      <a:lvl3pPr marL="1069848" algn="l" defTabSz="1069848" rtl="0" eaLnBrk="1" latinLnBrk="0" hangingPunct="1">
        <a:defRPr sz="2100" kern="1200">
          <a:solidFill>
            <a:schemeClr val="tx1"/>
          </a:solidFill>
          <a:latin typeface="+mn-lt"/>
          <a:ea typeface="+mn-ea"/>
          <a:cs typeface="+mn-cs"/>
        </a:defRPr>
      </a:lvl3pPr>
      <a:lvl4pPr marL="1604772" algn="l" defTabSz="1069848" rtl="0" eaLnBrk="1" latinLnBrk="0" hangingPunct="1">
        <a:defRPr sz="2100" kern="1200">
          <a:solidFill>
            <a:schemeClr val="tx1"/>
          </a:solidFill>
          <a:latin typeface="+mn-lt"/>
          <a:ea typeface="+mn-ea"/>
          <a:cs typeface="+mn-cs"/>
        </a:defRPr>
      </a:lvl4pPr>
      <a:lvl5pPr marL="2139696" algn="l" defTabSz="1069848" rtl="0" eaLnBrk="1" latinLnBrk="0" hangingPunct="1">
        <a:defRPr sz="2100" kern="1200">
          <a:solidFill>
            <a:schemeClr val="tx1"/>
          </a:solidFill>
          <a:latin typeface="+mn-lt"/>
          <a:ea typeface="+mn-ea"/>
          <a:cs typeface="+mn-cs"/>
        </a:defRPr>
      </a:lvl5pPr>
      <a:lvl6pPr marL="2674620" algn="l" defTabSz="1069848" rtl="0" eaLnBrk="1" latinLnBrk="0" hangingPunct="1">
        <a:defRPr sz="2100" kern="1200">
          <a:solidFill>
            <a:schemeClr val="tx1"/>
          </a:solidFill>
          <a:latin typeface="+mn-lt"/>
          <a:ea typeface="+mn-ea"/>
          <a:cs typeface="+mn-cs"/>
        </a:defRPr>
      </a:lvl6pPr>
      <a:lvl7pPr marL="3209544" algn="l" defTabSz="1069848" rtl="0" eaLnBrk="1" latinLnBrk="0" hangingPunct="1">
        <a:defRPr sz="2100" kern="1200">
          <a:solidFill>
            <a:schemeClr val="tx1"/>
          </a:solidFill>
          <a:latin typeface="+mn-lt"/>
          <a:ea typeface="+mn-ea"/>
          <a:cs typeface="+mn-cs"/>
        </a:defRPr>
      </a:lvl7pPr>
      <a:lvl8pPr marL="3744468" algn="l" defTabSz="1069848" rtl="0" eaLnBrk="1" latinLnBrk="0" hangingPunct="1">
        <a:defRPr sz="2100" kern="1200">
          <a:solidFill>
            <a:schemeClr val="tx1"/>
          </a:solidFill>
          <a:latin typeface="+mn-lt"/>
          <a:ea typeface="+mn-ea"/>
          <a:cs typeface="+mn-cs"/>
        </a:defRPr>
      </a:lvl8pPr>
      <a:lvl9pPr marL="4279392" algn="l" defTabSz="1069848" rtl="0" eaLnBrk="1" latinLnBrk="0" hangingPunct="1">
        <a:defRPr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8" Type="http://schemas.openxmlformats.org/officeDocument/2006/relationships/image" Target="../media/image30.jpeg"/><Relationship Id="rId3" Type="http://schemas.openxmlformats.org/officeDocument/2006/relationships/image" Target="../media/image24.jpeg"/><Relationship Id="rId7" Type="http://schemas.openxmlformats.org/officeDocument/2006/relationships/image" Target="../media/image28.png"/><Relationship Id="rId2" Type="http://schemas.openxmlformats.org/officeDocument/2006/relationships/image" Target="../media/image23.png"/><Relationship Id="rId1" Type="http://schemas.openxmlformats.org/officeDocument/2006/relationships/slideLayout" Target="../slideLayouts/slideLayout7.xml"/><Relationship Id="rId6" Type="http://schemas.openxmlformats.org/officeDocument/2006/relationships/image" Target="../media/image27.gif"/><Relationship Id="rId5" Type="http://schemas.openxmlformats.org/officeDocument/2006/relationships/image" Target="../media/image26.png"/><Relationship Id="rId4" Type="http://schemas.openxmlformats.org/officeDocument/2006/relationships/image" Target="../media/image25.jpeg"/></Relationships>
</file>

<file path=ppt/slides/_rels/slide11.xml.rels><?xml version="1.0" encoding="UTF-8" standalone="yes"?>
<Relationships xmlns="http://schemas.openxmlformats.org/package/2006/relationships"><Relationship Id="rId8" Type="http://schemas.openxmlformats.org/officeDocument/2006/relationships/image" Target="../media/image41.jpeg"/><Relationship Id="rId3" Type="http://schemas.openxmlformats.org/officeDocument/2006/relationships/image" Target="../media/image24.jpeg"/><Relationship Id="rId7" Type="http://schemas.openxmlformats.org/officeDocument/2006/relationships/image" Target="../media/image28.png"/><Relationship Id="rId2" Type="http://schemas.openxmlformats.org/officeDocument/2006/relationships/image" Target="../media/image23.png"/><Relationship Id="rId1" Type="http://schemas.openxmlformats.org/officeDocument/2006/relationships/slideLayout" Target="../slideLayouts/slideLayout7.xml"/><Relationship Id="rId6" Type="http://schemas.openxmlformats.org/officeDocument/2006/relationships/image" Target="../media/image27.gif"/><Relationship Id="rId5" Type="http://schemas.openxmlformats.org/officeDocument/2006/relationships/image" Target="../media/image26.png"/><Relationship Id="rId4" Type="http://schemas.openxmlformats.org/officeDocument/2006/relationships/image" Target="../media/image25.jpeg"/><Relationship Id="rId9" Type="http://schemas.openxmlformats.org/officeDocument/2006/relationships/image" Target="../media/image42.jpeg"/></Relationships>
</file>

<file path=ppt/slides/_rels/slide12.xml.rels><?xml version="1.0" encoding="UTF-8" standalone="yes"?>
<Relationships xmlns="http://schemas.openxmlformats.org/package/2006/relationships"><Relationship Id="rId8" Type="http://schemas.openxmlformats.org/officeDocument/2006/relationships/image" Target="../media/image43.jpeg"/><Relationship Id="rId3" Type="http://schemas.openxmlformats.org/officeDocument/2006/relationships/image" Target="../media/image24.jpeg"/><Relationship Id="rId7" Type="http://schemas.openxmlformats.org/officeDocument/2006/relationships/image" Target="../media/image28.png"/><Relationship Id="rId2" Type="http://schemas.openxmlformats.org/officeDocument/2006/relationships/image" Target="../media/image23.png"/><Relationship Id="rId1" Type="http://schemas.openxmlformats.org/officeDocument/2006/relationships/slideLayout" Target="../slideLayouts/slideLayout7.xml"/><Relationship Id="rId6" Type="http://schemas.openxmlformats.org/officeDocument/2006/relationships/image" Target="../media/image27.gif"/><Relationship Id="rId5" Type="http://schemas.openxmlformats.org/officeDocument/2006/relationships/image" Target="../media/image26.png"/><Relationship Id="rId10" Type="http://schemas.openxmlformats.org/officeDocument/2006/relationships/image" Target="../media/image45.jpeg"/><Relationship Id="rId4" Type="http://schemas.openxmlformats.org/officeDocument/2006/relationships/image" Target="../media/image25.jpeg"/><Relationship Id="rId9" Type="http://schemas.openxmlformats.org/officeDocument/2006/relationships/image" Target="../media/image44.jpeg"/></Relationships>
</file>

<file path=ppt/slides/_rels/slide13.xml.rels><?xml version="1.0" encoding="UTF-8" standalone="yes"?>
<Relationships xmlns="http://schemas.openxmlformats.org/package/2006/relationships"><Relationship Id="rId8" Type="http://schemas.openxmlformats.org/officeDocument/2006/relationships/image" Target="../media/image17.jpeg"/><Relationship Id="rId3" Type="http://schemas.openxmlformats.org/officeDocument/2006/relationships/image" Target="../media/image24.jpeg"/><Relationship Id="rId7" Type="http://schemas.openxmlformats.org/officeDocument/2006/relationships/image" Target="../media/image28.png"/><Relationship Id="rId2" Type="http://schemas.openxmlformats.org/officeDocument/2006/relationships/image" Target="../media/image23.png"/><Relationship Id="rId1" Type="http://schemas.openxmlformats.org/officeDocument/2006/relationships/slideLayout" Target="../slideLayouts/slideLayout7.xml"/><Relationship Id="rId6" Type="http://schemas.openxmlformats.org/officeDocument/2006/relationships/image" Target="../media/image27.gif"/><Relationship Id="rId11" Type="http://schemas.openxmlformats.org/officeDocument/2006/relationships/image" Target="../media/image48.jpeg"/><Relationship Id="rId5" Type="http://schemas.openxmlformats.org/officeDocument/2006/relationships/image" Target="../media/image26.png"/><Relationship Id="rId10" Type="http://schemas.openxmlformats.org/officeDocument/2006/relationships/image" Target="../media/image47.jpeg"/><Relationship Id="rId4" Type="http://schemas.openxmlformats.org/officeDocument/2006/relationships/image" Target="../media/image25.jpeg"/><Relationship Id="rId9" Type="http://schemas.openxmlformats.org/officeDocument/2006/relationships/image" Target="../media/image46.jpeg"/></Relationships>
</file>

<file path=ppt/slides/_rels/slide14.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25.jpeg"/><Relationship Id="rId7" Type="http://schemas.openxmlformats.org/officeDocument/2006/relationships/slide" Target="slide19.xml"/><Relationship Id="rId2" Type="http://schemas.openxmlformats.org/officeDocument/2006/relationships/image" Target="../media/image24.jpeg"/><Relationship Id="rId1" Type="http://schemas.openxmlformats.org/officeDocument/2006/relationships/slideLayout" Target="../slideLayouts/slideLayout7.xml"/><Relationship Id="rId6" Type="http://schemas.openxmlformats.org/officeDocument/2006/relationships/image" Target="../media/image28.png"/><Relationship Id="rId5" Type="http://schemas.openxmlformats.org/officeDocument/2006/relationships/image" Target="../media/image27.gif"/><Relationship Id="rId10" Type="http://schemas.openxmlformats.org/officeDocument/2006/relationships/image" Target="../media/image50.jpeg"/><Relationship Id="rId4" Type="http://schemas.openxmlformats.org/officeDocument/2006/relationships/image" Target="../media/image26.png"/><Relationship Id="rId9" Type="http://schemas.openxmlformats.org/officeDocument/2006/relationships/image" Target="../media/image49.jpeg"/></Relationships>
</file>

<file path=ppt/slides/_rels/slide15.xml.rels><?xml version="1.0" encoding="UTF-8" standalone="yes"?>
<Relationships xmlns="http://schemas.openxmlformats.org/package/2006/relationships"><Relationship Id="rId8" Type="http://schemas.openxmlformats.org/officeDocument/2006/relationships/image" Target="../media/image28.png"/><Relationship Id="rId13" Type="http://schemas.openxmlformats.org/officeDocument/2006/relationships/image" Target="../media/image56.jpeg"/><Relationship Id="rId3" Type="http://schemas.openxmlformats.org/officeDocument/2006/relationships/image" Target="../media/image23.png"/><Relationship Id="rId7" Type="http://schemas.openxmlformats.org/officeDocument/2006/relationships/image" Target="../media/image27.gif"/><Relationship Id="rId12" Type="http://schemas.openxmlformats.org/officeDocument/2006/relationships/image" Target="../media/image55.jpeg"/><Relationship Id="rId2" Type="http://schemas.openxmlformats.org/officeDocument/2006/relationships/image" Target="../media/image51.jpeg"/><Relationship Id="rId1" Type="http://schemas.openxmlformats.org/officeDocument/2006/relationships/slideLayout" Target="../slideLayouts/slideLayout7.xml"/><Relationship Id="rId6" Type="http://schemas.openxmlformats.org/officeDocument/2006/relationships/image" Target="../media/image26.png"/><Relationship Id="rId11" Type="http://schemas.openxmlformats.org/officeDocument/2006/relationships/image" Target="../media/image54.jpeg"/><Relationship Id="rId5" Type="http://schemas.openxmlformats.org/officeDocument/2006/relationships/image" Target="../media/image25.jpeg"/><Relationship Id="rId10" Type="http://schemas.openxmlformats.org/officeDocument/2006/relationships/image" Target="../media/image53.jpeg"/><Relationship Id="rId4" Type="http://schemas.openxmlformats.org/officeDocument/2006/relationships/image" Target="../media/image24.jpeg"/><Relationship Id="rId9" Type="http://schemas.openxmlformats.org/officeDocument/2006/relationships/image" Target="../media/image52.jpeg"/><Relationship Id="rId14" Type="http://schemas.openxmlformats.org/officeDocument/2006/relationships/image" Target="../media/image57.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5.jpeg"/><Relationship Id="rId7" Type="http://schemas.openxmlformats.org/officeDocument/2006/relationships/image" Target="../media/image58.jpeg"/><Relationship Id="rId2" Type="http://schemas.openxmlformats.org/officeDocument/2006/relationships/image" Target="../media/image24.jpeg"/><Relationship Id="rId1" Type="http://schemas.openxmlformats.org/officeDocument/2006/relationships/slideLayout" Target="../slideLayouts/slideLayout7.xml"/><Relationship Id="rId6" Type="http://schemas.openxmlformats.org/officeDocument/2006/relationships/image" Target="../media/image28.png"/><Relationship Id="rId5" Type="http://schemas.openxmlformats.org/officeDocument/2006/relationships/image" Target="../media/image27.gif"/><Relationship Id="rId4" Type="http://schemas.openxmlformats.org/officeDocument/2006/relationships/image" Target="../media/image26.png"/></Relationships>
</file>

<file path=ppt/slides/_rels/slide18.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8" Type="http://schemas.openxmlformats.org/officeDocument/2006/relationships/image" Target="../media/image61.jpeg"/><Relationship Id="rId3" Type="http://schemas.openxmlformats.org/officeDocument/2006/relationships/image" Target="../media/image25.jpeg"/><Relationship Id="rId7" Type="http://schemas.openxmlformats.org/officeDocument/2006/relationships/slide" Target="slide20.xml"/><Relationship Id="rId2" Type="http://schemas.openxmlformats.org/officeDocument/2006/relationships/image" Target="../media/image24.jpeg"/><Relationship Id="rId1" Type="http://schemas.openxmlformats.org/officeDocument/2006/relationships/slideLayout" Target="../slideLayouts/slideLayout7.xml"/><Relationship Id="rId6" Type="http://schemas.openxmlformats.org/officeDocument/2006/relationships/image" Target="../media/image28.png"/><Relationship Id="rId5" Type="http://schemas.openxmlformats.org/officeDocument/2006/relationships/image" Target="../media/image27.gif"/><Relationship Id="rId10" Type="http://schemas.openxmlformats.org/officeDocument/2006/relationships/image" Target="../media/image62.jpeg"/><Relationship Id="rId4" Type="http://schemas.openxmlformats.org/officeDocument/2006/relationships/image" Target="../media/image26.png"/><Relationship Id="rId9" Type="http://schemas.openxmlformats.org/officeDocument/2006/relationships/slide" Target="slide15.xml"/></Relationships>
</file>

<file path=ppt/slides/_rels/slide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24.jpeg"/><Relationship Id="rId1" Type="http://schemas.openxmlformats.org/officeDocument/2006/relationships/slideLayout" Target="../slideLayouts/slideLayout7.xml"/><Relationship Id="rId6" Type="http://schemas.openxmlformats.org/officeDocument/2006/relationships/image" Target="../media/image67.jpeg"/><Relationship Id="rId5" Type="http://schemas.openxmlformats.org/officeDocument/2006/relationships/image" Target="../media/image66.png"/><Relationship Id="rId4" Type="http://schemas.openxmlformats.org/officeDocument/2006/relationships/image" Target="../media/image65.png"/></Relationships>
</file>

<file path=ppt/slides/_rels/slide3.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21.jpeg"/><Relationship Id="rId3" Type="http://schemas.openxmlformats.org/officeDocument/2006/relationships/image" Target="../media/image11.jpeg"/><Relationship Id="rId7" Type="http://schemas.openxmlformats.org/officeDocument/2006/relationships/image" Target="../media/image15.jpeg"/><Relationship Id="rId12" Type="http://schemas.openxmlformats.org/officeDocument/2006/relationships/image" Target="../media/image20.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14.jpeg"/><Relationship Id="rId11" Type="http://schemas.openxmlformats.org/officeDocument/2006/relationships/image" Target="../media/image19.jpeg"/><Relationship Id="rId5" Type="http://schemas.openxmlformats.org/officeDocument/2006/relationships/image" Target="../media/image13.png"/><Relationship Id="rId10" Type="http://schemas.openxmlformats.org/officeDocument/2006/relationships/image" Target="../media/image18.jpeg"/><Relationship Id="rId4" Type="http://schemas.openxmlformats.org/officeDocument/2006/relationships/image" Target="../media/image12.png"/><Relationship Id="rId9" Type="http://schemas.openxmlformats.org/officeDocument/2006/relationships/image" Target="../media/image17.jpeg"/></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29.jpeg"/><Relationship Id="rId3" Type="http://schemas.openxmlformats.org/officeDocument/2006/relationships/image" Target="../media/image24.jpeg"/><Relationship Id="rId7" Type="http://schemas.openxmlformats.org/officeDocument/2006/relationships/image" Target="../media/image28.png"/><Relationship Id="rId2" Type="http://schemas.openxmlformats.org/officeDocument/2006/relationships/image" Target="../media/image23.png"/><Relationship Id="rId1" Type="http://schemas.openxmlformats.org/officeDocument/2006/relationships/slideLayout" Target="../slideLayouts/slideLayout7.xml"/><Relationship Id="rId6" Type="http://schemas.openxmlformats.org/officeDocument/2006/relationships/image" Target="../media/image27.gif"/><Relationship Id="rId5" Type="http://schemas.openxmlformats.org/officeDocument/2006/relationships/image" Target="../media/image26.png"/><Relationship Id="rId10" Type="http://schemas.openxmlformats.org/officeDocument/2006/relationships/image" Target="../media/image31.jpeg"/><Relationship Id="rId4" Type="http://schemas.openxmlformats.org/officeDocument/2006/relationships/image" Target="../media/image25.jpeg"/><Relationship Id="rId9" Type="http://schemas.openxmlformats.org/officeDocument/2006/relationships/image" Target="../media/image30.jpeg"/></Relationships>
</file>

<file path=ppt/slides/_rels/slide7.xml.rels><?xml version="1.0" encoding="UTF-8" standalone="yes"?>
<Relationships xmlns="http://schemas.openxmlformats.org/package/2006/relationships"><Relationship Id="rId8" Type="http://schemas.openxmlformats.org/officeDocument/2006/relationships/image" Target="../media/image33.jpeg"/><Relationship Id="rId3" Type="http://schemas.openxmlformats.org/officeDocument/2006/relationships/image" Target="../media/image24.jpeg"/><Relationship Id="rId7" Type="http://schemas.openxmlformats.org/officeDocument/2006/relationships/image" Target="../media/image32.jpeg"/><Relationship Id="rId2" Type="http://schemas.openxmlformats.org/officeDocument/2006/relationships/image" Target="../media/image23.png"/><Relationship Id="rId1" Type="http://schemas.openxmlformats.org/officeDocument/2006/relationships/slideLayout" Target="../slideLayouts/slideLayout7.xml"/><Relationship Id="rId6" Type="http://schemas.openxmlformats.org/officeDocument/2006/relationships/image" Target="../media/image27.gif"/><Relationship Id="rId11" Type="http://schemas.openxmlformats.org/officeDocument/2006/relationships/image" Target="../media/image28.png"/><Relationship Id="rId5" Type="http://schemas.openxmlformats.org/officeDocument/2006/relationships/image" Target="../media/image26.png"/><Relationship Id="rId10" Type="http://schemas.openxmlformats.org/officeDocument/2006/relationships/image" Target="../media/image34.jpeg"/><Relationship Id="rId4" Type="http://schemas.openxmlformats.org/officeDocument/2006/relationships/image" Target="../media/image25.jpeg"/><Relationship Id="rId9" Type="http://schemas.openxmlformats.org/officeDocument/2006/relationships/slide" Target="slide3.xml"/></Relationships>
</file>

<file path=ppt/slides/_rels/slide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7.xml"/><Relationship Id="rId5" Type="http://schemas.openxmlformats.org/officeDocument/2006/relationships/image" Target="../media/image40.png"/><Relationship Id="rId4" Type="http://schemas.openxmlformats.org/officeDocument/2006/relationships/image" Target="../media/image3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t01872adb30f0db28fb.jpg"/>
          <p:cNvPicPr>
            <a:picLocks noChangeAspect="1"/>
          </p:cNvPicPr>
          <p:nvPr/>
        </p:nvPicPr>
        <p:blipFill>
          <a:blip r:embed="rId2">
            <a:duotone>
              <a:schemeClr val="bg2">
                <a:shade val="45000"/>
                <a:satMod val="135000"/>
              </a:schemeClr>
              <a:prstClr val="white"/>
            </a:duotone>
            <a:lum bright="20000" contrast="-30000"/>
          </a:blip>
          <a:stretch>
            <a:fillRect/>
          </a:stretch>
        </p:blipFill>
        <p:spPr>
          <a:xfrm>
            <a:off x="0" y="0"/>
            <a:ext cx="11522075" cy="6958036"/>
          </a:xfrm>
          <a:prstGeom prst="rect">
            <a:avLst/>
          </a:prstGeom>
        </p:spPr>
      </p:pic>
      <p:pic>
        <p:nvPicPr>
          <p:cNvPr id="7" name="图片 6" descr="QQ截图20170823094934.png"/>
          <p:cNvPicPr>
            <a:picLocks noChangeAspect="1"/>
          </p:cNvPicPr>
          <p:nvPr/>
        </p:nvPicPr>
        <p:blipFill>
          <a:blip r:embed="rId3"/>
          <a:srcRect t="81262"/>
          <a:stretch>
            <a:fillRect/>
          </a:stretch>
        </p:blipFill>
        <p:spPr>
          <a:xfrm>
            <a:off x="-43815" y="5886466"/>
            <a:ext cx="11565890" cy="1357322"/>
          </a:xfrm>
          <a:prstGeom prst="rect">
            <a:avLst/>
          </a:prstGeom>
          <a:solidFill>
            <a:schemeClr val="bg2">
              <a:lumMod val="75000"/>
            </a:schemeClr>
          </a:solidFill>
          <a:scene3d>
            <a:camera prst="orthographicFront"/>
            <a:lightRig rig="threePt" dir="t"/>
          </a:scene3d>
          <a:sp3d>
            <a:bevelT/>
          </a:sp3d>
        </p:spPr>
      </p:pic>
      <p:pic>
        <p:nvPicPr>
          <p:cNvPr id="8" name="图片 15" descr="未标题-4.png"/>
          <p:cNvPicPr>
            <a:picLocks noChangeAspect="1" noChangeArrowheads="1"/>
          </p:cNvPicPr>
          <p:nvPr/>
        </p:nvPicPr>
        <p:blipFill>
          <a:blip r:embed="rId4"/>
          <a:srcRect/>
          <a:stretch>
            <a:fillRect/>
          </a:stretch>
        </p:blipFill>
        <p:spPr bwMode="auto">
          <a:xfrm>
            <a:off x="0" y="4386268"/>
            <a:ext cx="2821311" cy="2814632"/>
          </a:xfrm>
          <a:prstGeom prst="rect">
            <a:avLst/>
          </a:prstGeom>
          <a:noFill/>
          <a:ln w="9525">
            <a:noFill/>
            <a:miter lim="800000"/>
            <a:headEnd/>
            <a:tailEnd/>
          </a:ln>
        </p:spPr>
      </p:pic>
      <p:sp>
        <p:nvSpPr>
          <p:cNvPr id="14" name="矩形 13"/>
          <p:cNvSpPr/>
          <p:nvPr/>
        </p:nvSpPr>
        <p:spPr>
          <a:xfrm>
            <a:off x="546063" y="3570518"/>
            <a:ext cx="10429948" cy="1815882"/>
          </a:xfrm>
          <a:prstGeom prst="rect">
            <a:avLst/>
          </a:prstGeom>
        </p:spPr>
        <p:txBody>
          <a:bodyPr wrap="square">
            <a:spAutoFit/>
          </a:bodyPr>
          <a:lstStyle/>
          <a:p>
            <a:r>
              <a:rPr lang="en-US" altLang="zh-CN" sz="2800" dirty="0" smtClean="0">
                <a:latin typeface="华文新魏" pitchFamily="2" charset="-122"/>
                <a:ea typeface="华文新魏" pitchFamily="2" charset="-122"/>
              </a:rPr>
              <a:t>         </a:t>
            </a:r>
            <a:r>
              <a:rPr lang="zh-CN" altLang="en-US" sz="2800" dirty="0" smtClean="0">
                <a:latin typeface="华文新魏" pitchFamily="2" charset="-122"/>
                <a:ea typeface="华文新魏" pitchFamily="2" charset="-122"/>
              </a:rPr>
              <a:t>这是一个思想自由，人才辈出的时代，这是中国近代史上第三次思想解放潮流。知识分子的目光转向思想启蒙，唤起了国民的觉醒。民众受到了一次民主与科学的洗礼，新的主义、新的信仰在中国大地传播开来。</a:t>
            </a:r>
            <a:endParaRPr lang="zh-CN" altLang="en-US" sz="2800" dirty="0">
              <a:latin typeface="华文新魏" pitchFamily="2" charset="-122"/>
              <a:ea typeface="华文新魏" pitchFamily="2" charset="-122"/>
            </a:endParaRPr>
          </a:p>
        </p:txBody>
      </p:sp>
      <p:sp>
        <p:nvSpPr>
          <p:cNvPr id="10" name="Text Box 2"/>
          <p:cNvSpPr txBox="1">
            <a:spLocks noChangeArrowheads="1"/>
          </p:cNvSpPr>
          <p:nvPr/>
        </p:nvSpPr>
        <p:spPr bwMode="auto">
          <a:xfrm>
            <a:off x="3730637" y="171426"/>
            <a:ext cx="3744912" cy="762000"/>
          </a:xfrm>
          <a:prstGeom prst="rect">
            <a:avLst/>
          </a:prstGeom>
          <a:noFill/>
          <a:ln w="9525">
            <a:noFill/>
            <a:miter lim="800000"/>
            <a:headEnd/>
            <a:tailEnd/>
          </a:ln>
          <a:effectLst/>
        </p:spPr>
        <p:txBody>
          <a:bodyPr>
            <a:spAutoFit/>
          </a:bodyPr>
          <a:lstStyle/>
          <a:p>
            <a:pPr algn="ctr">
              <a:spcBef>
                <a:spcPct val="50000"/>
              </a:spcBef>
            </a:pPr>
            <a:r>
              <a:rPr kumimoji="1" lang="zh-CN" altLang="en-US" sz="4400" b="1" dirty="0">
                <a:solidFill>
                  <a:srgbClr val="333300"/>
                </a:solidFill>
                <a:effectLst>
                  <a:outerShdw blurRad="38100" dist="38100" dir="2700000" algn="tl">
                    <a:srgbClr val="000000">
                      <a:alpha val="43137"/>
                    </a:srgbClr>
                  </a:outerShdw>
                </a:effectLst>
                <a:latin typeface="华文新魏" pitchFamily="2" charset="-122"/>
                <a:ea typeface="华文新魏" pitchFamily="2" charset="-122"/>
              </a:rPr>
              <a:t>近代化的探索</a:t>
            </a:r>
          </a:p>
        </p:txBody>
      </p:sp>
      <p:sp>
        <p:nvSpPr>
          <p:cNvPr id="16" name="Text Box 8"/>
          <p:cNvSpPr txBox="1">
            <a:spLocks noChangeArrowheads="1"/>
          </p:cNvSpPr>
          <p:nvPr/>
        </p:nvSpPr>
        <p:spPr bwMode="auto">
          <a:xfrm>
            <a:off x="2760641" y="814368"/>
            <a:ext cx="5545138" cy="400110"/>
          </a:xfrm>
          <a:prstGeom prst="rect">
            <a:avLst/>
          </a:prstGeom>
          <a:noFill/>
          <a:ln w="38100">
            <a:noFill/>
            <a:miter lim="800000"/>
            <a:headEnd/>
            <a:tailEnd/>
          </a:ln>
          <a:effectLst/>
        </p:spPr>
        <p:txBody>
          <a:bodyPr>
            <a:spAutoFit/>
          </a:bodyPr>
          <a:lstStyle/>
          <a:p>
            <a:pPr algn="ctr">
              <a:spcBef>
                <a:spcPct val="50000"/>
              </a:spcBef>
            </a:pPr>
            <a:r>
              <a:rPr kumimoji="1" lang="en-US" altLang="zh-CN" sz="2000" b="1">
                <a:effectLst>
                  <a:outerShdw blurRad="38100" dist="38100" dir="2700000" algn="tl">
                    <a:srgbClr val="000000">
                      <a:alpha val="43137"/>
                    </a:srgbClr>
                  </a:outerShdw>
                </a:effectLst>
                <a:latin typeface="华文新魏" pitchFamily="2" charset="-122"/>
                <a:ea typeface="华文新魏" pitchFamily="2" charset="-122"/>
              </a:rPr>
              <a:t>19</a:t>
            </a:r>
            <a:r>
              <a:rPr kumimoji="1" lang="zh-CN" altLang="en-US" sz="2000" b="1">
                <a:effectLst>
                  <a:outerShdw blurRad="38100" dist="38100" dir="2700000" algn="tl">
                    <a:srgbClr val="000000">
                      <a:alpha val="43137"/>
                    </a:srgbClr>
                  </a:outerShdw>
                </a:effectLst>
                <a:latin typeface="华文新魏" pitchFamily="2" charset="-122"/>
                <a:ea typeface="华文新魏" pitchFamily="2" charset="-122"/>
              </a:rPr>
              <a:t>世纪</a:t>
            </a:r>
            <a:r>
              <a:rPr kumimoji="1" lang="en-US" altLang="zh-CN" sz="2000" b="1">
                <a:effectLst>
                  <a:outerShdw blurRad="38100" dist="38100" dir="2700000" algn="tl">
                    <a:srgbClr val="000000">
                      <a:alpha val="43137"/>
                    </a:srgbClr>
                  </a:outerShdw>
                </a:effectLst>
                <a:latin typeface="华文新魏" pitchFamily="2" charset="-122"/>
                <a:ea typeface="华文新魏" pitchFamily="2" charset="-122"/>
              </a:rPr>
              <a:t>60</a:t>
            </a:r>
            <a:r>
              <a:rPr kumimoji="1" lang="zh-CN" altLang="en-US" sz="2000" b="1">
                <a:effectLst>
                  <a:outerShdw blurRad="38100" dist="38100" dir="2700000" algn="tl">
                    <a:srgbClr val="000000">
                      <a:alpha val="43137"/>
                    </a:srgbClr>
                  </a:outerShdw>
                </a:effectLst>
                <a:latin typeface="华文新魏" pitchFamily="2" charset="-122"/>
                <a:ea typeface="华文新魏" pitchFamily="2" charset="-122"/>
              </a:rPr>
              <a:t>年代</a:t>
            </a:r>
            <a:r>
              <a:rPr kumimoji="1" lang="en-US" altLang="zh-CN" sz="2000" b="1">
                <a:effectLst>
                  <a:outerShdw blurRad="38100" dist="38100" dir="2700000" algn="tl">
                    <a:srgbClr val="000000">
                      <a:alpha val="43137"/>
                    </a:srgbClr>
                  </a:outerShdw>
                </a:effectLst>
                <a:latin typeface="华文新魏" pitchFamily="2" charset="-122"/>
                <a:ea typeface="华文新魏" pitchFamily="2" charset="-122"/>
              </a:rPr>
              <a:t>——20</a:t>
            </a:r>
            <a:r>
              <a:rPr kumimoji="1" lang="zh-CN" altLang="en-US" sz="2000" b="1">
                <a:effectLst>
                  <a:outerShdw blurRad="38100" dist="38100" dir="2700000" algn="tl">
                    <a:srgbClr val="000000">
                      <a:alpha val="43137"/>
                    </a:srgbClr>
                  </a:outerShdw>
                </a:effectLst>
                <a:latin typeface="华文新魏" pitchFamily="2" charset="-122"/>
                <a:ea typeface="华文新魏" pitchFamily="2" charset="-122"/>
              </a:rPr>
              <a:t>世纪初</a:t>
            </a:r>
          </a:p>
        </p:txBody>
      </p:sp>
      <p:sp>
        <p:nvSpPr>
          <p:cNvPr id="17" name="AutoShape 12"/>
          <p:cNvSpPr>
            <a:spLocks noChangeArrowheads="1"/>
          </p:cNvSpPr>
          <p:nvPr/>
        </p:nvSpPr>
        <p:spPr bwMode="auto">
          <a:xfrm>
            <a:off x="3822694" y="2957507"/>
            <a:ext cx="576262" cy="249639"/>
          </a:xfrm>
          <a:prstGeom prst="rightArrow">
            <a:avLst>
              <a:gd name="adj1" fmla="val 50000"/>
              <a:gd name="adj2" fmla="val 28628"/>
            </a:avLst>
          </a:prstGeom>
          <a:solidFill>
            <a:schemeClr val="bg2">
              <a:lumMod val="25000"/>
            </a:schemeClr>
          </a:solidFill>
          <a:ln w="9525">
            <a:noFill/>
            <a:miter lim="800000"/>
            <a:headEnd/>
            <a:tailEnd/>
          </a:ln>
          <a:effectLst/>
          <a:scene3d>
            <a:camera prst="orthographicFront"/>
            <a:lightRig rig="threePt" dir="t"/>
          </a:scene3d>
          <a:sp3d>
            <a:bevelT/>
          </a:sp3d>
        </p:spPr>
        <p:txBody>
          <a:bodyPr wrap="none" anchor="ctr"/>
          <a:lstStyle/>
          <a:p>
            <a:endParaRPr lang="zh-CN" altLang="en-US" sz="2400">
              <a:latin typeface="华文新魏" pitchFamily="2" charset="-122"/>
              <a:ea typeface="华文新魏" pitchFamily="2" charset="-122"/>
            </a:endParaRPr>
          </a:p>
        </p:txBody>
      </p:sp>
      <p:sp>
        <p:nvSpPr>
          <p:cNvPr id="18" name="AutoShape 13"/>
          <p:cNvSpPr>
            <a:spLocks noChangeArrowheads="1"/>
          </p:cNvSpPr>
          <p:nvPr/>
        </p:nvSpPr>
        <p:spPr bwMode="auto">
          <a:xfrm>
            <a:off x="6756410" y="2957507"/>
            <a:ext cx="576263" cy="249639"/>
          </a:xfrm>
          <a:prstGeom prst="rightArrow">
            <a:avLst>
              <a:gd name="adj1" fmla="val 50000"/>
              <a:gd name="adj2" fmla="val 28628"/>
            </a:avLst>
          </a:prstGeom>
          <a:solidFill>
            <a:schemeClr val="bg2">
              <a:lumMod val="25000"/>
            </a:schemeClr>
          </a:solidFill>
          <a:ln w="9525">
            <a:noFill/>
            <a:miter lim="800000"/>
            <a:headEnd/>
            <a:tailEnd/>
          </a:ln>
          <a:effectLst/>
          <a:scene3d>
            <a:camera prst="orthographicFront"/>
            <a:lightRig rig="threePt" dir="t"/>
          </a:scene3d>
          <a:sp3d>
            <a:bevelT/>
          </a:sp3d>
        </p:spPr>
        <p:txBody>
          <a:bodyPr wrap="none" anchor="ctr"/>
          <a:lstStyle/>
          <a:p>
            <a:endParaRPr lang="zh-CN" altLang="en-US" sz="2400">
              <a:latin typeface="华文新魏" pitchFamily="2" charset="-122"/>
              <a:ea typeface="华文新魏" pitchFamily="2" charset="-122"/>
            </a:endParaRPr>
          </a:p>
        </p:txBody>
      </p:sp>
      <p:sp>
        <p:nvSpPr>
          <p:cNvPr id="20" name="Line 23"/>
          <p:cNvSpPr>
            <a:spLocks noChangeShapeType="1"/>
          </p:cNvSpPr>
          <p:nvPr/>
        </p:nvSpPr>
        <p:spPr bwMode="auto">
          <a:xfrm>
            <a:off x="4830756" y="2378070"/>
            <a:ext cx="501653" cy="365123"/>
          </a:xfrm>
          <a:prstGeom prst="line">
            <a:avLst/>
          </a:prstGeom>
          <a:noFill/>
          <a:ln w="63500">
            <a:solidFill>
              <a:srgbClr val="333333"/>
            </a:solidFill>
            <a:round/>
            <a:headEnd/>
            <a:tailEnd type="triangle" w="med" len="med"/>
          </a:ln>
          <a:effectLst/>
        </p:spPr>
        <p:txBody>
          <a:bodyPr/>
          <a:lstStyle/>
          <a:p>
            <a:endParaRPr lang="zh-CN" altLang="en-US"/>
          </a:p>
        </p:txBody>
      </p:sp>
      <p:sp>
        <p:nvSpPr>
          <p:cNvPr id="21" name="Line 24"/>
          <p:cNvSpPr>
            <a:spLocks noChangeShapeType="1"/>
          </p:cNvSpPr>
          <p:nvPr/>
        </p:nvSpPr>
        <p:spPr bwMode="auto">
          <a:xfrm flipH="1">
            <a:off x="5903912" y="2378071"/>
            <a:ext cx="511169" cy="365123"/>
          </a:xfrm>
          <a:prstGeom prst="line">
            <a:avLst/>
          </a:prstGeom>
          <a:noFill/>
          <a:ln w="63500">
            <a:solidFill>
              <a:srgbClr val="333333"/>
            </a:solidFill>
            <a:round/>
            <a:headEnd/>
            <a:tailEnd type="triangle" w="med" len="med"/>
          </a:ln>
          <a:effectLst/>
        </p:spPr>
        <p:txBody>
          <a:bodyPr/>
          <a:lstStyle/>
          <a:p>
            <a:endParaRPr lang="zh-CN" altLang="en-US"/>
          </a:p>
        </p:txBody>
      </p:sp>
      <p:sp>
        <p:nvSpPr>
          <p:cNvPr id="22" name="Line 26"/>
          <p:cNvSpPr>
            <a:spLocks noChangeShapeType="1"/>
          </p:cNvSpPr>
          <p:nvPr/>
        </p:nvSpPr>
        <p:spPr bwMode="auto">
          <a:xfrm>
            <a:off x="2814631" y="2451096"/>
            <a:ext cx="0" cy="324000"/>
          </a:xfrm>
          <a:prstGeom prst="line">
            <a:avLst/>
          </a:prstGeom>
          <a:noFill/>
          <a:ln w="63500">
            <a:solidFill>
              <a:srgbClr val="333333"/>
            </a:solidFill>
            <a:round/>
            <a:headEnd/>
            <a:tailEnd type="triangle" w="med" len="med"/>
          </a:ln>
          <a:effectLst/>
        </p:spPr>
        <p:txBody>
          <a:bodyPr/>
          <a:lstStyle/>
          <a:p>
            <a:endParaRPr lang="zh-CN" altLang="en-US"/>
          </a:p>
        </p:txBody>
      </p:sp>
      <p:sp>
        <p:nvSpPr>
          <p:cNvPr id="23" name="Line 27"/>
          <p:cNvSpPr>
            <a:spLocks noChangeShapeType="1"/>
          </p:cNvSpPr>
          <p:nvPr/>
        </p:nvSpPr>
        <p:spPr bwMode="auto">
          <a:xfrm>
            <a:off x="8475681" y="2378071"/>
            <a:ext cx="0" cy="324000"/>
          </a:xfrm>
          <a:prstGeom prst="line">
            <a:avLst/>
          </a:prstGeom>
          <a:noFill/>
          <a:ln w="63500">
            <a:solidFill>
              <a:srgbClr val="333333"/>
            </a:solidFill>
            <a:round/>
            <a:headEnd/>
            <a:tailEnd type="triangle" w="med" len="med"/>
          </a:ln>
          <a:effectLst/>
        </p:spPr>
        <p:txBody>
          <a:bodyPr/>
          <a:lstStyle/>
          <a:p>
            <a:endParaRPr lang="zh-CN" altLang="en-US"/>
          </a:p>
        </p:txBody>
      </p:sp>
      <p:grpSp>
        <p:nvGrpSpPr>
          <p:cNvPr id="24" name="Group 30"/>
          <p:cNvGrpSpPr>
            <a:grpSpLocks/>
          </p:cNvGrpSpPr>
          <p:nvPr/>
        </p:nvGrpSpPr>
        <p:grpSpPr bwMode="auto">
          <a:xfrm>
            <a:off x="2811492" y="1306502"/>
            <a:ext cx="5400675" cy="436560"/>
            <a:chOff x="1202" y="1570"/>
            <a:chExt cx="3402" cy="545"/>
          </a:xfrm>
        </p:grpSpPr>
        <p:sp>
          <p:nvSpPr>
            <p:cNvPr id="25" name="AutoShape 7"/>
            <p:cNvSpPr>
              <a:spLocks/>
            </p:cNvSpPr>
            <p:nvPr/>
          </p:nvSpPr>
          <p:spPr bwMode="auto">
            <a:xfrm rot="5400000">
              <a:off x="2631" y="141"/>
              <a:ext cx="544" cy="3402"/>
            </a:xfrm>
            <a:prstGeom prst="leftBrace">
              <a:avLst>
                <a:gd name="adj1" fmla="val 0"/>
                <a:gd name="adj2" fmla="val 50000"/>
              </a:avLst>
            </a:prstGeom>
            <a:noFill/>
            <a:ln w="76200">
              <a:solidFill>
                <a:srgbClr val="333333"/>
              </a:solidFill>
              <a:round/>
              <a:headEnd/>
              <a:tailEnd/>
            </a:ln>
            <a:effectLst/>
          </p:spPr>
          <p:txBody>
            <a:bodyPr wrap="none" anchor="ctr"/>
            <a:lstStyle/>
            <a:p>
              <a:endParaRPr lang="zh-CN" altLang="en-US"/>
            </a:p>
          </p:txBody>
        </p:sp>
        <p:sp>
          <p:nvSpPr>
            <p:cNvPr id="26" name="Line 28"/>
            <p:cNvSpPr>
              <a:spLocks noChangeShapeType="1"/>
            </p:cNvSpPr>
            <p:nvPr/>
          </p:nvSpPr>
          <p:spPr bwMode="auto">
            <a:xfrm>
              <a:off x="2336" y="1842"/>
              <a:ext cx="0" cy="273"/>
            </a:xfrm>
            <a:prstGeom prst="line">
              <a:avLst/>
            </a:prstGeom>
            <a:noFill/>
            <a:ln w="76200">
              <a:solidFill>
                <a:srgbClr val="333333"/>
              </a:solidFill>
              <a:round/>
              <a:headEnd/>
              <a:tailEnd/>
            </a:ln>
            <a:effectLst/>
          </p:spPr>
          <p:txBody>
            <a:bodyPr/>
            <a:lstStyle/>
            <a:p>
              <a:endParaRPr lang="zh-CN" altLang="en-US"/>
            </a:p>
          </p:txBody>
        </p:sp>
        <p:sp>
          <p:nvSpPr>
            <p:cNvPr id="27" name="Line 29"/>
            <p:cNvSpPr>
              <a:spLocks noChangeShapeType="1"/>
            </p:cNvSpPr>
            <p:nvPr/>
          </p:nvSpPr>
          <p:spPr bwMode="auto">
            <a:xfrm>
              <a:off x="3515" y="1842"/>
              <a:ext cx="0" cy="273"/>
            </a:xfrm>
            <a:prstGeom prst="line">
              <a:avLst/>
            </a:prstGeom>
            <a:noFill/>
            <a:ln w="76200">
              <a:solidFill>
                <a:srgbClr val="333333"/>
              </a:solidFill>
              <a:round/>
              <a:headEnd/>
              <a:tailEnd/>
            </a:ln>
            <a:effectLst/>
          </p:spPr>
          <p:txBody>
            <a:bodyPr/>
            <a:lstStyle/>
            <a:p>
              <a:endParaRPr lang="zh-CN" altLang="en-US"/>
            </a:p>
          </p:txBody>
        </p:sp>
      </p:grpSp>
      <p:sp>
        <p:nvSpPr>
          <p:cNvPr id="30" name="Oval 42"/>
          <p:cNvSpPr>
            <a:spLocks noChangeArrowheads="1"/>
          </p:cNvSpPr>
          <p:nvPr/>
        </p:nvSpPr>
        <p:spPr bwMode="auto">
          <a:xfrm>
            <a:off x="2060569" y="2814632"/>
            <a:ext cx="1474787" cy="500066"/>
          </a:xfrm>
          <a:prstGeom prst="ellipse">
            <a:avLst/>
          </a:prstGeom>
          <a:solidFill>
            <a:schemeClr val="bg2">
              <a:lumMod val="25000"/>
            </a:schemeClr>
          </a:solidFill>
          <a:ln w="9525" algn="ctr">
            <a:solidFill>
              <a:srgbClr val="969696"/>
            </a:solidFill>
            <a:round/>
            <a:headEnd/>
            <a:tailEnd/>
          </a:ln>
          <a:effectLst/>
          <a:scene3d>
            <a:camera prst="orthographicFront"/>
            <a:lightRig rig="threePt" dir="t"/>
          </a:scene3d>
          <a:sp3d>
            <a:bevelT/>
          </a:sp3d>
        </p:spPr>
        <p:txBody>
          <a:bodyPr wrap="none" anchor="ctr"/>
          <a:lstStyle/>
          <a:p>
            <a:pPr algn="ctr"/>
            <a:r>
              <a:rPr lang="zh-CN" altLang="en-US" sz="2400">
                <a:solidFill>
                  <a:schemeClr val="bg1"/>
                </a:solidFill>
                <a:latin typeface="华文新魏" pitchFamily="2" charset="-122"/>
                <a:ea typeface="华文新魏" pitchFamily="2" charset="-122"/>
              </a:rPr>
              <a:t>技术</a:t>
            </a:r>
          </a:p>
        </p:txBody>
      </p:sp>
      <p:sp>
        <p:nvSpPr>
          <p:cNvPr id="31" name="Oval 44"/>
          <p:cNvSpPr>
            <a:spLocks noChangeArrowheads="1"/>
          </p:cNvSpPr>
          <p:nvPr/>
        </p:nvSpPr>
        <p:spPr bwMode="auto">
          <a:xfrm>
            <a:off x="4903781" y="2814632"/>
            <a:ext cx="1474788" cy="500066"/>
          </a:xfrm>
          <a:prstGeom prst="ellipse">
            <a:avLst/>
          </a:prstGeom>
          <a:solidFill>
            <a:schemeClr val="bg2">
              <a:lumMod val="25000"/>
            </a:schemeClr>
          </a:solidFill>
          <a:ln w="9525" algn="ctr">
            <a:solidFill>
              <a:srgbClr val="808080"/>
            </a:solidFill>
            <a:round/>
            <a:headEnd/>
            <a:tailEnd/>
          </a:ln>
          <a:effectLst/>
          <a:scene3d>
            <a:camera prst="orthographicFront"/>
            <a:lightRig rig="threePt" dir="t"/>
          </a:scene3d>
          <a:sp3d>
            <a:bevelT/>
          </a:sp3d>
        </p:spPr>
        <p:txBody>
          <a:bodyPr wrap="none" anchor="ctr"/>
          <a:lstStyle/>
          <a:p>
            <a:pPr algn="ctr"/>
            <a:r>
              <a:rPr lang="zh-CN" altLang="en-US" sz="2400">
                <a:solidFill>
                  <a:schemeClr val="bg1"/>
                </a:solidFill>
                <a:latin typeface="华文新魏" pitchFamily="2" charset="-122"/>
                <a:ea typeface="华文新魏" pitchFamily="2" charset="-122"/>
              </a:rPr>
              <a:t>制度</a:t>
            </a:r>
          </a:p>
        </p:txBody>
      </p:sp>
      <p:sp>
        <p:nvSpPr>
          <p:cNvPr id="32" name="Oval 45"/>
          <p:cNvSpPr>
            <a:spLocks noChangeArrowheads="1"/>
          </p:cNvSpPr>
          <p:nvPr/>
        </p:nvSpPr>
        <p:spPr bwMode="auto">
          <a:xfrm>
            <a:off x="7605706" y="2814632"/>
            <a:ext cx="1870107" cy="500066"/>
          </a:xfrm>
          <a:prstGeom prst="ellipse">
            <a:avLst/>
          </a:prstGeom>
          <a:solidFill>
            <a:schemeClr val="bg2">
              <a:lumMod val="25000"/>
            </a:schemeClr>
          </a:solidFill>
          <a:ln w="9525" algn="ctr">
            <a:solidFill>
              <a:srgbClr val="808080"/>
            </a:solidFill>
            <a:round/>
            <a:headEnd/>
            <a:tailEnd/>
          </a:ln>
          <a:effectLst/>
          <a:scene3d>
            <a:camera prst="orthographicFront"/>
            <a:lightRig rig="threePt" dir="t"/>
          </a:scene3d>
          <a:sp3d>
            <a:bevelT/>
          </a:sp3d>
        </p:spPr>
        <p:txBody>
          <a:bodyPr wrap="none" anchor="ctr"/>
          <a:lstStyle/>
          <a:p>
            <a:pPr algn="ctr"/>
            <a:r>
              <a:rPr lang="zh-CN" altLang="en-US" sz="2400" dirty="0" smtClean="0">
                <a:solidFill>
                  <a:schemeClr val="bg1"/>
                </a:solidFill>
                <a:latin typeface="华文新魏" pitchFamily="2" charset="-122"/>
                <a:ea typeface="华文新魏" pitchFamily="2" charset="-122"/>
              </a:rPr>
              <a:t>思想文化</a:t>
            </a:r>
            <a:endParaRPr lang="zh-CN" altLang="en-US" sz="2400" dirty="0">
              <a:solidFill>
                <a:schemeClr val="bg1"/>
              </a:solidFill>
              <a:latin typeface="华文新魏" pitchFamily="2" charset="-122"/>
              <a:ea typeface="华文新魏" pitchFamily="2" charset="-122"/>
            </a:endParaRPr>
          </a:p>
        </p:txBody>
      </p:sp>
      <p:grpSp>
        <p:nvGrpSpPr>
          <p:cNvPr id="38" name="组合 37"/>
          <p:cNvGrpSpPr/>
          <p:nvPr/>
        </p:nvGrpSpPr>
        <p:grpSpPr>
          <a:xfrm>
            <a:off x="1903385" y="1772558"/>
            <a:ext cx="1877052" cy="613446"/>
            <a:chOff x="903253" y="510860"/>
            <a:chExt cx="1643074" cy="1145092"/>
          </a:xfrm>
        </p:grpSpPr>
        <p:pic>
          <p:nvPicPr>
            <p:cNvPr id="36" name="图片 14" descr="未标题-2.png"/>
            <p:cNvPicPr>
              <a:picLocks noChangeAspect="1" noChangeArrowheads="1"/>
            </p:cNvPicPr>
            <p:nvPr/>
          </p:nvPicPr>
          <p:blipFill>
            <a:blip r:embed="rId5" cstate="print"/>
            <a:srcRect/>
            <a:stretch>
              <a:fillRect/>
            </a:stretch>
          </p:blipFill>
          <p:spPr bwMode="auto">
            <a:xfrm>
              <a:off x="1046129" y="528616"/>
              <a:ext cx="1500198" cy="1127336"/>
            </a:xfrm>
            <a:prstGeom prst="rect">
              <a:avLst/>
            </a:prstGeom>
            <a:noFill/>
            <a:ln w="9525">
              <a:noFill/>
              <a:miter lim="800000"/>
              <a:headEnd/>
              <a:tailEnd/>
            </a:ln>
          </p:spPr>
        </p:pic>
        <p:pic>
          <p:nvPicPr>
            <p:cNvPr id="37" name="图片 14" descr="未标题-2.png"/>
            <p:cNvPicPr>
              <a:picLocks noChangeAspect="1" noChangeArrowheads="1"/>
            </p:cNvPicPr>
            <p:nvPr/>
          </p:nvPicPr>
          <p:blipFill>
            <a:blip r:embed="rId6" cstate="print"/>
            <a:srcRect/>
            <a:stretch>
              <a:fillRect/>
            </a:stretch>
          </p:blipFill>
          <p:spPr bwMode="auto">
            <a:xfrm rot="10800000">
              <a:off x="903253" y="510860"/>
              <a:ext cx="1428760" cy="1073653"/>
            </a:xfrm>
            <a:prstGeom prst="rect">
              <a:avLst/>
            </a:prstGeom>
            <a:noFill/>
            <a:ln w="9525">
              <a:noFill/>
              <a:miter lim="800000"/>
              <a:headEnd/>
              <a:tailEnd/>
            </a:ln>
          </p:spPr>
        </p:pic>
      </p:grpSp>
      <p:sp>
        <p:nvSpPr>
          <p:cNvPr id="35" name="Text Box 4"/>
          <p:cNvSpPr txBox="1">
            <a:spLocks noChangeArrowheads="1"/>
          </p:cNvSpPr>
          <p:nvPr/>
        </p:nvSpPr>
        <p:spPr bwMode="auto">
          <a:xfrm>
            <a:off x="1974823" y="1814500"/>
            <a:ext cx="1722443" cy="523220"/>
          </a:xfrm>
          <a:prstGeom prst="rect">
            <a:avLst/>
          </a:prstGeom>
          <a:noFill/>
          <a:ln w="9525" algn="ctr">
            <a:noFill/>
            <a:miter lim="800000"/>
            <a:headEnd/>
            <a:tailEnd/>
          </a:ln>
          <a:effectLst/>
        </p:spPr>
        <p:txBody>
          <a:bodyPr wrap="square">
            <a:spAutoFit/>
          </a:bodyPr>
          <a:lstStyle/>
          <a:p>
            <a:pPr algn="ctr">
              <a:spcBef>
                <a:spcPct val="50000"/>
              </a:spcBef>
            </a:pPr>
            <a:r>
              <a:rPr kumimoji="1" lang="zh-CN" altLang="en-US" sz="2800" dirty="0" smtClean="0">
                <a:solidFill>
                  <a:schemeClr val="bg1"/>
                </a:solidFill>
                <a:latin typeface="华文新魏" pitchFamily="2" charset="-122"/>
                <a:ea typeface="华文新魏" pitchFamily="2" charset="-122"/>
              </a:rPr>
              <a:t>洋务运动</a:t>
            </a:r>
            <a:endParaRPr kumimoji="1" lang="zh-CN" altLang="en-US" sz="2800" dirty="0">
              <a:solidFill>
                <a:schemeClr val="bg1"/>
              </a:solidFill>
              <a:latin typeface="华文新魏" pitchFamily="2" charset="-122"/>
              <a:ea typeface="华文新魏" pitchFamily="2" charset="-122"/>
            </a:endParaRPr>
          </a:p>
        </p:txBody>
      </p:sp>
      <p:grpSp>
        <p:nvGrpSpPr>
          <p:cNvPr id="39" name="组合 38"/>
          <p:cNvGrpSpPr/>
          <p:nvPr/>
        </p:nvGrpSpPr>
        <p:grpSpPr>
          <a:xfrm>
            <a:off x="3760773" y="1772558"/>
            <a:ext cx="1877052" cy="613446"/>
            <a:chOff x="903253" y="510860"/>
            <a:chExt cx="1643074" cy="1145092"/>
          </a:xfrm>
        </p:grpSpPr>
        <p:pic>
          <p:nvPicPr>
            <p:cNvPr id="40" name="图片 14" descr="未标题-2.png"/>
            <p:cNvPicPr>
              <a:picLocks noChangeAspect="1" noChangeArrowheads="1"/>
            </p:cNvPicPr>
            <p:nvPr/>
          </p:nvPicPr>
          <p:blipFill>
            <a:blip r:embed="rId5" cstate="print"/>
            <a:srcRect/>
            <a:stretch>
              <a:fillRect/>
            </a:stretch>
          </p:blipFill>
          <p:spPr bwMode="auto">
            <a:xfrm>
              <a:off x="1046129" y="528616"/>
              <a:ext cx="1500198" cy="1127336"/>
            </a:xfrm>
            <a:prstGeom prst="rect">
              <a:avLst/>
            </a:prstGeom>
            <a:noFill/>
            <a:ln w="9525">
              <a:noFill/>
              <a:miter lim="800000"/>
              <a:headEnd/>
              <a:tailEnd/>
            </a:ln>
          </p:spPr>
        </p:pic>
        <p:pic>
          <p:nvPicPr>
            <p:cNvPr id="41" name="图片 14" descr="未标题-2.png"/>
            <p:cNvPicPr>
              <a:picLocks noChangeAspect="1" noChangeArrowheads="1"/>
            </p:cNvPicPr>
            <p:nvPr/>
          </p:nvPicPr>
          <p:blipFill>
            <a:blip r:embed="rId6" cstate="print"/>
            <a:srcRect/>
            <a:stretch>
              <a:fillRect/>
            </a:stretch>
          </p:blipFill>
          <p:spPr bwMode="auto">
            <a:xfrm rot="10800000">
              <a:off x="903253" y="510860"/>
              <a:ext cx="1428760" cy="1073653"/>
            </a:xfrm>
            <a:prstGeom prst="rect">
              <a:avLst/>
            </a:prstGeom>
            <a:noFill/>
            <a:ln w="9525">
              <a:noFill/>
              <a:miter lim="800000"/>
              <a:headEnd/>
              <a:tailEnd/>
            </a:ln>
          </p:spPr>
        </p:pic>
      </p:grpSp>
      <p:sp>
        <p:nvSpPr>
          <p:cNvPr id="42" name="Text Box 4"/>
          <p:cNvSpPr txBox="1">
            <a:spLocks noChangeArrowheads="1"/>
          </p:cNvSpPr>
          <p:nvPr/>
        </p:nvSpPr>
        <p:spPr bwMode="auto">
          <a:xfrm>
            <a:off x="3832211" y="1814500"/>
            <a:ext cx="1722443" cy="523220"/>
          </a:xfrm>
          <a:prstGeom prst="rect">
            <a:avLst/>
          </a:prstGeom>
          <a:noFill/>
          <a:ln w="9525" algn="ctr">
            <a:noFill/>
            <a:miter lim="800000"/>
            <a:headEnd/>
            <a:tailEnd/>
          </a:ln>
          <a:effectLst/>
        </p:spPr>
        <p:txBody>
          <a:bodyPr wrap="square">
            <a:spAutoFit/>
          </a:bodyPr>
          <a:lstStyle/>
          <a:p>
            <a:pPr algn="ctr">
              <a:spcBef>
                <a:spcPct val="50000"/>
              </a:spcBef>
            </a:pPr>
            <a:r>
              <a:rPr kumimoji="1" lang="zh-CN" altLang="en-US" sz="2800" dirty="0" smtClean="0">
                <a:solidFill>
                  <a:schemeClr val="bg1"/>
                </a:solidFill>
                <a:latin typeface="华文新魏" pitchFamily="2" charset="-122"/>
                <a:ea typeface="华文新魏" pitchFamily="2" charset="-122"/>
              </a:rPr>
              <a:t>戊戌变法</a:t>
            </a:r>
            <a:endParaRPr kumimoji="1" lang="zh-CN" altLang="en-US" sz="2800" dirty="0">
              <a:solidFill>
                <a:schemeClr val="bg1"/>
              </a:solidFill>
              <a:latin typeface="华文新魏" pitchFamily="2" charset="-122"/>
              <a:ea typeface="华文新魏" pitchFamily="2" charset="-122"/>
            </a:endParaRPr>
          </a:p>
        </p:txBody>
      </p:sp>
      <p:grpSp>
        <p:nvGrpSpPr>
          <p:cNvPr id="43" name="组合 42"/>
          <p:cNvGrpSpPr/>
          <p:nvPr/>
        </p:nvGrpSpPr>
        <p:grpSpPr>
          <a:xfrm>
            <a:off x="5626092" y="1772558"/>
            <a:ext cx="1877052" cy="613446"/>
            <a:chOff x="903253" y="510860"/>
            <a:chExt cx="1643074" cy="1145092"/>
          </a:xfrm>
        </p:grpSpPr>
        <p:pic>
          <p:nvPicPr>
            <p:cNvPr id="44" name="图片 14" descr="未标题-2.png"/>
            <p:cNvPicPr>
              <a:picLocks noChangeAspect="1" noChangeArrowheads="1"/>
            </p:cNvPicPr>
            <p:nvPr/>
          </p:nvPicPr>
          <p:blipFill>
            <a:blip r:embed="rId5" cstate="print"/>
            <a:srcRect/>
            <a:stretch>
              <a:fillRect/>
            </a:stretch>
          </p:blipFill>
          <p:spPr bwMode="auto">
            <a:xfrm>
              <a:off x="1046129" y="528616"/>
              <a:ext cx="1500198" cy="1127336"/>
            </a:xfrm>
            <a:prstGeom prst="rect">
              <a:avLst/>
            </a:prstGeom>
            <a:noFill/>
            <a:ln w="9525">
              <a:noFill/>
              <a:miter lim="800000"/>
              <a:headEnd/>
              <a:tailEnd/>
            </a:ln>
          </p:spPr>
        </p:pic>
        <p:pic>
          <p:nvPicPr>
            <p:cNvPr id="45" name="图片 14" descr="未标题-2.png"/>
            <p:cNvPicPr>
              <a:picLocks noChangeAspect="1" noChangeArrowheads="1"/>
            </p:cNvPicPr>
            <p:nvPr/>
          </p:nvPicPr>
          <p:blipFill>
            <a:blip r:embed="rId6" cstate="print"/>
            <a:srcRect/>
            <a:stretch>
              <a:fillRect/>
            </a:stretch>
          </p:blipFill>
          <p:spPr bwMode="auto">
            <a:xfrm rot="10800000">
              <a:off x="903253" y="510860"/>
              <a:ext cx="1428760" cy="1073653"/>
            </a:xfrm>
            <a:prstGeom prst="rect">
              <a:avLst/>
            </a:prstGeom>
            <a:noFill/>
            <a:ln w="9525">
              <a:noFill/>
              <a:miter lim="800000"/>
              <a:headEnd/>
              <a:tailEnd/>
            </a:ln>
          </p:spPr>
        </p:pic>
      </p:grpSp>
      <p:sp>
        <p:nvSpPr>
          <p:cNvPr id="46" name="Text Box 4"/>
          <p:cNvSpPr txBox="1">
            <a:spLocks noChangeArrowheads="1"/>
          </p:cNvSpPr>
          <p:nvPr/>
        </p:nvSpPr>
        <p:spPr bwMode="auto">
          <a:xfrm>
            <a:off x="5689599" y="1814500"/>
            <a:ext cx="1722443" cy="523220"/>
          </a:xfrm>
          <a:prstGeom prst="rect">
            <a:avLst/>
          </a:prstGeom>
          <a:noFill/>
          <a:ln w="9525" algn="ctr">
            <a:noFill/>
            <a:miter lim="800000"/>
            <a:headEnd/>
            <a:tailEnd/>
          </a:ln>
          <a:effectLst/>
        </p:spPr>
        <p:txBody>
          <a:bodyPr wrap="square">
            <a:spAutoFit/>
          </a:bodyPr>
          <a:lstStyle/>
          <a:p>
            <a:pPr algn="ctr">
              <a:spcBef>
                <a:spcPct val="50000"/>
              </a:spcBef>
            </a:pPr>
            <a:r>
              <a:rPr kumimoji="1" lang="zh-CN" altLang="en-US" sz="2800" dirty="0" smtClean="0">
                <a:solidFill>
                  <a:schemeClr val="bg1"/>
                </a:solidFill>
                <a:latin typeface="华文新魏" pitchFamily="2" charset="-122"/>
                <a:ea typeface="华文新魏" pitchFamily="2" charset="-122"/>
              </a:rPr>
              <a:t>辛亥革命</a:t>
            </a:r>
            <a:endParaRPr kumimoji="1" lang="zh-CN" altLang="en-US" sz="2800" dirty="0">
              <a:solidFill>
                <a:schemeClr val="bg1"/>
              </a:solidFill>
              <a:latin typeface="华文新魏" pitchFamily="2" charset="-122"/>
              <a:ea typeface="华文新魏" pitchFamily="2" charset="-122"/>
            </a:endParaRPr>
          </a:p>
        </p:txBody>
      </p:sp>
      <p:grpSp>
        <p:nvGrpSpPr>
          <p:cNvPr id="47" name="组合 46"/>
          <p:cNvGrpSpPr/>
          <p:nvPr/>
        </p:nvGrpSpPr>
        <p:grpSpPr>
          <a:xfrm>
            <a:off x="7483479" y="1772558"/>
            <a:ext cx="2063771" cy="613446"/>
            <a:chOff x="903253" y="510860"/>
            <a:chExt cx="1643074" cy="1145092"/>
          </a:xfrm>
        </p:grpSpPr>
        <p:pic>
          <p:nvPicPr>
            <p:cNvPr id="48" name="图片 14" descr="未标题-2.png"/>
            <p:cNvPicPr>
              <a:picLocks noChangeAspect="1" noChangeArrowheads="1"/>
            </p:cNvPicPr>
            <p:nvPr/>
          </p:nvPicPr>
          <p:blipFill>
            <a:blip r:embed="rId7"/>
            <a:srcRect/>
            <a:stretch>
              <a:fillRect/>
            </a:stretch>
          </p:blipFill>
          <p:spPr bwMode="auto">
            <a:xfrm>
              <a:off x="1046129" y="528616"/>
              <a:ext cx="1500198" cy="1127336"/>
            </a:xfrm>
            <a:prstGeom prst="rect">
              <a:avLst/>
            </a:prstGeom>
            <a:noFill/>
            <a:ln w="9525">
              <a:noFill/>
              <a:miter lim="800000"/>
              <a:headEnd/>
              <a:tailEnd/>
            </a:ln>
          </p:spPr>
        </p:pic>
        <p:pic>
          <p:nvPicPr>
            <p:cNvPr id="49" name="图片 14" descr="未标题-2.png"/>
            <p:cNvPicPr>
              <a:picLocks noChangeAspect="1" noChangeArrowheads="1"/>
            </p:cNvPicPr>
            <p:nvPr/>
          </p:nvPicPr>
          <p:blipFill>
            <a:blip r:embed="rId8" cstate="print"/>
            <a:srcRect/>
            <a:stretch>
              <a:fillRect/>
            </a:stretch>
          </p:blipFill>
          <p:spPr bwMode="auto">
            <a:xfrm rot="10800000">
              <a:off x="903253" y="510860"/>
              <a:ext cx="1428760" cy="1073653"/>
            </a:xfrm>
            <a:prstGeom prst="rect">
              <a:avLst/>
            </a:prstGeom>
            <a:noFill/>
            <a:ln w="9525">
              <a:noFill/>
              <a:miter lim="800000"/>
              <a:headEnd/>
              <a:tailEnd/>
            </a:ln>
          </p:spPr>
        </p:pic>
      </p:grpSp>
      <p:sp>
        <p:nvSpPr>
          <p:cNvPr id="50" name="Text Box 4"/>
          <p:cNvSpPr txBox="1">
            <a:spLocks noChangeArrowheads="1"/>
          </p:cNvSpPr>
          <p:nvPr/>
        </p:nvSpPr>
        <p:spPr bwMode="auto">
          <a:xfrm>
            <a:off x="7537155" y="1814500"/>
            <a:ext cx="2000264" cy="523220"/>
          </a:xfrm>
          <a:prstGeom prst="rect">
            <a:avLst/>
          </a:prstGeom>
          <a:noFill/>
          <a:ln w="9525" algn="ctr">
            <a:noFill/>
            <a:miter lim="800000"/>
            <a:headEnd/>
            <a:tailEnd/>
          </a:ln>
          <a:effectLst/>
        </p:spPr>
        <p:txBody>
          <a:bodyPr wrap="square">
            <a:spAutoFit/>
          </a:bodyPr>
          <a:lstStyle/>
          <a:p>
            <a:pPr algn="ctr">
              <a:spcBef>
                <a:spcPct val="50000"/>
              </a:spcBef>
            </a:pPr>
            <a:r>
              <a:rPr kumimoji="1" lang="zh-CN" altLang="en-US" sz="2800" dirty="0" smtClean="0">
                <a:solidFill>
                  <a:schemeClr val="bg1"/>
                </a:solidFill>
                <a:latin typeface="华文新魏" pitchFamily="2" charset="-122"/>
                <a:ea typeface="华文新魏" pitchFamily="2" charset="-122"/>
              </a:rPr>
              <a:t>新文化运动</a:t>
            </a:r>
            <a:endParaRPr kumimoji="1" lang="zh-CN" altLang="en-US" sz="2800" dirty="0">
              <a:solidFill>
                <a:schemeClr val="bg1"/>
              </a:solidFill>
              <a:latin typeface="华文新魏" pitchFamily="2" charset="-122"/>
              <a:ea typeface="华文新魏" pitchFamily="2" charset="-122"/>
            </a:endParaRPr>
          </a:p>
        </p:txBody>
      </p:sp>
      <p:sp>
        <p:nvSpPr>
          <p:cNvPr id="55" name="六边形 54"/>
          <p:cNvSpPr/>
          <p:nvPr/>
        </p:nvSpPr>
        <p:spPr>
          <a:xfrm rot="16200000">
            <a:off x="1271943" y="1897439"/>
            <a:ext cx="834253" cy="428629"/>
          </a:xfrm>
          <a:prstGeom prst="hexagon">
            <a:avLst/>
          </a:prstGeom>
          <a:solidFill>
            <a:schemeClr val="tx1">
              <a:lumMod val="75000"/>
              <a:lumOff val="25000"/>
            </a:schemeClr>
          </a:solidFill>
          <a:ln w="15875" cap="rnd">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51" name="TextBox 50"/>
          <p:cNvSpPr txBox="1"/>
          <p:nvPr/>
        </p:nvSpPr>
        <p:spPr>
          <a:xfrm>
            <a:off x="1445259" y="1694628"/>
            <a:ext cx="428628" cy="738664"/>
          </a:xfrm>
          <a:prstGeom prst="rect">
            <a:avLst/>
          </a:prstGeom>
          <a:noFill/>
        </p:spPr>
        <p:txBody>
          <a:bodyPr wrap="square" rtlCol="0">
            <a:spAutoFit/>
          </a:bodyPr>
          <a:lstStyle/>
          <a:p>
            <a:r>
              <a:rPr lang="zh-CN" altLang="en-US" b="1" dirty="0" smtClean="0">
                <a:solidFill>
                  <a:schemeClr val="bg1"/>
                </a:solidFill>
                <a:effectLst>
                  <a:outerShdw blurRad="38100" dist="38100" dir="2700000" algn="tl">
                    <a:srgbClr val="000000">
                      <a:alpha val="43137"/>
                    </a:srgbClr>
                  </a:outerShdw>
                </a:effectLst>
                <a:latin typeface="华文新魏" pitchFamily="2" charset="-122"/>
                <a:ea typeface="华文新魏" pitchFamily="2" charset="-122"/>
              </a:rPr>
              <a:t>开端</a:t>
            </a:r>
            <a:endParaRPr lang="zh-CN" altLang="en-US" b="1" dirty="0">
              <a:solidFill>
                <a:schemeClr val="bg1"/>
              </a:solidFill>
              <a:effectLst>
                <a:outerShdw blurRad="38100" dist="38100" dir="2700000" algn="tl">
                  <a:srgbClr val="000000">
                    <a:alpha val="43137"/>
                  </a:srgbClr>
                </a:outerShdw>
              </a:effectLst>
              <a:latin typeface="华文新魏" pitchFamily="2" charset="-122"/>
              <a:ea typeface="华文新魏"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left)">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wipe(up)">
                                      <p:cBhvr>
                                        <p:cTn id="17" dur="500"/>
                                        <p:tgtEl>
                                          <p:spTgt spid="24"/>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55"/>
                                        </p:tgtEl>
                                        <p:attrNameLst>
                                          <p:attrName>style.visibility</p:attrName>
                                        </p:attrNameLst>
                                      </p:cBhvr>
                                      <p:to>
                                        <p:strVal val="visible"/>
                                      </p:to>
                                    </p:set>
                                    <p:animEffect transition="in" filter="dissolve">
                                      <p:cBhvr>
                                        <p:cTn id="22" dur="500"/>
                                        <p:tgtEl>
                                          <p:spTgt spid="55"/>
                                        </p:tgtEl>
                                      </p:cBhvr>
                                    </p:animEffect>
                                  </p:childTnLst>
                                </p:cTn>
                              </p:par>
                              <p:par>
                                <p:cTn id="23" presetID="9" presetClass="entr" presetSubtype="0" fill="hold" grpId="0" nodeType="withEffect">
                                  <p:stCondLst>
                                    <p:cond delay="0"/>
                                  </p:stCondLst>
                                  <p:childTnLst>
                                    <p:set>
                                      <p:cBhvr>
                                        <p:cTn id="24" dur="1" fill="hold">
                                          <p:stCondLst>
                                            <p:cond delay="0"/>
                                          </p:stCondLst>
                                        </p:cTn>
                                        <p:tgtEl>
                                          <p:spTgt spid="51"/>
                                        </p:tgtEl>
                                        <p:attrNameLst>
                                          <p:attrName>style.visibility</p:attrName>
                                        </p:attrNameLst>
                                      </p:cBhvr>
                                      <p:to>
                                        <p:strVal val="visible"/>
                                      </p:to>
                                    </p:set>
                                    <p:animEffect transition="in" filter="dissolve">
                                      <p:cBhvr>
                                        <p:cTn id="25" dur="500"/>
                                        <p:tgtEl>
                                          <p:spTgt spid="51"/>
                                        </p:tgtEl>
                                      </p:cBhvr>
                                    </p:animEffect>
                                  </p:childTnLst>
                                </p:cTn>
                              </p:par>
                            </p:childTnLst>
                          </p:cTn>
                        </p:par>
                      </p:childTnLst>
                    </p:cTn>
                  </p:par>
                  <p:par>
                    <p:cTn id="26" fill="hold">
                      <p:stCondLst>
                        <p:cond delay="indefinite"/>
                      </p:stCondLst>
                      <p:childTnLst>
                        <p:par>
                          <p:cTn id="27" fill="hold">
                            <p:stCondLst>
                              <p:cond delay="0"/>
                            </p:stCondLst>
                            <p:childTnLst>
                              <p:par>
                                <p:cTn id="28" presetID="9" presetClass="entr" presetSubtype="0" fill="hold" grpId="0" nodeType="clickEffect">
                                  <p:stCondLst>
                                    <p:cond delay="0"/>
                                  </p:stCondLst>
                                  <p:childTnLst>
                                    <p:set>
                                      <p:cBhvr>
                                        <p:cTn id="29" dur="1" fill="hold">
                                          <p:stCondLst>
                                            <p:cond delay="0"/>
                                          </p:stCondLst>
                                        </p:cTn>
                                        <p:tgtEl>
                                          <p:spTgt spid="35"/>
                                        </p:tgtEl>
                                        <p:attrNameLst>
                                          <p:attrName>style.visibility</p:attrName>
                                        </p:attrNameLst>
                                      </p:cBhvr>
                                      <p:to>
                                        <p:strVal val="visible"/>
                                      </p:to>
                                    </p:set>
                                    <p:animEffect transition="in" filter="dissolve">
                                      <p:cBhvr>
                                        <p:cTn id="30" dur="500"/>
                                        <p:tgtEl>
                                          <p:spTgt spid="35"/>
                                        </p:tgtEl>
                                      </p:cBhvr>
                                    </p:animEffect>
                                  </p:childTnLst>
                                </p:cTn>
                              </p:par>
                              <p:par>
                                <p:cTn id="31" presetID="9" presetClass="entr" presetSubtype="0" fill="hold" nodeType="withEffect">
                                  <p:stCondLst>
                                    <p:cond delay="0"/>
                                  </p:stCondLst>
                                  <p:childTnLst>
                                    <p:set>
                                      <p:cBhvr>
                                        <p:cTn id="32" dur="1" fill="hold">
                                          <p:stCondLst>
                                            <p:cond delay="0"/>
                                          </p:stCondLst>
                                        </p:cTn>
                                        <p:tgtEl>
                                          <p:spTgt spid="38"/>
                                        </p:tgtEl>
                                        <p:attrNameLst>
                                          <p:attrName>style.visibility</p:attrName>
                                        </p:attrNameLst>
                                      </p:cBhvr>
                                      <p:to>
                                        <p:strVal val="visible"/>
                                      </p:to>
                                    </p:set>
                                    <p:animEffect transition="in" filter="dissolve">
                                      <p:cBhvr>
                                        <p:cTn id="33" dur="500"/>
                                        <p:tgtEl>
                                          <p:spTgt spid="38"/>
                                        </p:tgtEl>
                                      </p:cBhvr>
                                    </p:animEffect>
                                  </p:childTnLst>
                                </p:cTn>
                              </p:par>
                            </p:childTnLst>
                          </p:cTn>
                        </p:par>
                      </p:childTnLst>
                    </p:cTn>
                  </p:par>
                  <p:par>
                    <p:cTn id="34" fill="hold">
                      <p:stCondLst>
                        <p:cond delay="indefinite"/>
                      </p:stCondLst>
                      <p:childTnLst>
                        <p:par>
                          <p:cTn id="35" fill="hold">
                            <p:stCondLst>
                              <p:cond delay="0"/>
                            </p:stCondLst>
                            <p:childTnLst>
                              <p:par>
                                <p:cTn id="36" presetID="9" presetClass="entr" presetSubtype="0" fill="hold" grpId="0" nodeType="clickEffect">
                                  <p:stCondLst>
                                    <p:cond delay="0"/>
                                  </p:stCondLst>
                                  <p:childTnLst>
                                    <p:set>
                                      <p:cBhvr>
                                        <p:cTn id="37" dur="1" fill="hold">
                                          <p:stCondLst>
                                            <p:cond delay="0"/>
                                          </p:stCondLst>
                                        </p:cTn>
                                        <p:tgtEl>
                                          <p:spTgt spid="42"/>
                                        </p:tgtEl>
                                        <p:attrNameLst>
                                          <p:attrName>style.visibility</p:attrName>
                                        </p:attrNameLst>
                                      </p:cBhvr>
                                      <p:to>
                                        <p:strVal val="visible"/>
                                      </p:to>
                                    </p:set>
                                    <p:animEffect transition="in" filter="dissolve">
                                      <p:cBhvr>
                                        <p:cTn id="38" dur="500"/>
                                        <p:tgtEl>
                                          <p:spTgt spid="42"/>
                                        </p:tgtEl>
                                      </p:cBhvr>
                                    </p:animEffect>
                                  </p:childTnLst>
                                </p:cTn>
                              </p:par>
                              <p:par>
                                <p:cTn id="39" presetID="9" presetClass="entr" presetSubtype="0" fill="hold" nodeType="withEffect">
                                  <p:stCondLst>
                                    <p:cond delay="0"/>
                                  </p:stCondLst>
                                  <p:childTnLst>
                                    <p:set>
                                      <p:cBhvr>
                                        <p:cTn id="40" dur="1" fill="hold">
                                          <p:stCondLst>
                                            <p:cond delay="0"/>
                                          </p:stCondLst>
                                        </p:cTn>
                                        <p:tgtEl>
                                          <p:spTgt spid="39"/>
                                        </p:tgtEl>
                                        <p:attrNameLst>
                                          <p:attrName>style.visibility</p:attrName>
                                        </p:attrNameLst>
                                      </p:cBhvr>
                                      <p:to>
                                        <p:strVal val="visible"/>
                                      </p:to>
                                    </p:set>
                                    <p:animEffect transition="in" filter="dissolve">
                                      <p:cBhvr>
                                        <p:cTn id="41" dur="500"/>
                                        <p:tgtEl>
                                          <p:spTgt spid="39"/>
                                        </p:tgtEl>
                                      </p:cBhvr>
                                    </p:animEffect>
                                  </p:childTnLst>
                                </p:cTn>
                              </p:par>
                            </p:childTnLst>
                          </p:cTn>
                        </p:par>
                      </p:childTnLst>
                    </p:cTn>
                  </p:par>
                  <p:par>
                    <p:cTn id="42" fill="hold">
                      <p:stCondLst>
                        <p:cond delay="indefinite"/>
                      </p:stCondLst>
                      <p:childTnLst>
                        <p:par>
                          <p:cTn id="43" fill="hold">
                            <p:stCondLst>
                              <p:cond delay="0"/>
                            </p:stCondLst>
                            <p:childTnLst>
                              <p:par>
                                <p:cTn id="44" presetID="9" presetClass="entr" presetSubtype="0" fill="hold" grpId="0" nodeType="clickEffect">
                                  <p:stCondLst>
                                    <p:cond delay="0"/>
                                  </p:stCondLst>
                                  <p:childTnLst>
                                    <p:set>
                                      <p:cBhvr>
                                        <p:cTn id="45" dur="1" fill="hold">
                                          <p:stCondLst>
                                            <p:cond delay="0"/>
                                          </p:stCondLst>
                                        </p:cTn>
                                        <p:tgtEl>
                                          <p:spTgt spid="46"/>
                                        </p:tgtEl>
                                        <p:attrNameLst>
                                          <p:attrName>style.visibility</p:attrName>
                                        </p:attrNameLst>
                                      </p:cBhvr>
                                      <p:to>
                                        <p:strVal val="visible"/>
                                      </p:to>
                                    </p:set>
                                    <p:animEffect transition="in" filter="dissolve">
                                      <p:cBhvr>
                                        <p:cTn id="46" dur="500"/>
                                        <p:tgtEl>
                                          <p:spTgt spid="46"/>
                                        </p:tgtEl>
                                      </p:cBhvr>
                                    </p:animEffect>
                                  </p:childTnLst>
                                </p:cTn>
                              </p:par>
                              <p:par>
                                <p:cTn id="47" presetID="9" presetClass="entr" presetSubtype="0" fill="hold" nodeType="withEffect">
                                  <p:stCondLst>
                                    <p:cond delay="0"/>
                                  </p:stCondLst>
                                  <p:childTnLst>
                                    <p:set>
                                      <p:cBhvr>
                                        <p:cTn id="48" dur="1" fill="hold">
                                          <p:stCondLst>
                                            <p:cond delay="0"/>
                                          </p:stCondLst>
                                        </p:cTn>
                                        <p:tgtEl>
                                          <p:spTgt spid="43"/>
                                        </p:tgtEl>
                                        <p:attrNameLst>
                                          <p:attrName>style.visibility</p:attrName>
                                        </p:attrNameLst>
                                      </p:cBhvr>
                                      <p:to>
                                        <p:strVal val="visible"/>
                                      </p:to>
                                    </p:set>
                                    <p:animEffect transition="in" filter="dissolve">
                                      <p:cBhvr>
                                        <p:cTn id="49" dur="500"/>
                                        <p:tgtEl>
                                          <p:spTgt spid="43"/>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1" fill="hold" grpId="0" nodeType="clickEffect">
                                  <p:stCondLst>
                                    <p:cond delay="0"/>
                                  </p:stCondLst>
                                  <p:childTnLst>
                                    <p:set>
                                      <p:cBhvr>
                                        <p:cTn id="53" dur="1" fill="hold">
                                          <p:stCondLst>
                                            <p:cond delay="0"/>
                                          </p:stCondLst>
                                        </p:cTn>
                                        <p:tgtEl>
                                          <p:spTgt spid="22"/>
                                        </p:tgtEl>
                                        <p:attrNameLst>
                                          <p:attrName>style.visibility</p:attrName>
                                        </p:attrNameLst>
                                      </p:cBhvr>
                                      <p:to>
                                        <p:strVal val="visible"/>
                                      </p:to>
                                    </p:set>
                                    <p:animEffect transition="in" filter="wipe(up)">
                                      <p:cBhvr>
                                        <p:cTn id="54" dur="500"/>
                                        <p:tgtEl>
                                          <p:spTgt spid="22"/>
                                        </p:tgtEl>
                                      </p:cBhvr>
                                    </p:animEffect>
                                  </p:childTnLst>
                                </p:cTn>
                              </p:par>
                            </p:childTnLst>
                          </p:cTn>
                        </p:par>
                      </p:childTnLst>
                    </p:cTn>
                  </p:par>
                  <p:par>
                    <p:cTn id="55" fill="hold">
                      <p:stCondLst>
                        <p:cond delay="indefinite"/>
                      </p:stCondLst>
                      <p:childTnLst>
                        <p:par>
                          <p:cTn id="56" fill="hold">
                            <p:stCondLst>
                              <p:cond delay="0"/>
                            </p:stCondLst>
                            <p:childTnLst>
                              <p:par>
                                <p:cTn id="57" presetID="9" presetClass="entr" presetSubtype="0" fill="hold" grpId="0" nodeType="clickEffect">
                                  <p:stCondLst>
                                    <p:cond delay="0"/>
                                  </p:stCondLst>
                                  <p:childTnLst>
                                    <p:set>
                                      <p:cBhvr>
                                        <p:cTn id="58" dur="1" fill="hold">
                                          <p:stCondLst>
                                            <p:cond delay="0"/>
                                          </p:stCondLst>
                                        </p:cTn>
                                        <p:tgtEl>
                                          <p:spTgt spid="30"/>
                                        </p:tgtEl>
                                        <p:attrNameLst>
                                          <p:attrName>style.visibility</p:attrName>
                                        </p:attrNameLst>
                                      </p:cBhvr>
                                      <p:to>
                                        <p:strVal val="visible"/>
                                      </p:to>
                                    </p:set>
                                    <p:animEffect transition="in" filter="dissolve">
                                      <p:cBhvr>
                                        <p:cTn id="59" dur="500"/>
                                        <p:tgtEl>
                                          <p:spTgt spid="30"/>
                                        </p:tgtEl>
                                      </p:cBhvr>
                                    </p:animEffect>
                                  </p:childTnLst>
                                </p:cTn>
                              </p:par>
                            </p:childTnLst>
                          </p:cTn>
                        </p:par>
                      </p:childTnLst>
                    </p:cTn>
                  </p:par>
                  <p:par>
                    <p:cTn id="60" fill="hold">
                      <p:stCondLst>
                        <p:cond delay="indefinite"/>
                      </p:stCondLst>
                      <p:childTnLst>
                        <p:par>
                          <p:cTn id="61" fill="hold">
                            <p:stCondLst>
                              <p:cond delay="0"/>
                            </p:stCondLst>
                            <p:childTnLst>
                              <p:par>
                                <p:cTn id="62" presetID="9" presetClass="entr" presetSubtype="0" fill="hold" grpId="0" nodeType="clickEffect">
                                  <p:stCondLst>
                                    <p:cond delay="0"/>
                                  </p:stCondLst>
                                  <p:childTnLst>
                                    <p:set>
                                      <p:cBhvr>
                                        <p:cTn id="63" dur="1" fill="hold">
                                          <p:stCondLst>
                                            <p:cond delay="0"/>
                                          </p:stCondLst>
                                        </p:cTn>
                                        <p:tgtEl>
                                          <p:spTgt spid="17"/>
                                        </p:tgtEl>
                                        <p:attrNameLst>
                                          <p:attrName>style.visibility</p:attrName>
                                        </p:attrNameLst>
                                      </p:cBhvr>
                                      <p:to>
                                        <p:strVal val="visible"/>
                                      </p:to>
                                    </p:set>
                                    <p:animEffect transition="in" filter="dissolve">
                                      <p:cBhvr>
                                        <p:cTn id="64" dur="500"/>
                                        <p:tgtEl>
                                          <p:spTgt spid="17"/>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1" fill="hold" grpId="0" nodeType="clickEffect">
                                  <p:stCondLst>
                                    <p:cond delay="0"/>
                                  </p:stCondLst>
                                  <p:childTnLst>
                                    <p:set>
                                      <p:cBhvr>
                                        <p:cTn id="68" dur="1" fill="hold">
                                          <p:stCondLst>
                                            <p:cond delay="0"/>
                                          </p:stCondLst>
                                        </p:cTn>
                                        <p:tgtEl>
                                          <p:spTgt spid="20"/>
                                        </p:tgtEl>
                                        <p:attrNameLst>
                                          <p:attrName>style.visibility</p:attrName>
                                        </p:attrNameLst>
                                      </p:cBhvr>
                                      <p:to>
                                        <p:strVal val="visible"/>
                                      </p:to>
                                    </p:set>
                                    <p:animEffect transition="in" filter="wipe(up)">
                                      <p:cBhvr>
                                        <p:cTn id="69" dur="500"/>
                                        <p:tgtEl>
                                          <p:spTgt spid="20"/>
                                        </p:tgtEl>
                                      </p:cBhvr>
                                    </p:animEffect>
                                  </p:childTnLst>
                                </p:cTn>
                              </p:par>
                              <p:par>
                                <p:cTn id="70" presetID="22" presetClass="entr" presetSubtype="1" fill="hold" grpId="0" nodeType="withEffect">
                                  <p:stCondLst>
                                    <p:cond delay="0"/>
                                  </p:stCondLst>
                                  <p:childTnLst>
                                    <p:set>
                                      <p:cBhvr>
                                        <p:cTn id="71" dur="1" fill="hold">
                                          <p:stCondLst>
                                            <p:cond delay="0"/>
                                          </p:stCondLst>
                                        </p:cTn>
                                        <p:tgtEl>
                                          <p:spTgt spid="21"/>
                                        </p:tgtEl>
                                        <p:attrNameLst>
                                          <p:attrName>style.visibility</p:attrName>
                                        </p:attrNameLst>
                                      </p:cBhvr>
                                      <p:to>
                                        <p:strVal val="visible"/>
                                      </p:to>
                                    </p:set>
                                    <p:animEffect transition="in" filter="wipe(up)">
                                      <p:cBhvr>
                                        <p:cTn id="72" dur="500"/>
                                        <p:tgtEl>
                                          <p:spTgt spid="21"/>
                                        </p:tgtEl>
                                      </p:cBhvr>
                                    </p:animEffect>
                                  </p:childTnLst>
                                </p:cTn>
                              </p:par>
                            </p:childTnLst>
                          </p:cTn>
                        </p:par>
                      </p:childTnLst>
                    </p:cTn>
                  </p:par>
                  <p:par>
                    <p:cTn id="73" fill="hold">
                      <p:stCondLst>
                        <p:cond delay="indefinite"/>
                      </p:stCondLst>
                      <p:childTnLst>
                        <p:par>
                          <p:cTn id="74" fill="hold">
                            <p:stCondLst>
                              <p:cond delay="0"/>
                            </p:stCondLst>
                            <p:childTnLst>
                              <p:par>
                                <p:cTn id="75" presetID="9" presetClass="entr" presetSubtype="0" fill="hold" grpId="0" nodeType="clickEffect">
                                  <p:stCondLst>
                                    <p:cond delay="0"/>
                                  </p:stCondLst>
                                  <p:childTnLst>
                                    <p:set>
                                      <p:cBhvr>
                                        <p:cTn id="76" dur="1" fill="hold">
                                          <p:stCondLst>
                                            <p:cond delay="0"/>
                                          </p:stCondLst>
                                        </p:cTn>
                                        <p:tgtEl>
                                          <p:spTgt spid="31"/>
                                        </p:tgtEl>
                                        <p:attrNameLst>
                                          <p:attrName>style.visibility</p:attrName>
                                        </p:attrNameLst>
                                      </p:cBhvr>
                                      <p:to>
                                        <p:strVal val="visible"/>
                                      </p:to>
                                    </p:set>
                                    <p:animEffect transition="in" filter="dissolve">
                                      <p:cBhvr>
                                        <p:cTn id="77" dur="500"/>
                                        <p:tgtEl>
                                          <p:spTgt spid="31"/>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8" fill="hold" grpId="0" nodeType="clickEffect">
                                  <p:stCondLst>
                                    <p:cond delay="0"/>
                                  </p:stCondLst>
                                  <p:childTnLst>
                                    <p:set>
                                      <p:cBhvr>
                                        <p:cTn id="81" dur="1" fill="hold">
                                          <p:stCondLst>
                                            <p:cond delay="0"/>
                                          </p:stCondLst>
                                        </p:cTn>
                                        <p:tgtEl>
                                          <p:spTgt spid="18"/>
                                        </p:tgtEl>
                                        <p:attrNameLst>
                                          <p:attrName>style.visibility</p:attrName>
                                        </p:attrNameLst>
                                      </p:cBhvr>
                                      <p:to>
                                        <p:strVal val="visible"/>
                                      </p:to>
                                    </p:set>
                                    <p:animEffect transition="in" filter="wipe(left)">
                                      <p:cBhvr>
                                        <p:cTn id="82" dur="500"/>
                                        <p:tgtEl>
                                          <p:spTgt spid="18"/>
                                        </p:tgtEl>
                                      </p:cBhvr>
                                    </p:animEffect>
                                  </p:childTnLst>
                                </p:cTn>
                              </p:par>
                            </p:childTnLst>
                          </p:cTn>
                        </p:par>
                      </p:childTnLst>
                    </p:cTn>
                  </p:par>
                  <p:par>
                    <p:cTn id="83" fill="hold">
                      <p:stCondLst>
                        <p:cond delay="indefinite"/>
                      </p:stCondLst>
                      <p:childTnLst>
                        <p:par>
                          <p:cTn id="84" fill="hold">
                            <p:stCondLst>
                              <p:cond delay="0"/>
                            </p:stCondLst>
                            <p:childTnLst>
                              <p:par>
                                <p:cTn id="85" presetID="9" presetClass="entr" presetSubtype="0" fill="hold" grpId="0" nodeType="clickEffect">
                                  <p:stCondLst>
                                    <p:cond delay="0"/>
                                  </p:stCondLst>
                                  <p:childTnLst>
                                    <p:set>
                                      <p:cBhvr>
                                        <p:cTn id="86" dur="1" fill="hold">
                                          <p:stCondLst>
                                            <p:cond delay="0"/>
                                          </p:stCondLst>
                                        </p:cTn>
                                        <p:tgtEl>
                                          <p:spTgt spid="14"/>
                                        </p:tgtEl>
                                        <p:attrNameLst>
                                          <p:attrName>style.visibility</p:attrName>
                                        </p:attrNameLst>
                                      </p:cBhvr>
                                      <p:to>
                                        <p:strVal val="visible"/>
                                      </p:to>
                                    </p:set>
                                    <p:animEffect transition="in" filter="dissolve">
                                      <p:cBhvr>
                                        <p:cTn id="87" dur="500"/>
                                        <p:tgtEl>
                                          <p:spTgt spid="14"/>
                                        </p:tgtEl>
                                      </p:cBhvr>
                                    </p:animEffect>
                                  </p:childTnLst>
                                </p:cTn>
                              </p:par>
                            </p:childTnLst>
                          </p:cTn>
                        </p:par>
                      </p:childTnLst>
                    </p:cTn>
                  </p:par>
                  <p:par>
                    <p:cTn id="88" fill="hold">
                      <p:stCondLst>
                        <p:cond delay="indefinite"/>
                      </p:stCondLst>
                      <p:childTnLst>
                        <p:par>
                          <p:cTn id="89" fill="hold">
                            <p:stCondLst>
                              <p:cond delay="0"/>
                            </p:stCondLst>
                            <p:childTnLst>
                              <p:par>
                                <p:cTn id="90" presetID="9" presetClass="entr" presetSubtype="0" fill="hold" grpId="0" nodeType="clickEffect">
                                  <p:stCondLst>
                                    <p:cond delay="0"/>
                                  </p:stCondLst>
                                  <p:childTnLst>
                                    <p:set>
                                      <p:cBhvr>
                                        <p:cTn id="91" dur="1" fill="hold">
                                          <p:stCondLst>
                                            <p:cond delay="0"/>
                                          </p:stCondLst>
                                        </p:cTn>
                                        <p:tgtEl>
                                          <p:spTgt spid="50"/>
                                        </p:tgtEl>
                                        <p:attrNameLst>
                                          <p:attrName>style.visibility</p:attrName>
                                        </p:attrNameLst>
                                      </p:cBhvr>
                                      <p:to>
                                        <p:strVal val="visible"/>
                                      </p:to>
                                    </p:set>
                                    <p:animEffect transition="in" filter="dissolve">
                                      <p:cBhvr>
                                        <p:cTn id="92" dur="500"/>
                                        <p:tgtEl>
                                          <p:spTgt spid="50"/>
                                        </p:tgtEl>
                                      </p:cBhvr>
                                    </p:animEffect>
                                  </p:childTnLst>
                                </p:cTn>
                              </p:par>
                              <p:par>
                                <p:cTn id="93" presetID="9" presetClass="entr" presetSubtype="0" fill="hold" nodeType="withEffect">
                                  <p:stCondLst>
                                    <p:cond delay="0"/>
                                  </p:stCondLst>
                                  <p:childTnLst>
                                    <p:set>
                                      <p:cBhvr>
                                        <p:cTn id="94" dur="1" fill="hold">
                                          <p:stCondLst>
                                            <p:cond delay="0"/>
                                          </p:stCondLst>
                                        </p:cTn>
                                        <p:tgtEl>
                                          <p:spTgt spid="47"/>
                                        </p:tgtEl>
                                        <p:attrNameLst>
                                          <p:attrName>style.visibility</p:attrName>
                                        </p:attrNameLst>
                                      </p:cBhvr>
                                      <p:to>
                                        <p:strVal val="visible"/>
                                      </p:to>
                                    </p:set>
                                    <p:animEffect transition="in" filter="dissolve">
                                      <p:cBhvr>
                                        <p:cTn id="95" dur="500"/>
                                        <p:tgtEl>
                                          <p:spTgt spid="47"/>
                                        </p:tgtEl>
                                      </p:cBhvr>
                                    </p:animEffect>
                                  </p:childTnLst>
                                </p:cTn>
                              </p:par>
                            </p:childTnLst>
                          </p:cTn>
                        </p:par>
                      </p:childTnLst>
                    </p:cTn>
                  </p:par>
                  <p:par>
                    <p:cTn id="96" fill="hold">
                      <p:stCondLst>
                        <p:cond delay="indefinite"/>
                      </p:stCondLst>
                      <p:childTnLst>
                        <p:par>
                          <p:cTn id="97" fill="hold">
                            <p:stCondLst>
                              <p:cond delay="0"/>
                            </p:stCondLst>
                            <p:childTnLst>
                              <p:par>
                                <p:cTn id="98" presetID="22" presetClass="entr" presetSubtype="1" fill="hold" grpId="0" nodeType="clickEffect">
                                  <p:stCondLst>
                                    <p:cond delay="0"/>
                                  </p:stCondLst>
                                  <p:childTnLst>
                                    <p:set>
                                      <p:cBhvr>
                                        <p:cTn id="99" dur="1" fill="hold">
                                          <p:stCondLst>
                                            <p:cond delay="0"/>
                                          </p:stCondLst>
                                        </p:cTn>
                                        <p:tgtEl>
                                          <p:spTgt spid="23"/>
                                        </p:tgtEl>
                                        <p:attrNameLst>
                                          <p:attrName>style.visibility</p:attrName>
                                        </p:attrNameLst>
                                      </p:cBhvr>
                                      <p:to>
                                        <p:strVal val="visible"/>
                                      </p:to>
                                    </p:set>
                                    <p:animEffect transition="in" filter="wipe(up)">
                                      <p:cBhvr>
                                        <p:cTn id="100" dur="500"/>
                                        <p:tgtEl>
                                          <p:spTgt spid="23"/>
                                        </p:tgtEl>
                                      </p:cBhvr>
                                    </p:animEffect>
                                  </p:childTnLst>
                                </p:cTn>
                              </p:par>
                            </p:childTnLst>
                          </p:cTn>
                        </p:par>
                      </p:childTnLst>
                    </p:cTn>
                  </p:par>
                  <p:par>
                    <p:cTn id="101" fill="hold">
                      <p:stCondLst>
                        <p:cond delay="indefinite"/>
                      </p:stCondLst>
                      <p:childTnLst>
                        <p:par>
                          <p:cTn id="102" fill="hold">
                            <p:stCondLst>
                              <p:cond delay="0"/>
                            </p:stCondLst>
                            <p:childTnLst>
                              <p:par>
                                <p:cTn id="103" presetID="9" presetClass="entr" presetSubtype="0" fill="hold" grpId="0" nodeType="clickEffect">
                                  <p:stCondLst>
                                    <p:cond delay="0"/>
                                  </p:stCondLst>
                                  <p:childTnLst>
                                    <p:set>
                                      <p:cBhvr>
                                        <p:cTn id="104" dur="1" fill="hold">
                                          <p:stCondLst>
                                            <p:cond delay="0"/>
                                          </p:stCondLst>
                                        </p:cTn>
                                        <p:tgtEl>
                                          <p:spTgt spid="32"/>
                                        </p:tgtEl>
                                        <p:attrNameLst>
                                          <p:attrName>style.visibility</p:attrName>
                                        </p:attrNameLst>
                                      </p:cBhvr>
                                      <p:to>
                                        <p:strVal val="visible"/>
                                      </p:to>
                                    </p:set>
                                    <p:animEffect transition="in" filter="dissolve">
                                      <p:cBhvr>
                                        <p:cTn id="105"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0" grpId="0"/>
      <p:bldP spid="16" grpId="0"/>
      <p:bldP spid="17" grpId="0" animBg="1"/>
      <p:bldP spid="18" grpId="0" animBg="1"/>
      <p:bldP spid="20" grpId="0" animBg="1"/>
      <p:bldP spid="21" grpId="0" animBg="1"/>
      <p:bldP spid="22" grpId="0" animBg="1"/>
      <p:bldP spid="23" grpId="0" animBg="1"/>
      <p:bldP spid="30" grpId="0" animBg="1"/>
      <p:bldP spid="31" grpId="0" animBg="1"/>
      <p:bldP spid="32" grpId="0" animBg="1"/>
      <p:bldP spid="35" grpId="0"/>
      <p:bldP spid="42" grpId="0"/>
      <p:bldP spid="46" grpId="0"/>
      <p:bldP spid="50" grpId="0"/>
      <p:bldP spid="55" grpId="0" animBg="1"/>
      <p:bldP spid="5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 30"/>
          <p:cNvPicPr>
            <a:picLocks noChangeAspect="1"/>
          </p:cNvPicPr>
          <p:nvPr/>
        </p:nvPicPr>
        <p:blipFill rotWithShape="1">
          <a:blip r:embed="rId2" cstate="print">
            <a:extLst>
              <a:ext uri="{28A0092B-C50C-407E-A947-70E740481C1C}">
                <a14:useLocalDpi xmlns="" xmlns:a14="http://schemas.microsoft.com/office/drawing/2010/main" val="0"/>
              </a:ext>
            </a:extLst>
          </a:blip>
          <a:srcRect l="24814" r="13974" b="25049"/>
          <a:stretch/>
        </p:blipFill>
        <p:spPr>
          <a:xfrm>
            <a:off x="903253" y="2171690"/>
            <a:ext cx="10144196" cy="4331673"/>
          </a:xfrm>
          <a:prstGeom prst="roundRect">
            <a:avLst>
              <a:gd name="adj" fmla="val 7037"/>
            </a:avLst>
          </a:prstGeom>
          <a:ln>
            <a:solidFill>
              <a:schemeClr val="bg2">
                <a:lumMod val="50000"/>
              </a:schemeClr>
            </a:solidFill>
          </a:ln>
          <a:effectLst>
            <a:outerShdw blurRad="292100" dist="139700" dir="2700000" algn="tl" rotWithShape="0">
              <a:srgbClr val="333333">
                <a:alpha val="65000"/>
              </a:srgbClr>
            </a:outerShdw>
          </a:effectLst>
        </p:spPr>
      </p:pic>
      <p:pic>
        <p:nvPicPr>
          <p:cNvPr id="11" name="图片 10" descr="t018d16e110143ea110.jpg"/>
          <p:cNvPicPr>
            <a:picLocks noChangeAspect="1"/>
          </p:cNvPicPr>
          <p:nvPr/>
        </p:nvPicPr>
        <p:blipFill>
          <a:blip r:embed="rId3">
            <a:clrChange>
              <a:clrFrom>
                <a:srgbClr val="F2F2F2"/>
              </a:clrFrom>
              <a:clrTo>
                <a:srgbClr val="F2F2F2">
                  <a:alpha val="0"/>
                </a:srgbClr>
              </a:clrTo>
            </a:clrChange>
          </a:blip>
          <a:srcRect t="54831" b="25094"/>
          <a:stretch>
            <a:fillRect/>
          </a:stretch>
        </p:blipFill>
        <p:spPr>
          <a:xfrm>
            <a:off x="-25441" y="7100912"/>
            <a:ext cx="11522075" cy="142876"/>
          </a:xfrm>
          <a:prstGeom prst="rect">
            <a:avLst/>
          </a:prstGeom>
        </p:spPr>
      </p:pic>
      <p:sp>
        <p:nvSpPr>
          <p:cNvPr id="12" name="矩形 11"/>
          <p:cNvSpPr/>
          <p:nvPr/>
        </p:nvSpPr>
        <p:spPr bwMode="auto">
          <a:xfrm flipV="1">
            <a:off x="0" y="7198068"/>
            <a:ext cx="11522075" cy="45719"/>
          </a:xfrm>
          <a:prstGeom prst="rect">
            <a:avLst/>
          </a:prstGeom>
          <a:solidFill>
            <a:srgbClr val="663300"/>
          </a:solidFill>
          <a:ln w="9525" cap="flat" cmpd="sng" algn="ctr">
            <a:solidFill>
              <a:schemeClr val="tx1"/>
            </a:solidFill>
            <a:prstDash val="solid"/>
            <a:round/>
            <a:headEnd type="none" w="med" len="med"/>
            <a:tailEnd type="none" w="med" len="med"/>
          </a:ln>
          <a:effectLst>
            <a:glow rad="139700">
              <a:schemeClr val="accent2">
                <a:lumMod val="60000"/>
                <a:lumOff val="40000"/>
                <a:alpha val="40000"/>
              </a:schemeClr>
            </a:glow>
          </a:effectLst>
        </p:spPr>
        <p:txBody>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defRPr/>
            </a:pPr>
            <a:endParaRPr lang="zh-CN" altLang="en-US" dirty="0">
              <a:ln>
                <a:solidFill>
                  <a:srgbClr val="660033"/>
                </a:solidFill>
              </a:ln>
            </a:endParaRPr>
          </a:p>
        </p:txBody>
      </p:sp>
      <p:pic>
        <p:nvPicPr>
          <p:cNvPr id="13" name="图片 12" descr="t018d16e110143ea110.jpg"/>
          <p:cNvPicPr>
            <a:picLocks noChangeAspect="1"/>
          </p:cNvPicPr>
          <p:nvPr/>
        </p:nvPicPr>
        <p:blipFill>
          <a:blip r:embed="rId3">
            <a:clrChange>
              <a:clrFrom>
                <a:srgbClr val="F2F2F2"/>
              </a:clrFrom>
              <a:clrTo>
                <a:srgbClr val="F2F2F2">
                  <a:alpha val="0"/>
                </a:srgbClr>
              </a:clrTo>
            </a:clrChange>
          </a:blip>
          <a:srcRect t="54831" b="25094"/>
          <a:stretch>
            <a:fillRect/>
          </a:stretch>
        </p:blipFill>
        <p:spPr>
          <a:xfrm rot="10800000">
            <a:off x="-3" y="712451"/>
            <a:ext cx="11522075" cy="142876"/>
          </a:xfrm>
          <a:prstGeom prst="rect">
            <a:avLst/>
          </a:prstGeom>
        </p:spPr>
      </p:pic>
      <p:pic>
        <p:nvPicPr>
          <p:cNvPr id="14" name="图片 13" descr="624f9a79jw1eelyzwvu5xj20b408t75j.jpg"/>
          <p:cNvPicPr>
            <a:picLocks noChangeAspect="1"/>
          </p:cNvPicPr>
          <p:nvPr/>
        </p:nvPicPr>
        <p:blipFill>
          <a:blip r:embed="rId4">
            <a:clrChange>
              <a:clrFrom>
                <a:srgbClr val="FFFFFF"/>
              </a:clrFrom>
              <a:clrTo>
                <a:srgbClr val="FFFFFF">
                  <a:alpha val="0"/>
                </a:srgbClr>
              </a:clrTo>
            </a:clrChange>
          </a:blip>
          <a:stretch>
            <a:fillRect/>
          </a:stretch>
        </p:blipFill>
        <p:spPr>
          <a:xfrm>
            <a:off x="9547251" y="0"/>
            <a:ext cx="1714512" cy="814368"/>
          </a:xfrm>
          <a:prstGeom prst="rect">
            <a:avLst/>
          </a:prstGeom>
        </p:spPr>
      </p:pic>
      <p:pic>
        <p:nvPicPr>
          <p:cNvPr id="15" name="图片 14" descr="t018d16e110143ea110.jpg"/>
          <p:cNvPicPr>
            <a:picLocks noChangeAspect="1"/>
          </p:cNvPicPr>
          <p:nvPr/>
        </p:nvPicPr>
        <p:blipFill>
          <a:blip r:embed="rId3">
            <a:clrChange>
              <a:clrFrom>
                <a:srgbClr val="F2F2F2"/>
              </a:clrFrom>
              <a:clrTo>
                <a:srgbClr val="F2F2F2">
                  <a:alpha val="0"/>
                </a:srgbClr>
              </a:clrTo>
            </a:clrChange>
          </a:blip>
          <a:srcRect t="54831" b="25094"/>
          <a:stretch>
            <a:fillRect/>
          </a:stretch>
        </p:blipFill>
        <p:spPr>
          <a:xfrm rot="10800000">
            <a:off x="-3" y="712451"/>
            <a:ext cx="11522075" cy="142876"/>
          </a:xfrm>
          <a:prstGeom prst="rect">
            <a:avLst/>
          </a:prstGeom>
        </p:spPr>
      </p:pic>
      <p:sp>
        <p:nvSpPr>
          <p:cNvPr id="16" name="矩形 15"/>
          <p:cNvSpPr/>
          <p:nvPr/>
        </p:nvSpPr>
        <p:spPr>
          <a:xfrm>
            <a:off x="0" y="0"/>
            <a:ext cx="10776937" cy="704850"/>
          </a:xfrm>
          <a:prstGeom prst="rect">
            <a:avLst/>
          </a:prstGeom>
          <a:blipFill>
            <a:blip r:embed="rId5"/>
            <a:stretch>
              <a:fillRect/>
            </a:stretch>
          </a:blipFill>
          <a:ln>
            <a:noFill/>
          </a:ln>
          <a:effectLst>
            <a:outerShdw blurRad="50800" dist="38100" dir="2700000" algn="tl"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1800" dirty="0" smtClean="0">
                <a:solidFill>
                  <a:schemeClr val="tx1"/>
                </a:solidFill>
                <a:effectLst/>
              </a:rPr>
              <a:t> </a:t>
            </a:r>
            <a:endParaRPr lang="zh-CN" altLang="en-US" sz="1800" dirty="0">
              <a:solidFill>
                <a:schemeClr val="tx1"/>
              </a:solidFill>
              <a:effectLst/>
            </a:endParaRPr>
          </a:p>
        </p:txBody>
      </p:sp>
      <p:grpSp>
        <p:nvGrpSpPr>
          <p:cNvPr id="2" name="组合 23"/>
          <p:cNvGrpSpPr/>
          <p:nvPr/>
        </p:nvGrpSpPr>
        <p:grpSpPr>
          <a:xfrm flipH="1">
            <a:off x="8261367" y="-12408"/>
            <a:ext cx="2750820" cy="740098"/>
            <a:chOff x="0" y="-2"/>
            <a:chExt cx="1377891" cy="634701"/>
          </a:xfrm>
          <a:solidFill>
            <a:schemeClr val="bg2">
              <a:lumMod val="90000"/>
            </a:schemeClr>
          </a:solidFill>
        </p:grpSpPr>
        <p:sp>
          <p:nvSpPr>
            <p:cNvPr id="18" name="直角三角形 17"/>
            <p:cNvSpPr/>
            <p:nvPr/>
          </p:nvSpPr>
          <p:spPr>
            <a:xfrm flipV="1">
              <a:off x="708342" y="-2"/>
              <a:ext cx="669549" cy="634699"/>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ea typeface="微软雅黑" pitchFamily="34" charset="-122"/>
              </a:endParaRPr>
            </a:p>
          </p:txBody>
        </p:sp>
        <p:sp>
          <p:nvSpPr>
            <p:cNvPr id="19" name="矩形 18"/>
            <p:cNvSpPr/>
            <p:nvPr/>
          </p:nvSpPr>
          <p:spPr>
            <a:xfrm>
              <a:off x="0" y="0"/>
              <a:ext cx="708343" cy="6346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ea typeface="微软雅黑" pitchFamily="34" charset="-122"/>
              </a:endParaRPr>
            </a:p>
          </p:txBody>
        </p:sp>
      </p:grpSp>
      <p:cxnSp>
        <p:nvCxnSpPr>
          <p:cNvPr id="20" name="直接连接符 19"/>
          <p:cNvCxnSpPr/>
          <p:nvPr/>
        </p:nvCxnSpPr>
        <p:spPr>
          <a:xfrm>
            <a:off x="953750" y="259816"/>
            <a:ext cx="0" cy="261937"/>
          </a:xfrm>
          <a:prstGeom prst="line">
            <a:avLst/>
          </a:prstGeom>
          <a:ln w="28575" cmpd="sng">
            <a:solidFill>
              <a:schemeClr val="bg1"/>
            </a:solidFill>
            <a:prstDash val="lgDash"/>
          </a:ln>
        </p:spPr>
        <p:style>
          <a:lnRef idx="1">
            <a:schemeClr val="accent1"/>
          </a:lnRef>
          <a:fillRef idx="0">
            <a:schemeClr val="accent1"/>
          </a:fillRef>
          <a:effectRef idx="0">
            <a:schemeClr val="accent1"/>
          </a:effectRef>
          <a:fontRef idx="minor">
            <a:schemeClr val="tx1"/>
          </a:fontRef>
        </p:style>
      </p:cxnSp>
      <p:sp>
        <p:nvSpPr>
          <p:cNvPr id="21" name="文本框 5"/>
          <p:cNvSpPr txBox="1"/>
          <p:nvPr/>
        </p:nvSpPr>
        <p:spPr>
          <a:xfrm>
            <a:off x="960120" y="147320"/>
            <a:ext cx="3064510" cy="461665"/>
          </a:xfrm>
          <a:prstGeom prst="rect">
            <a:avLst/>
          </a:prstGeom>
          <a:noFill/>
        </p:spPr>
        <p:txBody>
          <a:bodyPr wrap="square" rtlCol="0">
            <a:spAutoFit/>
          </a:bodyPr>
          <a:lstStyle/>
          <a:p>
            <a:r>
              <a:rPr lang="zh-CN" altLang="en-US" sz="2400" b="1" dirty="0" smtClean="0">
                <a:solidFill>
                  <a:schemeClr val="bg1"/>
                </a:solidFill>
                <a:latin typeface="微软雅黑" charset="0"/>
                <a:ea typeface="微软雅黑" charset="0"/>
              </a:rPr>
              <a:t>人教版八年级上册</a:t>
            </a:r>
            <a:endParaRPr lang="zh-CN" altLang="en-US" sz="2400" b="1" dirty="0" smtClean="0">
              <a:solidFill>
                <a:schemeClr val="bg1"/>
              </a:solidFill>
              <a:effectLst/>
              <a:latin typeface="微软雅黑" charset="0"/>
              <a:ea typeface="微软雅黑" charset="0"/>
            </a:endParaRPr>
          </a:p>
        </p:txBody>
      </p:sp>
      <p:grpSp>
        <p:nvGrpSpPr>
          <p:cNvPr id="3" name="组合 70"/>
          <p:cNvGrpSpPr/>
          <p:nvPr/>
        </p:nvGrpSpPr>
        <p:grpSpPr>
          <a:xfrm flipH="1">
            <a:off x="8776673" y="-12408"/>
            <a:ext cx="2750820" cy="740098"/>
            <a:chOff x="0" y="-2"/>
            <a:chExt cx="1377891" cy="634701"/>
          </a:xfrm>
          <a:solidFill>
            <a:schemeClr val="bg2">
              <a:lumMod val="90000"/>
            </a:schemeClr>
          </a:solidFill>
        </p:grpSpPr>
        <p:sp>
          <p:nvSpPr>
            <p:cNvPr id="23" name="直角三角形 22"/>
            <p:cNvSpPr/>
            <p:nvPr/>
          </p:nvSpPr>
          <p:spPr>
            <a:xfrm flipV="1">
              <a:off x="708342" y="-2"/>
              <a:ext cx="669549" cy="634699"/>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ea typeface="微软雅黑" pitchFamily="34" charset="-122"/>
              </a:endParaRPr>
            </a:p>
          </p:txBody>
        </p:sp>
        <p:sp>
          <p:nvSpPr>
            <p:cNvPr id="24" name="矩形 23"/>
            <p:cNvSpPr/>
            <p:nvPr/>
          </p:nvSpPr>
          <p:spPr>
            <a:xfrm>
              <a:off x="0" y="0"/>
              <a:ext cx="708343" cy="6346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ea typeface="微软雅黑" pitchFamily="34" charset="-122"/>
              </a:endParaRPr>
            </a:p>
          </p:txBody>
        </p:sp>
      </p:grpSp>
      <p:pic>
        <p:nvPicPr>
          <p:cNvPr id="25" name="图片 24" descr="网站标志"/>
          <p:cNvPicPr>
            <a:picLocks noChangeAspect="1"/>
          </p:cNvPicPr>
          <p:nvPr/>
        </p:nvPicPr>
        <p:blipFill>
          <a:blip r:embed="rId6"/>
          <a:stretch>
            <a:fillRect/>
          </a:stretch>
        </p:blipFill>
        <p:spPr>
          <a:xfrm>
            <a:off x="161925" y="50165"/>
            <a:ext cx="603250" cy="601980"/>
          </a:xfrm>
          <a:prstGeom prst="rect">
            <a:avLst/>
          </a:prstGeom>
        </p:spPr>
      </p:pic>
      <p:pic>
        <p:nvPicPr>
          <p:cNvPr id="27" name="图片 26" descr="624f9a79jw1eelyzwvu5xj20b408t75j.jpg"/>
          <p:cNvPicPr>
            <a:picLocks noChangeAspect="1"/>
          </p:cNvPicPr>
          <p:nvPr/>
        </p:nvPicPr>
        <p:blipFill>
          <a:blip r:embed="rId4">
            <a:clrChange>
              <a:clrFrom>
                <a:srgbClr val="FFFFFF"/>
              </a:clrFrom>
              <a:clrTo>
                <a:srgbClr val="FFFFFF">
                  <a:alpha val="0"/>
                </a:srgbClr>
              </a:clrTo>
            </a:clrChange>
          </a:blip>
          <a:stretch>
            <a:fillRect/>
          </a:stretch>
        </p:blipFill>
        <p:spPr>
          <a:xfrm>
            <a:off x="9547251" y="0"/>
            <a:ext cx="1714512" cy="814368"/>
          </a:xfrm>
          <a:prstGeom prst="rect">
            <a:avLst/>
          </a:prstGeom>
        </p:spPr>
      </p:pic>
      <p:sp>
        <p:nvSpPr>
          <p:cNvPr id="28" name="文本框 13"/>
          <p:cNvSpPr txBox="1"/>
          <p:nvPr/>
        </p:nvSpPr>
        <p:spPr>
          <a:xfrm>
            <a:off x="9761565" y="171426"/>
            <a:ext cx="1285884" cy="415498"/>
          </a:xfrm>
          <a:prstGeom prst="rect">
            <a:avLst/>
          </a:prstGeom>
          <a:noFill/>
        </p:spPr>
        <p:txBody>
          <a:bodyPr wrap="square" rtlCol="0">
            <a:spAutoFit/>
            <a:scene3d>
              <a:camera prst="orthographicFront"/>
              <a:lightRig rig="threePt" dir="t"/>
            </a:scene3d>
          </a:bodyPr>
          <a:lstStyle/>
          <a:p>
            <a:pPr algn="ctr"/>
            <a:r>
              <a:rPr lang="zh-CN" altLang="en-US" b="1" dirty="0" smtClean="0">
                <a:solidFill>
                  <a:schemeClr val="bg1"/>
                </a:solidFill>
                <a:effectLst>
                  <a:outerShdw blurRad="38100" dist="38100" dir="2700000" algn="tl">
                    <a:srgbClr val="000000">
                      <a:alpha val="43137"/>
                    </a:srgbClr>
                  </a:outerShdw>
                </a:effectLst>
                <a:latin typeface="微软雅黑" charset="0"/>
                <a:ea typeface="微软雅黑" charset="0"/>
              </a:rPr>
              <a:t>第四单元</a:t>
            </a:r>
            <a:endParaRPr lang="en-US" altLang="zh-CN" b="1" dirty="0" smtClean="0">
              <a:solidFill>
                <a:schemeClr val="bg1"/>
              </a:solidFill>
              <a:effectLst>
                <a:outerShdw blurRad="38100" dist="38100" dir="2700000" algn="tl">
                  <a:srgbClr val="000000">
                    <a:alpha val="43137"/>
                  </a:srgbClr>
                </a:outerShdw>
              </a:effectLst>
              <a:latin typeface="微软雅黑" charset="0"/>
              <a:ea typeface="微软雅黑" charset="0"/>
            </a:endParaRPr>
          </a:p>
        </p:txBody>
      </p:sp>
      <p:pic>
        <p:nvPicPr>
          <p:cNvPr id="46" name="Picture 3" descr="C:\Users\Thinkpad\Desktop\PNG\1_0001_渐变映射-2-副本-4.png"/>
          <p:cNvPicPr>
            <a:picLocks noChangeAspect="1" noChangeArrowheads="1"/>
          </p:cNvPicPr>
          <p:nvPr/>
        </p:nvPicPr>
        <p:blipFill>
          <a:blip r:embed="rId7" cstate="email"/>
          <a:srcRect/>
          <a:stretch>
            <a:fillRect/>
          </a:stretch>
        </p:blipFill>
        <p:spPr bwMode="auto">
          <a:xfrm>
            <a:off x="0" y="814368"/>
            <a:ext cx="1903385" cy="785818"/>
          </a:xfrm>
          <a:prstGeom prst="rect">
            <a:avLst/>
          </a:prstGeom>
          <a:noFill/>
          <a:extLst>
            <a:ext uri="{909E8E84-426E-40DD-AFC4-6F175D3DCCD1}">
              <a14:hiddenFill xmlns="" xmlns:a14="http://schemas.microsoft.com/office/drawing/2010/main">
                <a:solidFill>
                  <a:srgbClr val="FFFFFF"/>
                </a:solidFill>
              </a14:hiddenFill>
            </a:ext>
          </a:extLst>
        </p:spPr>
      </p:pic>
      <p:sp>
        <p:nvSpPr>
          <p:cNvPr id="53" name="TextBox 52"/>
          <p:cNvSpPr txBox="1"/>
          <p:nvPr/>
        </p:nvSpPr>
        <p:spPr>
          <a:xfrm>
            <a:off x="260311" y="943973"/>
            <a:ext cx="1415772" cy="584775"/>
          </a:xfrm>
          <a:prstGeom prst="rect">
            <a:avLst/>
          </a:prstGeom>
          <a:noFill/>
        </p:spPr>
        <p:txBody>
          <a:bodyPr wrap="none" rtlCol="0">
            <a:spAutoFit/>
          </a:bodyPr>
          <a:lstStyle/>
          <a:p>
            <a:r>
              <a:rPr lang="zh-CN" altLang="en-US" sz="3200" b="1" dirty="0" smtClean="0">
                <a:solidFill>
                  <a:schemeClr val="bg1"/>
                </a:solidFill>
                <a:latin typeface="华文新魏" pitchFamily="2" charset="-122"/>
                <a:ea typeface="华文新魏" pitchFamily="2" charset="-122"/>
              </a:rPr>
              <a:t>代表人</a:t>
            </a:r>
            <a:endParaRPr lang="zh-CN" altLang="en-US" sz="3200" b="1" dirty="0">
              <a:solidFill>
                <a:schemeClr val="bg1"/>
              </a:solidFill>
              <a:latin typeface="华文新魏" pitchFamily="2" charset="-122"/>
              <a:ea typeface="华文新魏" pitchFamily="2" charset="-122"/>
            </a:endParaRPr>
          </a:p>
        </p:txBody>
      </p:sp>
      <p:sp>
        <p:nvSpPr>
          <p:cNvPr id="13314" name="Rectangle 2"/>
          <p:cNvSpPr>
            <a:spLocks noChangeArrowheads="1"/>
          </p:cNvSpPr>
          <p:nvPr/>
        </p:nvSpPr>
        <p:spPr bwMode="auto">
          <a:xfrm>
            <a:off x="0" y="0"/>
            <a:ext cx="11522075"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32" name="文本框 6"/>
          <p:cNvSpPr txBox="1"/>
          <p:nvPr/>
        </p:nvSpPr>
        <p:spPr>
          <a:xfrm>
            <a:off x="4332277" y="138389"/>
            <a:ext cx="4572032" cy="461665"/>
          </a:xfrm>
          <a:prstGeom prst="rect">
            <a:avLst/>
          </a:prstGeom>
          <a:noFill/>
        </p:spPr>
        <p:txBody>
          <a:bodyPr wrap="square" rtlCol="0">
            <a:spAutoFit/>
          </a:bodyPr>
          <a:lstStyle/>
          <a:p>
            <a:r>
              <a:rPr lang="zh-CN" altLang="en-US" sz="2400" b="1" dirty="0" smtClean="0">
                <a:solidFill>
                  <a:schemeClr val="bg1"/>
                </a:solidFill>
                <a:effectLst>
                  <a:outerShdw blurRad="38100" dist="38100" dir="2700000" algn="tl">
                    <a:srgbClr val="000000">
                      <a:alpha val="43137"/>
                    </a:srgbClr>
                  </a:outerShdw>
                </a:effectLst>
                <a:latin typeface="黑体" pitchFamily="49" charset="-122"/>
                <a:ea typeface="黑体" pitchFamily="49" charset="-122"/>
              </a:rPr>
              <a:t>第</a:t>
            </a:r>
            <a:r>
              <a:rPr lang="en-US" altLang="zh-CN" sz="2400" b="1" dirty="0" smtClean="0">
                <a:solidFill>
                  <a:schemeClr val="bg1"/>
                </a:solidFill>
                <a:effectLst>
                  <a:outerShdw blurRad="38100" dist="38100" dir="2700000" algn="tl">
                    <a:srgbClr val="000000">
                      <a:alpha val="43137"/>
                    </a:srgbClr>
                  </a:outerShdw>
                </a:effectLst>
                <a:latin typeface="黑体" pitchFamily="49" charset="-122"/>
                <a:ea typeface="黑体" pitchFamily="49" charset="-122"/>
              </a:rPr>
              <a:t>12</a:t>
            </a:r>
            <a:r>
              <a:rPr lang="zh-CN" altLang="en-US" sz="2400" b="1" dirty="0" smtClean="0">
                <a:solidFill>
                  <a:schemeClr val="bg1"/>
                </a:solidFill>
                <a:effectLst>
                  <a:outerShdw blurRad="38100" dist="38100" dir="2700000" algn="tl">
                    <a:srgbClr val="000000">
                      <a:alpha val="43137"/>
                    </a:srgbClr>
                  </a:outerShdw>
                </a:effectLst>
                <a:latin typeface="黑体" pitchFamily="49" charset="-122"/>
                <a:ea typeface="黑体" pitchFamily="49" charset="-122"/>
              </a:rPr>
              <a:t>课  新文化运动</a:t>
            </a:r>
            <a:endParaRPr lang="zh-CN" altLang="en-US" sz="2400" b="1" dirty="0">
              <a:solidFill>
                <a:schemeClr val="bg1"/>
              </a:solidFill>
              <a:effectLst>
                <a:outerShdw blurRad="38100" dist="38100" dir="2700000" algn="tl">
                  <a:srgbClr val="000000">
                    <a:alpha val="43137"/>
                  </a:srgbClr>
                </a:outerShdw>
              </a:effectLst>
              <a:latin typeface="黑体" pitchFamily="49" charset="-122"/>
              <a:ea typeface="黑体" pitchFamily="49" charset="-122"/>
            </a:endParaRPr>
          </a:p>
        </p:txBody>
      </p:sp>
      <p:sp>
        <p:nvSpPr>
          <p:cNvPr id="35" name="Rectangle 6"/>
          <p:cNvSpPr>
            <a:spLocks noChangeArrowheads="1"/>
          </p:cNvSpPr>
          <p:nvPr/>
        </p:nvSpPr>
        <p:spPr bwMode="auto">
          <a:xfrm>
            <a:off x="2293976" y="6157938"/>
            <a:ext cx="4191000" cy="838200"/>
          </a:xfrm>
          <a:prstGeom prst="rect">
            <a:avLst/>
          </a:prstGeom>
          <a:noFill/>
          <a:ln w="9525">
            <a:noFill/>
            <a:miter lim="800000"/>
            <a:headEnd/>
            <a:tailEnd/>
          </a:ln>
        </p:spPr>
        <p:txBody>
          <a:bodyPr/>
          <a:lstStyle/>
          <a:p>
            <a:pPr marL="342900" indent="-342900" algn="ctr">
              <a:lnSpc>
                <a:spcPct val="90000"/>
              </a:lnSpc>
              <a:spcBef>
                <a:spcPct val="20000"/>
              </a:spcBef>
            </a:pPr>
            <a:endParaRPr lang="zh-CN" altLang="zh-CN">
              <a:solidFill>
                <a:srgbClr val="663300"/>
              </a:solidFill>
              <a:effectLst>
                <a:outerShdw blurRad="38100" dist="38100" dir="2700000" algn="tl">
                  <a:srgbClr val="C0C0C0"/>
                </a:outerShdw>
              </a:effectLst>
              <a:latin typeface="迷你简方隶" pitchFamily="2" charset="-122"/>
              <a:ea typeface="迷你简方隶" pitchFamily="2" charset="-122"/>
            </a:endParaRPr>
          </a:p>
        </p:txBody>
      </p:sp>
      <p:sp>
        <p:nvSpPr>
          <p:cNvPr id="36" name="Rectangle 9"/>
          <p:cNvSpPr>
            <a:spLocks noChangeArrowheads="1"/>
          </p:cNvSpPr>
          <p:nvPr/>
        </p:nvSpPr>
        <p:spPr bwMode="auto">
          <a:xfrm>
            <a:off x="4618029" y="2600319"/>
            <a:ext cx="6072230" cy="3477875"/>
          </a:xfrm>
          <a:prstGeom prst="rect">
            <a:avLst/>
          </a:prstGeom>
          <a:noFill/>
          <a:ln w="9525">
            <a:noFill/>
            <a:miter lim="800000"/>
            <a:headEnd/>
            <a:tailEnd/>
          </a:ln>
          <a:effectLst/>
        </p:spPr>
        <p:txBody>
          <a:bodyPr wrap="square" anchor="ctr">
            <a:spAutoFit/>
          </a:bodyPr>
          <a:lstStyle/>
          <a:p>
            <a:r>
              <a:rPr lang="zh-CN" altLang="en-US" sz="2000" b="0" dirty="0" smtClean="0">
                <a:solidFill>
                  <a:srgbClr val="333300"/>
                </a:solidFill>
                <a:latin typeface="华文新魏" pitchFamily="2" charset="-122"/>
                <a:ea typeface="华文新魏" pitchFamily="2" charset="-122"/>
              </a:rPr>
              <a:t>        陈独秀，安徽</a:t>
            </a:r>
            <a:r>
              <a:rPr lang="zh-CN" altLang="en-US" sz="2000" b="0" dirty="0">
                <a:solidFill>
                  <a:srgbClr val="333300"/>
                </a:solidFill>
                <a:latin typeface="华文新魏" pitchFamily="2" charset="-122"/>
                <a:ea typeface="华文新魏" pitchFamily="2" charset="-122"/>
              </a:rPr>
              <a:t>怀宁人。早年参加辛亥革命，是</a:t>
            </a:r>
            <a:r>
              <a:rPr lang="zh-CN" altLang="en-US" sz="2000" b="0" dirty="0" smtClean="0">
                <a:solidFill>
                  <a:srgbClr val="333300"/>
                </a:solidFill>
                <a:latin typeface="华文新魏" pitchFamily="2" charset="-122"/>
                <a:ea typeface="华文新魏" pitchFamily="2" charset="-122"/>
              </a:rPr>
              <a:t>文学革命的</a:t>
            </a:r>
            <a:r>
              <a:rPr lang="zh-CN" altLang="en-US" sz="2000" b="0" dirty="0">
                <a:solidFill>
                  <a:srgbClr val="333300"/>
                </a:solidFill>
                <a:latin typeface="华文新魏" pitchFamily="2" charset="-122"/>
                <a:ea typeface="华文新魏" pitchFamily="2" charset="-122"/>
              </a:rPr>
              <a:t>先驱，文艺理论家、教授。１９１５年自</a:t>
            </a:r>
            <a:r>
              <a:rPr lang="zh-CN" altLang="en-US" sz="2000" b="0" dirty="0" smtClean="0">
                <a:solidFill>
                  <a:srgbClr val="333300"/>
                </a:solidFill>
                <a:latin typeface="华文新魏" pitchFamily="2" charset="-122"/>
                <a:ea typeface="华文新魏" pitchFamily="2" charset="-122"/>
              </a:rPr>
              <a:t>创办</a:t>
            </a:r>
            <a:r>
              <a:rPr lang="zh-CN" altLang="en-US" sz="2000" b="0" dirty="0">
                <a:solidFill>
                  <a:srgbClr val="333300"/>
                </a:solidFill>
                <a:latin typeface="华文新魏" pitchFamily="2" charset="-122"/>
                <a:ea typeface="华文新魏" pitchFamily="2" charset="-122"/>
              </a:rPr>
              <a:t>的</a:t>
            </a:r>
            <a:r>
              <a:rPr lang="en-US" altLang="zh-CN" sz="2000" b="0" dirty="0">
                <a:solidFill>
                  <a:srgbClr val="333300"/>
                </a:solidFill>
                <a:latin typeface="华文新魏" pitchFamily="2" charset="-122"/>
                <a:ea typeface="华文新魏" pitchFamily="2" charset="-122"/>
              </a:rPr>
              <a:t>《</a:t>
            </a:r>
            <a:r>
              <a:rPr lang="zh-CN" altLang="en-US" sz="2000" b="0" dirty="0">
                <a:solidFill>
                  <a:srgbClr val="333300"/>
                </a:solidFill>
                <a:latin typeface="华文新魏" pitchFamily="2" charset="-122"/>
                <a:ea typeface="华文新魏" pitchFamily="2" charset="-122"/>
              </a:rPr>
              <a:t>青年杂志</a:t>
            </a:r>
            <a:r>
              <a:rPr lang="en-US" altLang="zh-CN" sz="2000" b="0" dirty="0" smtClean="0">
                <a:solidFill>
                  <a:srgbClr val="333300"/>
                </a:solidFill>
                <a:latin typeface="华文新魏" pitchFamily="2" charset="-122"/>
                <a:ea typeface="华文新魏" pitchFamily="2" charset="-122"/>
              </a:rPr>
              <a:t>》</a:t>
            </a:r>
            <a:r>
              <a:rPr lang="zh-CN" altLang="en-US" sz="2000" b="0" dirty="0" smtClean="0">
                <a:solidFill>
                  <a:srgbClr val="333300"/>
                </a:solidFill>
                <a:latin typeface="华文新魏" pitchFamily="2" charset="-122"/>
                <a:ea typeface="华文新魏" pitchFamily="2" charset="-122"/>
              </a:rPr>
              <a:t>。１９１７年２月</a:t>
            </a:r>
            <a:r>
              <a:rPr lang="zh-CN" altLang="en-US" sz="2000" b="0" dirty="0">
                <a:solidFill>
                  <a:srgbClr val="333300"/>
                </a:solidFill>
                <a:latin typeface="华文新魏" pitchFamily="2" charset="-122"/>
                <a:ea typeface="华文新魏" pitchFamily="2" charset="-122"/>
              </a:rPr>
              <a:t>发表</a:t>
            </a:r>
            <a:r>
              <a:rPr lang="en-US" altLang="zh-CN" sz="2000" b="0" dirty="0">
                <a:solidFill>
                  <a:srgbClr val="333300"/>
                </a:solidFill>
                <a:latin typeface="华文新魏" pitchFamily="2" charset="-122"/>
                <a:ea typeface="华文新魏" pitchFamily="2" charset="-122"/>
              </a:rPr>
              <a:t>《</a:t>
            </a:r>
            <a:r>
              <a:rPr lang="zh-CN" altLang="en-US" sz="2000" b="0" dirty="0" smtClean="0">
                <a:solidFill>
                  <a:srgbClr val="333300"/>
                </a:solidFill>
                <a:latin typeface="华文新魏" pitchFamily="2" charset="-122"/>
                <a:ea typeface="华文新魏" pitchFamily="2" charset="-122"/>
              </a:rPr>
              <a:t>文学革命</a:t>
            </a:r>
            <a:r>
              <a:rPr lang="zh-CN" altLang="en-US" sz="2000" b="0" dirty="0">
                <a:solidFill>
                  <a:srgbClr val="333300"/>
                </a:solidFill>
                <a:latin typeface="华文新魏" pitchFamily="2" charset="-122"/>
                <a:ea typeface="华文新魏" pitchFamily="2" charset="-122"/>
              </a:rPr>
              <a:t>论</a:t>
            </a:r>
            <a:r>
              <a:rPr lang="en-US" altLang="zh-CN" sz="2000" b="0" dirty="0">
                <a:solidFill>
                  <a:srgbClr val="333300"/>
                </a:solidFill>
                <a:latin typeface="华文新魏" pitchFamily="2" charset="-122"/>
                <a:ea typeface="华文新魏" pitchFamily="2" charset="-122"/>
              </a:rPr>
              <a:t>》</a:t>
            </a:r>
            <a:r>
              <a:rPr lang="zh-CN" altLang="en-US" sz="2000" b="0" dirty="0">
                <a:solidFill>
                  <a:srgbClr val="333300"/>
                </a:solidFill>
                <a:latin typeface="华文新魏" pitchFamily="2" charset="-122"/>
                <a:ea typeface="华文新魏" pitchFamily="2" charset="-122"/>
              </a:rPr>
              <a:t>，提出文学革命“三大主义”。以后</a:t>
            </a:r>
            <a:r>
              <a:rPr lang="zh-CN" altLang="en-US" sz="2000" b="0" dirty="0" smtClean="0">
                <a:solidFill>
                  <a:srgbClr val="333300"/>
                </a:solidFill>
                <a:latin typeface="华文新魏" pitchFamily="2" charset="-122"/>
                <a:ea typeface="华文新魏" pitchFamily="2" charset="-122"/>
              </a:rPr>
              <a:t>几年</a:t>
            </a:r>
            <a:r>
              <a:rPr lang="zh-CN" altLang="en-US" sz="2000" b="0" dirty="0">
                <a:solidFill>
                  <a:srgbClr val="333300"/>
                </a:solidFill>
                <a:latin typeface="华文新魏" pitchFamily="2" charset="-122"/>
                <a:ea typeface="华文新魏" pitchFamily="2" charset="-122"/>
              </a:rPr>
              <a:t>陆续在</a:t>
            </a:r>
            <a:r>
              <a:rPr lang="en-US" altLang="zh-CN" sz="2000" b="0" dirty="0">
                <a:solidFill>
                  <a:srgbClr val="333300"/>
                </a:solidFill>
                <a:latin typeface="华文新魏" pitchFamily="2" charset="-122"/>
                <a:ea typeface="华文新魏" pitchFamily="2" charset="-122"/>
              </a:rPr>
              <a:t>《</a:t>
            </a:r>
            <a:r>
              <a:rPr lang="zh-CN" altLang="en-US" sz="2000" b="0" dirty="0">
                <a:solidFill>
                  <a:srgbClr val="333300"/>
                </a:solidFill>
                <a:latin typeface="华文新魏" pitchFamily="2" charset="-122"/>
                <a:ea typeface="华文新魏" pitchFamily="2" charset="-122"/>
              </a:rPr>
              <a:t>新青年</a:t>
            </a:r>
            <a:r>
              <a:rPr lang="en-US" altLang="zh-CN" sz="2000" b="0" dirty="0">
                <a:solidFill>
                  <a:srgbClr val="333300"/>
                </a:solidFill>
                <a:latin typeface="华文新魏" pitchFamily="2" charset="-122"/>
                <a:ea typeface="华文新魏" pitchFamily="2" charset="-122"/>
              </a:rPr>
              <a:t>》</a:t>
            </a:r>
            <a:r>
              <a:rPr lang="zh-CN" altLang="en-US" sz="2000" b="0" dirty="0">
                <a:solidFill>
                  <a:srgbClr val="333300"/>
                </a:solidFill>
                <a:latin typeface="华文新魏" pitchFamily="2" charset="-122"/>
                <a:ea typeface="华文新魏" pitchFamily="2" charset="-122"/>
              </a:rPr>
              <a:t>上发表的</a:t>
            </a:r>
            <a:r>
              <a:rPr lang="en-US" altLang="zh-CN" sz="2000" b="0" dirty="0">
                <a:solidFill>
                  <a:srgbClr val="333300"/>
                </a:solidFill>
                <a:latin typeface="华文新魏" pitchFamily="2" charset="-122"/>
                <a:ea typeface="华文新魏" pitchFamily="2" charset="-122"/>
              </a:rPr>
              <a:t>《</a:t>
            </a:r>
            <a:r>
              <a:rPr lang="zh-CN" altLang="en-US" sz="2000" b="0" dirty="0">
                <a:solidFill>
                  <a:srgbClr val="333300"/>
                </a:solidFill>
                <a:latin typeface="华文新魏" pitchFamily="2" charset="-122"/>
                <a:ea typeface="华文新魏" pitchFamily="2" charset="-122"/>
              </a:rPr>
              <a:t>复辟与尊孔</a:t>
            </a:r>
            <a:r>
              <a:rPr lang="en-US" altLang="zh-CN" sz="2000" b="0" dirty="0">
                <a:solidFill>
                  <a:srgbClr val="333300"/>
                </a:solidFill>
                <a:latin typeface="华文新魏" pitchFamily="2" charset="-122"/>
                <a:ea typeface="华文新魏" pitchFamily="2" charset="-122"/>
              </a:rPr>
              <a:t>》</a:t>
            </a:r>
            <a:r>
              <a:rPr lang="zh-CN" altLang="en-US" sz="2000" b="0" dirty="0" smtClean="0">
                <a:solidFill>
                  <a:srgbClr val="333300"/>
                </a:solidFill>
                <a:latin typeface="华文新魏" pitchFamily="2" charset="-122"/>
                <a:ea typeface="华文新魏" pitchFamily="2" charset="-122"/>
              </a:rPr>
              <a:t>、</a:t>
            </a:r>
            <a:r>
              <a:rPr lang="en-US" altLang="zh-CN" sz="2000" b="0" dirty="0" smtClean="0">
                <a:solidFill>
                  <a:srgbClr val="333300"/>
                </a:solidFill>
                <a:latin typeface="华文新魏" pitchFamily="2" charset="-122"/>
                <a:ea typeface="华文新魏" pitchFamily="2" charset="-122"/>
              </a:rPr>
              <a:t>《</a:t>
            </a:r>
            <a:r>
              <a:rPr lang="zh-CN" altLang="en-US" sz="2000" b="0" dirty="0">
                <a:solidFill>
                  <a:srgbClr val="333300"/>
                </a:solidFill>
                <a:latin typeface="华文新魏" pitchFamily="2" charset="-122"/>
                <a:ea typeface="华文新魏" pitchFamily="2" charset="-122"/>
              </a:rPr>
              <a:t>偶像破坏论</a:t>
            </a:r>
            <a:r>
              <a:rPr lang="en-US" altLang="zh-CN" sz="2000" b="0" dirty="0">
                <a:solidFill>
                  <a:srgbClr val="333300"/>
                </a:solidFill>
                <a:latin typeface="华文新魏" pitchFamily="2" charset="-122"/>
                <a:ea typeface="华文新魏" pitchFamily="2" charset="-122"/>
              </a:rPr>
              <a:t>》</a:t>
            </a:r>
            <a:r>
              <a:rPr lang="zh-CN" altLang="en-US" sz="2000" b="0" dirty="0">
                <a:solidFill>
                  <a:srgbClr val="333300"/>
                </a:solidFill>
                <a:latin typeface="华文新魏" pitchFamily="2" charset="-122"/>
                <a:ea typeface="华文新魏" pitchFamily="2" charset="-122"/>
              </a:rPr>
              <a:t>、</a:t>
            </a:r>
            <a:r>
              <a:rPr lang="en-US" altLang="zh-CN" sz="2000" b="0" dirty="0">
                <a:solidFill>
                  <a:srgbClr val="333300"/>
                </a:solidFill>
                <a:latin typeface="华文新魏" pitchFamily="2" charset="-122"/>
                <a:ea typeface="华文新魏" pitchFamily="2" charset="-122"/>
              </a:rPr>
              <a:t>《</a:t>
            </a:r>
            <a:r>
              <a:rPr lang="zh-CN" altLang="en-US" sz="2000" b="0" dirty="0">
                <a:solidFill>
                  <a:srgbClr val="333300"/>
                </a:solidFill>
                <a:latin typeface="华文新魏" pitchFamily="2" charset="-122"/>
                <a:ea typeface="华文新魏" pitchFamily="2" charset="-122"/>
              </a:rPr>
              <a:t>本志罪案之答辩书</a:t>
            </a:r>
            <a:r>
              <a:rPr lang="en-US" altLang="zh-CN" sz="2000" b="0" dirty="0" smtClean="0">
                <a:solidFill>
                  <a:srgbClr val="333300"/>
                </a:solidFill>
                <a:latin typeface="华文新魏" pitchFamily="2" charset="-122"/>
                <a:ea typeface="华文新魏" pitchFamily="2" charset="-122"/>
              </a:rPr>
              <a:t>》</a:t>
            </a:r>
            <a:r>
              <a:rPr lang="zh-CN" altLang="en-US" sz="2000" b="0" dirty="0" smtClean="0">
                <a:solidFill>
                  <a:srgbClr val="333300"/>
                </a:solidFill>
                <a:latin typeface="华文新魏" pitchFamily="2" charset="-122"/>
                <a:ea typeface="华文新魏" pitchFamily="2" charset="-122"/>
              </a:rPr>
              <a:t>等著名</a:t>
            </a:r>
            <a:r>
              <a:rPr lang="zh-CN" altLang="en-US" sz="2000" b="0" dirty="0">
                <a:solidFill>
                  <a:srgbClr val="333300"/>
                </a:solidFill>
                <a:latin typeface="华文新魏" pitchFamily="2" charset="-122"/>
                <a:ea typeface="华文新魏" pitchFamily="2" charset="-122"/>
              </a:rPr>
              <a:t>文章，在新文化运动的各个阶段都发挥</a:t>
            </a:r>
            <a:r>
              <a:rPr lang="zh-CN" altLang="en-US" sz="2000" b="0" dirty="0" smtClean="0">
                <a:solidFill>
                  <a:srgbClr val="333300"/>
                </a:solidFill>
                <a:latin typeface="华文新魏" pitchFamily="2" charset="-122"/>
                <a:ea typeface="华文新魏" pitchFamily="2" charset="-122"/>
              </a:rPr>
              <a:t>过巨大</a:t>
            </a:r>
            <a:r>
              <a:rPr lang="zh-CN" altLang="en-US" sz="2000" b="0" dirty="0">
                <a:solidFill>
                  <a:srgbClr val="333300"/>
                </a:solidFill>
                <a:latin typeface="华文新魏" pitchFamily="2" charset="-122"/>
                <a:ea typeface="华文新魏" pitchFamily="2" charset="-122"/>
              </a:rPr>
              <a:t>的作用。１９２１年７月当选为</a:t>
            </a:r>
            <a:r>
              <a:rPr lang="zh-CN" altLang="en-US" sz="2000" b="0" dirty="0" smtClean="0">
                <a:solidFill>
                  <a:srgbClr val="333300"/>
                </a:solidFill>
                <a:latin typeface="华文新魏" pitchFamily="2" charset="-122"/>
                <a:ea typeface="华文新魏" pitchFamily="2" charset="-122"/>
              </a:rPr>
              <a:t>中国共产党</a:t>
            </a:r>
            <a:r>
              <a:rPr lang="zh-CN" altLang="en-US" sz="2000" b="0" dirty="0">
                <a:solidFill>
                  <a:srgbClr val="333300"/>
                </a:solidFill>
                <a:latin typeface="华文新魏" pitchFamily="2" charset="-122"/>
                <a:ea typeface="华文新魏" pitchFamily="2" charset="-122"/>
              </a:rPr>
              <a:t>总书记。１９２７年被撤销总书记职务</a:t>
            </a:r>
            <a:r>
              <a:rPr lang="zh-CN" altLang="en-US" sz="2000" b="0" dirty="0" smtClean="0">
                <a:solidFill>
                  <a:srgbClr val="333300"/>
                </a:solidFill>
                <a:latin typeface="华文新魏" pitchFamily="2" charset="-122"/>
                <a:ea typeface="华文新魏" pitchFamily="2" charset="-122"/>
              </a:rPr>
              <a:t>。１９３２年</a:t>
            </a:r>
            <a:r>
              <a:rPr lang="zh-CN" altLang="en-US" sz="2000" b="0" dirty="0">
                <a:solidFill>
                  <a:srgbClr val="333300"/>
                </a:solidFill>
                <a:latin typeface="华文新魏" pitchFamily="2" charset="-122"/>
                <a:ea typeface="华文新魏" pitchFamily="2" charset="-122"/>
              </a:rPr>
              <a:t>被国民党政府逮捕，叛徒刑１３年</a:t>
            </a:r>
            <a:r>
              <a:rPr lang="zh-CN" altLang="en-US" sz="2000" b="0" dirty="0" smtClean="0">
                <a:solidFill>
                  <a:srgbClr val="333300"/>
                </a:solidFill>
                <a:latin typeface="华文新魏" pitchFamily="2" charset="-122"/>
                <a:ea typeface="华文新魏" pitchFamily="2" charset="-122"/>
              </a:rPr>
              <a:t>，１９３７年８月</a:t>
            </a:r>
            <a:r>
              <a:rPr lang="zh-CN" altLang="en-US" sz="2000" b="0" dirty="0">
                <a:solidFill>
                  <a:srgbClr val="333300"/>
                </a:solidFill>
                <a:latin typeface="华文新魏" pitchFamily="2" charset="-122"/>
                <a:ea typeface="华文新魏" pitchFamily="2" charset="-122"/>
              </a:rPr>
              <a:t>被释放。</a:t>
            </a:r>
            <a:r>
              <a:rPr lang="zh-CN" altLang="en-US" sz="2000" b="0" dirty="0" smtClean="0">
                <a:solidFill>
                  <a:srgbClr val="333300"/>
                </a:solidFill>
                <a:latin typeface="华文新魏" pitchFamily="2" charset="-122"/>
                <a:ea typeface="华文新魏" pitchFamily="2" charset="-122"/>
              </a:rPr>
              <a:t>１９４２年５月２７日</a:t>
            </a:r>
            <a:r>
              <a:rPr lang="zh-CN" altLang="en-US" sz="2000" b="0" dirty="0">
                <a:solidFill>
                  <a:srgbClr val="333300"/>
                </a:solidFill>
                <a:latin typeface="华文新魏" pitchFamily="2" charset="-122"/>
                <a:ea typeface="华文新魏" pitchFamily="2" charset="-122"/>
              </a:rPr>
              <a:t>病逝。 </a:t>
            </a:r>
          </a:p>
        </p:txBody>
      </p:sp>
      <p:sp>
        <p:nvSpPr>
          <p:cNvPr id="29" name="矩形 28"/>
          <p:cNvSpPr/>
          <p:nvPr/>
        </p:nvSpPr>
        <p:spPr>
          <a:xfrm>
            <a:off x="1117567" y="5815028"/>
            <a:ext cx="3571900" cy="369332"/>
          </a:xfrm>
          <a:prstGeom prst="rect">
            <a:avLst/>
          </a:prstGeom>
        </p:spPr>
        <p:txBody>
          <a:bodyPr wrap="square">
            <a:spAutoFit/>
          </a:bodyPr>
          <a:lstStyle/>
          <a:p>
            <a:r>
              <a:rPr lang="zh-CN" altLang="en-US" sz="1800" b="1" dirty="0" smtClean="0">
                <a:solidFill>
                  <a:srgbClr val="333300"/>
                </a:solidFill>
                <a:latin typeface="华文新魏" pitchFamily="2" charset="-122"/>
                <a:ea typeface="华文新魏" pitchFamily="2" charset="-122"/>
              </a:rPr>
              <a:t>陈独秀 （１８７９</a:t>
            </a:r>
            <a:r>
              <a:rPr lang="en-US" altLang="zh-CN" sz="1800" b="1" dirty="0" smtClean="0">
                <a:solidFill>
                  <a:srgbClr val="333300"/>
                </a:solidFill>
                <a:latin typeface="华文新魏" pitchFamily="2" charset="-122"/>
                <a:ea typeface="华文新魏" pitchFamily="2" charset="-122"/>
              </a:rPr>
              <a:t>—</a:t>
            </a:r>
            <a:r>
              <a:rPr lang="zh-CN" altLang="en-US" sz="1800" b="1" dirty="0" smtClean="0">
                <a:solidFill>
                  <a:srgbClr val="333300"/>
                </a:solidFill>
                <a:latin typeface="华文新魏" pitchFamily="2" charset="-122"/>
                <a:ea typeface="华文新魏" pitchFamily="2" charset="-122"/>
              </a:rPr>
              <a:t>１９４２） </a:t>
            </a:r>
            <a:endParaRPr lang="zh-CN" altLang="en-US" sz="1800" b="1" dirty="0">
              <a:latin typeface="华文新魏" pitchFamily="2" charset="-122"/>
              <a:ea typeface="华文新魏" pitchFamily="2" charset="-122"/>
            </a:endParaRPr>
          </a:p>
        </p:txBody>
      </p:sp>
      <p:pic>
        <p:nvPicPr>
          <p:cNvPr id="30" name="Picture 26" descr="220px-Chen_Duxiu4"/>
          <p:cNvPicPr>
            <a:picLocks noChangeAspect="1" noChangeArrowheads="1"/>
          </p:cNvPicPr>
          <p:nvPr/>
        </p:nvPicPr>
        <p:blipFill>
          <a:blip r:embed="rId8">
            <a:clrChange>
              <a:clrFrom>
                <a:srgbClr val="FFFFFF"/>
              </a:clrFrom>
              <a:clrTo>
                <a:srgbClr val="FFFFFF">
                  <a:alpha val="0"/>
                </a:srgbClr>
              </a:clrTo>
            </a:clrChange>
          </a:blip>
          <a:srcRect/>
          <a:stretch>
            <a:fillRect/>
          </a:stretch>
        </p:blipFill>
        <p:spPr bwMode="auto">
          <a:xfrm>
            <a:off x="1689071" y="2528880"/>
            <a:ext cx="2357454" cy="3257531"/>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dissolve">
                                      <p:cBhvr>
                                        <p:cTn id="7" dur="500"/>
                                        <p:tgtEl>
                                          <p:spTgt spid="31"/>
                                        </p:tgtEl>
                                      </p:cBhvr>
                                    </p:animEffect>
                                  </p:childTnLst>
                                </p:cTn>
                              </p:par>
                              <p:par>
                                <p:cTn id="8" presetID="9" presetClass="entr" presetSubtype="0" fill="hold" grpId="0" nodeType="withEffect">
                                  <p:stCondLst>
                                    <p:cond delay="0"/>
                                  </p:stCondLst>
                                  <p:childTnLst>
                                    <p:set>
                                      <p:cBhvr>
                                        <p:cTn id="9" dur="1" fill="hold">
                                          <p:stCondLst>
                                            <p:cond delay="0"/>
                                          </p:stCondLst>
                                        </p:cTn>
                                        <p:tgtEl>
                                          <p:spTgt spid="36"/>
                                        </p:tgtEl>
                                        <p:attrNameLst>
                                          <p:attrName>style.visibility</p:attrName>
                                        </p:attrNameLst>
                                      </p:cBhvr>
                                      <p:to>
                                        <p:strVal val="visible"/>
                                      </p:to>
                                    </p:set>
                                    <p:animEffect transition="in" filter="dissolve">
                                      <p:cBhvr>
                                        <p:cTn id="10" dur="500"/>
                                        <p:tgtEl>
                                          <p:spTgt spid="36"/>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dissolve">
                                      <p:cBhvr>
                                        <p:cTn id="13" dur="500"/>
                                        <p:tgtEl>
                                          <p:spTgt spid="29"/>
                                        </p:tgtEl>
                                      </p:cBhvr>
                                    </p:animEffect>
                                  </p:childTnLst>
                                </p:cTn>
                              </p:par>
                              <p:par>
                                <p:cTn id="14" presetID="9" presetClass="entr" presetSubtype="0" fill="hold" nodeType="withEffect">
                                  <p:stCondLst>
                                    <p:cond delay="0"/>
                                  </p:stCondLst>
                                  <p:childTnLst>
                                    <p:set>
                                      <p:cBhvr>
                                        <p:cTn id="15" dur="1" fill="hold">
                                          <p:stCondLst>
                                            <p:cond delay="0"/>
                                          </p:stCondLst>
                                        </p:cTn>
                                        <p:tgtEl>
                                          <p:spTgt spid="30"/>
                                        </p:tgtEl>
                                        <p:attrNameLst>
                                          <p:attrName>style.visibility</p:attrName>
                                        </p:attrNameLst>
                                      </p:cBhvr>
                                      <p:to>
                                        <p:strVal val="visible"/>
                                      </p:to>
                                    </p:set>
                                    <p:animEffect transition="in" filter="dissolve">
                                      <p:cBhvr>
                                        <p:cTn id="16"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2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p:cNvPicPr>
            <a:picLocks noChangeAspect="1"/>
          </p:cNvPicPr>
          <p:nvPr/>
        </p:nvPicPr>
        <p:blipFill rotWithShape="1">
          <a:blip r:embed="rId2" cstate="print">
            <a:extLst>
              <a:ext uri="{28A0092B-C50C-407E-A947-70E740481C1C}">
                <a14:useLocalDpi xmlns="" xmlns:a14="http://schemas.microsoft.com/office/drawing/2010/main" val="0"/>
              </a:ext>
            </a:extLst>
          </a:blip>
          <a:srcRect l="24814" r="13974" b="25049"/>
          <a:stretch/>
        </p:blipFill>
        <p:spPr>
          <a:xfrm>
            <a:off x="903253" y="2171690"/>
            <a:ext cx="10144196" cy="4331673"/>
          </a:xfrm>
          <a:prstGeom prst="roundRect">
            <a:avLst>
              <a:gd name="adj" fmla="val 7037"/>
            </a:avLst>
          </a:prstGeom>
          <a:ln>
            <a:solidFill>
              <a:schemeClr val="bg2">
                <a:lumMod val="50000"/>
              </a:schemeClr>
            </a:solidFill>
          </a:ln>
          <a:effectLst>
            <a:outerShdw blurRad="292100" dist="139700" dir="2700000" algn="tl" rotWithShape="0">
              <a:srgbClr val="333333">
                <a:alpha val="65000"/>
              </a:srgbClr>
            </a:outerShdw>
          </a:effectLst>
        </p:spPr>
      </p:pic>
      <p:pic>
        <p:nvPicPr>
          <p:cNvPr id="11" name="图片 10" descr="t018d16e110143ea110.jpg"/>
          <p:cNvPicPr>
            <a:picLocks noChangeAspect="1"/>
          </p:cNvPicPr>
          <p:nvPr/>
        </p:nvPicPr>
        <p:blipFill>
          <a:blip r:embed="rId3">
            <a:clrChange>
              <a:clrFrom>
                <a:srgbClr val="F2F2F2"/>
              </a:clrFrom>
              <a:clrTo>
                <a:srgbClr val="F2F2F2">
                  <a:alpha val="0"/>
                </a:srgbClr>
              </a:clrTo>
            </a:clrChange>
          </a:blip>
          <a:srcRect t="54831" b="25094"/>
          <a:stretch>
            <a:fillRect/>
          </a:stretch>
        </p:blipFill>
        <p:spPr>
          <a:xfrm>
            <a:off x="-25441" y="7100912"/>
            <a:ext cx="11522075" cy="142876"/>
          </a:xfrm>
          <a:prstGeom prst="rect">
            <a:avLst/>
          </a:prstGeom>
        </p:spPr>
      </p:pic>
      <p:sp>
        <p:nvSpPr>
          <p:cNvPr id="12" name="矩形 11"/>
          <p:cNvSpPr/>
          <p:nvPr/>
        </p:nvSpPr>
        <p:spPr bwMode="auto">
          <a:xfrm flipV="1">
            <a:off x="0" y="7198068"/>
            <a:ext cx="11522075" cy="45719"/>
          </a:xfrm>
          <a:prstGeom prst="rect">
            <a:avLst/>
          </a:prstGeom>
          <a:solidFill>
            <a:srgbClr val="663300"/>
          </a:solidFill>
          <a:ln w="9525" cap="flat" cmpd="sng" algn="ctr">
            <a:solidFill>
              <a:schemeClr val="tx1"/>
            </a:solidFill>
            <a:prstDash val="solid"/>
            <a:round/>
            <a:headEnd type="none" w="med" len="med"/>
            <a:tailEnd type="none" w="med" len="med"/>
          </a:ln>
          <a:effectLst>
            <a:glow rad="139700">
              <a:schemeClr val="accent2">
                <a:lumMod val="60000"/>
                <a:lumOff val="40000"/>
                <a:alpha val="40000"/>
              </a:schemeClr>
            </a:glow>
          </a:effectLst>
        </p:spPr>
        <p:txBody>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defRPr/>
            </a:pPr>
            <a:endParaRPr lang="zh-CN" altLang="en-US" dirty="0">
              <a:ln>
                <a:solidFill>
                  <a:srgbClr val="660033"/>
                </a:solidFill>
              </a:ln>
            </a:endParaRPr>
          </a:p>
        </p:txBody>
      </p:sp>
      <p:pic>
        <p:nvPicPr>
          <p:cNvPr id="13" name="图片 12" descr="t018d16e110143ea110.jpg"/>
          <p:cNvPicPr>
            <a:picLocks noChangeAspect="1"/>
          </p:cNvPicPr>
          <p:nvPr/>
        </p:nvPicPr>
        <p:blipFill>
          <a:blip r:embed="rId3">
            <a:clrChange>
              <a:clrFrom>
                <a:srgbClr val="F2F2F2"/>
              </a:clrFrom>
              <a:clrTo>
                <a:srgbClr val="F2F2F2">
                  <a:alpha val="0"/>
                </a:srgbClr>
              </a:clrTo>
            </a:clrChange>
          </a:blip>
          <a:srcRect t="54831" b="25094"/>
          <a:stretch>
            <a:fillRect/>
          </a:stretch>
        </p:blipFill>
        <p:spPr>
          <a:xfrm rot="10800000">
            <a:off x="-3" y="712451"/>
            <a:ext cx="11522075" cy="142876"/>
          </a:xfrm>
          <a:prstGeom prst="rect">
            <a:avLst/>
          </a:prstGeom>
        </p:spPr>
      </p:pic>
      <p:pic>
        <p:nvPicPr>
          <p:cNvPr id="14" name="图片 13" descr="624f9a79jw1eelyzwvu5xj20b408t75j.jpg"/>
          <p:cNvPicPr>
            <a:picLocks noChangeAspect="1"/>
          </p:cNvPicPr>
          <p:nvPr/>
        </p:nvPicPr>
        <p:blipFill>
          <a:blip r:embed="rId4">
            <a:clrChange>
              <a:clrFrom>
                <a:srgbClr val="FFFFFF"/>
              </a:clrFrom>
              <a:clrTo>
                <a:srgbClr val="FFFFFF">
                  <a:alpha val="0"/>
                </a:srgbClr>
              </a:clrTo>
            </a:clrChange>
          </a:blip>
          <a:stretch>
            <a:fillRect/>
          </a:stretch>
        </p:blipFill>
        <p:spPr>
          <a:xfrm>
            <a:off x="9547251" y="0"/>
            <a:ext cx="1714512" cy="814368"/>
          </a:xfrm>
          <a:prstGeom prst="rect">
            <a:avLst/>
          </a:prstGeom>
        </p:spPr>
      </p:pic>
      <p:pic>
        <p:nvPicPr>
          <p:cNvPr id="15" name="图片 14" descr="t018d16e110143ea110.jpg"/>
          <p:cNvPicPr>
            <a:picLocks noChangeAspect="1"/>
          </p:cNvPicPr>
          <p:nvPr/>
        </p:nvPicPr>
        <p:blipFill>
          <a:blip r:embed="rId3">
            <a:clrChange>
              <a:clrFrom>
                <a:srgbClr val="F2F2F2"/>
              </a:clrFrom>
              <a:clrTo>
                <a:srgbClr val="F2F2F2">
                  <a:alpha val="0"/>
                </a:srgbClr>
              </a:clrTo>
            </a:clrChange>
          </a:blip>
          <a:srcRect t="54831" b="25094"/>
          <a:stretch>
            <a:fillRect/>
          </a:stretch>
        </p:blipFill>
        <p:spPr>
          <a:xfrm rot="10800000">
            <a:off x="-3" y="712451"/>
            <a:ext cx="11522075" cy="142876"/>
          </a:xfrm>
          <a:prstGeom prst="rect">
            <a:avLst/>
          </a:prstGeom>
        </p:spPr>
      </p:pic>
      <p:sp>
        <p:nvSpPr>
          <p:cNvPr id="16" name="矩形 15"/>
          <p:cNvSpPr/>
          <p:nvPr/>
        </p:nvSpPr>
        <p:spPr>
          <a:xfrm>
            <a:off x="0" y="0"/>
            <a:ext cx="10776937" cy="704850"/>
          </a:xfrm>
          <a:prstGeom prst="rect">
            <a:avLst/>
          </a:prstGeom>
          <a:blipFill>
            <a:blip r:embed="rId5"/>
            <a:stretch>
              <a:fillRect/>
            </a:stretch>
          </a:blipFill>
          <a:ln>
            <a:noFill/>
          </a:ln>
          <a:effectLst>
            <a:outerShdw blurRad="50800" dist="38100" dir="2700000" algn="tl"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1800" dirty="0" smtClean="0">
                <a:solidFill>
                  <a:schemeClr val="tx1"/>
                </a:solidFill>
                <a:effectLst/>
              </a:rPr>
              <a:t> </a:t>
            </a:r>
            <a:endParaRPr lang="zh-CN" altLang="en-US" sz="1800" dirty="0">
              <a:solidFill>
                <a:schemeClr val="tx1"/>
              </a:solidFill>
              <a:effectLst/>
            </a:endParaRPr>
          </a:p>
        </p:txBody>
      </p:sp>
      <p:grpSp>
        <p:nvGrpSpPr>
          <p:cNvPr id="2" name="组合 23"/>
          <p:cNvGrpSpPr/>
          <p:nvPr/>
        </p:nvGrpSpPr>
        <p:grpSpPr>
          <a:xfrm flipH="1">
            <a:off x="8261367" y="-12408"/>
            <a:ext cx="2750820" cy="740098"/>
            <a:chOff x="0" y="-2"/>
            <a:chExt cx="1377891" cy="634701"/>
          </a:xfrm>
          <a:solidFill>
            <a:schemeClr val="bg2">
              <a:lumMod val="90000"/>
            </a:schemeClr>
          </a:solidFill>
        </p:grpSpPr>
        <p:sp>
          <p:nvSpPr>
            <p:cNvPr id="18" name="直角三角形 17"/>
            <p:cNvSpPr/>
            <p:nvPr/>
          </p:nvSpPr>
          <p:spPr>
            <a:xfrm flipV="1">
              <a:off x="708342" y="-2"/>
              <a:ext cx="669549" cy="634699"/>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ea typeface="微软雅黑" pitchFamily="34" charset="-122"/>
              </a:endParaRPr>
            </a:p>
          </p:txBody>
        </p:sp>
        <p:sp>
          <p:nvSpPr>
            <p:cNvPr id="19" name="矩形 18"/>
            <p:cNvSpPr/>
            <p:nvPr/>
          </p:nvSpPr>
          <p:spPr>
            <a:xfrm>
              <a:off x="0" y="0"/>
              <a:ext cx="708343" cy="6346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ea typeface="微软雅黑" pitchFamily="34" charset="-122"/>
              </a:endParaRPr>
            </a:p>
          </p:txBody>
        </p:sp>
      </p:grpSp>
      <p:cxnSp>
        <p:nvCxnSpPr>
          <p:cNvPr id="20" name="直接连接符 19"/>
          <p:cNvCxnSpPr/>
          <p:nvPr/>
        </p:nvCxnSpPr>
        <p:spPr>
          <a:xfrm>
            <a:off x="953750" y="259816"/>
            <a:ext cx="0" cy="261937"/>
          </a:xfrm>
          <a:prstGeom prst="line">
            <a:avLst/>
          </a:prstGeom>
          <a:ln w="28575" cmpd="sng">
            <a:solidFill>
              <a:schemeClr val="bg1"/>
            </a:solidFill>
            <a:prstDash val="lgDash"/>
          </a:ln>
        </p:spPr>
        <p:style>
          <a:lnRef idx="1">
            <a:schemeClr val="accent1"/>
          </a:lnRef>
          <a:fillRef idx="0">
            <a:schemeClr val="accent1"/>
          </a:fillRef>
          <a:effectRef idx="0">
            <a:schemeClr val="accent1"/>
          </a:effectRef>
          <a:fontRef idx="minor">
            <a:schemeClr val="tx1"/>
          </a:fontRef>
        </p:style>
      </p:cxnSp>
      <p:sp>
        <p:nvSpPr>
          <p:cNvPr id="21" name="文本框 5"/>
          <p:cNvSpPr txBox="1"/>
          <p:nvPr/>
        </p:nvSpPr>
        <p:spPr>
          <a:xfrm>
            <a:off x="960120" y="147320"/>
            <a:ext cx="3064510" cy="461665"/>
          </a:xfrm>
          <a:prstGeom prst="rect">
            <a:avLst/>
          </a:prstGeom>
          <a:noFill/>
        </p:spPr>
        <p:txBody>
          <a:bodyPr wrap="square" rtlCol="0">
            <a:spAutoFit/>
          </a:bodyPr>
          <a:lstStyle/>
          <a:p>
            <a:r>
              <a:rPr lang="zh-CN" altLang="en-US" sz="2400" b="1" dirty="0" smtClean="0">
                <a:solidFill>
                  <a:schemeClr val="bg1"/>
                </a:solidFill>
                <a:latin typeface="微软雅黑" charset="0"/>
                <a:ea typeface="微软雅黑" charset="0"/>
              </a:rPr>
              <a:t>人教版八年级上册</a:t>
            </a:r>
            <a:endParaRPr lang="zh-CN" altLang="en-US" sz="2400" b="1" dirty="0" smtClean="0">
              <a:solidFill>
                <a:schemeClr val="bg1"/>
              </a:solidFill>
              <a:effectLst/>
              <a:latin typeface="微软雅黑" charset="0"/>
              <a:ea typeface="微软雅黑" charset="0"/>
            </a:endParaRPr>
          </a:p>
        </p:txBody>
      </p:sp>
      <p:grpSp>
        <p:nvGrpSpPr>
          <p:cNvPr id="3" name="组合 70"/>
          <p:cNvGrpSpPr/>
          <p:nvPr/>
        </p:nvGrpSpPr>
        <p:grpSpPr>
          <a:xfrm flipH="1">
            <a:off x="8776673" y="-12408"/>
            <a:ext cx="2750820" cy="740098"/>
            <a:chOff x="0" y="-2"/>
            <a:chExt cx="1377891" cy="634701"/>
          </a:xfrm>
          <a:solidFill>
            <a:schemeClr val="bg2">
              <a:lumMod val="90000"/>
            </a:schemeClr>
          </a:solidFill>
        </p:grpSpPr>
        <p:sp>
          <p:nvSpPr>
            <p:cNvPr id="23" name="直角三角形 22"/>
            <p:cNvSpPr/>
            <p:nvPr/>
          </p:nvSpPr>
          <p:spPr>
            <a:xfrm flipV="1">
              <a:off x="708342" y="-2"/>
              <a:ext cx="669549" cy="634699"/>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ea typeface="微软雅黑" pitchFamily="34" charset="-122"/>
              </a:endParaRPr>
            </a:p>
          </p:txBody>
        </p:sp>
        <p:sp>
          <p:nvSpPr>
            <p:cNvPr id="24" name="矩形 23"/>
            <p:cNvSpPr/>
            <p:nvPr/>
          </p:nvSpPr>
          <p:spPr>
            <a:xfrm>
              <a:off x="0" y="0"/>
              <a:ext cx="708343" cy="6346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ea typeface="微软雅黑" pitchFamily="34" charset="-122"/>
              </a:endParaRPr>
            </a:p>
          </p:txBody>
        </p:sp>
      </p:grpSp>
      <p:pic>
        <p:nvPicPr>
          <p:cNvPr id="25" name="图片 24" descr="网站标志"/>
          <p:cNvPicPr>
            <a:picLocks noChangeAspect="1"/>
          </p:cNvPicPr>
          <p:nvPr/>
        </p:nvPicPr>
        <p:blipFill>
          <a:blip r:embed="rId6"/>
          <a:stretch>
            <a:fillRect/>
          </a:stretch>
        </p:blipFill>
        <p:spPr>
          <a:xfrm>
            <a:off x="161925" y="50165"/>
            <a:ext cx="603250" cy="601980"/>
          </a:xfrm>
          <a:prstGeom prst="rect">
            <a:avLst/>
          </a:prstGeom>
        </p:spPr>
      </p:pic>
      <p:pic>
        <p:nvPicPr>
          <p:cNvPr id="27" name="图片 26" descr="624f9a79jw1eelyzwvu5xj20b408t75j.jpg"/>
          <p:cNvPicPr>
            <a:picLocks noChangeAspect="1"/>
          </p:cNvPicPr>
          <p:nvPr/>
        </p:nvPicPr>
        <p:blipFill>
          <a:blip r:embed="rId4">
            <a:clrChange>
              <a:clrFrom>
                <a:srgbClr val="FFFFFF"/>
              </a:clrFrom>
              <a:clrTo>
                <a:srgbClr val="FFFFFF">
                  <a:alpha val="0"/>
                </a:srgbClr>
              </a:clrTo>
            </a:clrChange>
          </a:blip>
          <a:stretch>
            <a:fillRect/>
          </a:stretch>
        </p:blipFill>
        <p:spPr>
          <a:xfrm>
            <a:off x="9547251" y="0"/>
            <a:ext cx="1714512" cy="814368"/>
          </a:xfrm>
          <a:prstGeom prst="rect">
            <a:avLst/>
          </a:prstGeom>
        </p:spPr>
      </p:pic>
      <p:sp>
        <p:nvSpPr>
          <p:cNvPr id="28" name="文本框 13"/>
          <p:cNvSpPr txBox="1"/>
          <p:nvPr/>
        </p:nvSpPr>
        <p:spPr>
          <a:xfrm>
            <a:off x="9761565" y="171426"/>
            <a:ext cx="1285884" cy="415498"/>
          </a:xfrm>
          <a:prstGeom prst="rect">
            <a:avLst/>
          </a:prstGeom>
          <a:noFill/>
        </p:spPr>
        <p:txBody>
          <a:bodyPr wrap="square" rtlCol="0">
            <a:spAutoFit/>
            <a:scene3d>
              <a:camera prst="orthographicFront"/>
              <a:lightRig rig="threePt" dir="t"/>
            </a:scene3d>
          </a:bodyPr>
          <a:lstStyle/>
          <a:p>
            <a:pPr algn="ctr"/>
            <a:r>
              <a:rPr lang="zh-CN" altLang="en-US" b="1" dirty="0" smtClean="0">
                <a:solidFill>
                  <a:schemeClr val="bg1"/>
                </a:solidFill>
                <a:effectLst>
                  <a:outerShdw blurRad="38100" dist="38100" dir="2700000" algn="tl">
                    <a:srgbClr val="000000">
                      <a:alpha val="43137"/>
                    </a:srgbClr>
                  </a:outerShdw>
                </a:effectLst>
                <a:latin typeface="微软雅黑" charset="0"/>
                <a:ea typeface="微软雅黑" charset="0"/>
              </a:rPr>
              <a:t>第四单元</a:t>
            </a:r>
            <a:endParaRPr lang="en-US" altLang="zh-CN" b="1" dirty="0" smtClean="0">
              <a:solidFill>
                <a:schemeClr val="bg1"/>
              </a:solidFill>
              <a:effectLst>
                <a:outerShdw blurRad="38100" dist="38100" dir="2700000" algn="tl">
                  <a:srgbClr val="000000">
                    <a:alpha val="43137"/>
                  </a:srgbClr>
                </a:outerShdw>
              </a:effectLst>
              <a:latin typeface="微软雅黑" charset="0"/>
              <a:ea typeface="微软雅黑" charset="0"/>
            </a:endParaRPr>
          </a:p>
        </p:txBody>
      </p:sp>
      <p:pic>
        <p:nvPicPr>
          <p:cNvPr id="46" name="Picture 3" descr="C:\Users\Thinkpad\Desktop\PNG\1_0001_渐变映射-2-副本-4.png"/>
          <p:cNvPicPr>
            <a:picLocks noChangeAspect="1" noChangeArrowheads="1"/>
          </p:cNvPicPr>
          <p:nvPr/>
        </p:nvPicPr>
        <p:blipFill>
          <a:blip r:embed="rId7" cstate="email"/>
          <a:srcRect/>
          <a:stretch>
            <a:fillRect/>
          </a:stretch>
        </p:blipFill>
        <p:spPr bwMode="auto">
          <a:xfrm>
            <a:off x="0" y="814368"/>
            <a:ext cx="1903385" cy="785818"/>
          </a:xfrm>
          <a:prstGeom prst="rect">
            <a:avLst/>
          </a:prstGeom>
          <a:noFill/>
          <a:extLst>
            <a:ext uri="{909E8E84-426E-40DD-AFC4-6F175D3DCCD1}">
              <a14:hiddenFill xmlns="" xmlns:a14="http://schemas.microsoft.com/office/drawing/2010/main">
                <a:solidFill>
                  <a:srgbClr val="FFFFFF"/>
                </a:solidFill>
              </a14:hiddenFill>
            </a:ext>
          </a:extLst>
        </p:spPr>
      </p:pic>
      <p:sp>
        <p:nvSpPr>
          <p:cNvPr id="53" name="TextBox 52"/>
          <p:cNvSpPr txBox="1"/>
          <p:nvPr/>
        </p:nvSpPr>
        <p:spPr>
          <a:xfrm>
            <a:off x="260311" y="943973"/>
            <a:ext cx="1415772" cy="584775"/>
          </a:xfrm>
          <a:prstGeom prst="rect">
            <a:avLst/>
          </a:prstGeom>
          <a:noFill/>
        </p:spPr>
        <p:txBody>
          <a:bodyPr wrap="none" rtlCol="0">
            <a:spAutoFit/>
          </a:bodyPr>
          <a:lstStyle/>
          <a:p>
            <a:r>
              <a:rPr lang="zh-CN" altLang="en-US" sz="3200" b="1" dirty="0" smtClean="0">
                <a:solidFill>
                  <a:schemeClr val="bg1"/>
                </a:solidFill>
                <a:latin typeface="华文新魏" pitchFamily="2" charset="-122"/>
                <a:ea typeface="华文新魏" pitchFamily="2" charset="-122"/>
              </a:rPr>
              <a:t>代表人</a:t>
            </a:r>
            <a:endParaRPr lang="zh-CN" altLang="en-US" sz="3200" b="1" dirty="0">
              <a:solidFill>
                <a:schemeClr val="bg1"/>
              </a:solidFill>
              <a:latin typeface="华文新魏" pitchFamily="2" charset="-122"/>
              <a:ea typeface="华文新魏" pitchFamily="2" charset="-122"/>
            </a:endParaRPr>
          </a:p>
        </p:txBody>
      </p:sp>
      <p:sp>
        <p:nvSpPr>
          <p:cNvPr id="13314" name="Rectangle 2"/>
          <p:cNvSpPr>
            <a:spLocks noChangeArrowheads="1"/>
          </p:cNvSpPr>
          <p:nvPr/>
        </p:nvSpPr>
        <p:spPr bwMode="auto">
          <a:xfrm>
            <a:off x="0" y="0"/>
            <a:ext cx="11522075"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32" name="文本框 6"/>
          <p:cNvSpPr txBox="1"/>
          <p:nvPr/>
        </p:nvSpPr>
        <p:spPr>
          <a:xfrm>
            <a:off x="4332277" y="138389"/>
            <a:ext cx="4572032" cy="461665"/>
          </a:xfrm>
          <a:prstGeom prst="rect">
            <a:avLst/>
          </a:prstGeom>
          <a:noFill/>
        </p:spPr>
        <p:txBody>
          <a:bodyPr wrap="square" rtlCol="0">
            <a:spAutoFit/>
          </a:bodyPr>
          <a:lstStyle/>
          <a:p>
            <a:r>
              <a:rPr lang="zh-CN" altLang="en-US" sz="2400" b="1" dirty="0" smtClean="0">
                <a:solidFill>
                  <a:schemeClr val="bg1"/>
                </a:solidFill>
                <a:effectLst>
                  <a:outerShdw blurRad="38100" dist="38100" dir="2700000" algn="tl">
                    <a:srgbClr val="000000">
                      <a:alpha val="43137"/>
                    </a:srgbClr>
                  </a:outerShdw>
                </a:effectLst>
                <a:latin typeface="黑体" pitchFamily="49" charset="-122"/>
                <a:ea typeface="黑体" pitchFamily="49" charset="-122"/>
              </a:rPr>
              <a:t>第</a:t>
            </a:r>
            <a:r>
              <a:rPr lang="en-US" altLang="zh-CN" sz="2400" b="1" dirty="0" smtClean="0">
                <a:solidFill>
                  <a:schemeClr val="bg1"/>
                </a:solidFill>
                <a:effectLst>
                  <a:outerShdw blurRad="38100" dist="38100" dir="2700000" algn="tl">
                    <a:srgbClr val="000000">
                      <a:alpha val="43137"/>
                    </a:srgbClr>
                  </a:outerShdw>
                </a:effectLst>
                <a:latin typeface="黑体" pitchFamily="49" charset="-122"/>
                <a:ea typeface="黑体" pitchFamily="49" charset="-122"/>
              </a:rPr>
              <a:t>12</a:t>
            </a:r>
            <a:r>
              <a:rPr lang="zh-CN" altLang="en-US" sz="2400" b="1" dirty="0" smtClean="0">
                <a:solidFill>
                  <a:schemeClr val="bg1"/>
                </a:solidFill>
                <a:effectLst>
                  <a:outerShdw blurRad="38100" dist="38100" dir="2700000" algn="tl">
                    <a:srgbClr val="000000">
                      <a:alpha val="43137"/>
                    </a:srgbClr>
                  </a:outerShdw>
                </a:effectLst>
                <a:latin typeface="黑体" pitchFamily="49" charset="-122"/>
                <a:ea typeface="黑体" pitchFamily="49" charset="-122"/>
              </a:rPr>
              <a:t>课  新文化运动</a:t>
            </a:r>
            <a:endParaRPr lang="zh-CN" altLang="en-US" sz="2400" b="1" dirty="0">
              <a:solidFill>
                <a:schemeClr val="bg1"/>
              </a:solidFill>
              <a:effectLst>
                <a:outerShdw blurRad="38100" dist="38100" dir="2700000" algn="tl">
                  <a:srgbClr val="000000">
                    <a:alpha val="43137"/>
                  </a:srgbClr>
                </a:outerShdw>
              </a:effectLst>
              <a:latin typeface="黑体" pitchFamily="49" charset="-122"/>
              <a:ea typeface="黑体" pitchFamily="49" charset="-122"/>
            </a:endParaRPr>
          </a:p>
        </p:txBody>
      </p:sp>
      <p:sp>
        <p:nvSpPr>
          <p:cNvPr id="30" name="Rectangle 4"/>
          <p:cNvSpPr>
            <a:spLocks noChangeArrowheads="1"/>
          </p:cNvSpPr>
          <p:nvPr/>
        </p:nvSpPr>
        <p:spPr bwMode="auto">
          <a:xfrm>
            <a:off x="1189005" y="5386400"/>
            <a:ext cx="3643338" cy="923330"/>
          </a:xfrm>
          <a:prstGeom prst="rect">
            <a:avLst/>
          </a:prstGeom>
          <a:noFill/>
          <a:ln w="9525" algn="ctr">
            <a:noFill/>
            <a:miter lim="800000"/>
            <a:headEnd/>
            <a:tailEnd/>
          </a:ln>
          <a:effectLst/>
        </p:spPr>
        <p:txBody>
          <a:bodyPr wrap="square">
            <a:spAutoFit/>
          </a:bodyPr>
          <a:lstStyle/>
          <a:p>
            <a:pPr marL="342900" indent="-342900" algn="ctr"/>
            <a:r>
              <a:rPr lang="zh-CN" altLang="en-US" sz="1800" b="1" dirty="0" smtClean="0">
                <a:latin typeface="华文新魏" pitchFamily="2" charset="-122"/>
                <a:ea typeface="华文新魏" pitchFamily="2" charset="-122"/>
              </a:rPr>
              <a:t>李大钊</a:t>
            </a:r>
            <a:r>
              <a:rPr lang="en-US" altLang="zh-CN" sz="1800" b="1" dirty="0" smtClean="0">
                <a:latin typeface="华文新魏" pitchFamily="2" charset="-122"/>
                <a:ea typeface="华文新魏" pitchFamily="2" charset="-122"/>
              </a:rPr>
              <a:t>( </a:t>
            </a:r>
            <a:r>
              <a:rPr lang="en-US" altLang="zh-CN" sz="1800" b="1" dirty="0">
                <a:latin typeface="华文新魏" pitchFamily="2" charset="-122"/>
                <a:ea typeface="华文新魏" pitchFamily="2" charset="-122"/>
              </a:rPr>
              <a:t>1889</a:t>
            </a:r>
            <a:r>
              <a:rPr lang="zh-CN" altLang="en-US" sz="1800" b="1" dirty="0">
                <a:latin typeface="华文新魏" pitchFamily="2" charset="-122"/>
                <a:ea typeface="华文新魏" pitchFamily="2" charset="-122"/>
              </a:rPr>
              <a:t>年－</a:t>
            </a:r>
            <a:r>
              <a:rPr lang="en-US" altLang="zh-CN" sz="1800" b="1" dirty="0">
                <a:latin typeface="华文新魏" pitchFamily="2" charset="-122"/>
                <a:ea typeface="华文新魏" pitchFamily="2" charset="-122"/>
              </a:rPr>
              <a:t>1927</a:t>
            </a:r>
            <a:r>
              <a:rPr lang="zh-CN" altLang="en-US" sz="1800" b="1" dirty="0">
                <a:latin typeface="华文新魏" pitchFamily="2" charset="-122"/>
                <a:ea typeface="华文新魏" pitchFamily="2" charset="-122"/>
              </a:rPr>
              <a:t>年</a:t>
            </a:r>
            <a:r>
              <a:rPr lang="en-US" altLang="zh-CN" sz="1800" b="1" dirty="0" smtClean="0">
                <a:latin typeface="华文新魏" pitchFamily="2" charset="-122"/>
                <a:ea typeface="华文新魏" pitchFamily="2" charset="-122"/>
              </a:rPr>
              <a:t>)</a:t>
            </a:r>
          </a:p>
          <a:p>
            <a:pPr marL="342900" indent="-342900" algn="ctr"/>
            <a:r>
              <a:rPr lang="zh-CN" altLang="en-US" sz="1800" dirty="0" smtClean="0">
                <a:latin typeface="华文新魏" pitchFamily="2" charset="-122"/>
                <a:ea typeface="华文新魏" pitchFamily="2" charset="-122"/>
              </a:rPr>
              <a:t>北京大学图书馆主任，经济、历史等系教授</a:t>
            </a:r>
            <a:endParaRPr lang="en-US" altLang="zh-CN" sz="1800" b="1" dirty="0">
              <a:latin typeface="华文新魏" pitchFamily="2" charset="-122"/>
              <a:ea typeface="华文新魏" pitchFamily="2" charset="-122"/>
            </a:endParaRPr>
          </a:p>
        </p:txBody>
      </p:sp>
      <p:sp>
        <p:nvSpPr>
          <p:cNvPr id="31" name="Rectangle 13"/>
          <p:cNvSpPr>
            <a:spLocks noChangeArrowheads="1"/>
          </p:cNvSpPr>
          <p:nvPr/>
        </p:nvSpPr>
        <p:spPr bwMode="auto">
          <a:xfrm>
            <a:off x="5046657" y="2600318"/>
            <a:ext cx="5724431" cy="3000821"/>
          </a:xfrm>
          <a:prstGeom prst="rect">
            <a:avLst/>
          </a:prstGeom>
          <a:noFill/>
          <a:ln w="9525">
            <a:noFill/>
            <a:miter lim="800000"/>
            <a:headEnd/>
            <a:tailEnd/>
          </a:ln>
          <a:effectLst/>
        </p:spPr>
        <p:txBody>
          <a:bodyPr wrap="square" anchor="ctr">
            <a:spAutoFit/>
          </a:bodyPr>
          <a:lstStyle/>
          <a:p>
            <a:r>
              <a:rPr lang="zh-CN" altLang="en-US" dirty="0" smtClean="0">
                <a:latin typeface="华文新魏" pitchFamily="2" charset="-122"/>
                <a:ea typeface="华文新魏" pitchFamily="2" charset="-122"/>
              </a:rPr>
              <a:t>         李大钊，河北乐亭人，毕业于东京早稻田大学，</a:t>
            </a:r>
            <a:r>
              <a:rPr lang="zh-CN" altLang="en-US" b="0" dirty="0" smtClean="0">
                <a:latin typeface="华文新魏" pitchFamily="2" charset="-122"/>
                <a:ea typeface="华文新魏" pitchFamily="2" charset="-122"/>
              </a:rPr>
              <a:t>中国</a:t>
            </a:r>
            <a:r>
              <a:rPr lang="zh-CN" altLang="en-US" b="0" dirty="0">
                <a:latin typeface="华文新魏" pitchFamily="2" charset="-122"/>
                <a:ea typeface="华文新魏" pitchFamily="2" charset="-122"/>
              </a:rPr>
              <a:t>共产主义运动的先驱，</a:t>
            </a:r>
            <a:r>
              <a:rPr lang="zh-CN" altLang="en-US" b="0" dirty="0" smtClean="0">
                <a:latin typeface="华文新魏" pitchFamily="2" charset="-122"/>
                <a:ea typeface="华文新魏" pitchFamily="2" charset="-122"/>
              </a:rPr>
              <a:t>伟大</a:t>
            </a:r>
            <a:r>
              <a:rPr lang="zh-CN" altLang="en-US" b="0" dirty="0">
                <a:latin typeface="华文新魏" pitchFamily="2" charset="-122"/>
                <a:ea typeface="华文新魏" pitchFamily="2" charset="-122"/>
              </a:rPr>
              <a:t>的马克思主义者、杰出的</a:t>
            </a:r>
            <a:r>
              <a:rPr lang="zh-CN" altLang="en-US" b="0" dirty="0" smtClean="0">
                <a:latin typeface="华文新魏" pitchFamily="2" charset="-122"/>
                <a:ea typeface="华文新魏" pitchFamily="2" charset="-122"/>
              </a:rPr>
              <a:t>无产阶级</a:t>
            </a:r>
            <a:r>
              <a:rPr lang="zh-CN" altLang="en-US" b="0" dirty="0">
                <a:latin typeface="华文新魏" pitchFamily="2" charset="-122"/>
                <a:ea typeface="华文新魏" pitchFamily="2" charset="-122"/>
              </a:rPr>
              <a:t>革命家、中国共产党的</a:t>
            </a:r>
            <a:r>
              <a:rPr lang="zh-CN" altLang="en-US" b="0" dirty="0" smtClean="0">
                <a:latin typeface="华文新魏" pitchFamily="2" charset="-122"/>
                <a:ea typeface="华文新魏" pitchFamily="2" charset="-122"/>
              </a:rPr>
              <a:t>主要创始人</a:t>
            </a:r>
            <a:r>
              <a:rPr lang="zh-CN" altLang="en-US" b="0" dirty="0">
                <a:latin typeface="华文新魏" pitchFamily="2" charset="-122"/>
                <a:ea typeface="华文新魏" pitchFamily="2" charset="-122"/>
              </a:rPr>
              <a:t>之一，他不仅是我党</a:t>
            </a:r>
            <a:r>
              <a:rPr lang="zh-CN" altLang="en-US" b="0" dirty="0" smtClean="0">
                <a:latin typeface="华文新魏" pitchFamily="2" charset="-122"/>
                <a:ea typeface="华文新魏" pitchFamily="2" charset="-122"/>
              </a:rPr>
              <a:t>早期卓越</a:t>
            </a:r>
            <a:r>
              <a:rPr lang="zh-CN" altLang="en-US" b="0" dirty="0">
                <a:latin typeface="华文新魏" pitchFamily="2" charset="-122"/>
                <a:ea typeface="华文新魏" pitchFamily="2" charset="-122"/>
              </a:rPr>
              <a:t>的领导人，而且是学识渊博</a:t>
            </a:r>
            <a:r>
              <a:rPr lang="zh-CN" altLang="en-US" b="0" dirty="0" smtClean="0">
                <a:latin typeface="华文新魏" pitchFamily="2" charset="-122"/>
                <a:ea typeface="华文新魏" pitchFamily="2" charset="-122"/>
              </a:rPr>
              <a:t>、勇于</a:t>
            </a:r>
            <a:r>
              <a:rPr lang="zh-CN" altLang="en-US" b="0" dirty="0">
                <a:latin typeface="华文新魏" pitchFamily="2" charset="-122"/>
                <a:ea typeface="华文新魏" pitchFamily="2" charset="-122"/>
              </a:rPr>
              <a:t>开拓的著名学者，在中国</a:t>
            </a:r>
            <a:r>
              <a:rPr lang="zh-CN" altLang="en-US" b="0" dirty="0" smtClean="0">
                <a:latin typeface="华文新魏" pitchFamily="2" charset="-122"/>
                <a:ea typeface="华文新魏" pitchFamily="2" charset="-122"/>
              </a:rPr>
              <a:t>共产主义</a:t>
            </a:r>
            <a:r>
              <a:rPr lang="zh-CN" altLang="en-US" b="0" dirty="0">
                <a:latin typeface="华文新魏" pitchFamily="2" charset="-122"/>
                <a:ea typeface="华文新魏" pitchFamily="2" charset="-122"/>
              </a:rPr>
              <a:t>运动和民族解放事业中</a:t>
            </a:r>
            <a:r>
              <a:rPr lang="zh-CN" altLang="en-US" b="0" dirty="0" smtClean="0">
                <a:latin typeface="华文新魏" pitchFamily="2" charset="-122"/>
                <a:ea typeface="华文新魏" pitchFamily="2" charset="-122"/>
              </a:rPr>
              <a:t>，占有</a:t>
            </a:r>
            <a:r>
              <a:rPr lang="zh-CN" altLang="en-US" b="0" dirty="0">
                <a:latin typeface="华文新魏" pitchFamily="2" charset="-122"/>
                <a:ea typeface="华文新魏" pitchFamily="2" charset="-122"/>
              </a:rPr>
              <a:t>崇高的历史地位</a:t>
            </a:r>
            <a:r>
              <a:rPr lang="zh-CN" altLang="en-US" b="0" dirty="0" smtClean="0">
                <a:latin typeface="华文新魏" pitchFamily="2" charset="-122"/>
                <a:ea typeface="华文新魏" pitchFamily="2" charset="-122"/>
              </a:rPr>
              <a:t>。</a:t>
            </a:r>
            <a:r>
              <a:rPr lang="zh-CN" altLang="en-US" dirty="0" smtClean="0">
                <a:latin typeface="华文新魏" pitchFamily="2" charset="-122"/>
                <a:ea typeface="华文新魏" pitchFamily="2" charset="-122"/>
              </a:rPr>
              <a:t>在被军阀张作霖捕后，坚贞不屈，严守党的机密，于</a:t>
            </a:r>
            <a:r>
              <a:rPr lang="en-US" altLang="zh-CN" dirty="0" smtClean="0">
                <a:latin typeface="华文新魏" pitchFamily="2" charset="-122"/>
                <a:ea typeface="华文新魏" pitchFamily="2" charset="-122"/>
              </a:rPr>
              <a:t>1927</a:t>
            </a:r>
            <a:r>
              <a:rPr lang="zh-CN" altLang="en-US" dirty="0" smtClean="0">
                <a:latin typeface="华文新魏" pitchFamily="2" charset="-122"/>
                <a:ea typeface="华文新魏" pitchFamily="2" charset="-122"/>
              </a:rPr>
              <a:t>年</a:t>
            </a:r>
            <a:r>
              <a:rPr lang="en-US" altLang="zh-CN" dirty="0" smtClean="0">
                <a:latin typeface="华文新魏" pitchFamily="2" charset="-122"/>
                <a:ea typeface="华文新魏" pitchFamily="2" charset="-122"/>
              </a:rPr>
              <a:t>4</a:t>
            </a:r>
            <a:r>
              <a:rPr lang="zh-CN" altLang="en-US" dirty="0" smtClean="0">
                <a:latin typeface="华文新魏" pitchFamily="2" charset="-122"/>
                <a:ea typeface="华文新魏" pitchFamily="2" charset="-122"/>
              </a:rPr>
              <a:t>月</a:t>
            </a:r>
            <a:r>
              <a:rPr lang="en-US" altLang="zh-CN" dirty="0" smtClean="0">
                <a:latin typeface="华文新魏" pitchFamily="2" charset="-122"/>
                <a:ea typeface="华文新魏" pitchFamily="2" charset="-122"/>
              </a:rPr>
              <a:t>28</a:t>
            </a:r>
            <a:r>
              <a:rPr lang="zh-CN" altLang="en-US" dirty="0" smtClean="0">
                <a:latin typeface="华文新魏" pitchFamily="2" charset="-122"/>
                <a:ea typeface="华文新魏" pitchFamily="2" charset="-122"/>
              </a:rPr>
              <a:t>日英勇就义，是伟大的革命先烈。</a:t>
            </a:r>
            <a:endParaRPr lang="zh-CN" altLang="en-US" b="0" dirty="0">
              <a:latin typeface="华文新魏" pitchFamily="2" charset="-122"/>
              <a:ea typeface="华文新魏" pitchFamily="2" charset="-122"/>
            </a:endParaRPr>
          </a:p>
        </p:txBody>
      </p:sp>
      <p:pic>
        <p:nvPicPr>
          <p:cNvPr id="33" name="Picture 14" descr="2f3295d471c3bc3ea08bb704"/>
          <p:cNvPicPr>
            <a:picLocks noChangeAspect="1" noChangeArrowheads="1"/>
          </p:cNvPicPr>
          <p:nvPr/>
        </p:nvPicPr>
        <p:blipFill>
          <a:blip r:embed="rId8">
            <a:clrChange>
              <a:clrFrom>
                <a:srgbClr val="E5E5E5"/>
              </a:clrFrom>
              <a:clrTo>
                <a:srgbClr val="E5E5E5">
                  <a:alpha val="0"/>
                </a:srgbClr>
              </a:clrTo>
            </a:clrChange>
          </a:blip>
          <a:srcRect/>
          <a:stretch>
            <a:fillRect/>
          </a:stretch>
        </p:blipFill>
        <p:spPr bwMode="auto">
          <a:xfrm>
            <a:off x="1831947" y="2457442"/>
            <a:ext cx="2161879" cy="2820976"/>
          </a:xfrm>
          <a:prstGeom prst="rect">
            <a:avLst/>
          </a:prstGeom>
          <a:noFill/>
        </p:spPr>
      </p:pic>
      <p:pic>
        <p:nvPicPr>
          <p:cNvPr id="40" name="Picture 16" descr="W020080701308848108719"/>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9118623" y="4950603"/>
            <a:ext cx="1500198" cy="2250297"/>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dissolve">
                                      <p:cBhvr>
                                        <p:cTn id="7" dur="500"/>
                                        <p:tgtEl>
                                          <p:spTgt spid="34"/>
                                        </p:tgtEl>
                                      </p:cBhvr>
                                    </p:animEffect>
                                  </p:childTnLst>
                                </p:cTn>
                              </p:par>
                              <p:par>
                                <p:cTn id="8" presetID="9" presetClass="entr" presetSubtype="0" fill="hold" grpId="1"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dissolve">
                                      <p:cBhvr>
                                        <p:cTn id="10" dur="500"/>
                                        <p:tgtEl>
                                          <p:spTgt spid="30"/>
                                        </p:tgtEl>
                                      </p:cBhvr>
                                    </p:animEffect>
                                  </p:childTnLst>
                                </p:cTn>
                              </p:par>
                              <p:par>
                                <p:cTn id="11" presetID="9" presetClass="entr" presetSubtype="0" fill="hold" grpId="1" nodeType="with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dissolve">
                                      <p:cBhvr>
                                        <p:cTn id="13" dur="500"/>
                                        <p:tgtEl>
                                          <p:spTgt spid="31"/>
                                        </p:tgtEl>
                                      </p:cBhvr>
                                    </p:animEffect>
                                  </p:childTnLst>
                                </p:cTn>
                              </p:par>
                              <p:par>
                                <p:cTn id="14" presetID="9" presetClass="entr" presetSubtype="0" fill="hold" nodeType="withEffect">
                                  <p:stCondLst>
                                    <p:cond delay="0"/>
                                  </p:stCondLst>
                                  <p:childTnLst>
                                    <p:set>
                                      <p:cBhvr>
                                        <p:cTn id="15" dur="1" fill="hold">
                                          <p:stCondLst>
                                            <p:cond delay="0"/>
                                          </p:stCondLst>
                                        </p:cTn>
                                        <p:tgtEl>
                                          <p:spTgt spid="33"/>
                                        </p:tgtEl>
                                        <p:attrNameLst>
                                          <p:attrName>style.visibility</p:attrName>
                                        </p:attrNameLst>
                                      </p:cBhvr>
                                      <p:to>
                                        <p:strVal val="visible"/>
                                      </p:to>
                                    </p:set>
                                    <p:animEffect transition="in" filter="dissolve">
                                      <p:cBhvr>
                                        <p:cTn id="16" dur="500"/>
                                        <p:tgtEl>
                                          <p:spTgt spid="33"/>
                                        </p:tgtEl>
                                      </p:cBhvr>
                                    </p:animEffect>
                                  </p:childTnLst>
                                </p:cTn>
                              </p:par>
                              <p:par>
                                <p:cTn id="17" presetID="9" presetClass="entr" presetSubtype="0" fill="hold" nodeType="with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dissolve">
                                      <p:cBhvr>
                                        <p:cTn id="19"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1"/>
      <p:bldP spid="31"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p:cNvPicPr>
            <a:picLocks noChangeAspect="1"/>
          </p:cNvPicPr>
          <p:nvPr/>
        </p:nvPicPr>
        <p:blipFill rotWithShape="1">
          <a:blip r:embed="rId2" cstate="print">
            <a:extLst>
              <a:ext uri="{28A0092B-C50C-407E-A947-70E740481C1C}">
                <a14:useLocalDpi xmlns="" xmlns:a14="http://schemas.microsoft.com/office/drawing/2010/main" val="0"/>
              </a:ext>
            </a:extLst>
          </a:blip>
          <a:srcRect l="24814" r="13974" b="25049"/>
          <a:stretch/>
        </p:blipFill>
        <p:spPr>
          <a:xfrm>
            <a:off x="903253" y="2171690"/>
            <a:ext cx="10144196" cy="4331673"/>
          </a:xfrm>
          <a:prstGeom prst="roundRect">
            <a:avLst>
              <a:gd name="adj" fmla="val 7037"/>
            </a:avLst>
          </a:prstGeom>
          <a:ln>
            <a:solidFill>
              <a:schemeClr val="bg2">
                <a:lumMod val="50000"/>
              </a:schemeClr>
            </a:solidFill>
          </a:ln>
          <a:effectLst>
            <a:outerShdw blurRad="292100" dist="139700" dir="2700000" algn="tl" rotWithShape="0">
              <a:srgbClr val="333333">
                <a:alpha val="65000"/>
              </a:srgbClr>
            </a:outerShdw>
          </a:effectLst>
        </p:spPr>
      </p:pic>
      <p:pic>
        <p:nvPicPr>
          <p:cNvPr id="11" name="图片 10" descr="t018d16e110143ea110.jpg"/>
          <p:cNvPicPr>
            <a:picLocks noChangeAspect="1"/>
          </p:cNvPicPr>
          <p:nvPr/>
        </p:nvPicPr>
        <p:blipFill>
          <a:blip r:embed="rId3">
            <a:clrChange>
              <a:clrFrom>
                <a:srgbClr val="F2F2F2"/>
              </a:clrFrom>
              <a:clrTo>
                <a:srgbClr val="F2F2F2">
                  <a:alpha val="0"/>
                </a:srgbClr>
              </a:clrTo>
            </a:clrChange>
          </a:blip>
          <a:srcRect t="54831" b="25094"/>
          <a:stretch>
            <a:fillRect/>
          </a:stretch>
        </p:blipFill>
        <p:spPr>
          <a:xfrm>
            <a:off x="-25441" y="7100912"/>
            <a:ext cx="11522075" cy="142876"/>
          </a:xfrm>
          <a:prstGeom prst="rect">
            <a:avLst/>
          </a:prstGeom>
        </p:spPr>
      </p:pic>
      <p:sp>
        <p:nvSpPr>
          <p:cNvPr id="12" name="矩形 11"/>
          <p:cNvSpPr/>
          <p:nvPr/>
        </p:nvSpPr>
        <p:spPr bwMode="auto">
          <a:xfrm flipV="1">
            <a:off x="0" y="7198068"/>
            <a:ext cx="11522075" cy="45719"/>
          </a:xfrm>
          <a:prstGeom prst="rect">
            <a:avLst/>
          </a:prstGeom>
          <a:solidFill>
            <a:srgbClr val="663300"/>
          </a:solidFill>
          <a:ln w="9525" cap="flat" cmpd="sng" algn="ctr">
            <a:solidFill>
              <a:schemeClr val="tx1"/>
            </a:solidFill>
            <a:prstDash val="solid"/>
            <a:round/>
            <a:headEnd type="none" w="med" len="med"/>
            <a:tailEnd type="none" w="med" len="med"/>
          </a:ln>
          <a:effectLst>
            <a:glow rad="139700">
              <a:schemeClr val="accent2">
                <a:lumMod val="60000"/>
                <a:lumOff val="40000"/>
                <a:alpha val="40000"/>
              </a:schemeClr>
            </a:glow>
          </a:effectLst>
        </p:spPr>
        <p:txBody>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defRPr/>
            </a:pPr>
            <a:endParaRPr lang="zh-CN" altLang="en-US" dirty="0">
              <a:ln>
                <a:solidFill>
                  <a:srgbClr val="660033"/>
                </a:solidFill>
              </a:ln>
            </a:endParaRPr>
          </a:p>
        </p:txBody>
      </p:sp>
      <p:pic>
        <p:nvPicPr>
          <p:cNvPr id="13" name="图片 12" descr="t018d16e110143ea110.jpg"/>
          <p:cNvPicPr>
            <a:picLocks noChangeAspect="1"/>
          </p:cNvPicPr>
          <p:nvPr/>
        </p:nvPicPr>
        <p:blipFill>
          <a:blip r:embed="rId3">
            <a:clrChange>
              <a:clrFrom>
                <a:srgbClr val="F2F2F2"/>
              </a:clrFrom>
              <a:clrTo>
                <a:srgbClr val="F2F2F2">
                  <a:alpha val="0"/>
                </a:srgbClr>
              </a:clrTo>
            </a:clrChange>
          </a:blip>
          <a:srcRect t="54831" b="25094"/>
          <a:stretch>
            <a:fillRect/>
          </a:stretch>
        </p:blipFill>
        <p:spPr>
          <a:xfrm rot="10800000">
            <a:off x="-3" y="712451"/>
            <a:ext cx="11522075" cy="142876"/>
          </a:xfrm>
          <a:prstGeom prst="rect">
            <a:avLst/>
          </a:prstGeom>
        </p:spPr>
      </p:pic>
      <p:pic>
        <p:nvPicPr>
          <p:cNvPr id="14" name="图片 13" descr="624f9a79jw1eelyzwvu5xj20b408t75j.jpg"/>
          <p:cNvPicPr>
            <a:picLocks noChangeAspect="1"/>
          </p:cNvPicPr>
          <p:nvPr/>
        </p:nvPicPr>
        <p:blipFill>
          <a:blip r:embed="rId4">
            <a:clrChange>
              <a:clrFrom>
                <a:srgbClr val="FFFFFF"/>
              </a:clrFrom>
              <a:clrTo>
                <a:srgbClr val="FFFFFF">
                  <a:alpha val="0"/>
                </a:srgbClr>
              </a:clrTo>
            </a:clrChange>
          </a:blip>
          <a:stretch>
            <a:fillRect/>
          </a:stretch>
        </p:blipFill>
        <p:spPr>
          <a:xfrm>
            <a:off x="9547251" y="0"/>
            <a:ext cx="1714512" cy="814368"/>
          </a:xfrm>
          <a:prstGeom prst="rect">
            <a:avLst/>
          </a:prstGeom>
        </p:spPr>
      </p:pic>
      <p:pic>
        <p:nvPicPr>
          <p:cNvPr id="15" name="图片 14" descr="t018d16e110143ea110.jpg"/>
          <p:cNvPicPr>
            <a:picLocks noChangeAspect="1"/>
          </p:cNvPicPr>
          <p:nvPr/>
        </p:nvPicPr>
        <p:blipFill>
          <a:blip r:embed="rId3">
            <a:clrChange>
              <a:clrFrom>
                <a:srgbClr val="F2F2F2"/>
              </a:clrFrom>
              <a:clrTo>
                <a:srgbClr val="F2F2F2">
                  <a:alpha val="0"/>
                </a:srgbClr>
              </a:clrTo>
            </a:clrChange>
          </a:blip>
          <a:srcRect t="54831" b="25094"/>
          <a:stretch>
            <a:fillRect/>
          </a:stretch>
        </p:blipFill>
        <p:spPr>
          <a:xfrm rot="10800000">
            <a:off x="-3" y="712451"/>
            <a:ext cx="11522075" cy="142876"/>
          </a:xfrm>
          <a:prstGeom prst="rect">
            <a:avLst/>
          </a:prstGeom>
        </p:spPr>
      </p:pic>
      <p:sp>
        <p:nvSpPr>
          <p:cNvPr id="16" name="矩形 15"/>
          <p:cNvSpPr/>
          <p:nvPr/>
        </p:nvSpPr>
        <p:spPr>
          <a:xfrm>
            <a:off x="0" y="0"/>
            <a:ext cx="10776937" cy="704850"/>
          </a:xfrm>
          <a:prstGeom prst="rect">
            <a:avLst/>
          </a:prstGeom>
          <a:blipFill>
            <a:blip r:embed="rId5"/>
            <a:stretch>
              <a:fillRect/>
            </a:stretch>
          </a:blipFill>
          <a:ln>
            <a:noFill/>
          </a:ln>
          <a:effectLst>
            <a:outerShdw blurRad="50800" dist="38100" dir="2700000" algn="tl"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1800" dirty="0" smtClean="0">
                <a:solidFill>
                  <a:schemeClr val="tx1"/>
                </a:solidFill>
                <a:effectLst/>
              </a:rPr>
              <a:t> </a:t>
            </a:r>
            <a:endParaRPr lang="zh-CN" altLang="en-US" sz="1800" dirty="0">
              <a:solidFill>
                <a:schemeClr val="tx1"/>
              </a:solidFill>
              <a:effectLst/>
            </a:endParaRPr>
          </a:p>
        </p:txBody>
      </p:sp>
      <p:grpSp>
        <p:nvGrpSpPr>
          <p:cNvPr id="2" name="组合 23"/>
          <p:cNvGrpSpPr/>
          <p:nvPr/>
        </p:nvGrpSpPr>
        <p:grpSpPr>
          <a:xfrm flipH="1">
            <a:off x="8261367" y="-12408"/>
            <a:ext cx="2750820" cy="740098"/>
            <a:chOff x="0" y="-2"/>
            <a:chExt cx="1377891" cy="634701"/>
          </a:xfrm>
          <a:solidFill>
            <a:schemeClr val="bg2">
              <a:lumMod val="90000"/>
            </a:schemeClr>
          </a:solidFill>
        </p:grpSpPr>
        <p:sp>
          <p:nvSpPr>
            <p:cNvPr id="18" name="直角三角形 17"/>
            <p:cNvSpPr/>
            <p:nvPr/>
          </p:nvSpPr>
          <p:spPr>
            <a:xfrm flipV="1">
              <a:off x="708342" y="-2"/>
              <a:ext cx="669549" cy="634699"/>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ea typeface="微软雅黑" pitchFamily="34" charset="-122"/>
              </a:endParaRPr>
            </a:p>
          </p:txBody>
        </p:sp>
        <p:sp>
          <p:nvSpPr>
            <p:cNvPr id="19" name="矩形 18"/>
            <p:cNvSpPr/>
            <p:nvPr/>
          </p:nvSpPr>
          <p:spPr>
            <a:xfrm>
              <a:off x="0" y="0"/>
              <a:ext cx="708343" cy="6346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ea typeface="微软雅黑" pitchFamily="34" charset="-122"/>
              </a:endParaRPr>
            </a:p>
          </p:txBody>
        </p:sp>
      </p:grpSp>
      <p:cxnSp>
        <p:nvCxnSpPr>
          <p:cNvPr id="20" name="直接连接符 19"/>
          <p:cNvCxnSpPr/>
          <p:nvPr/>
        </p:nvCxnSpPr>
        <p:spPr>
          <a:xfrm>
            <a:off x="953750" y="259816"/>
            <a:ext cx="0" cy="261937"/>
          </a:xfrm>
          <a:prstGeom prst="line">
            <a:avLst/>
          </a:prstGeom>
          <a:ln w="28575" cmpd="sng">
            <a:solidFill>
              <a:schemeClr val="bg1"/>
            </a:solidFill>
            <a:prstDash val="lgDash"/>
          </a:ln>
        </p:spPr>
        <p:style>
          <a:lnRef idx="1">
            <a:schemeClr val="accent1"/>
          </a:lnRef>
          <a:fillRef idx="0">
            <a:schemeClr val="accent1"/>
          </a:fillRef>
          <a:effectRef idx="0">
            <a:schemeClr val="accent1"/>
          </a:effectRef>
          <a:fontRef idx="minor">
            <a:schemeClr val="tx1"/>
          </a:fontRef>
        </p:style>
      </p:cxnSp>
      <p:sp>
        <p:nvSpPr>
          <p:cNvPr id="21" name="文本框 5"/>
          <p:cNvSpPr txBox="1"/>
          <p:nvPr/>
        </p:nvSpPr>
        <p:spPr>
          <a:xfrm>
            <a:off x="960120" y="147320"/>
            <a:ext cx="3064510" cy="461665"/>
          </a:xfrm>
          <a:prstGeom prst="rect">
            <a:avLst/>
          </a:prstGeom>
          <a:noFill/>
        </p:spPr>
        <p:txBody>
          <a:bodyPr wrap="square" rtlCol="0">
            <a:spAutoFit/>
          </a:bodyPr>
          <a:lstStyle/>
          <a:p>
            <a:r>
              <a:rPr lang="zh-CN" altLang="en-US" sz="2400" b="1" dirty="0" smtClean="0">
                <a:solidFill>
                  <a:schemeClr val="bg1"/>
                </a:solidFill>
                <a:latin typeface="微软雅黑" charset="0"/>
                <a:ea typeface="微软雅黑" charset="0"/>
              </a:rPr>
              <a:t>人教版八年级上册</a:t>
            </a:r>
            <a:endParaRPr lang="zh-CN" altLang="en-US" sz="2400" b="1" dirty="0" smtClean="0">
              <a:solidFill>
                <a:schemeClr val="bg1"/>
              </a:solidFill>
              <a:effectLst/>
              <a:latin typeface="微软雅黑" charset="0"/>
              <a:ea typeface="微软雅黑" charset="0"/>
            </a:endParaRPr>
          </a:p>
        </p:txBody>
      </p:sp>
      <p:grpSp>
        <p:nvGrpSpPr>
          <p:cNvPr id="3" name="组合 70"/>
          <p:cNvGrpSpPr/>
          <p:nvPr/>
        </p:nvGrpSpPr>
        <p:grpSpPr>
          <a:xfrm flipH="1">
            <a:off x="8776673" y="-12408"/>
            <a:ext cx="2750820" cy="740098"/>
            <a:chOff x="0" y="-2"/>
            <a:chExt cx="1377891" cy="634701"/>
          </a:xfrm>
          <a:solidFill>
            <a:schemeClr val="bg2">
              <a:lumMod val="90000"/>
            </a:schemeClr>
          </a:solidFill>
        </p:grpSpPr>
        <p:sp>
          <p:nvSpPr>
            <p:cNvPr id="23" name="直角三角形 22"/>
            <p:cNvSpPr/>
            <p:nvPr/>
          </p:nvSpPr>
          <p:spPr>
            <a:xfrm flipV="1">
              <a:off x="708342" y="-2"/>
              <a:ext cx="669549" cy="634699"/>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ea typeface="微软雅黑" pitchFamily="34" charset="-122"/>
              </a:endParaRPr>
            </a:p>
          </p:txBody>
        </p:sp>
        <p:sp>
          <p:nvSpPr>
            <p:cNvPr id="24" name="矩形 23"/>
            <p:cNvSpPr/>
            <p:nvPr/>
          </p:nvSpPr>
          <p:spPr>
            <a:xfrm>
              <a:off x="0" y="0"/>
              <a:ext cx="708343" cy="6346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ea typeface="微软雅黑" pitchFamily="34" charset="-122"/>
              </a:endParaRPr>
            </a:p>
          </p:txBody>
        </p:sp>
      </p:grpSp>
      <p:pic>
        <p:nvPicPr>
          <p:cNvPr id="25" name="图片 24" descr="网站标志"/>
          <p:cNvPicPr>
            <a:picLocks noChangeAspect="1"/>
          </p:cNvPicPr>
          <p:nvPr/>
        </p:nvPicPr>
        <p:blipFill>
          <a:blip r:embed="rId6"/>
          <a:stretch>
            <a:fillRect/>
          </a:stretch>
        </p:blipFill>
        <p:spPr>
          <a:xfrm>
            <a:off x="161925" y="50165"/>
            <a:ext cx="603250" cy="601980"/>
          </a:xfrm>
          <a:prstGeom prst="rect">
            <a:avLst/>
          </a:prstGeom>
        </p:spPr>
      </p:pic>
      <p:pic>
        <p:nvPicPr>
          <p:cNvPr id="27" name="图片 26" descr="624f9a79jw1eelyzwvu5xj20b408t75j.jpg"/>
          <p:cNvPicPr>
            <a:picLocks noChangeAspect="1"/>
          </p:cNvPicPr>
          <p:nvPr/>
        </p:nvPicPr>
        <p:blipFill>
          <a:blip r:embed="rId4">
            <a:clrChange>
              <a:clrFrom>
                <a:srgbClr val="FFFFFF"/>
              </a:clrFrom>
              <a:clrTo>
                <a:srgbClr val="FFFFFF">
                  <a:alpha val="0"/>
                </a:srgbClr>
              </a:clrTo>
            </a:clrChange>
          </a:blip>
          <a:stretch>
            <a:fillRect/>
          </a:stretch>
        </p:blipFill>
        <p:spPr>
          <a:xfrm>
            <a:off x="9547251" y="0"/>
            <a:ext cx="1714512" cy="814368"/>
          </a:xfrm>
          <a:prstGeom prst="rect">
            <a:avLst/>
          </a:prstGeom>
        </p:spPr>
      </p:pic>
      <p:sp>
        <p:nvSpPr>
          <p:cNvPr id="28" name="文本框 13"/>
          <p:cNvSpPr txBox="1"/>
          <p:nvPr/>
        </p:nvSpPr>
        <p:spPr>
          <a:xfrm>
            <a:off x="9761565" y="171426"/>
            <a:ext cx="1285884" cy="415498"/>
          </a:xfrm>
          <a:prstGeom prst="rect">
            <a:avLst/>
          </a:prstGeom>
          <a:noFill/>
        </p:spPr>
        <p:txBody>
          <a:bodyPr wrap="square" rtlCol="0">
            <a:spAutoFit/>
            <a:scene3d>
              <a:camera prst="orthographicFront"/>
              <a:lightRig rig="threePt" dir="t"/>
            </a:scene3d>
          </a:bodyPr>
          <a:lstStyle/>
          <a:p>
            <a:pPr algn="ctr"/>
            <a:r>
              <a:rPr lang="zh-CN" altLang="en-US" b="1" dirty="0" smtClean="0">
                <a:solidFill>
                  <a:schemeClr val="bg1"/>
                </a:solidFill>
                <a:effectLst>
                  <a:outerShdw blurRad="38100" dist="38100" dir="2700000" algn="tl">
                    <a:srgbClr val="000000">
                      <a:alpha val="43137"/>
                    </a:srgbClr>
                  </a:outerShdw>
                </a:effectLst>
                <a:latin typeface="微软雅黑" charset="0"/>
                <a:ea typeface="微软雅黑" charset="0"/>
              </a:rPr>
              <a:t>第四单元</a:t>
            </a:r>
            <a:endParaRPr lang="en-US" altLang="zh-CN" b="1" dirty="0" smtClean="0">
              <a:solidFill>
                <a:schemeClr val="bg1"/>
              </a:solidFill>
              <a:effectLst>
                <a:outerShdw blurRad="38100" dist="38100" dir="2700000" algn="tl">
                  <a:srgbClr val="000000">
                    <a:alpha val="43137"/>
                  </a:srgbClr>
                </a:outerShdw>
              </a:effectLst>
              <a:latin typeface="微软雅黑" charset="0"/>
              <a:ea typeface="微软雅黑" charset="0"/>
            </a:endParaRPr>
          </a:p>
        </p:txBody>
      </p:sp>
      <p:pic>
        <p:nvPicPr>
          <p:cNvPr id="46" name="Picture 3" descr="C:\Users\Thinkpad\Desktop\PNG\1_0001_渐变映射-2-副本-4.png"/>
          <p:cNvPicPr>
            <a:picLocks noChangeAspect="1" noChangeArrowheads="1"/>
          </p:cNvPicPr>
          <p:nvPr/>
        </p:nvPicPr>
        <p:blipFill>
          <a:blip r:embed="rId7" cstate="email"/>
          <a:srcRect/>
          <a:stretch>
            <a:fillRect/>
          </a:stretch>
        </p:blipFill>
        <p:spPr bwMode="auto">
          <a:xfrm>
            <a:off x="0" y="814368"/>
            <a:ext cx="1903385" cy="785818"/>
          </a:xfrm>
          <a:prstGeom prst="rect">
            <a:avLst/>
          </a:prstGeom>
          <a:noFill/>
          <a:extLst>
            <a:ext uri="{909E8E84-426E-40DD-AFC4-6F175D3DCCD1}">
              <a14:hiddenFill xmlns="" xmlns:a14="http://schemas.microsoft.com/office/drawing/2010/main">
                <a:solidFill>
                  <a:srgbClr val="FFFFFF"/>
                </a:solidFill>
              </a14:hiddenFill>
            </a:ext>
          </a:extLst>
        </p:spPr>
      </p:pic>
      <p:sp>
        <p:nvSpPr>
          <p:cNvPr id="53" name="TextBox 52"/>
          <p:cNvSpPr txBox="1"/>
          <p:nvPr/>
        </p:nvSpPr>
        <p:spPr>
          <a:xfrm>
            <a:off x="260311" y="943973"/>
            <a:ext cx="1415772" cy="584775"/>
          </a:xfrm>
          <a:prstGeom prst="rect">
            <a:avLst/>
          </a:prstGeom>
          <a:noFill/>
        </p:spPr>
        <p:txBody>
          <a:bodyPr wrap="none" rtlCol="0">
            <a:spAutoFit/>
          </a:bodyPr>
          <a:lstStyle/>
          <a:p>
            <a:r>
              <a:rPr lang="zh-CN" altLang="en-US" sz="3200" b="1" dirty="0" smtClean="0">
                <a:solidFill>
                  <a:schemeClr val="bg1"/>
                </a:solidFill>
                <a:latin typeface="华文新魏" pitchFamily="2" charset="-122"/>
                <a:ea typeface="华文新魏" pitchFamily="2" charset="-122"/>
              </a:rPr>
              <a:t>代表人</a:t>
            </a:r>
            <a:endParaRPr lang="zh-CN" altLang="en-US" sz="3200" b="1" dirty="0">
              <a:solidFill>
                <a:schemeClr val="bg1"/>
              </a:solidFill>
              <a:latin typeface="华文新魏" pitchFamily="2" charset="-122"/>
              <a:ea typeface="华文新魏" pitchFamily="2" charset="-122"/>
            </a:endParaRPr>
          </a:p>
        </p:txBody>
      </p:sp>
      <p:sp>
        <p:nvSpPr>
          <p:cNvPr id="13314" name="Rectangle 2"/>
          <p:cNvSpPr>
            <a:spLocks noChangeArrowheads="1"/>
          </p:cNvSpPr>
          <p:nvPr/>
        </p:nvSpPr>
        <p:spPr bwMode="auto">
          <a:xfrm>
            <a:off x="0" y="0"/>
            <a:ext cx="11522075"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32" name="文本框 6"/>
          <p:cNvSpPr txBox="1"/>
          <p:nvPr/>
        </p:nvSpPr>
        <p:spPr>
          <a:xfrm>
            <a:off x="4332277" y="138389"/>
            <a:ext cx="4572032" cy="461665"/>
          </a:xfrm>
          <a:prstGeom prst="rect">
            <a:avLst/>
          </a:prstGeom>
          <a:noFill/>
        </p:spPr>
        <p:txBody>
          <a:bodyPr wrap="square" rtlCol="0">
            <a:spAutoFit/>
          </a:bodyPr>
          <a:lstStyle/>
          <a:p>
            <a:r>
              <a:rPr lang="zh-CN" altLang="en-US" sz="2400" b="1" dirty="0" smtClean="0">
                <a:solidFill>
                  <a:schemeClr val="bg1"/>
                </a:solidFill>
                <a:effectLst>
                  <a:outerShdw blurRad="38100" dist="38100" dir="2700000" algn="tl">
                    <a:srgbClr val="000000">
                      <a:alpha val="43137"/>
                    </a:srgbClr>
                  </a:outerShdw>
                </a:effectLst>
                <a:latin typeface="黑体" pitchFamily="49" charset="-122"/>
                <a:ea typeface="黑体" pitchFamily="49" charset="-122"/>
              </a:rPr>
              <a:t>第</a:t>
            </a:r>
            <a:r>
              <a:rPr lang="en-US" altLang="zh-CN" sz="2400" b="1" dirty="0" smtClean="0">
                <a:solidFill>
                  <a:schemeClr val="bg1"/>
                </a:solidFill>
                <a:effectLst>
                  <a:outerShdw blurRad="38100" dist="38100" dir="2700000" algn="tl">
                    <a:srgbClr val="000000">
                      <a:alpha val="43137"/>
                    </a:srgbClr>
                  </a:outerShdw>
                </a:effectLst>
                <a:latin typeface="黑体" pitchFamily="49" charset="-122"/>
                <a:ea typeface="黑体" pitchFamily="49" charset="-122"/>
              </a:rPr>
              <a:t>12</a:t>
            </a:r>
            <a:r>
              <a:rPr lang="zh-CN" altLang="en-US" sz="2400" b="1" dirty="0" smtClean="0">
                <a:solidFill>
                  <a:schemeClr val="bg1"/>
                </a:solidFill>
                <a:effectLst>
                  <a:outerShdw blurRad="38100" dist="38100" dir="2700000" algn="tl">
                    <a:srgbClr val="000000">
                      <a:alpha val="43137"/>
                    </a:srgbClr>
                  </a:outerShdw>
                </a:effectLst>
                <a:latin typeface="黑体" pitchFamily="49" charset="-122"/>
                <a:ea typeface="黑体" pitchFamily="49" charset="-122"/>
              </a:rPr>
              <a:t>课  新文化运动</a:t>
            </a:r>
            <a:endParaRPr lang="zh-CN" altLang="en-US" sz="2400" b="1" dirty="0">
              <a:solidFill>
                <a:schemeClr val="bg1"/>
              </a:solidFill>
              <a:effectLst>
                <a:outerShdw blurRad="38100" dist="38100" dir="2700000" algn="tl">
                  <a:srgbClr val="000000">
                    <a:alpha val="43137"/>
                  </a:srgbClr>
                </a:outerShdw>
              </a:effectLst>
              <a:latin typeface="黑体" pitchFamily="49" charset="-122"/>
              <a:ea typeface="黑体" pitchFamily="49" charset="-122"/>
            </a:endParaRPr>
          </a:p>
        </p:txBody>
      </p:sp>
      <p:pic>
        <p:nvPicPr>
          <p:cNvPr id="26" name="Picture 5" descr="胡适"/>
          <p:cNvPicPr>
            <a:picLocks noChangeAspect="1" noChangeArrowheads="1"/>
          </p:cNvPicPr>
          <p:nvPr/>
        </p:nvPicPr>
        <p:blipFill>
          <a:blip r:embed="rId8"/>
          <a:srcRect t="3497"/>
          <a:stretch>
            <a:fillRect/>
          </a:stretch>
        </p:blipFill>
        <p:spPr bwMode="auto">
          <a:xfrm>
            <a:off x="1760509" y="2383974"/>
            <a:ext cx="2143140" cy="3207094"/>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29" name="Text Box 6"/>
          <p:cNvSpPr txBox="1">
            <a:spLocks noChangeArrowheads="1"/>
          </p:cNvSpPr>
          <p:nvPr/>
        </p:nvSpPr>
        <p:spPr bwMode="auto">
          <a:xfrm>
            <a:off x="1403319" y="5600714"/>
            <a:ext cx="3071834" cy="707886"/>
          </a:xfrm>
          <a:prstGeom prst="rect">
            <a:avLst/>
          </a:prstGeom>
          <a:noFill/>
          <a:ln w="9525">
            <a:noFill/>
            <a:miter lim="800000"/>
            <a:headEnd/>
            <a:tailEnd/>
          </a:ln>
          <a:effectLst/>
        </p:spPr>
        <p:txBody>
          <a:bodyPr wrap="square">
            <a:spAutoFit/>
          </a:bodyPr>
          <a:lstStyle/>
          <a:p>
            <a:pPr algn="ctr"/>
            <a:r>
              <a:rPr lang="zh-CN" altLang="en-US" sz="2000" b="1" dirty="0">
                <a:latin typeface="华文新魏" pitchFamily="2" charset="-122"/>
                <a:ea typeface="华文新魏" pitchFamily="2" charset="-122"/>
              </a:rPr>
              <a:t>胡</a:t>
            </a:r>
            <a:r>
              <a:rPr lang="zh-CN" altLang="en-US" sz="2000" b="1" dirty="0" smtClean="0">
                <a:latin typeface="华文新魏" pitchFamily="2" charset="-122"/>
                <a:ea typeface="华文新魏" pitchFamily="2" charset="-122"/>
              </a:rPr>
              <a:t>适（</a:t>
            </a:r>
            <a:r>
              <a:rPr lang="en-US" altLang="zh-CN" sz="2000" b="1" dirty="0">
                <a:latin typeface="华文新魏" pitchFamily="2" charset="-122"/>
                <a:ea typeface="华文新魏" pitchFamily="2" charset="-122"/>
              </a:rPr>
              <a:t>1891</a:t>
            </a:r>
            <a:r>
              <a:rPr lang="zh-CN" altLang="en-US" sz="2000" b="1" dirty="0">
                <a:latin typeface="华文新魏" pitchFamily="2" charset="-122"/>
                <a:ea typeface="华文新魏" pitchFamily="2" charset="-122"/>
              </a:rPr>
              <a:t>年</a:t>
            </a:r>
            <a:r>
              <a:rPr lang="en-US" altLang="zh-CN" sz="2000" b="1" dirty="0">
                <a:latin typeface="华文新魏" pitchFamily="2" charset="-122"/>
                <a:ea typeface="华文新魏" pitchFamily="2" charset="-122"/>
              </a:rPr>
              <a:t>-1962</a:t>
            </a:r>
            <a:r>
              <a:rPr lang="zh-CN" altLang="en-US" sz="2000" b="1" dirty="0">
                <a:latin typeface="华文新魏" pitchFamily="2" charset="-122"/>
                <a:ea typeface="华文新魏" pitchFamily="2" charset="-122"/>
              </a:rPr>
              <a:t>年</a:t>
            </a:r>
            <a:r>
              <a:rPr lang="zh-CN" altLang="en-US" sz="2000" b="1" dirty="0" smtClean="0">
                <a:latin typeface="华文新魏" pitchFamily="2" charset="-122"/>
                <a:ea typeface="华文新魏" pitchFamily="2" charset="-122"/>
              </a:rPr>
              <a:t>）</a:t>
            </a:r>
            <a:endParaRPr lang="en-US" altLang="zh-CN" sz="2000" b="1" dirty="0" smtClean="0">
              <a:latin typeface="华文新魏" pitchFamily="2" charset="-122"/>
              <a:ea typeface="华文新魏" pitchFamily="2" charset="-122"/>
            </a:endParaRPr>
          </a:p>
          <a:p>
            <a:pPr algn="ctr"/>
            <a:r>
              <a:rPr lang="zh-CN" altLang="en-US" sz="2000" dirty="0" smtClean="0">
                <a:latin typeface="华文新魏" pitchFamily="2" charset="-122"/>
                <a:ea typeface="华文新魏" pitchFamily="2" charset="-122"/>
              </a:rPr>
              <a:t>北京大学教授</a:t>
            </a:r>
            <a:endParaRPr lang="zh-CN" altLang="en-US" sz="2000" b="1" dirty="0">
              <a:latin typeface="华文新魏" pitchFamily="2" charset="-122"/>
              <a:ea typeface="华文新魏" pitchFamily="2" charset="-122"/>
            </a:endParaRPr>
          </a:p>
        </p:txBody>
      </p:sp>
      <p:sp>
        <p:nvSpPr>
          <p:cNvPr id="30" name="Rectangle 14"/>
          <p:cNvSpPr>
            <a:spLocks noChangeArrowheads="1"/>
          </p:cNvSpPr>
          <p:nvPr/>
        </p:nvSpPr>
        <p:spPr bwMode="auto">
          <a:xfrm>
            <a:off x="4689467" y="2528880"/>
            <a:ext cx="5786478" cy="3785652"/>
          </a:xfrm>
          <a:prstGeom prst="rect">
            <a:avLst/>
          </a:prstGeom>
          <a:noFill/>
          <a:ln w="9525">
            <a:noFill/>
            <a:miter lim="800000"/>
            <a:headEnd/>
            <a:tailEnd/>
          </a:ln>
          <a:effectLst/>
        </p:spPr>
        <p:txBody>
          <a:bodyPr wrap="square" anchor="ctr">
            <a:spAutoFit/>
          </a:bodyPr>
          <a:lstStyle/>
          <a:p>
            <a:r>
              <a:rPr lang="zh-CN" altLang="en-US" sz="2400" dirty="0" smtClean="0">
                <a:latin typeface="华文新魏" pitchFamily="2" charset="-122"/>
                <a:ea typeface="华文新魏" pitchFamily="2" charset="-122"/>
              </a:rPr>
              <a:t>        胡适，安徽</a:t>
            </a:r>
            <a:r>
              <a:rPr lang="zh-CN" altLang="en-US" sz="2400" dirty="0">
                <a:latin typeface="华文新魏" pitchFamily="2" charset="-122"/>
                <a:ea typeface="华文新魏" pitchFamily="2" charset="-122"/>
              </a:rPr>
              <a:t>绩溪人，现代著名学者、哲学家、文学史家、诗人。</a:t>
            </a:r>
            <a:r>
              <a:rPr lang="en-US" altLang="zh-CN" sz="2400" dirty="0">
                <a:latin typeface="华文新魏" pitchFamily="2" charset="-122"/>
                <a:ea typeface="华文新魏" pitchFamily="2" charset="-122"/>
              </a:rPr>
              <a:t>1917</a:t>
            </a:r>
            <a:r>
              <a:rPr lang="zh-CN" altLang="en-US" sz="2400" dirty="0">
                <a:latin typeface="华文新魏" pitchFamily="2" charset="-122"/>
                <a:ea typeface="华文新魏" pitchFamily="2" charset="-122"/>
              </a:rPr>
              <a:t>年回国任北大教授，投身新文化运动，是该运动早期领导者之一。</a:t>
            </a:r>
            <a:r>
              <a:rPr lang="en-US" altLang="zh-CN" sz="2400" dirty="0">
                <a:latin typeface="华文新魏" pitchFamily="2" charset="-122"/>
                <a:ea typeface="华文新魏" pitchFamily="2" charset="-122"/>
              </a:rPr>
              <a:t>1949</a:t>
            </a:r>
            <a:r>
              <a:rPr lang="zh-CN" altLang="en-US" sz="2400" dirty="0">
                <a:latin typeface="华文新魏" pitchFamily="2" charset="-122"/>
                <a:ea typeface="华文新魏" pitchFamily="2" charset="-122"/>
              </a:rPr>
              <a:t>年再度</a:t>
            </a:r>
            <a:r>
              <a:rPr lang="zh-CN" altLang="en-US" sz="2400" dirty="0" smtClean="0">
                <a:latin typeface="华文新魏" pitchFamily="2" charset="-122"/>
                <a:ea typeface="华文新魏" pitchFamily="2" charset="-122"/>
              </a:rPr>
              <a:t>赴美</a:t>
            </a:r>
            <a:r>
              <a:rPr lang="zh-CN" altLang="en-US" sz="2400" dirty="0">
                <a:latin typeface="华文新魏" pitchFamily="2" charset="-122"/>
                <a:ea typeface="华文新魏" pitchFamily="2" charset="-122"/>
              </a:rPr>
              <a:t>，</a:t>
            </a:r>
            <a:r>
              <a:rPr lang="en-US" altLang="zh-CN" sz="2400" dirty="0">
                <a:latin typeface="华文新魏" pitchFamily="2" charset="-122"/>
                <a:ea typeface="华文新魏" pitchFamily="2" charset="-122"/>
              </a:rPr>
              <a:t>1952</a:t>
            </a:r>
            <a:r>
              <a:rPr lang="zh-CN" altLang="en-US" sz="2400" dirty="0">
                <a:latin typeface="华文新魏" pitchFamily="2" charset="-122"/>
                <a:ea typeface="华文新魏" pitchFamily="2" charset="-122"/>
              </a:rPr>
              <a:t>年去台湾，</a:t>
            </a:r>
            <a:r>
              <a:rPr lang="en-US" altLang="zh-CN" sz="2400" dirty="0">
                <a:latin typeface="华文新魏" pitchFamily="2" charset="-122"/>
                <a:ea typeface="华文新魏" pitchFamily="2" charset="-122"/>
              </a:rPr>
              <a:t>1958</a:t>
            </a:r>
            <a:r>
              <a:rPr lang="zh-CN" altLang="en-US" sz="2400" dirty="0">
                <a:latin typeface="华文新魏" pitchFamily="2" charset="-122"/>
                <a:ea typeface="华文新魏" pitchFamily="2" charset="-122"/>
              </a:rPr>
              <a:t>年</a:t>
            </a:r>
            <a:r>
              <a:rPr lang="en-US" altLang="zh-CN" sz="2400" dirty="0">
                <a:latin typeface="华文新魏" pitchFamily="2" charset="-122"/>
                <a:ea typeface="华文新魏" pitchFamily="2" charset="-122"/>
              </a:rPr>
              <a:t>4</a:t>
            </a:r>
            <a:r>
              <a:rPr lang="zh-CN" altLang="en-US" sz="2400" dirty="0">
                <a:latin typeface="华文新魏" pitchFamily="2" charset="-122"/>
                <a:ea typeface="华文新魏" pitchFamily="2" charset="-122"/>
              </a:rPr>
              <a:t>月就任</a:t>
            </a:r>
            <a:r>
              <a:rPr lang="zh-CN" altLang="en-US" sz="2400" dirty="0" smtClean="0">
                <a:latin typeface="华文新魏" pitchFamily="2" charset="-122"/>
                <a:ea typeface="华文新魏" pitchFamily="2" charset="-122"/>
              </a:rPr>
              <a:t>台湾中央研究院</a:t>
            </a:r>
            <a:r>
              <a:rPr lang="zh-CN" altLang="en-US" sz="2400" dirty="0">
                <a:latin typeface="华文新魏" pitchFamily="2" charset="-122"/>
                <a:ea typeface="华文新魏" pitchFamily="2" charset="-122"/>
              </a:rPr>
              <a:t>院长。主要著作有</a:t>
            </a:r>
            <a:r>
              <a:rPr lang="en-US" altLang="zh-CN" sz="2400" dirty="0">
                <a:latin typeface="华文新魏" pitchFamily="2" charset="-122"/>
                <a:ea typeface="华文新魏" pitchFamily="2" charset="-122"/>
              </a:rPr>
              <a:t>《</a:t>
            </a:r>
            <a:r>
              <a:rPr lang="zh-CN" altLang="en-US" sz="2400" dirty="0" smtClean="0">
                <a:latin typeface="华文新魏" pitchFamily="2" charset="-122"/>
                <a:ea typeface="华文新魏" pitchFamily="2" charset="-122"/>
              </a:rPr>
              <a:t>胡适</a:t>
            </a:r>
            <a:r>
              <a:rPr lang="zh-CN" altLang="en-US" sz="2400" dirty="0">
                <a:latin typeface="华文新魏" pitchFamily="2" charset="-122"/>
                <a:ea typeface="华文新魏" pitchFamily="2" charset="-122"/>
              </a:rPr>
              <a:t>文存</a:t>
            </a:r>
            <a:r>
              <a:rPr lang="en-US" altLang="zh-CN" sz="2400" dirty="0">
                <a:latin typeface="华文新魏" pitchFamily="2" charset="-122"/>
                <a:ea typeface="华文新魏" pitchFamily="2" charset="-122"/>
              </a:rPr>
              <a:t>》</a:t>
            </a:r>
            <a:r>
              <a:rPr lang="zh-CN" altLang="en-US" sz="2400" dirty="0">
                <a:latin typeface="华文新魏" pitchFamily="2" charset="-122"/>
                <a:ea typeface="华文新魏" pitchFamily="2" charset="-122"/>
              </a:rPr>
              <a:t>等</a:t>
            </a:r>
            <a:r>
              <a:rPr lang="zh-CN" altLang="en-US" sz="2400" dirty="0" smtClean="0">
                <a:latin typeface="华文新魏" pitchFamily="2" charset="-122"/>
                <a:ea typeface="华文新魏" pitchFamily="2" charset="-122"/>
              </a:rPr>
              <a:t>。</a:t>
            </a:r>
            <a:endParaRPr lang="en-US" altLang="zh-CN" sz="2400" dirty="0" smtClean="0">
              <a:latin typeface="华文新魏" pitchFamily="2" charset="-122"/>
              <a:ea typeface="华文新魏" pitchFamily="2" charset="-122"/>
            </a:endParaRPr>
          </a:p>
          <a:p>
            <a:r>
              <a:rPr lang="en-US" altLang="zh-CN" sz="2400" dirty="0" smtClean="0">
                <a:latin typeface="华文新魏" pitchFamily="2" charset="-122"/>
                <a:ea typeface="华文新魏" pitchFamily="2" charset="-122"/>
              </a:rPr>
              <a:t>        1910</a:t>
            </a:r>
            <a:r>
              <a:rPr lang="zh-CN" altLang="en-US" sz="2400" dirty="0" smtClean="0">
                <a:latin typeface="华文新魏" pitchFamily="2" charset="-122"/>
                <a:ea typeface="华文新魏" pitchFamily="2" charset="-122"/>
              </a:rPr>
              <a:t>年</a:t>
            </a:r>
            <a:r>
              <a:rPr lang="en-US" altLang="zh-CN" sz="2400" dirty="0" smtClean="0">
                <a:latin typeface="华文新魏" pitchFamily="2" charset="-122"/>
                <a:ea typeface="华文新魏" pitchFamily="2" charset="-122"/>
              </a:rPr>
              <a:t>—1916</a:t>
            </a:r>
            <a:r>
              <a:rPr lang="zh-CN" altLang="en-US" sz="2400" dirty="0" smtClean="0">
                <a:latin typeface="华文新魏" pitchFamily="2" charset="-122"/>
                <a:ea typeface="华文新魏" pitchFamily="2" charset="-122"/>
              </a:rPr>
              <a:t>年先后就读于美国康奈尔大学、哥伦比亚大学，一生共获得</a:t>
            </a:r>
            <a:r>
              <a:rPr lang="en-US" altLang="zh-CN" sz="2400" dirty="0" smtClean="0">
                <a:latin typeface="华文新魏" pitchFamily="2" charset="-122"/>
                <a:ea typeface="华文新魏" pitchFamily="2" charset="-122"/>
              </a:rPr>
              <a:t>35</a:t>
            </a:r>
            <a:r>
              <a:rPr lang="zh-CN" altLang="en-US" sz="2400" dirty="0" smtClean="0">
                <a:latin typeface="华文新魏" pitchFamily="2" charset="-122"/>
                <a:ea typeface="华文新魏" pitchFamily="2" charset="-122"/>
              </a:rPr>
              <a:t>个博士学位。</a:t>
            </a:r>
          </a:p>
          <a:p>
            <a:r>
              <a:rPr lang="zh-CN" altLang="en-US" sz="2400" dirty="0" smtClean="0">
                <a:latin typeface="华文新魏" pitchFamily="2" charset="-122"/>
                <a:ea typeface="华文新魏" pitchFamily="2" charset="-122"/>
              </a:rPr>
              <a:t> </a:t>
            </a:r>
            <a:endParaRPr lang="zh-CN" altLang="en-US" sz="2400" dirty="0">
              <a:latin typeface="华文新魏" pitchFamily="2" charset="-122"/>
              <a:ea typeface="华文新魏" pitchFamily="2" charset="-122"/>
            </a:endParaRPr>
          </a:p>
        </p:txBody>
      </p:sp>
      <p:pic>
        <p:nvPicPr>
          <p:cNvPr id="34" name="图片 33" descr="res01_attpic_brief.jpg"/>
          <p:cNvPicPr>
            <a:picLocks noChangeAspect="1"/>
          </p:cNvPicPr>
          <p:nvPr/>
        </p:nvPicPr>
        <p:blipFill>
          <a:blip r:embed="rId9">
            <a:clrChange>
              <a:clrFrom>
                <a:srgbClr val="FDFDFD"/>
              </a:clrFrom>
              <a:clrTo>
                <a:srgbClr val="FDFDFD">
                  <a:alpha val="0"/>
                </a:srgbClr>
              </a:clrTo>
            </a:clrChange>
          </a:blip>
          <a:stretch>
            <a:fillRect/>
          </a:stretch>
        </p:blipFill>
        <p:spPr>
          <a:xfrm>
            <a:off x="9047185" y="742930"/>
            <a:ext cx="2474890" cy="2012911"/>
          </a:xfrm>
          <a:prstGeom prst="rect">
            <a:avLst/>
          </a:prstGeom>
        </p:spPr>
      </p:pic>
      <p:pic>
        <p:nvPicPr>
          <p:cNvPr id="35" name="图片 34" descr="CCE31C45A6E06E278E027E4A6801C9E5.jpg"/>
          <p:cNvPicPr>
            <a:picLocks noChangeAspect="1"/>
          </p:cNvPicPr>
          <p:nvPr/>
        </p:nvPicPr>
        <p:blipFill>
          <a:blip r:embed="rId10">
            <a:clrChange>
              <a:clrFrom>
                <a:srgbClr val="EFEAC2"/>
              </a:clrFrom>
              <a:clrTo>
                <a:srgbClr val="EFEAC2">
                  <a:alpha val="0"/>
                </a:srgbClr>
              </a:clrTo>
            </a:clrChange>
          </a:blip>
          <a:stretch>
            <a:fillRect/>
          </a:stretch>
        </p:blipFill>
        <p:spPr>
          <a:xfrm>
            <a:off x="6975483" y="5529276"/>
            <a:ext cx="3143272" cy="152020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dissolve">
                                      <p:cBhvr>
                                        <p:cTn id="7" dur="500"/>
                                        <p:tgtEl>
                                          <p:spTgt spid="33"/>
                                        </p:tgtEl>
                                      </p:cBhvr>
                                    </p:animEffect>
                                  </p:childTnLst>
                                </p:cTn>
                              </p:par>
                              <p:par>
                                <p:cTn id="8" presetID="9" presetClass="entr" presetSubtype="0" fill="hold"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dissolve">
                                      <p:cBhvr>
                                        <p:cTn id="10" dur="500"/>
                                        <p:tgtEl>
                                          <p:spTgt spid="26"/>
                                        </p:tgtEl>
                                      </p:cBhvr>
                                    </p:animEffect>
                                  </p:childTnLst>
                                </p:cTn>
                              </p:par>
                              <p:par>
                                <p:cTn id="11" presetID="9" presetClass="entr" presetSubtype="0" fill="hold" grpId="1" nodeType="with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dissolve">
                                      <p:cBhvr>
                                        <p:cTn id="13" dur="500"/>
                                        <p:tgtEl>
                                          <p:spTgt spid="29"/>
                                        </p:tgtEl>
                                      </p:cBhvr>
                                    </p:animEffect>
                                  </p:childTnLst>
                                </p:cTn>
                              </p:par>
                              <p:par>
                                <p:cTn id="14" presetID="9" presetClass="entr" presetSubtype="0" fill="hold" grpId="1" nodeType="withEffect">
                                  <p:stCondLst>
                                    <p:cond delay="0"/>
                                  </p:stCondLst>
                                  <p:childTnLst>
                                    <p:set>
                                      <p:cBhvr>
                                        <p:cTn id="15" dur="1" fill="hold">
                                          <p:stCondLst>
                                            <p:cond delay="0"/>
                                          </p:stCondLst>
                                        </p:cTn>
                                        <p:tgtEl>
                                          <p:spTgt spid="30"/>
                                        </p:tgtEl>
                                        <p:attrNameLst>
                                          <p:attrName>style.visibility</p:attrName>
                                        </p:attrNameLst>
                                      </p:cBhvr>
                                      <p:to>
                                        <p:strVal val="visible"/>
                                      </p:to>
                                    </p:set>
                                    <p:animEffect transition="in" filter="dissolve">
                                      <p:cBhvr>
                                        <p:cTn id="16" dur="500"/>
                                        <p:tgtEl>
                                          <p:spTgt spid="30"/>
                                        </p:tgtEl>
                                      </p:cBhvr>
                                    </p:animEffect>
                                  </p:childTnLst>
                                </p:cTn>
                              </p:par>
                              <p:par>
                                <p:cTn id="17" presetID="9" presetClass="entr" presetSubtype="0" fill="hold" nodeType="withEffect">
                                  <p:stCondLst>
                                    <p:cond delay="0"/>
                                  </p:stCondLst>
                                  <p:childTnLst>
                                    <p:set>
                                      <p:cBhvr>
                                        <p:cTn id="18" dur="1" fill="hold">
                                          <p:stCondLst>
                                            <p:cond delay="0"/>
                                          </p:stCondLst>
                                        </p:cTn>
                                        <p:tgtEl>
                                          <p:spTgt spid="35"/>
                                        </p:tgtEl>
                                        <p:attrNameLst>
                                          <p:attrName>style.visibility</p:attrName>
                                        </p:attrNameLst>
                                      </p:cBhvr>
                                      <p:to>
                                        <p:strVal val="visible"/>
                                      </p:to>
                                    </p:set>
                                    <p:animEffect transition="in" filter="dissolve">
                                      <p:cBhvr>
                                        <p:cTn id="19" dur="500"/>
                                        <p:tgtEl>
                                          <p:spTgt spid="35"/>
                                        </p:tgtEl>
                                      </p:cBhvr>
                                    </p:animEffect>
                                  </p:childTnLst>
                                </p:cTn>
                              </p:par>
                              <p:par>
                                <p:cTn id="20" presetID="9" presetClass="entr" presetSubtype="0" fill="hold" nodeType="withEffect">
                                  <p:stCondLst>
                                    <p:cond delay="0"/>
                                  </p:stCondLst>
                                  <p:childTnLst>
                                    <p:set>
                                      <p:cBhvr>
                                        <p:cTn id="21" dur="1" fill="hold">
                                          <p:stCondLst>
                                            <p:cond delay="0"/>
                                          </p:stCondLst>
                                        </p:cTn>
                                        <p:tgtEl>
                                          <p:spTgt spid="34"/>
                                        </p:tgtEl>
                                        <p:attrNameLst>
                                          <p:attrName>style.visibility</p:attrName>
                                        </p:attrNameLst>
                                      </p:cBhvr>
                                      <p:to>
                                        <p:strVal val="visible"/>
                                      </p:to>
                                    </p:set>
                                    <p:animEffect transition="in" filter="dissolve">
                                      <p:cBhvr>
                                        <p:cTn id="22"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1"/>
      <p:bldP spid="30"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p:cNvPicPr>
            <a:picLocks noChangeAspect="1"/>
          </p:cNvPicPr>
          <p:nvPr/>
        </p:nvPicPr>
        <p:blipFill rotWithShape="1">
          <a:blip r:embed="rId2" cstate="print">
            <a:extLst>
              <a:ext uri="{28A0092B-C50C-407E-A947-70E740481C1C}">
                <a14:useLocalDpi xmlns="" xmlns:a14="http://schemas.microsoft.com/office/drawing/2010/main" val="0"/>
              </a:ext>
            </a:extLst>
          </a:blip>
          <a:srcRect l="24814" r="13974" b="25049"/>
          <a:stretch/>
        </p:blipFill>
        <p:spPr>
          <a:xfrm>
            <a:off x="903253" y="1957376"/>
            <a:ext cx="10144196" cy="4331673"/>
          </a:xfrm>
          <a:prstGeom prst="roundRect">
            <a:avLst>
              <a:gd name="adj" fmla="val 7037"/>
            </a:avLst>
          </a:prstGeom>
          <a:ln>
            <a:solidFill>
              <a:schemeClr val="bg2">
                <a:lumMod val="50000"/>
              </a:schemeClr>
            </a:solidFill>
          </a:ln>
          <a:effectLst>
            <a:outerShdw blurRad="292100" dist="139700" dir="2700000" algn="tl" rotWithShape="0">
              <a:srgbClr val="333333">
                <a:alpha val="65000"/>
              </a:srgbClr>
            </a:outerShdw>
          </a:effectLst>
        </p:spPr>
      </p:pic>
      <p:pic>
        <p:nvPicPr>
          <p:cNvPr id="11" name="图片 10" descr="t018d16e110143ea110.jpg"/>
          <p:cNvPicPr>
            <a:picLocks noChangeAspect="1"/>
          </p:cNvPicPr>
          <p:nvPr/>
        </p:nvPicPr>
        <p:blipFill>
          <a:blip r:embed="rId3">
            <a:clrChange>
              <a:clrFrom>
                <a:srgbClr val="F2F2F2"/>
              </a:clrFrom>
              <a:clrTo>
                <a:srgbClr val="F2F2F2">
                  <a:alpha val="0"/>
                </a:srgbClr>
              </a:clrTo>
            </a:clrChange>
          </a:blip>
          <a:srcRect t="54831" b="25094"/>
          <a:stretch>
            <a:fillRect/>
          </a:stretch>
        </p:blipFill>
        <p:spPr>
          <a:xfrm>
            <a:off x="-25441" y="7100912"/>
            <a:ext cx="11522075" cy="142876"/>
          </a:xfrm>
          <a:prstGeom prst="rect">
            <a:avLst/>
          </a:prstGeom>
        </p:spPr>
      </p:pic>
      <p:sp>
        <p:nvSpPr>
          <p:cNvPr id="12" name="矩形 11"/>
          <p:cNvSpPr/>
          <p:nvPr/>
        </p:nvSpPr>
        <p:spPr bwMode="auto">
          <a:xfrm flipV="1">
            <a:off x="0" y="7198068"/>
            <a:ext cx="11522075" cy="45719"/>
          </a:xfrm>
          <a:prstGeom prst="rect">
            <a:avLst/>
          </a:prstGeom>
          <a:solidFill>
            <a:srgbClr val="663300"/>
          </a:solidFill>
          <a:ln w="9525" cap="flat" cmpd="sng" algn="ctr">
            <a:solidFill>
              <a:schemeClr val="tx1"/>
            </a:solidFill>
            <a:prstDash val="solid"/>
            <a:round/>
            <a:headEnd type="none" w="med" len="med"/>
            <a:tailEnd type="none" w="med" len="med"/>
          </a:ln>
          <a:effectLst>
            <a:glow rad="139700">
              <a:schemeClr val="accent2">
                <a:lumMod val="60000"/>
                <a:lumOff val="40000"/>
                <a:alpha val="40000"/>
              </a:schemeClr>
            </a:glow>
          </a:effectLst>
        </p:spPr>
        <p:txBody>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defRPr/>
            </a:pPr>
            <a:endParaRPr lang="zh-CN" altLang="en-US" dirty="0">
              <a:ln>
                <a:solidFill>
                  <a:srgbClr val="660033"/>
                </a:solidFill>
              </a:ln>
            </a:endParaRPr>
          </a:p>
        </p:txBody>
      </p:sp>
      <p:pic>
        <p:nvPicPr>
          <p:cNvPr id="13" name="图片 12" descr="t018d16e110143ea110.jpg"/>
          <p:cNvPicPr>
            <a:picLocks noChangeAspect="1"/>
          </p:cNvPicPr>
          <p:nvPr/>
        </p:nvPicPr>
        <p:blipFill>
          <a:blip r:embed="rId3">
            <a:clrChange>
              <a:clrFrom>
                <a:srgbClr val="F2F2F2"/>
              </a:clrFrom>
              <a:clrTo>
                <a:srgbClr val="F2F2F2">
                  <a:alpha val="0"/>
                </a:srgbClr>
              </a:clrTo>
            </a:clrChange>
          </a:blip>
          <a:srcRect t="54831" b="25094"/>
          <a:stretch>
            <a:fillRect/>
          </a:stretch>
        </p:blipFill>
        <p:spPr>
          <a:xfrm rot="10800000">
            <a:off x="-3" y="712451"/>
            <a:ext cx="11522075" cy="142876"/>
          </a:xfrm>
          <a:prstGeom prst="rect">
            <a:avLst/>
          </a:prstGeom>
        </p:spPr>
      </p:pic>
      <p:pic>
        <p:nvPicPr>
          <p:cNvPr id="14" name="图片 13" descr="624f9a79jw1eelyzwvu5xj20b408t75j.jpg"/>
          <p:cNvPicPr>
            <a:picLocks noChangeAspect="1"/>
          </p:cNvPicPr>
          <p:nvPr/>
        </p:nvPicPr>
        <p:blipFill>
          <a:blip r:embed="rId4">
            <a:clrChange>
              <a:clrFrom>
                <a:srgbClr val="FFFFFF"/>
              </a:clrFrom>
              <a:clrTo>
                <a:srgbClr val="FFFFFF">
                  <a:alpha val="0"/>
                </a:srgbClr>
              </a:clrTo>
            </a:clrChange>
          </a:blip>
          <a:stretch>
            <a:fillRect/>
          </a:stretch>
        </p:blipFill>
        <p:spPr>
          <a:xfrm>
            <a:off x="9547251" y="0"/>
            <a:ext cx="1714512" cy="814368"/>
          </a:xfrm>
          <a:prstGeom prst="rect">
            <a:avLst/>
          </a:prstGeom>
        </p:spPr>
      </p:pic>
      <p:pic>
        <p:nvPicPr>
          <p:cNvPr id="15" name="图片 14" descr="t018d16e110143ea110.jpg"/>
          <p:cNvPicPr>
            <a:picLocks noChangeAspect="1"/>
          </p:cNvPicPr>
          <p:nvPr/>
        </p:nvPicPr>
        <p:blipFill>
          <a:blip r:embed="rId3">
            <a:clrChange>
              <a:clrFrom>
                <a:srgbClr val="F2F2F2"/>
              </a:clrFrom>
              <a:clrTo>
                <a:srgbClr val="F2F2F2">
                  <a:alpha val="0"/>
                </a:srgbClr>
              </a:clrTo>
            </a:clrChange>
          </a:blip>
          <a:srcRect t="54831" b="25094"/>
          <a:stretch>
            <a:fillRect/>
          </a:stretch>
        </p:blipFill>
        <p:spPr>
          <a:xfrm rot="10800000">
            <a:off x="-3" y="712451"/>
            <a:ext cx="11522075" cy="142876"/>
          </a:xfrm>
          <a:prstGeom prst="rect">
            <a:avLst/>
          </a:prstGeom>
        </p:spPr>
      </p:pic>
      <p:sp>
        <p:nvSpPr>
          <p:cNvPr id="16" name="矩形 15"/>
          <p:cNvSpPr/>
          <p:nvPr/>
        </p:nvSpPr>
        <p:spPr>
          <a:xfrm>
            <a:off x="0" y="0"/>
            <a:ext cx="10776937" cy="704850"/>
          </a:xfrm>
          <a:prstGeom prst="rect">
            <a:avLst/>
          </a:prstGeom>
          <a:blipFill>
            <a:blip r:embed="rId5"/>
            <a:stretch>
              <a:fillRect/>
            </a:stretch>
          </a:blipFill>
          <a:ln>
            <a:noFill/>
          </a:ln>
          <a:effectLst>
            <a:outerShdw blurRad="50800" dist="38100" dir="2700000" algn="tl"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1800" dirty="0" smtClean="0">
                <a:solidFill>
                  <a:schemeClr val="tx1"/>
                </a:solidFill>
                <a:effectLst/>
              </a:rPr>
              <a:t> </a:t>
            </a:r>
            <a:endParaRPr lang="zh-CN" altLang="en-US" sz="1800" dirty="0">
              <a:solidFill>
                <a:schemeClr val="tx1"/>
              </a:solidFill>
              <a:effectLst/>
            </a:endParaRPr>
          </a:p>
        </p:txBody>
      </p:sp>
      <p:grpSp>
        <p:nvGrpSpPr>
          <p:cNvPr id="2" name="组合 23"/>
          <p:cNvGrpSpPr/>
          <p:nvPr/>
        </p:nvGrpSpPr>
        <p:grpSpPr>
          <a:xfrm flipH="1">
            <a:off x="8261367" y="-12408"/>
            <a:ext cx="2750820" cy="740098"/>
            <a:chOff x="0" y="-2"/>
            <a:chExt cx="1377891" cy="634701"/>
          </a:xfrm>
          <a:solidFill>
            <a:schemeClr val="bg2">
              <a:lumMod val="90000"/>
            </a:schemeClr>
          </a:solidFill>
        </p:grpSpPr>
        <p:sp>
          <p:nvSpPr>
            <p:cNvPr id="18" name="直角三角形 17"/>
            <p:cNvSpPr/>
            <p:nvPr/>
          </p:nvSpPr>
          <p:spPr>
            <a:xfrm flipV="1">
              <a:off x="708342" y="-2"/>
              <a:ext cx="669549" cy="634699"/>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ea typeface="微软雅黑" pitchFamily="34" charset="-122"/>
              </a:endParaRPr>
            </a:p>
          </p:txBody>
        </p:sp>
        <p:sp>
          <p:nvSpPr>
            <p:cNvPr id="19" name="矩形 18"/>
            <p:cNvSpPr/>
            <p:nvPr/>
          </p:nvSpPr>
          <p:spPr>
            <a:xfrm>
              <a:off x="0" y="0"/>
              <a:ext cx="708343" cy="6346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ea typeface="微软雅黑" pitchFamily="34" charset="-122"/>
              </a:endParaRPr>
            </a:p>
          </p:txBody>
        </p:sp>
      </p:grpSp>
      <p:cxnSp>
        <p:nvCxnSpPr>
          <p:cNvPr id="20" name="直接连接符 19"/>
          <p:cNvCxnSpPr/>
          <p:nvPr/>
        </p:nvCxnSpPr>
        <p:spPr>
          <a:xfrm>
            <a:off x="953750" y="259816"/>
            <a:ext cx="0" cy="261937"/>
          </a:xfrm>
          <a:prstGeom prst="line">
            <a:avLst/>
          </a:prstGeom>
          <a:ln w="28575" cmpd="sng">
            <a:solidFill>
              <a:schemeClr val="bg1"/>
            </a:solidFill>
            <a:prstDash val="lgDash"/>
          </a:ln>
        </p:spPr>
        <p:style>
          <a:lnRef idx="1">
            <a:schemeClr val="accent1"/>
          </a:lnRef>
          <a:fillRef idx="0">
            <a:schemeClr val="accent1"/>
          </a:fillRef>
          <a:effectRef idx="0">
            <a:schemeClr val="accent1"/>
          </a:effectRef>
          <a:fontRef idx="minor">
            <a:schemeClr val="tx1"/>
          </a:fontRef>
        </p:style>
      </p:cxnSp>
      <p:sp>
        <p:nvSpPr>
          <p:cNvPr id="21" name="文本框 5"/>
          <p:cNvSpPr txBox="1"/>
          <p:nvPr/>
        </p:nvSpPr>
        <p:spPr>
          <a:xfrm>
            <a:off x="960120" y="147320"/>
            <a:ext cx="3064510" cy="461665"/>
          </a:xfrm>
          <a:prstGeom prst="rect">
            <a:avLst/>
          </a:prstGeom>
          <a:noFill/>
        </p:spPr>
        <p:txBody>
          <a:bodyPr wrap="square" rtlCol="0">
            <a:spAutoFit/>
          </a:bodyPr>
          <a:lstStyle/>
          <a:p>
            <a:r>
              <a:rPr lang="zh-CN" altLang="en-US" sz="2400" b="1" dirty="0" smtClean="0">
                <a:solidFill>
                  <a:schemeClr val="bg1"/>
                </a:solidFill>
                <a:latin typeface="微软雅黑" charset="0"/>
                <a:ea typeface="微软雅黑" charset="0"/>
              </a:rPr>
              <a:t>人教版八年级上册</a:t>
            </a:r>
            <a:endParaRPr lang="zh-CN" altLang="en-US" sz="2400" b="1" dirty="0" smtClean="0">
              <a:solidFill>
                <a:schemeClr val="bg1"/>
              </a:solidFill>
              <a:effectLst/>
              <a:latin typeface="微软雅黑" charset="0"/>
              <a:ea typeface="微软雅黑" charset="0"/>
            </a:endParaRPr>
          </a:p>
        </p:txBody>
      </p:sp>
      <p:grpSp>
        <p:nvGrpSpPr>
          <p:cNvPr id="3" name="组合 70"/>
          <p:cNvGrpSpPr/>
          <p:nvPr/>
        </p:nvGrpSpPr>
        <p:grpSpPr>
          <a:xfrm flipH="1">
            <a:off x="8776673" y="-12408"/>
            <a:ext cx="2750820" cy="740098"/>
            <a:chOff x="0" y="-2"/>
            <a:chExt cx="1377891" cy="634701"/>
          </a:xfrm>
          <a:solidFill>
            <a:schemeClr val="bg2">
              <a:lumMod val="90000"/>
            </a:schemeClr>
          </a:solidFill>
        </p:grpSpPr>
        <p:sp>
          <p:nvSpPr>
            <p:cNvPr id="23" name="直角三角形 22"/>
            <p:cNvSpPr/>
            <p:nvPr/>
          </p:nvSpPr>
          <p:spPr>
            <a:xfrm flipV="1">
              <a:off x="708342" y="-2"/>
              <a:ext cx="669549" cy="634699"/>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ea typeface="微软雅黑" pitchFamily="34" charset="-122"/>
              </a:endParaRPr>
            </a:p>
          </p:txBody>
        </p:sp>
        <p:sp>
          <p:nvSpPr>
            <p:cNvPr id="24" name="矩形 23"/>
            <p:cNvSpPr/>
            <p:nvPr/>
          </p:nvSpPr>
          <p:spPr>
            <a:xfrm>
              <a:off x="0" y="0"/>
              <a:ext cx="708343" cy="6346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ea typeface="微软雅黑" pitchFamily="34" charset="-122"/>
              </a:endParaRPr>
            </a:p>
          </p:txBody>
        </p:sp>
      </p:grpSp>
      <p:pic>
        <p:nvPicPr>
          <p:cNvPr id="25" name="图片 24" descr="网站标志"/>
          <p:cNvPicPr>
            <a:picLocks noChangeAspect="1"/>
          </p:cNvPicPr>
          <p:nvPr/>
        </p:nvPicPr>
        <p:blipFill>
          <a:blip r:embed="rId6"/>
          <a:stretch>
            <a:fillRect/>
          </a:stretch>
        </p:blipFill>
        <p:spPr>
          <a:xfrm>
            <a:off x="161925" y="50165"/>
            <a:ext cx="603250" cy="601980"/>
          </a:xfrm>
          <a:prstGeom prst="rect">
            <a:avLst/>
          </a:prstGeom>
        </p:spPr>
      </p:pic>
      <p:pic>
        <p:nvPicPr>
          <p:cNvPr id="27" name="图片 26" descr="624f9a79jw1eelyzwvu5xj20b408t75j.jpg"/>
          <p:cNvPicPr>
            <a:picLocks noChangeAspect="1"/>
          </p:cNvPicPr>
          <p:nvPr/>
        </p:nvPicPr>
        <p:blipFill>
          <a:blip r:embed="rId4">
            <a:clrChange>
              <a:clrFrom>
                <a:srgbClr val="FFFFFF"/>
              </a:clrFrom>
              <a:clrTo>
                <a:srgbClr val="FFFFFF">
                  <a:alpha val="0"/>
                </a:srgbClr>
              </a:clrTo>
            </a:clrChange>
          </a:blip>
          <a:stretch>
            <a:fillRect/>
          </a:stretch>
        </p:blipFill>
        <p:spPr>
          <a:xfrm>
            <a:off x="9547251" y="0"/>
            <a:ext cx="1714512" cy="814368"/>
          </a:xfrm>
          <a:prstGeom prst="rect">
            <a:avLst/>
          </a:prstGeom>
        </p:spPr>
      </p:pic>
      <p:sp>
        <p:nvSpPr>
          <p:cNvPr id="28" name="文本框 13"/>
          <p:cNvSpPr txBox="1"/>
          <p:nvPr/>
        </p:nvSpPr>
        <p:spPr>
          <a:xfrm>
            <a:off x="9761565" y="171426"/>
            <a:ext cx="1285884" cy="415498"/>
          </a:xfrm>
          <a:prstGeom prst="rect">
            <a:avLst/>
          </a:prstGeom>
          <a:noFill/>
        </p:spPr>
        <p:txBody>
          <a:bodyPr wrap="square" rtlCol="0">
            <a:spAutoFit/>
            <a:scene3d>
              <a:camera prst="orthographicFront"/>
              <a:lightRig rig="threePt" dir="t"/>
            </a:scene3d>
          </a:bodyPr>
          <a:lstStyle/>
          <a:p>
            <a:pPr algn="ctr"/>
            <a:r>
              <a:rPr lang="zh-CN" altLang="en-US" b="1" dirty="0" smtClean="0">
                <a:solidFill>
                  <a:schemeClr val="bg1"/>
                </a:solidFill>
                <a:effectLst>
                  <a:outerShdw blurRad="38100" dist="38100" dir="2700000" algn="tl">
                    <a:srgbClr val="000000">
                      <a:alpha val="43137"/>
                    </a:srgbClr>
                  </a:outerShdw>
                </a:effectLst>
                <a:latin typeface="微软雅黑" charset="0"/>
                <a:ea typeface="微软雅黑" charset="0"/>
              </a:rPr>
              <a:t>第四单元</a:t>
            </a:r>
            <a:endParaRPr lang="en-US" altLang="zh-CN" b="1" dirty="0" smtClean="0">
              <a:solidFill>
                <a:schemeClr val="bg1"/>
              </a:solidFill>
              <a:effectLst>
                <a:outerShdw blurRad="38100" dist="38100" dir="2700000" algn="tl">
                  <a:srgbClr val="000000">
                    <a:alpha val="43137"/>
                  </a:srgbClr>
                </a:outerShdw>
              </a:effectLst>
              <a:latin typeface="微软雅黑" charset="0"/>
              <a:ea typeface="微软雅黑" charset="0"/>
            </a:endParaRPr>
          </a:p>
        </p:txBody>
      </p:sp>
      <p:pic>
        <p:nvPicPr>
          <p:cNvPr id="46" name="Picture 3" descr="C:\Users\Thinkpad\Desktop\PNG\1_0001_渐变映射-2-副本-4.png"/>
          <p:cNvPicPr>
            <a:picLocks noChangeAspect="1" noChangeArrowheads="1"/>
          </p:cNvPicPr>
          <p:nvPr/>
        </p:nvPicPr>
        <p:blipFill>
          <a:blip r:embed="rId7" cstate="email"/>
          <a:srcRect/>
          <a:stretch>
            <a:fillRect/>
          </a:stretch>
        </p:blipFill>
        <p:spPr bwMode="auto">
          <a:xfrm>
            <a:off x="0" y="814368"/>
            <a:ext cx="1903385" cy="785818"/>
          </a:xfrm>
          <a:prstGeom prst="rect">
            <a:avLst/>
          </a:prstGeom>
          <a:noFill/>
          <a:extLst>
            <a:ext uri="{909E8E84-426E-40DD-AFC4-6F175D3DCCD1}">
              <a14:hiddenFill xmlns="" xmlns:a14="http://schemas.microsoft.com/office/drawing/2010/main">
                <a:solidFill>
                  <a:srgbClr val="FFFFFF"/>
                </a:solidFill>
              </a14:hiddenFill>
            </a:ext>
          </a:extLst>
        </p:spPr>
      </p:pic>
      <p:sp>
        <p:nvSpPr>
          <p:cNvPr id="53" name="TextBox 52"/>
          <p:cNvSpPr txBox="1"/>
          <p:nvPr/>
        </p:nvSpPr>
        <p:spPr>
          <a:xfrm>
            <a:off x="260311" y="943973"/>
            <a:ext cx="1415772" cy="584775"/>
          </a:xfrm>
          <a:prstGeom prst="rect">
            <a:avLst/>
          </a:prstGeom>
          <a:noFill/>
        </p:spPr>
        <p:txBody>
          <a:bodyPr wrap="none" rtlCol="0">
            <a:spAutoFit/>
          </a:bodyPr>
          <a:lstStyle/>
          <a:p>
            <a:r>
              <a:rPr lang="zh-CN" altLang="en-US" sz="3200" b="1" dirty="0" smtClean="0">
                <a:solidFill>
                  <a:schemeClr val="bg1"/>
                </a:solidFill>
                <a:latin typeface="华文新魏" pitchFamily="2" charset="-122"/>
                <a:ea typeface="华文新魏" pitchFamily="2" charset="-122"/>
              </a:rPr>
              <a:t>代表人</a:t>
            </a:r>
            <a:endParaRPr lang="zh-CN" altLang="en-US" sz="3200" b="1" dirty="0">
              <a:solidFill>
                <a:schemeClr val="bg1"/>
              </a:solidFill>
              <a:latin typeface="华文新魏" pitchFamily="2" charset="-122"/>
              <a:ea typeface="华文新魏" pitchFamily="2" charset="-122"/>
            </a:endParaRPr>
          </a:p>
        </p:txBody>
      </p:sp>
      <p:sp>
        <p:nvSpPr>
          <p:cNvPr id="13314" name="Rectangle 2"/>
          <p:cNvSpPr>
            <a:spLocks noChangeArrowheads="1"/>
          </p:cNvSpPr>
          <p:nvPr/>
        </p:nvSpPr>
        <p:spPr bwMode="auto">
          <a:xfrm>
            <a:off x="0" y="0"/>
            <a:ext cx="11522075"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32" name="文本框 6"/>
          <p:cNvSpPr txBox="1"/>
          <p:nvPr/>
        </p:nvSpPr>
        <p:spPr>
          <a:xfrm>
            <a:off x="4332277" y="138389"/>
            <a:ext cx="4572032" cy="461665"/>
          </a:xfrm>
          <a:prstGeom prst="rect">
            <a:avLst/>
          </a:prstGeom>
          <a:noFill/>
        </p:spPr>
        <p:txBody>
          <a:bodyPr wrap="square" rtlCol="0">
            <a:spAutoFit/>
          </a:bodyPr>
          <a:lstStyle/>
          <a:p>
            <a:r>
              <a:rPr lang="zh-CN" altLang="en-US" sz="2400" b="1" dirty="0" smtClean="0">
                <a:solidFill>
                  <a:schemeClr val="bg1"/>
                </a:solidFill>
                <a:effectLst>
                  <a:outerShdw blurRad="38100" dist="38100" dir="2700000" algn="tl">
                    <a:srgbClr val="000000">
                      <a:alpha val="43137"/>
                    </a:srgbClr>
                  </a:outerShdw>
                </a:effectLst>
                <a:latin typeface="黑体" pitchFamily="49" charset="-122"/>
                <a:ea typeface="黑体" pitchFamily="49" charset="-122"/>
              </a:rPr>
              <a:t>第</a:t>
            </a:r>
            <a:r>
              <a:rPr lang="en-US" altLang="zh-CN" sz="2400" b="1" dirty="0" smtClean="0">
                <a:solidFill>
                  <a:schemeClr val="bg1"/>
                </a:solidFill>
                <a:effectLst>
                  <a:outerShdw blurRad="38100" dist="38100" dir="2700000" algn="tl">
                    <a:srgbClr val="000000">
                      <a:alpha val="43137"/>
                    </a:srgbClr>
                  </a:outerShdw>
                </a:effectLst>
                <a:latin typeface="黑体" pitchFamily="49" charset="-122"/>
                <a:ea typeface="黑体" pitchFamily="49" charset="-122"/>
              </a:rPr>
              <a:t>12</a:t>
            </a:r>
            <a:r>
              <a:rPr lang="zh-CN" altLang="en-US" sz="2400" b="1" dirty="0" smtClean="0">
                <a:solidFill>
                  <a:schemeClr val="bg1"/>
                </a:solidFill>
                <a:effectLst>
                  <a:outerShdw blurRad="38100" dist="38100" dir="2700000" algn="tl">
                    <a:srgbClr val="000000">
                      <a:alpha val="43137"/>
                    </a:srgbClr>
                  </a:outerShdw>
                </a:effectLst>
                <a:latin typeface="黑体" pitchFamily="49" charset="-122"/>
                <a:ea typeface="黑体" pitchFamily="49" charset="-122"/>
              </a:rPr>
              <a:t>课  新文化运动</a:t>
            </a:r>
            <a:endParaRPr lang="zh-CN" altLang="en-US" sz="2400" b="1" dirty="0">
              <a:solidFill>
                <a:schemeClr val="bg1"/>
              </a:solidFill>
              <a:effectLst>
                <a:outerShdw blurRad="38100" dist="38100" dir="2700000" algn="tl">
                  <a:srgbClr val="000000">
                    <a:alpha val="43137"/>
                  </a:srgbClr>
                </a:outerShdw>
              </a:effectLst>
              <a:latin typeface="黑体" pitchFamily="49" charset="-122"/>
              <a:ea typeface="黑体" pitchFamily="49" charset="-122"/>
            </a:endParaRPr>
          </a:p>
        </p:txBody>
      </p:sp>
      <p:pic>
        <p:nvPicPr>
          <p:cNvPr id="26" name="Picture 4" descr="1930年9月，鲁迅在上海"/>
          <p:cNvPicPr>
            <a:picLocks noChangeAspect="1" noChangeArrowheads="1"/>
          </p:cNvPicPr>
          <p:nvPr/>
        </p:nvPicPr>
        <p:blipFill>
          <a:blip r:embed="rId8"/>
          <a:srcRect/>
          <a:stretch>
            <a:fillRect/>
          </a:stretch>
        </p:blipFill>
        <p:spPr bwMode="auto">
          <a:xfrm>
            <a:off x="1331881" y="2243128"/>
            <a:ext cx="2286016" cy="3078903"/>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29" name="Text Box 5"/>
          <p:cNvSpPr txBox="1">
            <a:spLocks noChangeArrowheads="1"/>
          </p:cNvSpPr>
          <p:nvPr/>
        </p:nvSpPr>
        <p:spPr bwMode="auto">
          <a:xfrm>
            <a:off x="4117963" y="2171690"/>
            <a:ext cx="6858048" cy="3939540"/>
          </a:xfrm>
          <a:prstGeom prst="rect">
            <a:avLst/>
          </a:prstGeom>
          <a:noFill/>
          <a:ln w="9525">
            <a:noFill/>
            <a:miter lim="800000"/>
            <a:headEnd/>
            <a:tailEnd/>
          </a:ln>
          <a:effectLst/>
        </p:spPr>
        <p:txBody>
          <a:bodyPr wrap="square">
            <a:spAutoFit/>
          </a:bodyPr>
          <a:lstStyle/>
          <a:p>
            <a:pPr>
              <a:spcBef>
                <a:spcPct val="50000"/>
              </a:spcBef>
            </a:pPr>
            <a:r>
              <a:rPr kumimoji="1" lang="en-US" altLang="zh-CN" sz="2000" b="0" dirty="0">
                <a:latin typeface="华文新魏" pitchFamily="2" charset="-122"/>
                <a:ea typeface="华文新魏" pitchFamily="2" charset="-122"/>
              </a:rPr>
              <a:t>   </a:t>
            </a:r>
            <a:r>
              <a:rPr kumimoji="1" lang="en-US" altLang="zh-CN" sz="2000" b="0" dirty="0" smtClean="0">
                <a:latin typeface="华文新魏" pitchFamily="2" charset="-122"/>
                <a:ea typeface="华文新魏" pitchFamily="2" charset="-122"/>
              </a:rPr>
              <a:t>     </a:t>
            </a:r>
            <a:r>
              <a:rPr kumimoji="1" lang="zh-CN" altLang="en-US" sz="2000" b="0" dirty="0">
                <a:latin typeface="华文新魏" pitchFamily="2" charset="-122"/>
                <a:ea typeface="华文新魏" pitchFamily="2" charset="-122"/>
              </a:rPr>
              <a:t>原名周树人</a:t>
            </a:r>
            <a:r>
              <a:rPr kumimoji="1" lang="en-US" altLang="zh-CN" sz="2000" b="0" dirty="0">
                <a:latin typeface="华文新魏" pitchFamily="2" charset="-122"/>
                <a:ea typeface="华文新魏" pitchFamily="2" charset="-122"/>
              </a:rPr>
              <a:t>﹐</a:t>
            </a:r>
            <a:r>
              <a:rPr kumimoji="1" lang="zh-CN" altLang="en-US" sz="2000" b="0" dirty="0">
                <a:latin typeface="华文新魏" pitchFamily="2" charset="-122"/>
                <a:ea typeface="华文新魏" pitchFamily="2" charset="-122"/>
              </a:rPr>
              <a:t>浙江绍兴人</a:t>
            </a:r>
            <a:r>
              <a:rPr kumimoji="1" lang="en-US" altLang="zh-CN" sz="2000" b="0" dirty="0">
                <a:latin typeface="华文新魏" pitchFamily="2" charset="-122"/>
                <a:ea typeface="华文新魏" pitchFamily="2" charset="-122"/>
              </a:rPr>
              <a:t>﹐</a:t>
            </a:r>
            <a:r>
              <a:rPr kumimoji="1" lang="zh-CN" altLang="en-US" sz="2000" b="0" dirty="0">
                <a:latin typeface="华文新魏" pitchFamily="2" charset="-122"/>
                <a:ea typeface="华文新魏" pitchFamily="2" charset="-122"/>
              </a:rPr>
              <a:t>出身于破落的封建家庭。中国现代伟大文学家和翻译家和新文学运动的奠基人。</a:t>
            </a:r>
            <a:br>
              <a:rPr kumimoji="1" lang="zh-CN" altLang="en-US" sz="2000" b="0" dirty="0">
                <a:latin typeface="华文新魏" pitchFamily="2" charset="-122"/>
                <a:ea typeface="华文新魏" pitchFamily="2" charset="-122"/>
              </a:rPr>
            </a:br>
            <a:r>
              <a:rPr kumimoji="1" lang="zh-CN" altLang="en-US" sz="2000" b="0" dirty="0">
                <a:latin typeface="华文新魏" pitchFamily="2" charset="-122"/>
                <a:ea typeface="华文新魏" pitchFamily="2" charset="-122"/>
              </a:rPr>
              <a:t>　　青年时代受进化论思想影响。</a:t>
            </a:r>
            <a:r>
              <a:rPr kumimoji="1" lang="en-US" altLang="zh-CN" sz="2000" b="0" dirty="0">
                <a:latin typeface="华文新魏" pitchFamily="2" charset="-122"/>
                <a:ea typeface="华文新魏" pitchFamily="2" charset="-122"/>
              </a:rPr>
              <a:t>1902</a:t>
            </a:r>
            <a:r>
              <a:rPr kumimoji="1" lang="zh-CN" altLang="en-US" sz="2000" b="0" dirty="0">
                <a:latin typeface="华文新魏" pitchFamily="2" charset="-122"/>
                <a:ea typeface="华文新魏" pitchFamily="2" charset="-122"/>
              </a:rPr>
              <a:t>年留学，学医</a:t>
            </a:r>
            <a:r>
              <a:rPr kumimoji="1" lang="en-US" altLang="zh-CN" sz="2000" b="0" dirty="0">
                <a:latin typeface="华文新魏" pitchFamily="2" charset="-122"/>
                <a:ea typeface="华文新魏" pitchFamily="2" charset="-122"/>
              </a:rPr>
              <a:t>﹐</a:t>
            </a:r>
            <a:r>
              <a:rPr kumimoji="1" lang="zh-CN" altLang="en-US" sz="2000" b="0" dirty="0">
                <a:latin typeface="华文新魏" pitchFamily="2" charset="-122"/>
                <a:ea typeface="华文新魏" pitchFamily="2" charset="-122"/>
              </a:rPr>
              <a:t>后从事文艺等工作，企图用以改变国民精神，</a:t>
            </a:r>
            <a:r>
              <a:rPr kumimoji="1" lang="en-US" altLang="zh-CN" sz="2000" b="0" dirty="0">
                <a:latin typeface="华文新魏" pitchFamily="2" charset="-122"/>
                <a:ea typeface="华文新魏" pitchFamily="2" charset="-122"/>
              </a:rPr>
              <a:t>1909</a:t>
            </a:r>
            <a:r>
              <a:rPr kumimoji="1" lang="zh-CN" altLang="en-US" sz="2000" b="0" dirty="0">
                <a:latin typeface="华文新魏" pitchFamily="2" charset="-122"/>
                <a:ea typeface="华文新魏" pitchFamily="2" charset="-122"/>
              </a:rPr>
              <a:t>年回国，先后在杭州、绍兴任教。辛亥革命后</a:t>
            </a:r>
            <a:r>
              <a:rPr kumimoji="1" lang="en-US" altLang="zh-CN" sz="2000" b="0" dirty="0">
                <a:latin typeface="华文新魏" pitchFamily="2" charset="-122"/>
                <a:ea typeface="华文新魏" pitchFamily="2" charset="-122"/>
              </a:rPr>
              <a:t>﹐</a:t>
            </a:r>
            <a:r>
              <a:rPr kumimoji="1" lang="zh-CN" altLang="en-US" sz="2000" b="0" dirty="0">
                <a:latin typeface="华文新魏" pitchFamily="2" charset="-122"/>
                <a:ea typeface="华文新魏" pitchFamily="2" charset="-122"/>
              </a:rPr>
              <a:t>曾任南京临时政府和北京政府教育部员等职</a:t>
            </a:r>
            <a:r>
              <a:rPr kumimoji="1" lang="en-US" altLang="zh-CN" sz="2000" b="0" dirty="0">
                <a:latin typeface="华文新魏" pitchFamily="2" charset="-122"/>
                <a:ea typeface="华文新魏" pitchFamily="2" charset="-122"/>
              </a:rPr>
              <a:t>﹐</a:t>
            </a:r>
            <a:r>
              <a:rPr kumimoji="1" lang="zh-CN" altLang="en-US" sz="2000" b="0" dirty="0">
                <a:latin typeface="华文新魏" pitchFamily="2" charset="-122"/>
                <a:ea typeface="华文新魏" pitchFamily="2" charset="-122"/>
              </a:rPr>
              <a:t>兼在北京大学</a:t>
            </a:r>
            <a:r>
              <a:rPr kumimoji="1" lang="en-US" altLang="zh-CN" sz="2000" b="0" dirty="0">
                <a:latin typeface="华文新魏" pitchFamily="2" charset="-122"/>
                <a:ea typeface="华文新魏" pitchFamily="2" charset="-122"/>
              </a:rPr>
              <a:t>﹑</a:t>
            </a:r>
            <a:r>
              <a:rPr kumimoji="1" lang="zh-CN" altLang="en-US" sz="2000" b="0" dirty="0">
                <a:latin typeface="华文新魏" pitchFamily="2" charset="-122"/>
                <a:ea typeface="华文新魏" pitchFamily="2" charset="-122"/>
              </a:rPr>
              <a:t>女子师范大学等校授课。</a:t>
            </a:r>
            <a:br>
              <a:rPr kumimoji="1" lang="zh-CN" altLang="en-US" sz="2000" b="0" dirty="0">
                <a:latin typeface="华文新魏" pitchFamily="2" charset="-122"/>
                <a:ea typeface="华文新魏" pitchFamily="2" charset="-122"/>
              </a:rPr>
            </a:br>
            <a:r>
              <a:rPr kumimoji="1" lang="zh-CN" altLang="en-US" sz="2000" b="0" dirty="0">
                <a:latin typeface="华文新魏" pitchFamily="2" charset="-122"/>
                <a:ea typeface="华文新魏" pitchFamily="2" charset="-122"/>
              </a:rPr>
              <a:t>　　</a:t>
            </a:r>
            <a:r>
              <a:rPr kumimoji="1" lang="en-US" altLang="zh-CN" sz="2000" b="0" dirty="0">
                <a:latin typeface="华文新魏" pitchFamily="2" charset="-122"/>
                <a:ea typeface="华文新魏" pitchFamily="2" charset="-122"/>
              </a:rPr>
              <a:t>1918</a:t>
            </a:r>
            <a:r>
              <a:rPr kumimoji="1" lang="zh-CN" altLang="en-US" sz="2000" b="0" dirty="0">
                <a:latin typeface="华文新魏" pitchFamily="2" charset="-122"/>
                <a:ea typeface="华文新魏" pitchFamily="2" charset="-122"/>
              </a:rPr>
              <a:t>年５月</a:t>
            </a:r>
            <a:r>
              <a:rPr kumimoji="1" lang="en-US" altLang="zh-CN" sz="2000" b="0" dirty="0">
                <a:latin typeface="华文新魏" pitchFamily="2" charset="-122"/>
                <a:ea typeface="华文新魏" pitchFamily="2" charset="-122"/>
              </a:rPr>
              <a:t>﹐</a:t>
            </a:r>
            <a:r>
              <a:rPr kumimoji="1" lang="zh-CN" altLang="en-US" sz="2000" b="0" dirty="0">
                <a:latin typeface="华文新魏" pitchFamily="2" charset="-122"/>
                <a:ea typeface="华文新魏" pitchFamily="2" charset="-122"/>
              </a:rPr>
              <a:t>首次用“鲁迅”为笔名</a:t>
            </a:r>
            <a:r>
              <a:rPr kumimoji="1" lang="en-US" altLang="zh-CN" sz="2000" b="0" dirty="0">
                <a:latin typeface="华文新魏" pitchFamily="2" charset="-122"/>
                <a:ea typeface="华文新魏" pitchFamily="2" charset="-122"/>
              </a:rPr>
              <a:t>﹐</a:t>
            </a:r>
            <a:r>
              <a:rPr kumimoji="1" lang="zh-CN" altLang="en-US" sz="2000" b="0" dirty="0">
                <a:latin typeface="华文新魏" pitchFamily="2" charset="-122"/>
                <a:ea typeface="华文新魏" pitchFamily="2" charset="-122"/>
              </a:rPr>
              <a:t>发表中国现代文学史上第一篇白话小说</a:t>
            </a:r>
            <a:r>
              <a:rPr kumimoji="1" lang="en-US" altLang="zh-CN" sz="2000" b="0" dirty="0">
                <a:latin typeface="华文新魏" pitchFamily="2" charset="-122"/>
                <a:ea typeface="华文新魏" pitchFamily="2" charset="-122"/>
              </a:rPr>
              <a:t>《</a:t>
            </a:r>
            <a:r>
              <a:rPr kumimoji="1" lang="zh-CN" altLang="en-US" sz="2000" b="0" dirty="0">
                <a:latin typeface="华文新魏" pitchFamily="2" charset="-122"/>
                <a:ea typeface="华文新魏" pitchFamily="2" charset="-122"/>
              </a:rPr>
              <a:t>狂人日记</a:t>
            </a:r>
            <a:r>
              <a:rPr kumimoji="1" lang="en-US" altLang="zh-CN" sz="2000" b="0" dirty="0">
                <a:latin typeface="华文新魏" pitchFamily="2" charset="-122"/>
                <a:ea typeface="华文新魏" pitchFamily="2" charset="-122"/>
              </a:rPr>
              <a:t>》</a:t>
            </a:r>
            <a:r>
              <a:rPr kumimoji="1" lang="zh-CN" altLang="en-US" sz="2000" b="0" dirty="0">
                <a:latin typeface="华文新魏" pitchFamily="2" charset="-122"/>
                <a:ea typeface="华文新魏" pitchFamily="2" charset="-122"/>
              </a:rPr>
              <a:t>，对人吃人的制度进行猛烈地揭露和抨击</a:t>
            </a:r>
            <a:r>
              <a:rPr kumimoji="1" lang="en-US" altLang="zh-CN" sz="2000" b="0" dirty="0">
                <a:latin typeface="华文新魏" pitchFamily="2" charset="-122"/>
                <a:ea typeface="华文新魏" pitchFamily="2" charset="-122"/>
              </a:rPr>
              <a:t>﹐</a:t>
            </a:r>
            <a:r>
              <a:rPr kumimoji="1" lang="zh-CN" altLang="en-US" sz="2000" b="0" dirty="0">
                <a:latin typeface="华文新魏" pitchFamily="2" charset="-122"/>
                <a:ea typeface="华文新魏" pitchFamily="2" charset="-122"/>
              </a:rPr>
              <a:t>奠定了新文学运动的基石</a:t>
            </a:r>
            <a:r>
              <a:rPr kumimoji="1" lang="zh-CN" altLang="en-US" sz="2000" b="0" dirty="0" smtClean="0">
                <a:latin typeface="华文新魏" pitchFamily="2" charset="-122"/>
                <a:ea typeface="华文新魏" pitchFamily="2" charset="-122"/>
              </a:rPr>
              <a:t>。</a:t>
            </a:r>
            <a:endParaRPr kumimoji="1" lang="en-US" altLang="zh-CN" sz="2000" b="0" dirty="0" smtClean="0">
              <a:latin typeface="华文新魏" pitchFamily="2" charset="-122"/>
              <a:ea typeface="华文新魏" pitchFamily="2" charset="-122"/>
            </a:endParaRPr>
          </a:p>
          <a:p>
            <a:pPr>
              <a:spcBef>
                <a:spcPct val="50000"/>
              </a:spcBef>
            </a:pPr>
            <a:r>
              <a:rPr kumimoji="1" lang="en-US" altLang="zh-CN" sz="2000" dirty="0" smtClean="0">
                <a:latin typeface="华文新魏" pitchFamily="2" charset="-122"/>
                <a:ea typeface="华文新魏" pitchFamily="2" charset="-122"/>
              </a:rPr>
              <a:t>      </a:t>
            </a:r>
            <a:r>
              <a:rPr kumimoji="1" lang="zh-CN" altLang="en-US" sz="2000" b="0" dirty="0" smtClean="0">
                <a:latin typeface="华文新魏" pitchFamily="2" charset="-122"/>
                <a:ea typeface="华文新魏" pitchFamily="2" charset="-122"/>
              </a:rPr>
              <a:t> </a:t>
            </a:r>
            <a:r>
              <a:rPr kumimoji="1" lang="zh-CN" altLang="en-US" sz="2000" b="0" dirty="0">
                <a:latin typeface="华文新魏" pitchFamily="2" charset="-122"/>
                <a:ea typeface="华文新魏" pitchFamily="2" charset="-122"/>
              </a:rPr>
              <a:t>五四运动前后</a:t>
            </a:r>
            <a:r>
              <a:rPr kumimoji="1" lang="en-US" altLang="zh-CN" sz="2000" b="0" dirty="0">
                <a:latin typeface="华文新魏" pitchFamily="2" charset="-122"/>
                <a:ea typeface="华文新魏" pitchFamily="2" charset="-122"/>
              </a:rPr>
              <a:t>﹐</a:t>
            </a:r>
            <a:r>
              <a:rPr kumimoji="1" lang="zh-CN" altLang="en-US" sz="2000" b="0" dirty="0">
                <a:latin typeface="华文新魏" pitchFamily="2" charset="-122"/>
                <a:ea typeface="华文新魏" pitchFamily="2" charset="-122"/>
              </a:rPr>
              <a:t>参加</a:t>
            </a:r>
            <a:r>
              <a:rPr kumimoji="1" lang="en-US" altLang="zh-CN" sz="2000" b="0" dirty="0">
                <a:latin typeface="华文新魏" pitchFamily="2" charset="-122"/>
                <a:ea typeface="华文新魏" pitchFamily="2" charset="-122"/>
              </a:rPr>
              <a:t>《</a:t>
            </a:r>
            <a:r>
              <a:rPr kumimoji="1" lang="zh-CN" altLang="en-US" sz="2000" b="0" dirty="0">
                <a:latin typeface="华文新魏" pitchFamily="2" charset="-122"/>
                <a:ea typeface="华文新魏" pitchFamily="2" charset="-122"/>
              </a:rPr>
              <a:t>新青年</a:t>
            </a:r>
            <a:r>
              <a:rPr kumimoji="1" lang="en-US" altLang="zh-CN" sz="2000" b="0" dirty="0">
                <a:latin typeface="华文新魏" pitchFamily="2" charset="-122"/>
                <a:ea typeface="华文新魏" pitchFamily="2" charset="-122"/>
              </a:rPr>
              <a:t>》</a:t>
            </a:r>
            <a:r>
              <a:rPr kumimoji="1" lang="zh-CN" altLang="en-US" sz="2000" b="0" dirty="0">
                <a:latin typeface="华文新魏" pitchFamily="2" charset="-122"/>
                <a:ea typeface="华文新魏" pitchFamily="2" charset="-122"/>
              </a:rPr>
              <a:t>杂志的工作</a:t>
            </a:r>
            <a:r>
              <a:rPr kumimoji="1" lang="en-US" altLang="zh-CN" sz="2000" b="0" dirty="0">
                <a:latin typeface="华文新魏" pitchFamily="2" charset="-122"/>
                <a:ea typeface="华文新魏" pitchFamily="2" charset="-122"/>
              </a:rPr>
              <a:t>﹐</a:t>
            </a:r>
            <a:r>
              <a:rPr kumimoji="1" lang="zh-CN" altLang="en-US" sz="2000" b="0" dirty="0">
                <a:latin typeface="华文新魏" pitchFamily="2" charset="-122"/>
                <a:ea typeface="华文新魏" pitchFamily="2" charset="-122"/>
              </a:rPr>
              <a:t>站在反帝反封建的新文化运动的最前列</a:t>
            </a:r>
            <a:r>
              <a:rPr kumimoji="1" lang="en-US" altLang="zh-CN" sz="2000" b="0" dirty="0">
                <a:latin typeface="华文新魏" pitchFamily="2" charset="-122"/>
                <a:ea typeface="华文新魏" pitchFamily="2" charset="-122"/>
              </a:rPr>
              <a:t>﹐</a:t>
            </a:r>
            <a:r>
              <a:rPr kumimoji="1" lang="zh-CN" altLang="en-US" sz="2000" b="0" dirty="0">
                <a:latin typeface="华文新魏" pitchFamily="2" charset="-122"/>
                <a:ea typeface="华文新魏" pitchFamily="2" charset="-122"/>
              </a:rPr>
              <a:t>成为五四新文化运动的伟大旗手。 </a:t>
            </a:r>
          </a:p>
        </p:txBody>
      </p:sp>
      <p:sp>
        <p:nvSpPr>
          <p:cNvPr id="30" name="Text Box 6"/>
          <p:cNvSpPr txBox="1">
            <a:spLocks noChangeArrowheads="1"/>
          </p:cNvSpPr>
          <p:nvPr/>
        </p:nvSpPr>
        <p:spPr bwMode="auto">
          <a:xfrm>
            <a:off x="1260443" y="5386400"/>
            <a:ext cx="2571768" cy="646331"/>
          </a:xfrm>
          <a:prstGeom prst="rect">
            <a:avLst/>
          </a:prstGeom>
          <a:noFill/>
          <a:ln w="9525">
            <a:noFill/>
            <a:miter lim="800000"/>
            <a:headEnd/>
            <a:tailEnd/>
          </a:ln>
          <a:effectLst/>
        </p:spPr>
        <p:txBody>
          <a:bodyPr wrap="square">
            <a:spAutoFit/>
          </a:bodyPr>
          <a:lstStyle/>
          <a:p>
            <a:pPr algn="ctr">
              <a:spcBef>
                <a:spcPct val="50000"/>
              </a:spcBef>
            </a:pPr>
            <a:r>
              <a:rPr kumimoji="1" lang="en-US" altLang="zh-CN" sz="1800" b="0" dirty="0">
                <a:latin typeface="华文新魏" pitchFamily="2" charset="-122"/>
                <a:ea typeface="华文新魏" pitchFamily="2" charset="-122"/>
              </a:rPr>
              <a:t>    </a:t>
            </a:r>
            <a:r>
              <a:rPr kumimoji="1" lang="zh-CN" altLang="en-US" sz="1800" b="0" dirty="0">
                <a:latin typeface="华文新魏" pitchFamily="2" charset="-122"/>
                <a:ea typeface="华文新魏" pitchFamily="2" charset="-122"/>
              </a:rPr>
              <a:t>鲁迅（</a:t>
            </a:r>
            <a:r>
              <a:rPr kumimoji="1" lang="en-US" altLang="zh-CN" sz="1800" b="0" dirty="0" smtClean="0">
                <a:latin typeface="华文新魏" pitchFamily="2" charset="-122"/>
                <a:ea typeface="华文新魏" pitchFamily="2" charset="-122"/>
              </a:rPr>
              <a:t>1881</a:t>
            </a:r>
            <a:r>
              <a:rPr kumimoji="1" lang="zh-CN" altLang="en-US" sz="1800" b="0" dirty="0" smtClean="0">
                <a:latin typeface="华文新魏" pitchFamily="2" charset="-122"/>
                <a:ea typeface="华文新魏" pitchFamily="2" charset="-122"/>
              </a:rPr>
              <a:t>年</a:t>
            </a:r>
            <a:r>
              <a:rPr kumimoji="1" lang="en-US" altLang="zh-CN" sz="1800" b="0" dirty="0" smtClean="0">
                <a:latin typeface="华文新魏" pitchFamily="2" charset="-122"/>
                <a:ea typeface="华文新魏" pitchFamily="2" charset="-122"/>
              </a:rPr>
              <a:t>-1936</a:t>
            </a:r>
            <a:r>
              <a:rPr kumimoji="1" lang="zh-CN" altLang="en-US" sz="1800" b="0" dirty="0" smtClean="0">
                <a:latin typeface="华文新魏" pitchFamily="2" charset="-122"/>
                <a:ea typeface="华文新魏" pitchFamily="2" charset="-122"/>
              </a:rPr>
              <a:t>年）</a:t>
            </a:r>
            <a:r>
              <a:rPr lang="zh-CN" altLang="en-US" sz="1800" dirty="0" smtClean="0">
                <a:latin typeface="华文新魏" pitchFamily="2" charset="-122"/>
                <a:ea typeface="华文新魏" pitchFamily="2" charset="-122"/>
              </a:rPr>
              <a:t>北京大学教授</a:t>
            </a:r>
            <a:endParaRPr kumimoji="1" lang="zh-CN" altLang="en-US" sz="1800" b="0" dirty="0">
              <a:latin typeface="华文新魏" pitchFamily="2" charset="-122"/>
              <a:ea typeface="华文新魏" pitchFamily="2" charset="-122"/>
            </a:endParaRPr>
          </a:p>
        </p:txBody>
      </p:sp>
      <p:sp>
        <p:nvSpPr>
          <p:cNvPr id="31" name="Rectangle 27"/>
          <p:cNvSpPr>
            <a:spLocks noChangeArrowheads="1"/>
          </p:cNvSpPr>
          <p:nvPr/>
        </p:nvSpPr>
        <p:spPr bwMode="auto">
          <a:xfrm>
            <a:off x="2117699" y="6457970"/>
            <a:ext cx="8260595" cy="442674"/>
          </a:xfrm>
          <a:prstGeom prst="roundRect">
            <a:avLst/>
          </a:prstGeom>
          <a:solidFill>
            <a:schemeClr val="bg2">
              <a:lumMod val="75000"/>
            </a:schemeClr>
          </a:solidFill>
          <a:ln w="9525">
            <a:noFill/>
            <a:miter lim="800000"/>
            <a:headEnd/>
            <a:tailEnd/>
          </a:ln>
          <a:effectLst/>
          <a:scene3d>
            <a:camera prst="orthographicFront"/>
            <a:lightRig rig="threePt" dir="t"/>
          </a:scene3d>
          <a:sp3d>
            <a:bevelT/>
          </a:sp3d>
        </p:spPr>
        <p:txBody>
          <a:bodyPr wrap="none" anchor="ctr">
            <a:spAutoFit/>
          </a:bodyPr>
          <a:lstStyle/>
          <a:p>
            <a:r>
              <a:rPr lang="en-US" altLang="zh-CN" sz="2000" b="1" dirty="0">
                <a:latin typeface="华文新魏" pitchFamily="2" charset="-122"/>
                <a:ea typeface="华文新魏" pitchFamily="2" charset="-122"/>
              </a:rPr>
              <a:t> </a:t>
            </a:r>
            <a:r>
              <a:rPr lang="zh-CN" altLang="en-US" sz="2000" b="1" dirty="0">
                <a:latin typeface="华文新魏" pitchFamily="2" charset="-122"/>
                <a:ea typeface="华文新魏" pitchFamily="2" charset="-122"/>
              </a:rPr>
              <a:t>毛泽东称赞他是伟大的文学家，思想家，革命家。被称为“民族魂”。 </a:t>
            </a:r>
          </a:p>
        </p:txBody>
      </p:sp>
      <p:pic>
        <p:nvPicPr>
          <p:cNvPr id="35" name="图片 34" descr="9885883_210205100000_2.jpg"/>
          <p:cNvPicPr>
            <a:picLocks noChangeAspect="1"/>
          </p:cNvPicPr>
          <p:nvPr/>
        </p:nvPicPr>
        <p:blipFill>
          <a:blip r:embed="rId9" cstate="print">
            <a:clrChange>
              <a:clrFrom>
                <a:srgbClr val="FFFFFF"/>
              </a:clrFrom>
              <a:clrTo>
                <a:srgbClr val="FFFFFF">
                  <a:alpha val="0"/>
                </a:srgbClr>
              </a:clrTo>
            </a:clrChange>
          </a:blip>
          <a:srcRect l="7817" t="7109" r="11868"/>
          <a:stretch>
            <a:fillRect/>
          </a:stretch>
        </p:blipFill>
        <p:spPr>
          <a:xfrm>
            <a:off x="0" y="4957772"/>
            <a:ext cx="1344738" cy="2243128"/>
          </a:xfrm>
          <a:prstGeom prst="rect">
            <a:avLst/>
          </a:prstGeom>
        </p:spPr>
      </p:pic>
      <p:pic>
        <p:nvPicPr>
          <p:cNvPr id="36" name="图片 35" descr="3043870398249214606.jpg"/>
          <p:cNvPicPr>
            <a:picLocks noChangeAspect="1"/>
          </p:cNvPicPr>
          <p:nvPr/>
        </p:nvPicPr>
        <p:blipFill>
          <a:blip r:embed="rId10" cstate="print">
            <a:clrChange>
              <a:clrFrom>
                <a:srgbClr val="FFFFFF"/>
              </a:clrFrom>
              <a:clrTo>
                <a:srgbClr val="FFFFFF">
                  <a:alpha val="0"/>
                </a:srgbClr>
              </a:clrTo>
            </a:clrChange>
          </a:blip>
          <a:stretch>
            <a:fillRect/>
          </a:stretch>
        </p:blipFill>
        <p:spPr>
          <a:xfrm>
            <a:off x="9980740" y="814368"/>
            <a:ext cx="1541335" cy="1600186"/>
          </a:xfrm>
          <a:prstGeom prst="rect">
            <a:avLst/>
          </a:prstGeom>
        </p:spPr>
      </p:pic>
      <p:pic>
        <p:nvPicPr>
          <p:cNvPr id="37" name="图片 36" descr="t0158e43b7eb72ced88.jpg"/>
          <p:cNvPicPr>
            <a:picLocks noChangeAspect="1"/>
          </p:cNvPicPr>
          <p:nvPr/>
        </p:nvPicPr>
        <p:blipFill>
          <a:blip r:embed="rId11">
            <a:clrChange>
              <a:clrFrom>
                <a:srgbClr val="FFFFFF"/>
              </a:clrFrom>
              <a:clrTo>
                <a:srgbClr val="FFFFFF">
                  <a:alpha val="0"/>
                </a:srgbClr>
              </a:clrTo>
            </a:clrChange>
          </a:blip>
          <a:stretch>
            <a:fillRect/>
          </a:stretch>
        </p:blipFill>
        <p:spPr>
          <a:xfrm>
            <a:off x="2974955" y="742930"/>
            <a:ext cx="2206762" cy="1892298"/>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dissolve">
                                      <p:cBhvr>
                                        <p:cTn id="7" dur="500"/>
                                        <p:tgtEl>
                                          <p:spTgt spid="34"/>
                                        </p:tgtEl>
                                      </p:cBhvr>
                                    </p:animEffect>
                                  </p:childTnLst>
                                </p:cTn>
                              </p:par>
                              <p:par>
                                <p:cTn id="8" presetID="9" presetClass="entr" presetSubtype="0" fill="hold"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dissolve">
                                      <p:cBhvr>
                                        <p:cTn id="10" dur="500"/>
                                        <p:tgtEl>
                                          <p:spTgt spid="26"/>
                                        </p:tgtEl>
                                      </p:cBhvr>
                                    </p:animEffect>
                                  </p:childTnLst>
                                </p:cTn>
                              </p:par>
                              <p:par>
                                <p:cTn id="11" presetID="9" presetClass="entr" presetSubtype="0" fill="hold" grpId="1" nodeType="with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dissolve">
                                      <p:cBhvr>
                                        <p:cTn id="13" dur="500"/>
                                        <p:tgtEl>
                                          <p:spTgt spid="29"/>
                                        </p:tgtEl>
                                      </p:cBhvr>
                                    </p:animEffect>
                                  </p:childTnLst>
                                </p:cTn>
                              </p:par>
                              <p:par>
                                <p:cTn id="14" presetID="9" presetClass="entr" presetSubtype="0" fill="hold" grpId="1" nodeType="withEffect">
                                  <p:stCondLst>
                                    <p:cond delay="0"/>
                                  </p:stCondLst>
                                  <p:childTnLst>
                                    <p:set>
                                      <p:cBhvr>
                                        <p:cTn id="15" dur="1" fill="hold">
                                          <p:stCondLst>
                                            <p:cond delay="0"/>
                                          </p:stCondLst>
                                        </p:cTn>
                                        <p:tgtEl>
                                          <p:spTgt spid="30"/>
                                        </p:tgtEl>
                                        <p:attrNameLst>
                                          <p:attrName>style.visibility</p:attrName>
                                        </p:attrNameLst>
                                      </p:cBhvr>
                                      <p:to>
                                        <p:strVal val="visible"/>
                                      </p:to>
                                    </p:set>
                                    <p:animEffect transition="in" filter="dissolve">
                                      <p:cBhvr>
                                        <p:cTn id="16" dur="500"/>
                                        <p:tgtEl>
                                          <p:spTgt spid="30"/>
                                        </p:tgtEl>
                                      </p:cBhvr>
                                    </p:animEffect>
                                  </p:childTnLst>
                                </p:cTn>
                              </p:par>
                              <p:par>
                                <p:cTn id="17" presetID="9" presetClass="entr" presetSubtype="0" fill="hold" nodeType="withEffect">
                                  <p:stCondLst>
                                    <p:cond delay="0"/>
                                  </p:stCondLst>
                                  <p:childTnLst>
                                    <p:set>
                                      <p:cBhvr>
                                        <p:cTn id="18" dur="1" fill="hold">
                                          <p:stCondLst>
                                            <p:cond delay="0"/>
                                          </p:stCondLst>
                                        </p:cTn>
                                        <p:tgtEl>
                                          <p:spTgt spid="35"/>
                                        </p:tgtEl>
                                        <p:attrNameLst>
                                          <p:attrName>style.visibility</p:attrName>
                                        </p:attrNameLst>
                                      </p:cBhvr>
                                      <p:to>
                                        <p:strVal val="visible"/>
                                      </p:to>
                                    </p:set>
                                    <p:animEffect transition="in" filter="dissolve">
                                      <p:cBhvr>
                                        <p:cTn id="19" dur="500"/>
                                        <p:tgtEl>
                                          <p:spTgt spid="35"/>
                                        </p:tgtEl>
                                      </p:cBhvr>
                                    </p:animEffect>
                                  </p:childTnLst>
                                </p:cTn>
                              </p:par>
                              <p:par>
                                <p:cTn id="20" presetID="9" presetClass="entr" presetSubtype="0" fill="hold" nodeType="withEffect">
                                  <p:stCondLst>
                                    <p:cond delay="0"/>
                                  </p:stCondLst>
                                  <p:childTnLst>
                                    <p:set>
                                      <p:cBhvr>
                                        <p:cTn id="21" dur="1" fill="hold">
                                          <p:stCondLst>
                                            <p:cond delay="0"/>
                                          </p:stCondLst>
                                        </p:cTn>
                                        <p:tgtEl>
                                          <p:spTgt spid="36"/>
                                        </p:tgtEl>
                                        <p:attrNameLst>
                                          <p:attrName>style.visibility</p:attrName>
                                        </p:attrNameLst>
                                      </p:cBhvr>
                                      <p:to>
                                        <p:strVal val="visible"/>
                                      </p:to>
                                    </p:set>
                                    <p:animEffect transition="in" filter="dissolve">
                                      <p:cBhvr>
                                        <p:cTn id="22" dur="500"/>
                                        <p:tgtEl>
                                          <p:spTgt spid="36"/>
                                        </p:tgtEl>
                                      </p:cBhvr>
                                    </p:animEffect>
                                  </p:childTnLst>
                                </p:cTn>
                              </p:par>
                              <p:par>
                                <p:cTn id="23" presetID="9" presetClass="entr" presetSubtype="0" fill="hold" nodeType="withEffect">
                                  <p:stCondLst>
                                    <p:cond delay="0"/>
                                  </p:stCondLst>
                                  <p:childTnLst>
                                    <p:set>
                                      <p:cBhvr>
                                        <p:cTn id="24" dur="1" fill="hold">
                                          <p:stCondLst>
                                            <p:cond delay="0"/>
                                          </p:stCondLst>
                                        </p:cTn>
                                        <p:tgtEl>
                                          <p:spTgt spid="37"/>
                                        </p:tgtEl>
                                        <p:attrNameLst>
                                          <p:attrName>style.visibility</p:attrName>
                                        </p:attrNameLst>
                                      </p:cBhvr>
                                      <p:to>
                                        <p:strVal val="visible"/>
                                      </p:to>
                                    </p:set>
                                    <p:animEffect transition="in" filter="dissolve">
                                      <p:cBhvr>
                                        <p:cTn id="25" dur="500"/>
                                        <p:tgtEl>
                                          <p:spTgt spid="37"/>
                                        </p:tgtEl>
                                      </p:cBhvr>
                                    </p:animEffect>
                                  </p:childTnLst>
                                </p:cTn>
                              </p:par>
                            </p:childTnLst>
                          </p:cTn>
                        </p:par>
                      </p:childTnLst>
                    </p:cTn>
                  </p:par>
                  <p:par>
                    <p:cTn id="26" fill="hold">
                      <p:stCondLst>
                        <p:cond delay="indefinite"/>
                      </p:stCondLst>
                      <p:childTnLst>
                        <p:par>
                          <p:cTn id="27" fill="hold">
                            <p:stCondLst>
                              <p:cond delay="0"/>
                            </p:stCondLst>
                            <p:childTnLst>
                              <p:par>
                                <p:cTn id="28" presetID="9" presetClass="entr" presetSubtype="0" fill="hold" grpId="0" nodeType="clickEffect">
                                  <p:stCondLst>
                                    <p:cond delay="0"/>
                                  </p:stCondLst>
                                  <p:childTnLst>
                                    <p:set>
                                      <p:cBhvr>
                                        <p:cTn id="29" dur="1" fill="hold">
                                          <p:stCondLst>
                                            <p:cond delay="0"/>
                                          </p:stCondLst>
                                        </p:cTn>
                                        <p:tgtEl>
                                          <p:spTgt spid="31"/>
                                        </p:tgtEl>
                                        <p:attrNameLst>
                                          <p:attrName>style.visibility</p:attrName>
                                        </p:attrNameLst>
                                      </p:cBhvr>
                                      <p:to>
                                        <p:strVal val="visible"/>
                                      </p:to>
                                    </p:set>
                                    <p:animEffect transition="in" filter="dissolve">
                                      <p:cBhvr>
                                        <p:cTn id="30"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1"/>
      <p:bldP spid="30" grpId="1"/>
      <p:bldP spid="3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descr="t018d16e110143ea110.jpg"/>
          <p:cNvPicPr>
            <a:picLocks noChangeAspect="1"/>
          </p:cNvPicPr>
          <p:nvPr/>
        </p:nvPicPr>
        <p:blipFill>
          <a:blip r:embed="rId2">
            <a:clrChange>
              <a:clrFrom>
                <a:srgbClr val="F2F2F2"/>
              </a:clrFrom>
              <a:clrTo>
                <a:srgbClr val="F2F2F2">
                  <a:alpha val="0"/>
                </a:srgbClr>
              </a:clrTo>
            </a:clrChange>
          </a:blip>
          <a:srcRect t="54831" b="25094"/>
          <a:stretch>
            <a:fillRect/>
          </a:stretch>
        </p:blipFill>
        <p:spPr>
          <a:xfrm>
            <a:off x="-25441" y="7100912"/>
            <a:ext cx="11522075" cy="142876"/>
          </a:xfrm>
          <a:prstGeom prst="rect">
            <a:avLst/>
          </a:prstGeom>
        </p:spPr>
      </p:pic>
      <p:sp>
        <p:nvSpPr>
          <p:cNvPr id="12" name="矩形 11"/>
          <p:cNvSpPr/>
          <p:nvPr/>
        </p:nvSpPr>
        <p:spPr bwMode="auto">
          <a:xfrm flipV="1">
            <a:off x="0" y="7198068"/>
            <a:ext cx="11522075" cy="45719"/>
          </a:xfrm>
          <a:prstGeom prst="rect">
            <a:avLst/>
          </a:prstGeom>
          <a:solidFill>
            <a:srgbClr val="663300"/>
          </a:solidFill>
          <a:ln w="9525" cap="flat" cmpd="sng" algn="ctr">
            <a:solidFill>
              <a:schemeClr val="tx1"/>
            </a:solidFill>
            <a:prstDash val="solid"/>
            <a:round/>
            <a:headEnd type="none" w="med" len="med"/>
            <a:tailEnd type="none" w="med" len="med"/>
          </a:ln>
          <a:effectLst>
            <a:glow rad="139700">
              <a:schemeClr val="accent2">
                <a:lumMod val="60000"/>
                <a:lumOff val="40000"/>
                <a:alpha val="40000"/>
              </a:schemeClr>
            </a:glow>
          </a:effectLst>
        </p:spPr>
        <p:txBody>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defRPr/>
            </a:pPr>
            <a:endParaRPr lang="zh-CN" altLang="en-US" dirty="0">
              <a:ln>
                <a:solidFill>
                  <a:srgbClr val="660033"/>
                </a:solidFill>
              </a:ln>
            </a:endParaRPr>
          </a:p>
        </p:txBody>
      </p:sp>
      <p:pic>
        <p:nvPicPr>
          <p:cNvPr id="13" name="图片 12" descr="t018d16e110143ea110.jpg"/>
          <p:cNvPicPr>
            <a:picLocks noChangeAspect="1"/>
          </p:cNvPicPr>
          <p:nvPr/>
        </p:nvPicPr>
        <p:blipFill>
          <a:blip r:embed="rId2">
            <a:clrChange>
              <a:clrFrom>
                <a:srgbClr val="F2F2F2"/>
              </a:clrFrom>
              <a:clrTo>
                <a:srgbClr val="F2F2F2">
                  <a:alpha val="0"/>
                </a:srgbClr>
              </a:clrTo>
            </a:clrChange>
          </a:blip>
          <a:srcRect t="54831" b="25094"/>
          <a:stretch>
            <a:fillRect/>
          </a:stretch>
        </p:blipFill>
        <p:spPr>
          <a:xfrm rot="10800000">
            <a:off x="-3" y="712451"/>
            <a:ext cx="11522075" cy="142876"/>
          </a:xfrm>
          <a:prstGeom prst="rect">
            <a:avLst/>
          </a:prstGeom>
        </p:spPr>
      </p:pic>
      <p:pic>
        <p:nvPicPr>
          <p:cNvPr id="14" name="图片 13" descr="624f9a79jw1eelyzwvu5xj20b408t75j.jpg"/>
          <p:cNvPicPr>
            <a:picLocks noChangeAspect="1"/>
          </p:cNvPicPr>
          <p:nvPr/>
        </p:nvPicPr>
        <p:blipFill>
          <a:blip r:embed="rId3">
            <a:clrChange>
              <a:clrFrom>
                <a:srgbClr val="FFFFFF"/>
              </a:clrFrom>
              <a:clrTo>
                <a:srgbClr val="FFFFFF">
                  <a:alpha val="0"/>
                </a:srgbClr>
              </a:clrTo>
            </a:clrChange>
          </a:blip>
          <a:stretch>
            <a:fillRect/>
          </a:stretch>
        </p:blipFill>
        <p:spPr>
          <a:xfrm>
            <a:off x="9547251" y="0"/>
            <a:ext cx="1714512" cy="814368"/>
          </a:xfrm>
          <a:prstGeom prst="rect">
            <a:avLst/>
          </a:prstGeom>
        </p:spPr>
      </p:pic>
      <p:pic>
        <p:nvPicPr>
          <p:cNvPr id="15" name="图片 14" descr="t018d16e110143ea110.jpg"/>
          <p:cNvPicPr>
            <a:picLocks noChangeAspect="1"/>
          </p:cNvPicPr>
          <p:nvPr/>
        </p:nvPicPr>
        <p:blipFill>
          <a:blip r:embed="rId2">
            <a:clrChange>
              <a:clrFrom>
                <a:srgbClr val="F2F2F2"/>
              </a:clrFrom>
              <a:clrTo>
                <a:srgbClr val="F2F2F2">
                  <a:alpha val="0"/>
                </a:srgbClr>
              </a:clrTo>
            </a:clrChange>
          </a:blip>
          <a:srcRect t="54831" b="25094"/>
          <a:stretch>
            <a:fillRect/>
          </a:stretch>
        </p:blipFill>
        <p:spPr>
          <a:xfrm rot="10800000">
            <a:off x="-3" y="712451"/>
            <a:ext cx="11522075" cy="142876"/>
          </a:xfrm>
          <a:prstGeom prst="rect">
            <a:avLst/>
          </a:prstGeom>
        </p:spPr>
      </p:pic>
      <p:sp>
        <p:nvSpPr>
          <p:cNvPr id="16" name="矩形 15"/>
          <p:cNvSpPr/>
          <p:nvPr/>
        </p:nvSpPr>
        <p:spPr>
          <a:xfrm>
            <a:off x="0" y="0"/>
            <a:ext cx="10776937" cy="704850"/>
          </a:xfrm>
          <a:prstGeom prst="rect">
            <a:avLst/>
          </a:prstGeom>
          <a:blipFill>
            <a:blip r:embed="rId4"/>
            <a:stretch>
              <a:fillRect/>
            </a:stretch>
          </a:blipFill>
          <a:ln>
            <a:noFill/>
          </a:ln>
          <a:effectLst>
            <a:outerShdw blurRad="50800" dist="38100" dir="2700000" algn="tl"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1800" dirty="0" smtClean="0">
                <a:solidFill>
                  <a:schemeClr val="tx1"/>
                </a:solidFill>
                <a:effectLst/>
              </a:rPr>
              <a:t> </a:t>
            </a:r>
            <a:endParaRPr lang="zh-CN" altLang="en-US" sz="1800" dirty="0">
              <a:solidFill>
                <a:schemeClr val="tx1"/>
              </a:solidFill>
              <a:effectLst/>
            </a:endParaRPr>
          </a:p>
        </p:txBody>
      </p:sp>
      <p:grpSp>
        <p:nvGrpSpPr>
          <p:cNvPr id="2" name="组合 23"/>
          <p:cNvGrpSpPr/>
          <p:nvPr/>
        </p:nvGrpSpPr>
        <p:grpSpPr>
          <a:xfrm flipH="1">
            <a:off x="8261367" y="-12408"/>
            <a:ext cx="2750820" cy="740098"/>
            <a:chOff x="0" y="-2"/>
            <a:chExt cx="1377891" cy="634701"/>
          </a:xfrm>
          <a:solidFill>
            <a:schemeClr val="bg2">
              <a:lumMod val="90000"/>
            </a:schemeClr>
          </a:solidFill>
        </p:grpSpPr>
        <p:sp>
          <p:nvSpPr>
            <p:cNvPr id="18" name="直角三角形 17"/>
            <p:cNvSpPr/>
            <p:nvPr/>
          </p:nvSpPr>
          <p:spPr>
            <a:xfrm flipV="1">
              <a:off x="708342" y="-2"/>
              <a:ext cx="669549" cy="634699"/>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ea typeface="微软雅黑" pitchFamily="34" charset="-122"/>
              </a:endParaRPr>
            </a:p>
          </p:txBody>
        </p:sp>
        <p:sp>
          <p:nvSpPr>
            <p:cNvPr id="19" name="矩形 18"/>
            <p:cNvSpPr/>
            <p:nvPr/>
          </p:nvSpPr>
          <p:spPr>
            <a:xfrm>
              <a:off x="0" y="0"/>
              <a:ext cx="708343" cy="6346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ea typeface="微软雅黑" pitchFamily="34" charset="-122"/>
              </a:endParaRPr>
            </a:p>
          </p:txBody>
        </p:sp>
      </p:grpSp>
      <p:cxnSp>
        <p:nvCxnSpPr>
          <p:cNvPr id="20" name="直接连接符 19"/>
          <p:cNvCxnSpPr/>
          <p:nvPr/>
        </p:nvCxnSpPr>
        <p:spPr>
          <a:xfrm>
            <a:off x="953750" y="259816"/>
            <a:ext cx="0" cy="261937"/>
          </a:xfrm>
          <a:prstGeom prst="line">
            <a:avLst/>
          </a:prstGeom>
          <a:ln w="28575" cmpd="sng">
            <a:solidFill>
              <a:schemeClr val="bg1"/>
            </a:solidFill>
            <a:prstDash val="lgDash"/>
          </a:ln>
        </p:spPr>
        <p:style>
          <a:lnRef idx="1">
            <a:schemeClr val="accent1"/>
          </a:lnRef>
          <a:fillRef idx="0">
            <a:schemeClr val="accent1"/>
          </a:fillRef>
          <a:effectRef idx="0">
            <a:schemeClr val="accent1"/>
          </a:effectRef>
          <a:fontRef idx="minor">
            <a:schemeClr val="tx1"/>
          </a:fontRef>
        </p:style>
      </p:cxnSp>
      <p:sp>
        <p:nvSpPr>
          <p:cNvPr id="21" name="文本框 5"/>
          <p:cNvSpPr txBox="1"/>
          <p:nvPr/>
        </p:nvSpPr>
        <p:spPr>
          <a:xfrm>
            <a:off x="960120" y="147320"/>
            <a:ext cx="3064510" cy="461665"/>
          </a:xfrm>
          <a:prstGeom prst="rect">
            <a:avLst/>
          </a:prstGeom>
          <a:noFill/>
        </p:spPr>
        <p:txBody>
          <a:bodyPr wrap="square" rtlCol="0">
            <a:spAutoFit/>
          </a:bodyPr>
          <a:lstStyle/>
          <a:p>
            <a:r>
              <a:rPr lang="zh-CN" altLang="en-US" sz="2400" b="1" dirty="0" smtClean="0">
                <a:solidFill>
                  <a:schemeClr val="bg1"/>
                </a:solidFill>
                <a:latin typeface="微软雅黑" charset="0"/>
                <a:ea typeface="微软雅黑" charset="0"/>
              </a:rPr>
              <a:t>人教版八年级上册</a:t>
            </a:r>
            <a:endParaRPr lang="zh-CN" altLang="en-US" sz="2400" b="1" dirty="0" smtClean="0">
              <a:solidFill>
                <a:schemeClr val="bg1"/>
              </a:solidFill>
              <a:effectLst/>
              <a:latin typeface="微软雅黑" charset="0"/>
              <a:ea typeface="微软雅黑" charset="0"/>
            </a:endParaRPr>
          </a:p>
        </p:txBody>
      </p:sp>
      <p:grpSp>
        <p:nvGrpSpPr>
          <p:cNvPr id="3" name="组合 70"/>
          <p:cNvGrpSpPr/>
          <p:nvPr/>
        </p:nvGrpSpPr>
        <p:grpSpPr>
          <a:xfrm flipH="1">
            <a:off x="8776673" y="-12408"/>
            <a:ext cx="2750820" cy="740098"/>
            <a:chOff x="0" y="-2"/>
            <a:chExt cx="1377891" cy="634701"/>
          </a:xfrm>
          <a:solidFill>
            <a:schemeClr val="bg2">
              <a:lumMod val="90000"/>
            </a:schemeClr>
          </a:solidFill>
        </p:grpSpPr>
        <p:sp>
          <p:nvSpPr>
            <p:cNvPr id="23" name="直角三角形 22"/>
            <p:cNvSpPr/>
            <p:nvPr/>
          </p:nvSpPr>
          <p:spPr>
            <a:xfrm flipV="1">
              <a:off x="708342" y="-2"/>
              <a:ext cx="669549" cy="634699"/>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ea typeface="微软雅黑" pitchFamily="34" charset="-122"/>
              </a:endParaRPr>
            </a:p>
          </p:txBody>
        </p:sp>
        <p:sp>
          <p:nvSpPr>
            <p:cNvPr id="24" name="矩形 23"/>
            <p:cNvSpPr/>
            <p:nvPr/>
          </p:nvSpPr>
          <p:spPr>
            <a:xfrm>
              <a:off x="0" y="0"/>
              <a:ext cx="708343" cy="6346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ea typeface="微软雅黑" pitchFamily="34" charset="-122"/>
              </a:endParaRPr>
            </a:p>
          </p:txBody>
        </p:sp>
      </p:grpSp>
      <p:pic>
        <p:nvPicPr>
          <p:cNvPr id="25" name="图片 24" descr="网站标志"/>
          <p:cNvPicPr>
            <a:picLocks noChangeAspect="1"/>
          </p:cNvPicPr>
          <p:nvPr/>
        </p:nvPicPr>
        <p:blipFill>
          <a:blip r:embed="rId5"/>
          <a:stretch>
            <a:fillRect/>
          </a:stretch>
        </p:blipFill>
        <p:spPr>
          <a:xfrm>
            <a:off x="161925" y="50165"/>
            <a:ext cx="603250" cy="601980"/>
          </a:xfrm>
          <a:prstGeom prst="rect">
            <a:avLst/>
          </a:prstGeom>
        </p:spPr>
      </p:pic>
      <p:pic>
        <p:nvPicPr>
          <p:cNvPr id="27" name="图片 26" descr="624f9a79jw1eelyzwvu5xj20b408t75j.jpg"/>
          <p:cNvPicPr>
            <a:picLocks noChangeAspect="1"/>
          </p:cNvPicPr>
          <p:nvPr/>
        </p:nvPicPr>
        <p:blipFill>
          <a:blip r:embed="rId3">
            <a:clrChange>
              <a:clrFrom>
                <a:srgbClr val="FFFFFF"/>
              </a:clrFrom>
              <a:clrTo>
                <a:srgbClr val="FFFFFF">
                  <a:alpha val="0"/>
                </a:srgbClr>
              </a:clrTo>
            </a:clrChange>
          </a:blip>
          <a:stretch>
            <a:fillRect/>
          </a:stretch>
        </p:blipFill>
        <p:spPr>
          <a:xfrm>
            <a:off x="9547251" y="0"/>
            <a:ext cx="1714512" cy="814368"/>
          </a:xfrm>
          <a:prstGeom prst="rect">
            <a:avLst/>
          </a:prstGeom>
        </p:spPr>
      </p:pic>
      <p:sp>
        <p:nvSpPr>
          <p:cNvPr id="28" name="文本框 13"/>
          <p:cNvSpPr txBox="1"/>
          <p:nvPr/>
        </p:nvSpPr>
        <p:spPr>
          <a:xfrm>
            <a:off x="9761565" y="171426"/>
            <a:ext cx="1285884" cy="415498"/>
          </a:xfrm>
          <a:prstGeom prst="rect">
            <a:avLst/>
          </a:prstGeom>
          <a:noFill/>
        </p:spPr>
        <p:txBody>
          <a:bodyPr wrap="square" rtlCol="0">
            <a:spAutoFit/>
            <a:scene3d>
              <a:camera prst="orthographicFront"/>
              <a:lightRig rig="threePt" dir="t"/>
            </a:scene3d>
          </a:bodyPr>
          <a:lstStyle/>
          <a:p>
            <a:pPr algn="ctr"/>
            <a:r>
              <a:rPr lang="zh-CN" altLang="en-US" b="1" dirty="0" smtClean="0">
                <a:solidFill>
                  <a:schemeClr val="bg1"/>
                </a:solidFill>
                <a:effectLst>
                  <a:outerShdw blurRad="38100" dist="38100" dir="2700000" algn="tl">
                    <a:srgbClr val="000000">
                      <a:alpha val="43137"/>
                    </a:srgbClr>
                  </a:outerShdw>
                </a:effectLst>
                <a:latin typeface="微软雅黑" charset="0"/>
                <a:ea typeface="微软雅黑" charset="0"/>
              </a:rPr>
              <a:t>第四单元</a:t>
            </a:r>
            <a:endParaRPr lang="en-US" altLang="zh-CN" b="1" dirty="0" smtClean="0">
              <a:solidFill>
                <a:schemeClr val="bg1"/>
              </a:solidFill>
              <a:effectLst>
                <a:outerShdw blurRad="38100" dist="38100" dir="2700000" algn="tl">
                  <a:srgbClr val="000000">
                    <a:alpha val="43137"/>
                  </a:srgbClr>
                </a:outerShdw>
              </a:effectLst>
              <a:latin typeface="微软雅黑" charset="0"/>
              <a:ea typeface="微软雅黑" charset="0"/>
            </a:endParaRPr>
          </a:p>
        </p:txBody>
      </p:sp>
      <p:pic>
        <p:nvPicPr>
          <p:cNvPr id="46" name="Picture 3" descr="C:\Users\Thinkpad\Desktop\PNG\1_0001_渐变映射-2-副本-4.png"/>
          <p:cNvPicPr>
            <a:picLocks noChangeAspect="1" noChangeArrowheads="1"/>
          </p:cNvPicPr>
          <p:nvPr/>
        </p:nvPicPr>
        <p:blipFill>
          <a:blip r:embed="rId6" cstate="email"/>
          <a:srcRect/>
          <a:stretch>
            <a:fillRect/>
          </a:stretch>
        </p:blipFill>
        <p:spPr bwMode="auto">
          <a:xfrm>
            <a:off x="0" y="814368"/>
            <a:ext cx="1617633" cy="785818"/>
          </a:xfrm>
          <a:prstGeom prst="rect">
            <a:avLst/>
          </a:prstGeom>
          <a:noFill/>
          <a:extLst>
            <a:ext uri="{909E8E84-426E-40DD-AFC4-6F175D3DCCD1}">
              <a14:hiddenFill xmlns="" xmlns:a14="http://schemas.microsoft.com/office/drawing/2010/main">
                <a:solidFill>
                  <a:srgbClr val="FFFFFF"/>
                </a:solidFill>
              </a14:hiddenFill>
            </a:ext>
          </a:extLst>
        </p:spPr>
      </p:pic>
      <p:sp>
        <p:nvSpPr>
          <p:cNvPr id="53" name="TextBox 52"/>
          <p:cNvSpPr txBox="1"/>
          <p:nvPr/>
        </p:nvSpPr>
        <p:spPr>
          <a:xfrm>
            <a:off x="183602" y="885806"/>
            <a:ext cx="1005403" cy="584775"/>
          </a:xfrm>
          <a:prstGeom prst="rect">
            <a:avLst/>
          </a:prstGeom>
          <a:noFill/>
        </p:spPr>
        <p:txBody>
          <a:bodyPr wrap="none" rtlCol="0">
            <a:spAutoFit/>
          </a:bodyPr>
          <a:lstStyle/>
          <a:p>
            <a:r>
              <a:rPr lang="zh-CN" altLang="en-US" sz="3200" b="1" dirty="0" smtClean="0">
                <a:solidFill>
                  <a:schemeClr val="bg1"/>
                </a:solidFill>
                <a:latin typeface="华文新魏" pitchFamily="2" charset="-122"/>
                <a:ea typeface="华文新魏" pitchFamily="2" charset="-122"/>
              </a:rPr>
              <a:t>内容</a:t>
            </a:r>
            <a:endParaRPr lang="zh-CN" altLang="en-US" sz="3200" b="1" dirty="0">
              <a:solidFill>
                <a:schemeClr val="bg1"/>
              </a:solidFill>
              <a:latin typeface="华文新魏" pitchFamily="2" charset="-122"/>
              <a:ea typeface="华文新魏" pitchFamily="2" charset="-122"/>
            </a:endParaRPr>
          </a:p>
        </p:txBody>
      </p:sp>
      <p:sp>
        <p:nvSpPr>
          <p:cNvPr id="13314" name="Rectangle 2"/>
          <p:cNvSpPr>
            <a:spLocks noChangeArrowheads="1"/>
          </p:cNvSpPr>
          <p:nvPr/>
        </p:nvSpPr>
        <p:spPr bwMode="auto">
          <a:xfrm>
            <a:off x="0" y="0"/>
            <a:ext cx="11522075"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32" name="文本框 6"/>
          <p:cNvSpPr txBox="1"/>
          <p:nvPr/>
        </p:nvSpPr>
        <p:spPr>
          <a:xfrm>
            <a:off x="4332277" y="138389"/>
            <a:ext cx="4572032" cy="461665"/>
          </a:xfrm>
          <a:prstGeom prst="rect">
            <a:avLst/>
          </a:prstGeom>
          <a:noFill/>
        </p:spPr>
        <p:txBody>
          <a:bodyPr wrap="square" rtlCol="0">
            <a:spAutoFit/>
          </a:bodyPr>
          <a:lstStyle/>
          <a:p>
            <a:r>
              <a:rPr lang="zh-CN" altLang="en-US" sz="2400" b="1" dirty="0" smtClean="0">
                <a:solidFill>
                  <a:schemeClr val="bg1"/>
                </a:solidFill>
                <a:effectLst>
                  <a:outerShdw blurRad="38100" dist="38100" dir="2700000" algn="tl">
                    <a:srgbClr val="000000">
                      <a:alpha val="43137"/>
                    </a:srgbClr>
                  </a:outerShdw>
                </a:effectLst>
                <a:latin typeface="黑体" pitchFamily="49" charset="-122"/>
                <a:ea typeface="黑体" pitchFamily="49" charset="-122"/>
              </a:rPr>
              <a:t>第</a:t>
            </a:r>
            <a:r>
              <a:rPr lang="en-US" altLang="zh-CN" sz="2400" b="1" dirty="0" smtClean="0">
                <a:solidFill>
                  <a:schemeClr val="bg1"/>
                </a:solidFill>
                <a:effectLst>
                  <a:outerShdw blurRad="38100" dist="38100" dir="2700000" algn="tl">
                    <a:srgbClr val="000000">
                      <a:alpha val="43137"/>
                    </a:srgbClr>
                  </a:outerShdw>
                </a:effectLst>
                <a:latin typeface="黑体" pitchFamily="49" charset="-122"/>
                <a:ea typeface="黑体" pitchFamily="49" charset="-122"/>
              </a:rPr>
              <a:t>12</a:t>
            </a:r>
            <a:r>
              <a:rPr lang="zh-CN" altLang="en-US" sz="2400" b="1" dirty="0" smtClean="0">
                <a:solidFill>
                  <a:schemeClr val="bg1"/>
                </a:solidFill>
                <a:effectLst>
                  <a:outerShdw blurRad="38100" dist="38100" dir="2700000" algn="tl">
                    <a:srgbClr val="000000">
                      <a:alpha val="43137"/>
                    </a:srgbClr>
                  </a:outerShdw>
                </a:effectLst>
                <a:latin typeface="黑体" pitchFamily="49" charset="-122"/>
                <a:ea typeface="黑体" pitchFamily="49" charset="-122"/>
              </a:rPr>
              <a:t>课  新文化运动</a:t>
            </a:r>
            <a:endParaRPr lang="zh-CN" altLang="en-US" sz="2400" b="1" dirty="0">
              <a:solidFill>
                <a:schemeClr val="bg1"/>
              </a:solidFill>
              <a:effectLst>
                <a:outerShdw blurRad="38100" dist="38100" dir="2700000" algn="tl">
                  <a:srgbClr val="000000">
                    <a:alpha val="43137"/>
                  </a:srgbClr>
                </a:outerShdw>
              </a:effectLst>
              <a:latin typeface="黑体" pitchFamily="49" charset="-122"/>
              <a:ea typeface="黑体" pitchFamily="49" charset="-122"/>
            </a:endParaRPr>
          </a:p>
        </p:txBody>
      </p:sp>
      <p:sp>
        <p:nvSpPr>
          <p:cNvPr id="33" name="Rectangle 50">
            <a:hlinkClick r:id="rId7" action="ppaction://hlinksldjump"/>
          </p:cNvPr>
          <p:cNvSpPr>
            <a:spLocks noChangeArrowheads="1"/>
          </p:cNvSpPr>
          <p:nvPr/>
        </p:nvSpPr>
        <p:spPr bwMode="auto">
          <a:xfrm>
            <a:off x="1974823" y="885806"/>
            <a:ext cx="9144064" cy="584775"/>
          </a:xfrm>
          <a:prstGeom prst="rect">
            <a:avLst/>
          </a:prstGeom>
          <a:noFill/>
          <a:ln w="9525">
            <a:noFill/>
            <a:miter lim="800000"/>
            <a:headEnd/>
            <a:tailEnd/>
          </a:ln>
          <a:effectLst/>
        </p:spPr>
        <p:txBody>
          <a:bodyPr wrap="square">
            <a:spAutoFit/>
          </a:bodyPr>
          <a:lstStyle/>
          <a:p>
            <a:r>
              <a:rPr lang="zh-CN" altLang="en-US" sz="3200" dirty="0" smtClean="0">
                <a:latin typeface="华文新魏" pitchFamily="2" charset="-122"/>
                <a:ea typeface="华文新魏" pitchFamily="2" charset="-122"/>
              </a:rPr>
              <a:t>① 抨击旧道德和旧文化。</a:t>
            </a:r>
            <a:endParaRPr lang="en-US" altLang="zh-CN" sz="3200" dirty="0" smtClean="0">
              <a:latin typeface="华文新魏" pitchFamily="2" charset="-122"/>
              <a:ea typeface="华文新魏" pitchFamily="2" charset="-122"/>
            </a:endParaRPr>
          </a:p>
        </p:txBody>
      </p:sp>
      <p:sp>
        <p:nvSpPr>
          <p:cNvPr id="35" name="Rectangle 10"/>
          <p:cNvSpPr>
            <a:spLocks noChangeArrowheads="1"/>
          </p:cNvSpPr>
          <p:nvPr/>
        </p:nvSpPr>
        <p:spPr bwMode="auto">
          <a:xfrm>
            <a:off x="3117831" y="4459682"/>
            <a:ext cx="7715304" cy="1569660"/>
          </a:xfrm>
          <a:prstGeom prst="rect">
            <a:avLst/>
          </a:prstGeom>
          <a:noFill/>
          <a:ln w="9525">
            <a:noFill/>
            <a:miter lim="800000"/>
            <a:headEnd/>
            <a:tailEnd/>
          </a:ln>
          <a:effectLst/>
        </p:spPr>
        <p:txBody>
          <a:bodyPr wrap="square">
            <a:spAutoFit/>
          </a:bodyPr>
          <a:lstStyle/>
          <a:p>
            <a:r>
              <a:rPr kumimoji="1" lang="zh-CN" altLang="en-US" sz="2400" b="0" dirty="0">
                <a:solidFill>
                  <a:schemeClr val="bg2">
                    <a:lumMod val="10000"/>
                  </a:schemeClr>
                </a:solidFill>
                <a:latin typeface="华文新魏" pitchFamily="2" charset="-122"/>
                <a:ea typeface="华文新魏" pitchFamily="2" charset="-122"/>
              </a:rPr>
              <a:t>君为臣纲，则民于君为</a:t>
            </a:r>
            <a:r>
              <a:rPr kumimoji="1" lang="zh-CN" altLang="en-US" sz="2400" b="0" u="sng" dirty="0">
                <a:solidFill>
                  <a:schemeClr val="bg2">
                    <a:lumMod val="10000"/>
                  </a:schemeClr>
                </a:solidFill>
                <a:latin typeface="华文新魏" pitchFamily="2" charset="-122"/>
                <a:ea typeface="华文新魏" pitchFamily="2" charset="-122"/>
              </a:rPr>
              <a:t>附属品</a:t>
            </a:r>
            <a:r>
              <a:rPr kumimoji="1" lang="zh-CN" altLang="en-US" sz="2400" b="0" dirty="0">
                <a:solidFill>
                  <a:schemeClr val="bg2">
                    <a:lumMod val="10000"/>
                  </a:schemeClr>
                </a:solidFill>
                <a:latin typeface="华文新魏" pitchFamily="2" charset="-122"/>
                <a:ea typeface="华文新魏" pitchFamily="2" charset="-122"/>
              </a:rPr>
              <a:t>，而无独立自主之人格矣；</a:t>
            </a:r>
          </a:p>
          <a:p>
            <a:r>
              <a:rPr kumimoji="1" lang="zh-CN" altLang="en-US" sz="2400" b="0" dirty="0">
                <a:solidFill>
                  <a:schemeClr val="bg2">
                    <a:lumMod val="10000"/>
                  </a:schemeClr>
                </a:solidFill>
                <a:latin typeface="华文新魏" pitchFamily="2" charset="-122"/>
                <a:ea typeface="华文新魏" pitchFamily="2" charset="-122"/>
              </a:rPr>
              <a:t>父为子纲，则子于父为</a:t>
            </a:r>
            <a:r>
              <a:rPr kumimoji="1" lang="zh-CN" altLang="en-US" sz="2400" b="0" u="sng" dirty="0">
                <a:solidFill>
                  <a:schemeClr val="bg2">
                    <a:lumMod val="10000"/>
                  </a:schemeClr>
                </a:solidFill>
                <a:latin typeface="华文新魏" pitchFamily="2" charset="-122"/>
                <a:ea typeface="华文新魏" pitchFamily="2" charset="-122"/>
              </a:rPr>
              <a:t>附属品</a:t>
            </a:r>
            <a:r>
              <a:rPr kumimoji="1" lang="zh-CN" altLang="en-US" sz="2400" b="0" dirty="0">
                <a:solidFill>
                  <a:schemeClr val="bg2">
                    <a:lumMod val="10000"/>
                  </a:schemeClr>
                </a:solidFill>
                <a:latin typeface="华文新魏" pitchFamily="2" charset="-122"/>
                <a:ea typeface="华文新魏" pitchFamily="2" charset="-122"/>
              </a:rPr>
              <a:t>，而无独立自主之人格矣；</a:t>
            </a:r>
          </a:p>
          <a:p>
            <a:r>
              <a:rPr kumimoji="1" lang="zh-CN" altLang="en-US" sz="2400" b="0" dirty="0">
                <a:solidFill>
                  <a:schemeClr val="bg2">
                    <a:lumMod val="10000"/>
                  </a:schemeClr>
                </a:solidFill>
                <a:latin typeface="华文新魏" pitchFamily="2" charset="-122"/>
                <a:ea typeface="华文新魏" pitchFamily="2" charset="-122"/>
              </a:rPr>
              <a:t>夫为妻纲，则妻于夫为</a:t>
            </a:r>
            <a:r>
              <a:rPr kumimoji="1" lang="zh-CN" altLang="en-US" sz="2400" b="0" u="sng" dirty="0">
                <a:solidFill>
                  <a:schemeClr val="bg2">
                    <a:lumMod val="10000"/>
                  </a:schemeClr>
                </a:solidFill>
                <a:latin typeface="华文新魏" pitchFamily="2" charset="-122"/>
                <a:ea typeface="华文新魏" pitchFamily="2" charset="-122"/>
              </a:rPr>
              <a:t>附属品</a:t>
            </a:r>
            <a:r>
              <a:rPr kumimoji="1" lang="zh-CN" altLang="en-US" sz="2400" b="0" dirty="0">
                <a:solidFill>
                  <a:schemeClr val="bg2">
                    <a:lumMod val="10000"/>
                  </a:schemeClr>
                </a:solidFill>
                <a:latin typeface="华文新魏" pitchFamily="2" charset="-122"/>
                <a:ea typeface="华文新魏" pitchFamily="2" charset="-122"/>
              </a:rPr>
              <a:t>，而无独立自主之人格矣。</a:t>
            </a:r>
          </a:p>
          <a:p>
            <a:r>
              <a:rPr kumimoji="1" lang="zh-CN" altLang="en-US" sz="2400" dirty="0" smtClean="0">
                <a:solidFill>
                  <a:schemeClr val="bg2">
                    <a:lumMod val="10000"/>
                  </a:schemeClr>
                </a:solidFill>
                <a:latin typeface="华文新魏" pitchFamily="2" charset="-122"/>
                <a:ea typeface="华文新魏" pitchFamily="2" charset="-122"/>
              </a:rPr>
              <a:t>                        </a:t>
            </a:r>
            <a:r>
              <a:rPr kumimoji="1" lang="en-US" altLang="zh-CN" sz="2400" b="0" dirty="0" smtClean="0">
                <a:solidFill>
                  <a:schemeClr val="bg2">
                    <a:lumMod val="10000"/>
                  </a:schemeClr>
                </a:solidFill>
                <a:latin typeface="华文新魏" pitchFamily="2" charset="-122"/>
                <a:ea typeface="华文新魏" pitchFamily="2" charset="-122"/>
              </a:rPr>
              <a:t>——</a:t>
            </a:r>
            <a:r>
              <a:rPr kumimoji="1" lang="zh-CN" altLang="en-US" sz="2400" b="0" dirty="0">
                <a:solidFill>
                  <a:schemeClr val="bg2">
                    <a:lumMod val="10000"/>
                  </a:schemeClr>
                </a:solidFill>
                <a:latin typeface="华文新魏" pitchFamily="2" charset="-122"/>
                <a:ea typeface="华文新魏" pitchFamily="2" charset="-122"/>
              </a:rPr>
              <a:t>陈独秀（</a:t>
            </a:r>
            <a:r>
              <a:rPr kumimoji="1" lang="en-US" altLang="zh-CN" sz="2400" b="0" dirty="0">
                <a:solidFill>
                  <a:schemeClr val="bg2">
                    <a:lumMod val="10000"/>
                  </a:schemeClr>
                </a:solidFill>
                <a:latin typeface="华文新魏" pitchFamily="2" charset="-122"/>
                <a:ea typeface="华文新魏" pitchFamily="2" charset="-122"/>
              </a:rPr>
              <a:t>1916</a:t>
            </a:r>
            <a:r>
              <a:rPr kumimoji="1" lang="zh-CN" altLang="en-US" sz="2400" b="0" dirty="0">
                <a:solidFill>
                  <a:schemeClr val="bg2">
                    <a:lumMod val="10000"/>
                  </a:schemeClr>
                </a:solidFill>
                <a:latin typeface="华文新魏" pitchFamily="2" charset="-122"/>
                <a:ea typeface="华文新魏" pitchFamily="2" charset="-122"/>
              </a:rPr>
              <a:t>年</a:t>
            </a:r>
            <a:r>
              <a:rPr kumimoji="1" lang="en-US" altLang="zh-CN" sz="2400" b="0" dirty="0">
                <a:solidFill>
                  <a:schemeClr val="bg2">
                    <a:lumMod val="10000"/>
                  </a:schemeClr>
                </a:solidFill>
                <a:latin typeface="华文新魏" pitchFamily="2" charset="-122"/>
                <a:ea typeface="华文新魏" pitchFamily="2" charset="-122"/>
              </a:rPr>
              <a:t>《</a:t>
            </a:r>
            <a:r>
              <a:rPr kumimoji="1" lang="zh-CN" altLang="en-US" sz="2400" b="0" dirty="0">
                <a:solidFill>
                  <a:schemeClr val="bg2">
                    <a:lumMod val="10000"/>
                  </a:schemeClr>
                </a:solidFill>
                <a:latin typeface="华文新魏" pitchFamily="2" charset="-122"/>
                <a:ea typeface="华文新魏" pitchFamily="2" charset="-122"/>
              </a:rPr>
              <a:t>青年杂志</a:t>
            </a:r>
            <a:r>
              <a:rPr kumimoji="1" lang="en-US" altLang="zh-CN" sz="2400" b="0" dirty="0">
                <a:solidFill>
                  <a:schemeClr val="bg2">
                    <a:lumMod val="10000"/>
                  </a:schemeClr>
                </a:solidFill>
                <a:latin typeface="华文新魏" pitchFamily="2" charset="-122"/>
                <a:ea typeface="华文新魏" pitchFamily="2" charset="-122"/>
              </a:rPr>
              <a:t>》1</a:t>
            </a:r>
            <a:r>
              <a:rPr kumimoji="1" lang="zh-CN" altLang="en-US" sz="2400" b="0" dirty="0">
                <a:solidFill>
                  <a:schemeClr val="bg2">
                    <a:lumMod val="10000"/>
                  </a:schemeClr>
                </a:solidFill>
                <a:latin typeface="华文新魏" pitchFamily="2" charset="-122"/>
                <a:ea typeface="华文新魏" pitchFamily="2" charset="-122"/>
              </a:rPr>
              <a:t>卷</a:t>
            </a:r>
            <a:r>
              <a:rPr kumimoji="1" lang="en-US" altLang="zh-CN" sz="2400" b="0" dirty="0">
                <a:solidFill>
                  <a:schemeClr val="bg2">
                    <a:lumMod val="10000"/>
                  </a:schemeClr>
                </a:solidFill>
                <a:latin typeface="华文新魏" pitchFamily="2" charset="-122"/>
                <a:ea typeface="华文新魏" pitchFamily="2" charset="-122"/>
              </a:rPr>
              <a:t>5</a:t>
            </a:r>
            <a:r>
              <a:rPr kumimoji="1" lang="zh-CN" altLang="en-US" sz="2400" b="0" dirty="0">
                <a:solidFill>
                  <a:schemeClr val="bg2">
                    <a:lumMod val="10000"/>
                  </a:schemeClr>
                </a:solidFill>
                <a:latin typeface="华文新魏" pitchFamily="2" charset="-122"/>
                <a:ea typeface="华文新魏" pitchFamily="2" charset="-122"/>
              </a:rPr>
              <a:t>号 ）</a:t>
            </a:r>
          </a:p>
        </p:txBody>
      </p:sp>
      <p:sp>
        <p:nvSpPr>
          <p:cNvPr id="37" name="Text Box 14"/>
          <p:cNvSpPr txBox="1">
            <a:spLocks noChangeArrowheads="1"/>
          </p:cNvSpPr>
          <p:nvPr/>
        </p:nvSpPr>
        <p:spPr bwMode="auto">
          <a:xfrm>
            <a:off x="2054257" y="6243656"/>
            <a:ext cx="7564432" cy="578882"/>
          </a:xfrm>
          <a:prstGeom prst="roundRect">
            <a:avLst/>
          </a:prstGeom>
          <a:solidFill>
            <a:schemeClr val="bg2">
              <a:lumMod val="25000"/>
            </a:schemeClr>
          </a:solidFill>
          <a:ln w="9525" algn="ctr">
            <a:noFill/>
            <a:miter lim="800000"/>
            <a:headEnd/>
            <a:tailEnd/>
          </a:ln>
          <a:effectLst/>
          <a:scene3d>
            <a:camera prst="orthographicFront"/>
            <a:lightRig rig="threePt" dir="t"/>
          </a:scene3d>
          <a:sp3d>
            <a:bevelT/>
          </a:sp3d>
        </p:spPr>
        <p:txBody>
          <a:bodyPr wrap="square" anchor="ctr">
            <a:spAutoFit/>
          </a:bodyPr>
          <a:lstStyle/>
          <a:p>
            <a:pPr>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pPr>
            <a:r>
              <a:rPr lang="zh-CN" altLang="en-US" sz="2800" b="0" dirty="0">
                <a:solidFill>
                  <a:schemeClr val="bg1"/>
                </a:solidFill>
                <a:latin typeface="华文新魏" pitchFamily="2" charset="-122"/>
                <a:ea typeface="华文新魏" pitchFamily="2" charset="-122"/>
              </a:rPr>
              <a:t>新道德：指资产阶级的道德，追求自由、平等。</a:t>
            </a:r>
          </a:p>
        </p:txBody>
      </p:sp>
      <p:pic>
        <p:nvPicPr>
          <p:cNvPr id="61" name="图片 60"/>
          <p:cNvPicPr>
            <a:picLocks noChangeAspect="1"/>
          </p:cNvPicPr>
          <p:nvPr/>
        </p:nvPicPr>
        <p:blipFill rotWithShape="1">
          <a:blip r:embed="rId8" cstate="print">
            <a:extLst>
              <a:ext uri="{28A0092B-C50C-407E-A947-70E740481C1C}">
                <a14:useLocalDpi xmlns="" xmlns:a14="http://schemas.microsoft.com/office/drawing/2010/main" val="0"/>
              </a:ext>
            </a:extLst>
          </a:blip>
          <a:srcRect l="24814" r="13974" b="25049"/>
          <a:stretch/>
        </p:blipFill>
        <p:spPr>
          <a:xfrm>
            <a:off x="2260575" y="1814500"/>
            <a:ext cx="8572560" cy="2500330"/>
          </a:xfrm>
          <a:prstGeom prst="roundRect">
            <a:avLst>
              <a:gd name="adj" fmla="val 7037"/>
            </a:avLst>
          </a:prstGeom>
          <a:ln>
            <a:solidFill>
              <a:schemeClr val="bg2">
                <a:lumMod val="50000"/>
              </a:schemeClr>
            </a:solidFill>
          </a:ln>
          <a:effectLst>
            <a:outerShdw blurRad="292100" dist="139700" dir="2700000" algn="tl" rotWithShape="0">
              <a:srgbClr val="333333">
                <a:alpha val="65000"/>
              </a:srgbClr>
            </a:outerShdw>
          </a:effectLst>
        </p:spPr>
      </p:pic>
      <p:sp>
        <p:nvSpPr>
          <p:cNvPr id="62" name="矩形 61"/>
          <p:cNvSpPr/>
          <p:nvPr/>
        </p:nvSpPr>
        <p:spPr>
          <a:xfrm>
            <a:off x="4689467" y="1885938"/>
            <a:ext cx="6143668" cy="830997"/>
          </a:xfrm>
          <a:prstGeom prst="rect">
            <a:avLst/>
          </a:prstGeom>
        </p:spPr>
        <p:txBody>
          <a:bodyPr wrap="square">
            <a:spAutoFit/>
          </a:bodyPr>
          <a:lstStyle/>
          <a:p>
            <a:pPr>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pPr>
            <a:r>
              <a:rPr lang="zh-CN" altLang="en-US" sz="2400" dirty="0" smtClean="0">
                <a:solidFill>
                  <a:srgbClr val="760000"/>
                </a:solidFill>
                <a:latin typeface="华文新魏" pitchFamily="2" charset="-122"/>
                <a:ea typeface="华文新魏" pitchFamily="2" charset="-122"/>
              </a:rPr>
              <a:t>旧道德</a:t>
            </a:r>
            <a:r>
              <a:rPr lang="zh-CN" altLang="en-US" sz="2400" dirty="0" smtClean="0">
                <a:solidFill>
                  <a:schemeClr val="tx1">
                    <a:lumMod val="85000"/>
                    <a:lumOff val="15000"/>
                  </a:schemeClr>
                </a:solidFill>
                <a:latin typeface="华文新魏" pitchFamily="2" charset="-122"/>
                <a:ea typeface="华文新魏" pitchFamily="2" charset="-122"/>
              </a:rPr>
              <a:t>：</a:t>
            </a:r>
            <a:r>
              <a:rPr lang="zh-CN" altLang="en-US" sz="2400" dirty="0" smtClean="0">
                <a:latin typeface="华文新魏" pitchFamily="2" charset="-122"/>
                <a:ea typeface="华文新魏" pitchFamily="2" charset="-122"/>
              </a:rPr>
              <a:t>主要指以三纲五常为中心的孔子之道儒家伦理学说。</a:t>
            </a:r>
            <a:endParaRPr lang="en-US" altLang="zh-CN" sz="2400" dirty="0" smtClean="0">
              <a:latin typeface="华文新魏" pitchFamily="2" charset="-122"/>
              <a:ea typeface="华文新魏" pitchFamily="2" charset="-122"/>
            </a:endParaRPr>
          </a:p>
        </p:txBody>
      </p:sp>
      <p:pic>
        <p:nvPicPr>
          <p:cNvPr id="45" name="Picture 22" descr="148640">
            <a:hlinkClick r:id="rId7" action="ppaction://hlinksldjump"/>
          </p:cNvPr>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2474889" y="1804372"/>
            <a:ext cx="2092342" cy="1296012"/>
          </a:xfrm>
          <a:prstGeom prst="rect">
            <a:avLst/>
          </a:prstGeom>
          <a:noFill/>
        </p:spPr>
      </p:pic>
      <p:sp>
        <p:nvSpPr>
          <p:cNvPr id="36" name="矩形 35"/>
          <p:cNvSpPr/>
          <p:nvPr/>
        </p:nvSpPr>
        <p:spPr>
          <a:xfrm>
            <a:off x="4832343" y="3028946"/>
            <a:ext cx="5715040" cy="461665"/>
          </a:xfrm>
          <a:prstGeom prst="rect">
            <a:avLst/>
          </a:prstGeom>
        </p:spPr>
        <p:txBody>
          <a:bodyPr wrap="square">
            <a:spAutoFit/>
          </a:bodyPr>
          <a:lstStyle/>
          <a:p>
            <a:r>
              <a:rPr lang="zh-CN" altLang="en-US" sz="2400" dirty="0" smtClean="0">
                <a:solidFill>
                  <a:prstClr val="black"/>
                </a:solidFill>
                <a:latin typeface="华文新魏" pitchFamily="2" charset="-122"/>
                <a:ea typeface="华文新魏" pitchFamily="2" charset="-122"/>
              </a:rPr>
              <a:t>三纲：君为臣纲、父为子纲、夫为妻纲。</a:t>
            </a:r>
          </a:p>
        </p:txBody>
      </p:sp>
      <p:sp>
        <p:nvSpPr>
          <p:cNvPr id="38" name="矩形 37"/>
          <p:cNvSpPr/>
          <p:nvPr/>
        </p:nvSpPr>
        <p:spPr>
          <a:xfrm>
            <a:off x="4832343" y="3529012"/>
            <a:ext cx="5214974" cy="461665"/>
          </a:xfrm>
          <a:prstGeom prst="rect">
            <a:avLst/>
          </a:prstGeom>
        </p:spPr>
        <p:txBody>
          <a:bodyPr wrap="square">
            <a:spAutoFit/>
          </a:bodyPr>
          <a:lstStyle/>
          <a:p>
            <a:pPr lvl="0"/>
            <a:r>
              <a:rPr lang="zh-CN" altLang="en-US" sz="2400" dirty="0" smtClean="0">
                <a:solidFill>
                  <a:prstClr val="black"/>
                </a:solidFill>
                <a:latin typeface="华文新魏" pitchFamily="2" charset="-122"/>
                <a:ea typeface="华文新魏" pitchFamily="2" charset="-122"/>
              </a:rPr>
              <a:t>五常：通常指仁、义、礼、智、信。</a:t>
            </a:r>
            <a:endParaRPr lang="zh-CN" altLang="en-US" dirty="0">
              <a:solidFill>
                <a:prstClr val="black"/>
              </a:solidFill>
            </a:endParaRPr>
          </a:p>
        </p:txBody>
      </p:sp>
      <p:sp>
        <p:nvSpPr>
          <p:cNvPr id="40" name="Text Box 17"/>
          <p:cNvSpPr txBox="1">
            <a:spLocks noChangeArrowheads="1"/>
          </p:cNvSpPr>
          <p:nvPr/>
        </p:nvSpPr>
        <p:spPr bwMode="auto">
          <a:xfrm>
            <a:off x="2379659" y="3220106"/>
            <a:ext cx="2524122" cy="523220"/>
          </a:xfrm>
          <a:prstGeom prst="rect">
            <a:avLst/>
          </a:prstGeom>
          <a:solidFill>
            <a:schemeClr val="bg1">
              <a:alpha val="21001"/>
            </a:schemeClr>
          </a:solidFill>
          <a:ln w="9525">
            <a:noFill/>
            <a:miter lim="800000"/>
            <a:headEnd/>
            <a:tailEnd/>
          </a:ln>
          <a:effectLst/>
        </p:spPr>
        <p:txBody>
          <a:bodyPr wrap="square">
            <a:spAutoFit/>
          </a:bodyPr>
          <a:lstStyle/>
          <a:p>
            <a:r>
              <a:rPr kumimoji="1" lang="zh-CN" altLang="en-US" sz="2800" b="0" dirty="0">
                <a:latin typeface="华文新魏" pitchFamily="2" charset="-122"/>
                <a:ea typeface="华文新魏" pitchFamily="2" charset="-122"/>
              </a:rPr>
              <a:t>维护专制制度</a:t>
            </a:r>
          </a:p>
        </p:txBody>
      </p:sp>
      <p:pic>
        <p:nvPicPr>
          <p:cNvPr id="47" name="图片 46" descr="t019777b04513a55e70.jpg"/>
          <p:cNvPicPr>
            <a:picLocks noChangeAspect="1"/>
          </p:cNvPicPr>
          <p:nvPr/>
        </p:nvPicPr>
        <p:blipFill>
          <a:blip r:embed="rId10">
            <a:clrChange>
              <a:clrFrom>
                <a:srgbClr val="FFFFFF"/>
              </a:clrFrom>
              <a:clrTo>
                <a:srgbClr val="FFFFFF">
                  <a:alpha val="0"/>
                </a:srgbClr>
              </a:clrTo>
            </a:clrChange>
          </a:blip>
          <a:stretch>
            <a:fillRect/>
          </a:stretch>
        </p:blipFill>
        <p:spPr>
          <a:xfrm>
            <a:off x="831815" y="4457706"/>
            <a:ext cx="2047311" cy="138587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dissolve">
                                      <p:cBhvr>
                                        <p:cTn id="7" dur="500"/>
                                        <p:tgtEl>
                                          <p:spTgt spid="33"/>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61"/>
                                        </p:tgtEl>
                                        <p:attrNameLst>
                                          <p:attrName>style.visibility</p:attrName>
                                        </p:attrNameLst>
                                      </p:cBhvr>
                                      <p:to>
                                        <p:strVal val="visible"/>
                                      </p:to>
                                    </p:set>
                                    <p:animEffect transition="in" filter="dissolve">
                                      <p:cBhvr>
                                        <p:cTn id="12" dur="500"/>
                                        <p:tgtEl>
                                          <p:spTgt spid="61"/>
                                        </p:tgtEl>
                                      </p:cBhvr>
                                    </p:animEffect>
                                  </p:childTnLst>
                                </p:cTn>
                              </p:par>
                              <p:par>
                                <p:cTn id="13" presetID="9" presetClass="entr" presetSubtype="0" fill="hold" grpId="0" nodeType="withEffect">
                                  <p:stCondLst>
                                    <p:cond delay="0"/>
                                  </p:stCondLst>
                                  <p:childTnLst>
                                    <p:set>
                                      <p:cBhvr>
                                        <p:cTn id="14" dur="1" fill="hold">
                                          <p:stCondLst>
                                            <p:cond delay="0"/>
                                          </p:stCondLst>
                                        </p:cTn>
                                        <p:tgtEl>
                                          <p:spTgt spid="62"/>
                                        </p:tgtEl>
                                        <p:attrNameLst>
                                          <p:attrName>style.visibility</p:attrName>
                                        </p:attrNameLst>
                                      </p:cBhvr>
                                      <p:to>
                                        <p:strVal val="visible"/>
                                      </p:to>
                                    </p:set>
                                    <p:animEffect transition="in" filter="dissolve">
                                      <p:cBhvr>
                                        <p:cTn id="15" dur="500"/>
                                        <p:tgtEl>
                                          <p:spTgt spid="62"/>
                                        </p:tgtEl>
                                      </p:cBhvr>
                                    </p:animEffect>
                                  </p:childTnLst>
                                </p:cTn>
                              </p:par>
                              <p:par>
                                <p:cTn id="16" presetID="9" presetClass="entr" presetSubtype="0" fill="hold" nodeType="withEffect">
                                  <p:stCondLst>
                                    <p:cond delay="0"/>
                                  </p:stCondLst>
                                  <p:childTnLst>
                                    <p:set>
                                      <p:cBhvr>
                                        <p:cTn id="17" dur="1" fill="hold">
                                          <p:stCondLst>
                                            <p:cond delay="0"/>
                                          </p:stCondLst>
                                        </p:cTn>
                                        <p:tgtEl>
                                          <p:spTgt spid="45"/>
                                        </p:tgtEl>
                                        <p:attrNameLst>
                                          <p:attrName>style.visibility</p:attrName>
                                        </p:attrNameLst>
                                      </p:cBhvr>
                                      <p:to>
                                        <p:strVal val="visible"/>
                                      </p:to>
                                    </p:set>
                                    <p:animEffect transition="in" filter="dissolve">
                                      <p:cBhvr>
                                        <p:cTn id="18" dur="500"/>
                                        <p:tgtEl>
                                          <p:spTgt spid="45"/>
                                        </p:tgtEl>
                                      </p:cBhvr>
                                    </p:animEffect>
                                  </p:childTnLst>
                                </p:cTn>
                              </p:par>
                            </p:childTnLst>
                          </p:cTn>
                        </p:par>
                      </p:childTnLst>
                    </p:cTn>
                  </p:par>
                  <p:par>
                    <p:cTn id="19" fill="hold">
                      <p:stCondLst>
                        <p:cond delay="indefinite"/>
                      </p:stCondLst>
                      <p:childTnLst>
                        <p:par>
                          <p:cTn id="20" fill="hold">
                            <p:stCondLst>
                              <p:cond delay="0"/>
                            </p:stCondLst>
                            <p:childTnLst>
                              <p:par>
                                <p:cTn id="21" presetID="9" presetClass="entr" presetSubtype="0" fill="hold" grpId="0" nodeType="click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dissolve">
                                      <p:cBhvr>
                                        <p:cTn id="23" dur="500"/>
                                        <p:tgtEl>
                                          <p:spTgt spid="36"/>
                                        </p:tgtEl>
                                      </p:cBhvr>
                                    </p:animEffect>
                                  </p:childTnLst>
                                </p:cTn>
                              </p:par>
                              <p:par>
                                <p:cTn id="24" presetID="9" presetClass="entr" presetSubtype="0" fill="hold" grpId="0" nodeType="withEffect">
                                  <p:stCondLst>
                                    <p:cond delay="0"/>
                                  </p:stCondLst>
                                  <p:childTnLst>
                                    <p:set>
                                      <p:cBhvr>
                                        <p:cTn id="25" dur="1" fill="hold">
                                          <p:stCondLst>
                                            <p:cond delay="0"/>
                                          </p:stCondLst>
                                        </p:cTn>
                                        <p:tgtEl>
                                          <p:spTgt spid="38"/>
                                        </p:tgtEl>
                                        <p:attrNameLst>
                                          <p:attrName>style.visibility</p:attrName>
                                        </p:attrNameLst>
                                      </p:cBhvr>
                                      <p:to>
                                        <p:strVal val="visible"/>
                                      </p:to>
                                    </p:set>
                                    <p:animEffect transition="in" filter="dissolve">
                                      <p:cBhvr>
                                        <p:cTn id="26" dur="500"/>
                                        <p:tgtEl>
                                          <p:spTgt spid="38"/>
                                        </p:tgtEl>
                                      </p:cBhvr>
                                    </p:animEffect>
                                  </p:childTnLst>
                                </p:cTn>
                              </p:par>
                            </p:childTnLst>
                          </p:cTn>
                        </p:par>
                      </p:childTnLst>
                    </p:cTn>
                  </p:par>
                  <p:par>
                    <p:cTn id="27" fill="hold">
                      <p:stCondLst>
                        <p:cond delay="indefinite"/>
                      </p:stCondLst>
                      <p:childTnLst>
                        <p:par>
                          <p:cTn id="28" fill="hold">
                            <p:stCondLst>
                              <p:cond delay="0"/>
                            </p:stCondLst>
                            <p:childTnLst>
                              <p:par>
                                <p:cTn id="29" presetID="9" presetClass="entr" presetSubtype="0" fill="hold" grpId="0" nodeType="clickEffect">
                                  <p:stCondLst>
                                    <p:cond delay="0"/>
                                  </p:stCondLst>
                                  <p:childTnLst>
                                    <p:set>
                                      <p:cBhvr>
                                        <p:cTn id="30" dur="1" fill="hold">
                                          <p:stCondLst>
                                            <p:cond delay="0"/>
                                          </p:stCondLst>
                                        </p:cTn>
                                        <p:tgtEl>
                                          <p:spTgt spid="40"/>
                                        </p:tgtEl>
                                        <p:attrNameLst>
                                          <p:attrName>style.visibility</p:attrName>
                                        </p:attrNameLst>
                                      </p:cBhvr>
                                      <p:to>
                                        <p:strVal val="visible"/>
                                      </p:to>
                                    </p:set>
                                    <p:animEffect transition="in" filter="dissolve">
                                      <p:cBhvr>
                                        <p:cTn id="31" dur="500"/>
                                        <p:tgtEl>
                                          <p:spTgt spid="40"/>
                                        </p:tgtEl>
                                      </p:cBhvr>
                                    </p:animEffect>
                                  </p:childTnLst>
                                </p:cTn>
                              </p:par>
                            </p:childTnLst>
                          </p:cTn>
                        </p:par>
                      </p:childTnLst>
                    </p:cTn>
                  </p:par>
                  <p:par>
                    <p:cTn id="32" fill="hold">
                      <p:stCondLst>
                        <p:cond delay="indefinite"/>
                      </p:stCondLst>
                      <p:childTnLst>
                        <p:par>
                          <p:cTn id="33" fill="hold">
                            <p:stCondLst>
                              <p:cond delay="0"/>
                            </p:stCondLst>
                            <p:childTnLst>
                              <p:par>
                                <p:cTn id="34" presetID="9" presetClass="entr" presetSubtype="0" fill="hold" grpId="0" nodeType="clickEffect">
                                  <p:stCondLst>
                                    <p:cond delay="0"/>
                                  </p:stCondLst>
                                  <p:childTnLst>
                                    <p:set>
                                      <p:cBhvr>
                                        <p:cTn id="35" dur="1" fill="hold">
                                          <p:stCondLst>
                                            <p:cond delay="0"/>
                                          </p:stCondLst>
                                        </p:cTn>
                                        <p:tgtEl>
                                          <p:spTgt spid="35"/>
                                        </p:tgtEl>
                                        <p:attrNameLst>
                                          <p:attrName>style.visibility</p:attrName>
                                        </p:attrNameLst>
                                      </p:cBhvr>
                                      <p:to>
                                        <p:strVal val="visible"/>
                                      </p:to>
                                    </p:set>
                                    <p:animEffect transition="in" filter="dissolve">
                                      <p:cBhvr>
                                        <p:cTn id="36" dur="500"/>
                                        <p:tgtEl>
                                          <p:spTgt spid="35"/>
                                        </p:tgtEl>
                                      </p:cBhvr>
                                    </p:animEffect>
                                  </p:childTnLst>
                                </p:cTn>
                              </p:par>
                              <p:par>
                                <p:cTn id="37" presetID="9" presetClass="entr" presetSubtype="0" fill="hold" nodeType="withEffect">
                                  <p:stCondLst>
                                    <p:cond delay="0"/>
                                  </p:stCondLst>
                                  <p:childTnLst>
                                    <p:set>
                                      <p:cBhvr>
                                        <p:cTn id="38" dur="1" fill="hold">
                                          <p:stCondLst>
                                            <p:cond delay="0"/>
                                          </p:stCondLst>
                                        </p:cTn>
                                        <p:tgtEl>
                                          <p:spTgt spid="47"/>
                                        </p:tgtEl>
                                        <p:attrNameLst>
                                          <p:attrName>style.visibility</p:attrName>
                                        </p:attrNameLst>
                                      </p:cBhvr>
                                      <p:to>
                                        <p:strVal val="visible"/>
                                      </p:to>
                                    </p:set>
                                    <p:animEffect transition="in" filter="dissolve">
                                      <p:cBhvr>
                                        <p:cTn id="39" dur="500"/>
                                        <p:tgtEl>
                                          <p:spTgt spid="47"/>
                                        </p:tgtEl>
                                      </p:cBhvr>
                                    </p:animEffect>
                                  </p:childTnLst>
                                </p:cTn>
                              </p:par>
                            </p:childTnLst>
                          </p:cTn>
                        </p:par>
                      </p:childTnLst>
                    </p:cTn>
                  </p:par>
                  <p:par>
                    <p:cTn id="40" fill="hold">
                      <p:stCondLst>
                        <p:cond delay="indefinite"/>
                      </p:stCondLst>
                      <p:childTnLst>
                        <p:par>
                          <p:cTn id="41" fill="hold">
                            <p:stCondLst>
                              <p:cond delay="0"/>
                            </p:stCondLst>
                            <p:childTnLst>
                              <p:par>
                                <p:cTn id="42" presetID="9" presetClass="entr" presetSubtype="0" fill="hold" grpId="0" nodeType="clickEffect">
                                  <p:stCondLst>
                                    <p:cond delay="0"/>
                                  </p:stCondLst>
                                  <p:childTnLst>
                                    <p:set>
                                      <p:cBhvr>
                                        <p:cTn id="43" dur="1" fill="hold">
                                          <p:stCondLst>
                                            <p:cond delay="0"/>
                                          </p:stCondLst>
                                        </p:cTn>
                                        <p:tgtEl>
                                          <p:spTgt spid="37"/>
                                        </p:tgtEl>
                                        <p:attrNameLst>
                                          <p:attrName>style.visibility</p:attrName>
                                        </p:attrNameLst>
                                      </p:cBhvr>
                                      <p:to>
                                        <p:strVal val="visible"/>
                                      </p:to>
                                    </p:set>
                                    <p:animEffect transition="in" filter="dissolve">
                                      <p:cBhvr>
                                        <p:cTn id="44"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5" grpId="0"/>
      <p:bldP spid="37" grpId="0" animBg="1"/>
      <p:bldP spid="62" grpId="0"/>
      <p:bldP spid="36" grpId="0"/>
      <p:bldP spid="38" grpId="0"/>
      <p:bldP spid="40"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图片 40" descr="PA00812914.jpg"/>
          <p:cNvPicPr>
            <a:picLocks noChangeAspect="1"/>
          </p:cNvPicPr>
          <p:nvPr/>
        </p:nvPicPr>
        <p:blipFill>
          <a:blip r:embed="rId2" cstate="print"/>
          <a:stretch>
            <a:fillRect/>
          </a:stretch>
        </p:blipFill>
        <p:spPr>
          <a:xfrm rot="1382454">
            <a:off x="8259002" y="5517771"/>
            <a:ext cx="1337873" cy="1479306"/>
          </a:xfrm>
          <a:prstGeom prst="rect">
            <a:avLst/>
          </a:prstGeom>
        </p:spPr>
      </p:pic>
      <p:pic>
        <p:nvPicPr>
          <p:cNvPr id="38" name="图片 37"/>
          <p:cNvPicPr>
            <a:picLocks noChangeAspect="1"/>
          </p:cNvPicPr>
          <p:nvPr/>
        </p:nvPicPr>
        <p:blipFill rotWithShape="1">
          <a:blip r:embed="rId3" cstate="print">
            <a:extLst>
              <a:ext uri="{28A0092B-C50C-407E-A947-70E740481C1C}">
                <a14:useLocalDpi xmlns="" xmlns:a14="http://schemas.microsoft.com/office/drawing/2010/main" val="0"/>
              </a:ext>
            </a:extLst>
          </a:blip>
          <a:srcRect l="24814" r="13974" b="25049"/>
          <a:stretch/>
        </p:blipFill>
        <p:spPr>
          <a:xfrm>
            <a:off x="1046129" y="1428466"/>
            <a:ext cx="10287072" cy="2500330"/>
          </a:xfrm>
          <a:prstGeom prst="roundRect">
            <a:avLst>
              <a:gd name="adj" fmla="val 7037"/>
            </a:avLst>
          </a:prstGeom>
          <a:ln>
            <a:solidFill>
              <a:schemeClr val="bg2">
                <a:lumMod val="50000"/>
              </a:schemeClr>
            </a:solidFill>
          </a:ln>
          <a:effectLst>
            <a:outerShdw blurRad="292100" dist="139700" dir="2700000" algn="tl" rotWithShape="0">
              <a:srgbClr val="333333">
                <a:alpha val="65000"/>
              </a:srgbClr>
            </a:outerShdw>
          </a:effectLst>
        </p:spPr>
      </p:pic>
      <p:pic>
        <p:nvPicPr>
          <p:cNvPr id="11" name="图片 10" descr="t018d16e110143ea110.jpg"/>
          <p:cNvPicPr>
            <a:picLocks noChangeAspect="1"/>
          </p:cNvPicPr>
          <p:nvPr/>
        </p:nvPicPr>
        <p:blipFill>
          <a:blip r:embed="rId4">
            <a:clrChange>
              <a:clrFrom>
                <a:srgbClr val="F2F2F2"/>
              </a:clrFrom>
              <a:clrTo>
                <a:srgbClr val="F2F2F2">
                  <a:alpha val="0"/>
                </a:srgbClr>
              </a:clrTo>
            </a:clrChange>
          </a:blip>
          <a:srcRect t="54831" b="25094"/>
          <a:stretch>
            <a:fillRect/>
          </a:stretch>
        </p:blipFill>
        <p:spPr>
          <a:xfrm>
            <a:off x="-25441" y="7100912"/>
            <a:ext cx="11522075" cy="142876"/>
          </a:xfrm>
          <a:prstGeom prst="rect">
            <a:avLst/>
          </a:prstGeom>
        </p:spPr>
      </p:pic>
      <p:sp>
        <p:nvSpPr>
          <p:cNvPr id="12" name="矩形 11"/>
          <p:cNvSpPr/>
          <p:nvPr/>
        </p:nvSpPr>
        <p:spPr bwMode="auto">
          <a:xfrm flipV="1">
            <a:off x="0" y="7198068"/>
            <a:ext cx="11522075" cy="45719"/>
          </a:xfrm>
          <a:prstGeom prst="rect">
            <a:avLst/>
          </a:prstGeom>
          <a:solidFill>
            <a:srgbClr val="663300"/>
          </a:solidFill>
          <a:ln w="9525" cap="flat" cmpd="sng" algn="ctr">
            <a:solidFill>
              <a:schemeClr val="tx1"/>
            </a:solidFill>
            <a:prstDash val="solid"/>
            <a:round/>
            <a:headEnd type="none" w="med" len="med"/>
            <a:tailEnd type="none" w="med" len="med"/>
          </a:ln>
          <a:effectLst>
            <a:glow rad="139700">
              <a:schemeClr val="accent2">
                <a:lumMod val="60000"/>
                <a:lumOff val="40000"/>
                <a:alpha val="40000"/>
              </a:schemeClr>
            </a:glow>
          </a:effectLst>
        </p:spPr>
        <p:txBody>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defRPr/>
            </a:pPr>
            <a:endParaRPr lang="zh-CN" altLang="en-US" dirty="0">
              <a:ln>
                <a:solidFill>
                  <a:srgbClr val="660033"/>
                </a:solidFill>
              </a:ln>
            </a:endParaRPr>
          </a:p>
        </p:txBody>
      </p:sp>
      <p:pic>
        <p:nvPicPr>
          <p:cNvPr id="13" name="图片 12" descr="t018d16e110143ea110.jpg"/>
          <p:cNvPicPr>
            <a:picLocks noChangeAspect="1"/>
          </p:cNvPicPr>
          <p:nvPr/>
        </p:nvPicPr>
        <p:blipFill>
          <a:blip r:embed="rId4">
            <a:clrChange>
              <a:clrFrom>
                <a:srgbClr val="F2F2F2"/>
              </a:clrFrom>
              <a:clrTo>
                <a:srgbClr val="F2F2F2">
                  <a:alpha val="0"/>
                </a:srgbClr>
              </a:clrTo>
            </a:clrChange>
          </a:blip>
          <a:srcRect t="54831" b="25094"/>
          <a:stretch>
            <a:fillRect/>
          </a:stretch>
        </p:blipFill>
        <p:spPr>
          <a:xfrm rot="10800000">
            <a:off x="-3" y="712451"/>
            <a:ext cx="11522075" cy="142876"/>
          </a:xfrm>
          <a:prstGeom prst="rect">
            <a:avLst/>
          </a:prstGeom>
        </p:spPr>
      </p:pic>
      <p:pic>
        <p:nvPicPr>
          <p:cNvPr id="14" name="图片 13" descr="624f9a79jw1eelyzwvu5xj20b408t75j.jpg"/>
          <p:cNvPicPr>
            <a:picLocks noChangeAspect="1"/>
          </p:cNvPicPr>
          <p:nvPr/>
        </p:nvPicPr>
        <p:blipFill>
          <a:blip r:embed="rId5">
            <a:clrChange>
              <a:clrFrom>
                <a:srgbClr val="FFFFFF"/>
              </a:clrFrom>
              <a:clrTo>
                <a:srgbClr val="FFFFFF">
                  <a:alpha val="0"/>
                </a:srgbClr>
              </a:clrTo>
            </a:clrChange>
          </a:blip>
          <a:stretch>
            <a:fillRect/>
          </a:stretch>
        </p:blipFill>
        <p:spPr>
          <a:xfrm>
            <a:off x="9547251" y="0"/>
            <a:ext cx="1714512" cy="814368"/>
          </a:xfrm>
          <a:prstGeom prst="rect">
            <a:avLst/>
          </a:prstGeom>
        </p:spPr>
      </p:pic>
      <p:pic>
        <p:nvPicPr>
          <p:cNvPr id="15" name="图片 14" descr="t018d16e110143ea110.jpg"/>
          <p:cNvPicPr>
            <a:picLocks noChangeAspect="1"/>
          </p:cNvPicPr>
          <p:nvPr/>
        </p:nvPicPr>
        <p:blipFill>
          <a:blip r:embed="rId4">
            <a:clrChange>
              <a:clrFrom>
                <a:srgbClr val="F2F2F2"/>
              </a:clrFrom>
              <a:clrTo>
                <a:srgbClr val="F2F2F2">
                  <a:alpha val="0"/>
                </a:srgbClr>
              </a:clrTo>
            </a:clrChange>
          </a:blip>
          <a:srcRect t="54831" b="25094"/>
          <a:stretch>
            <a:fillRect/>
          </a:stretch>
        </p:blipFill>
        <p:spPr>
          <a:xfrm rot="10800000">
            <a:off x="-3" y="712451"/>
            <a:ext cx="11522075" cy="142876"/>
          </a:xfrm>
          <a:prstGeom prst="rect">
            <a:avLst/>
          </a:prstGeom>
        </p:spPr>
      </p:pic>
      <p:sp>
        <p:nvSpPr>
          <p:cNvPr id="16" name="矩形 15"/>
          <p:cNvSpPr/>
          <p:nvPr/>
        </p:nvSpPr>
        <p:spPr>
          <a:xfrm>
            <a:off x="0" y="0"/>
            <a:ext cx="10776937" cy="704850"/>
          </a:xfrm>
          <a:prstGeom prst="rect">
            <a:avLst/>
          </a:prstGeom>
          <a:blipFill>
            <a:blip r:embed="rId6"/>
            <a:stretch>
              <a:fillRect/>
            </a:stretch>
          </a:blipFill>
          <a:ln>
            <a:noFill/>
          </a:ln>
          <a:effectLst>
            <a:outerShdw blurRad="50800" dist="38100" dir="2700000" algn="tl"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1800" dirty="0" smtClean="0">
                <a:solidFill>
                  <a:schemeClr val="tx1"/>
                </a:solidFill>
                <a:effectLst/>
              </a:rPr>
              <a:t> </a:t>
            </a:r>
            <a:endParaRPr lang="zh-CN" altLang="en-US" sz="1800" dirty="0">
              <a:solidFill>
                <a:schemeClr val="tx1"/>
              </a:solidFill>
              <a:effectLst/>
            </a:endParaRPr>
          </a:p>
        </p:txBody>
      </p:sp>
      <p:grpSp>
        <p:nvGrpSpPr>
          <p:cNvPr id="2" name="组合 23"/>
          <p:cNvGrpSpPr/>
          <p:nvPr/>
        </p:nvGrpSpPr>
        <p:grpSpPr>
          <a:xfrm flipH="1">
            <a:off x="8261367" y="-12408"/>
            <a:ext cx="2750820" cy="740098"/>
            <a:chOff x="0" y="-2"/>
            <a:chExt cx="1377891" cy="634701"/>
          </a:xfrm>
          <a:solidFill>
            <a:schemeClr val="bg2">
              <a:lumMod val="90000"/>
            </a:schemeClr>
          </a:solidFill>
        </p:grpSpPr>
        <p:sp>
          <p:nvSpPr>
            <p:cNvPr id="18" name="直角三角形 17"/>
            <p:cNvSpPr/>
            <p:nvPr/>
          </p:nvSpPr>
          <p:spPr>
            <a:xfrm flipV="1">
              <a:off x="708342" y="-2"/>
              <a:ext cx="669549" cy="634699"/>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ea typeface="微软雅黑" pitchFamily="34" charset="-122"/>
              </a:endParaRPr>
            </a:p>
          </p:txBody>
        </p:sp>
        <p:sp>
          <p:nvSpPr>
            <p:cNvPr id="19" name="矩形 18"/>
            <p:cNvSpPr/>
            <p:nvPr/>
          </p:nvSpPr>
          <p:spPr>
            <a:xfrm>
              <a:off x="0" y="0"/>
              <a:ext cx="708343" cy="6346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ea typeface="微软雅黑" pitchFamily="34" charset="-122"/>
              </a:endParaRPr>
            </a:p>
          </p:txBody>
        </p:sp>
      </p:grpSp>
      <p:cxnSp>
        <p:nvCxnSpPr>
          <p:cNvPr id="20" name="直接连接符 19"/>
          <p:cNvCxnSpPr/>
          <p:nvPr/>
        </p:nvCxnSpPr>
        <p:spPr>
          <a:xfrm>
            <a:off x="953750" y="259816"/>
            <a:ext cx="0" cy="261937"/>
          </a:xfrm>
          <a:prstGeom prst="line">
            <a:avLst/>
          </a:prstGeom>
          <a:ln w="28575" cmpd="sng">
            <a:solidFill>
              <a:schemeClr val="bg1"/>
            </a:solidFill>
            <a:prstDash val="lgDash"/>
          </a:ln>
        </p:spPr>
        <p:style>
          <a:lnRef idx="1">
            <a:schemeClr val="accent1"/>
          </a:lnRef>
          <a:fillRef idx="0">
            <a:schemeClr val="accent1"/>
          </a:fillRef>
          <a:effectRef idx="0">
            <a:schemeClr val="accent1"/>
          </a:effectRef>
          <a:fontRef idx="minor">
            <a:schemeClr val="tx1"/>
          </a:fontRef>
        </p:style>
      </p:cxnSp>
      <p:sp>
        <p:nvSpPr>
          <p:cNvPr id="21" name="文本框 5"/>
          <p:cNvSpPr txBox="1"/>
          <p:nvPr/>
        </p:nvSpPr>
        <p:spPr>
          <a:xfrm>
            <a:off x="960120" y="147320"/>
            <a:ext cx="3064510" cy="461665"/>
          </a:xfrm>
          <a:prstGeom prst="rect">
            <a:avLst/>
          </a:prstGeom>
          <a:noFill/>
        </p:spPr>
        <p:txBody>
          <a:bodyPr wrap="square" rtlCol="0">
            <a:spAutoFit/>
          </a:bodyPr>
          <a:lstStyle/>
          <a:p>
            <a:r>
              <a:rPr lang="zh-CN" altLang="en-US" sz="2400" b="1" dirty="0" smtClean="0">
                <a:solidFill>
                  <a:schemeClr val="bg1"/>
                </a:solidFill>
                <a:latin typeface="微软雅黑" charset="0"/>
                <a:ea typeface="微软雅黑" charset="0"/>
              </a:rPr>
              <a:t>人教版八年级上册</a:t>
            </a:r>
            <a:endParaRPr lang="zh-CN" altLang="en-US" sz="2400" b="1" dirty="0" smtClean="0">
              <a:solidFill>
                <a:schemeClr val="bg1"/>
              </a:solidFill>
              <a:effectLst/>
              <a:latin typeface="微软雅黑" charset="0"/>
              <a:ea typeface="微软雅黑" charset="0"/>
            </a:endParaRPr>
          </a:p>
        </p:txBody>
      </p:sp>
      <p:grpSp>
        <p:nvGrpSpPr>
          <p:cNvPr id="3" name="组合 70"/>
          <p:cNvGrpSpPr/>
          <p:nvPr/>
        </p:nvGrpSpPr>
        <p:grpSpPr>
          <a:xfrm flipH="1">
            <a:off x="8776673" y="-12408"/>
            <a:ext cx="2750820" cy="740098"/>
            <a:chOff x="0" y="-2"/>
            <a:chExt cx="1377891" cy="634701"/>
          </a:xfrm>
          <a:solidFill>
            <a:schemeClr val="bg2">
              <a:lumMod val="90000"/>
            </a:schemeClr>
          </a:solidFill>
        </p:grpSpPr>
        <p:sp>
          <p:nvSpPr>
            <p:cNvPr id="23" name="直角三角形 22"/>
            <p:cNvSpPr/>
            <p:nvPr/>
          </p:nvSpPr>
          <p:spPr>
            <a:xfrm flipV="1">
              <a:off x="708342" y="-2"/>
              <a:ext cx="669549" cy="634699"/>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ea typeface="微软雅黑" pitchFamily="34" charset="-122"/>
              </a:endParaRPr>
            </a:p>
          </p:txBody>
        </p:sp>
        <p:sp>
          <p:nvSpPr>
            <p:cNvPr id="24" name="矩形 23"/>
            <p:cNvSpPr/>
            <p:nvPr/>
          </p:nvSpPr>
          <p:spPr>
            <a:xfrm>
              <a:off x="0" y="0"/>
              <a:ext cx="708343" cy="6346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ea typeface="微软雅黑" pitchFamily="34" charset="-122"/>
              </a:endParaRPr>
            </a:p>
          </p:txBody>
        </p:sp>
      </p:grpSp>
      <p:pic>
        <p:nvPicPr>
          <p:cNvPr id="25" name="图片 24" descr="网站标志"/>
          <p:cNvPicPr>
            <a:picLocks noChangeAspect="1"/>
          </p:cNvPicPr>
          <p:nvPr/>
        </p:nvPicPr>
        <p:blipFill>
          <a:blip r:embed="rId7"/>
          <a:stretch>
            <a:fillRect/>
          </a:stretch>
        </p:blipFill>
        <p:spPr>
          <a:xfrm>
            <a:off x="161925" y="50165"/>
            <a:ext cx="603250" cy="601980"/>
          </a:xfrm>
          <a:prstGeom prst="rect">
            <a:avLst/>
          </a:prstGeom>
        </p:spPr>
      </p:pic>
      <p:pic>
        <p:nvPicPr>
          <p:cNvPr id="27" name="图片 26" descr="624f9a79jw1eelyzwvu5xj20b408t75j.jpg"/>
          <p:cNvPicPr>
            <a:picLocks noChangeAspect="1"/>
          </p:cNvPicPr>
          <p:nvPr/>
        </p:nvPicPr>
        <p:blipFill>
          <a:blip r:embed="rId5">
            <a:clrChange>
              <a:clrFrom>
                <a:srgbClr val="FFFFFF"/>
              </a:clrFrom>
              <a:clrTo>
                <a:srgbClr val="FFFFFF">
                  <a:alpha val="0"/>
                </a:srgbClr>
              </a:clrTo>
            </a:clrChange>
          </a:blip>
          <a:stretch>
            <a:fillRect/>
          </a:stretch>
        </p:blipFill>
        <p:spPr>
          <a:xfrm>
            <a:off x="9547251" y="0"/>
            <a:ext cx="1714512" cy="814368"/>
          </a:xfrm>
          <a:prstGeom prst="rect">
            <a:avLst/>
          </a:prstGeom>
        </p:spPr>
      </p:pic>
      <p:sp>
        <p:nvSpPr>
          <p:cNvPr id="28" name="文本框 13"/>
          <p:cNvSpPr txBox="1"/>
          <p:nvPr/>
        </p:nvSpPr>
        <p:spPr>
          <a:xfrm>
            <a:off x="9761565" y="171426"/>
            <a:ext cx="1285884" cy="415498"/>
          </a:xfrm>
          <a:prstGeom prst="rect">
            <a:avLst/>
          </a:prstGeom>
          <a:noFill/>
        </p:spPr>
        <p:txBody>
          <a:bodyPr wrap="square" rtlCol="0">
            <a:spAutoFit/>
            <a:scene3d>
              <a:camera prst="orthographicFront"/>
              <a:lightRig rig="threePt" dir="t"/>
            </a:scene3d>
          </a:bodyPr>
          <a:lstStyle/>
          <a:p>
            <a:pPr algn="ctr"/>
            <a:r>
              <a:rPr lang="zh-CN" altLang="en-US" b="1" dirty="0" smtClean="0">
                <a:solidFill>
                  <a:schemeClr val="bg1"/>
                </a:solidFill>
                <a:effectLst>
                  <a:outerShdw blurRad="38100" dist="38100" dir="2700000" algn="tl">
                    <a:srgbClr val="000000">
                      <a:alpha val="43137"/>
                    </a:srgbClr>
                  </a:outerShdw>
                </a:effectLst>
                <a:latin typeface="微软雅黑" charset="0"/>
                <a:ea typeface="微软雅黑" charset="0"/>
              </a:rPr>
              <a:t>第四单元</a:t>
            </a:r>
            <a:endParaRPr lang="en-US" altLang="zh-CN" b="1" dirty="0" smtClean="0">
              <a:solidFill>
                <a:schemeClr val="bg1"/>
              </a:solidFill>
              <a:effectLst>
                <a:outerShdw blurRad="38100" dist="38100" dir="2700000" algn="tl">
                  <a:srgbClr val="000000">
                    <a:alpha val="43137"/>
                  </a:srgbClr>
                </a:outerShdw>
              </a:effectLst>
              <a:latin typeface="微软雅黑" charset="0"/>
              <a:ea typeface="微软雅黑" charset="0"/>
            </a:endParaRPr>
          </a:p>
        </p:txBody>
      </p:sp>
      <p:pic>
        <p:nvPicPr>
          <p:cNvPr id="46" name="Picture 3" descr="C:\Users\Thinkpad\Desktop\PNG\1_0001_渐变映射-2-副本-4.png"/>
          <p:cNvPicPr>
            <a:picLocks noChangeAspect="1" noChangeArrowheads="1"/>
          </p:cNvPicPr>
          <p:nvPr/>
        </p:nvPicPr>
        <p:blipFill>
          <a:blip r:embed="rId8" cstate="email"/>
          <a:srcRect/>
          <a:stretch>
            <a:fillRect/>
          </a:stretch>
        </p:blipFill>
        <p:spPr bwMode="auto">
          <a:xfrm>
            <a:off x="0" y="814368"/>
            <a:ext cx="1617633" cy="785818"/>
          </a:xfrm>
          <a:prstGeom prst="rect">
            <a:avLst/>
          </a:prstGeom>
          <a:noFill/>
          <a:extLst>
            <a:ext uri="{909E8E84-426E-40DD-AFC4-6F175D3DCCD1}">
              <a14:hiddenFill xmlns="" xmlns:a14="http://schemas.microsoft.com/office/drawing/2010/main">
                <a:solidFill>
                  <a:srgbClr val="FFFFFF"/>
                </a:solidFill>
              </a14:hiddenFill>
            </a:ext>
          </a:extLst>
        </p:spPr>
      </p:pic>
      <p:sp>
        <p:nvSpPr>
          <p:cNvPr id="53" name="TextBox 52"/>
          <p:cNvSpPr txBox="1"/>
          <p:nvPr/>
        </p:nvSpPr>
        <p:spPr>
          <a:xfrm>
            <a:off x="183602" y="885806"/>
            <a:ext cx="1005403" cy="584775"/>
          </a:xfrm>
          <a:prstGeom prst="rect">
            <a:avLst/>
          </a:prstGeom>
          <a:noFill/>
        </p:spPr>
        <p:txBody>
          <a:bodyPr wrap="none" rtlCol="0">
            <a:spAutoFit/>
          </a:bodyPr>
          <a:lstStyle/>
          <a:p>
            <a:r>
              <a:rPr lang="zh-CN" altLang="en-US" sz="3200" b="1" dirty="0" smtClean="0">
                <a:solidFill>
                  <a:schemeClr val="bg1"/>
                </a:solidFill>
                <a:latin typeface="华文新魏" pitchFamily="2" charset="-122"/>
                <a:ea typeface="华文新魏" pitchFamily="2" charset="-122"/>
              </a:rPr>
              <a:t>内容</a:t>
            </a:r>
            <a:endParaRPr lang="zh-CN" altLang="en-US" sz="3200" b="1" dirty="0">
              <a:solidFill>
                <a:schemeClr val="bg1"/>
              </a:solidFill>
              <a:latin typeface="华文新魏" pitchFamily="2" charset="-122"/>
              <a:ea typeface="华文新魏" pitchFamily="2" charset="-122"/>
            </a:endParaRPr>
          </a:p>
        </p:txBody>
      </p:sp>
      <p:sp>
        <p:nvSpPr>
          <p:cNvPr id="13314" name="Rectangle 2"/>
          <p:cNvSpPr>
            <a:spLocks noChangeArrowheads="1"/>
          </p:cNvSpPr>
          <p:nvPr/>
        </p:nvSpPr>
        <p:spPr bwMode="auto">
          <a:xfrm>
            <a:off x="0" y="0"/>
            <a:ext cx="11522075"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32" name="文本框 6"/>
          <p:cNvSpPr txBox="1"/>
          <p:nvPr/>
        </p:nvSpPr>
        <p:spPr>
          <a:xfrm>
            <a:off x="4332277" y="138389"/>
            <a:ext cx="4572032" cy="461665"/>
          </a:xfrm>
          <a:prstGeom prst="rect">
            <a:avLst/>
          </a:prstGeom>
          <a:noFill/>
        </p:spPr>
        <p:txBody>
          <a:bodyPr wrap="square" rtlCol="0">
            <a:spAutoFit/>
          </a:bodyPr>
          <a:lstStyle/>
          <a:p>
            <a:r>
              <a:rPr lang="zh-CN" altLang="en-US" sz="2400" b="1" dirty="0" smtClean="0">
                <a:solidFill>
                  <a:schemeClr val="bg1"/>
                </a:solidFill>
                <a:effectLst>
                  <a:outerShdw blurRad="38100" dist="38100" dir="2700000" algn="tl">
                    <a:srgbClr val="000000">
                      <a:alpha val="43137"/>
                    </a:srgbClr>
                  </a:outerShdw>
                </a:effectLst>
                <a:latin typeface="黑体" pitchFamily="49" charset="-122"/>
                <a:ea typeface="黑体" pitchFamily="49" charset="-122"/>
              </a:rPr>
              <a:t>第</a:t>
            </a:r>
            <a:r>
              <a:rPr lang="en-US" altLang="zh-CN" sz="2400" b="1" dirty="0" smtClean="0">
                <a:solidFill>
                  <a:schemeClr val="bg1"/>
                </a:solidFill>
                <a:effectLst>
                  <a:outerShdw blurRad="38100" dist="38100" dir="2700000" algn="tl">
                    <a:srgbClr val="000000">
                      <a:alpha val="43137"/>
                    </a:srgbClr>
                  </a:outerShdw>
                </a:effectLst>
                <a:latin typeface="黑体" pitchFamily="49" charset="-122"/>
                <a:ea typeface="黑体" pitchFamily="49" charset="-122"/>
              </a:rPr>
              <a:t>12</a:t>
            </a:r>
            <a:r>
              <a:rPr lang="zh-CN" altLang="en-US" sz="2400" b="1" dirty="0" smtClean="0">
                <a:solidFill>
                  <a:schemeClr val="bg1"/>
                </a:solidFill>
                <a:effectLst>
                  <a:outerShdw blurRad="38100" dist="38100" dir="2700000" algn="tl">
                    <a:srgbClr val="000000">
                      <a:alpha val="43137"/>
                    </a:srgbClr>
                  </a:outerShdw>
                </a:effectLst>
                <a:latin typeface="黑体" pitchFamily="49" charset="-122"/>
                <a:ea typeface="黑体" pitchFamily="49" charset="-122"/>
              </a:rPr>
              <a:t>课  新文化运动</a:t>
            </a:r>
            <a:endParaRPr lang="zh-CN" altLang="en-US" sz="2400" b="1" dirty="0">
              <a:solidFill>
                <a:schemeClr val="bg1"/>
              </a:solidFill>
              <a:effectLst>
                <a:outerShdw blurRad="38100" dist="38100" dir="2700000" algn="tl">
                  <a:srgbClr val="000000">
                    <a:alpha val="43137"/>
                  </a:srgbClr>
                </a:outerShdw>
              </a:effectLst>
              <a:latin typeface="黑体" pitchFamily="49" charset="-122"/>
              <a:ea typeface="黑体" pitchFamily="49" charset="-122"/>
            </a:endParaRPr>
          </a:p>
        </p:txBody>
      </p:sp>
      <p:pic>
        <p:nvPicPr>
          <p:cNvPr id="34" name="Picture 4" descr="14%20madman%20content"/>
          <p:cNvPicPr>
            <a:picLocks noChangeAspect="1" noChangeArrowheads="1"/>
          </p:cNvPicPr>
          <p:nvPr/>
        </p:nvPicPr>
        <p:blipFill>
          <a:blip r:embed="rId9"/>
          <a:srcRect/>
          <a:stretch>
            <a:fillRect/>
          </a:stretch>
        </p:blipFill>
        <p:spPr bwMode="auto">
          <a:xfrm rot="1194805">
            <a:off x="2808766" y="1545178"/>
            <a:ext cx="1952400" cy="2438625"/>
          </a:xfrm>
          <a:prstGeom prst="rect">
            <a:avLst/>
          </a:prstGeom>
          <a:ln>
            <a:noFill/>
          </a:ln>
          <a:effectLst>
            <a:outerShdw blurRad="292100" dist="139700" dir="2700000" algn="tl" rotWithShape="0">
              <a:srgbClr val="333333">
                <a:alpha val="65000"/>
              </a:srgbClr>
            </a:outerShdw>
          </a:effectLst>
        </p:spPr>
      </p:pic>
      <p:pic>
        <p:nvPicPr>
          <p:cNvPr id="35" name="Picture 17" descr="a9d3fd1f4134970a42ae668395cad1c8a6865db8"/>
          <p:cNvPicPr>
            <a:picLocks noChangeAspect="1" noChangeArrowheads="1"/>
          </p:cNvPicPr>
          <p:nvPr/>
        </p:nvPicPr>
        <p:blipFill>
          <a:blip r:embed="rId10"/>
          <a:srcRect/>
          <a:stretch>
            <a:fillRect/>
          </a:stretch>
        </p:blipFill>
        <p:spPr bwMode="auto">
          <a:xfrm rot="21169889">
            <a:off x="1296932" y="1756890"/>
            <a:ext cx="1971896" cy="2283248"/>
          </a:xfrm>
          <a:prstGeom prst="rect">
            <a:avLst/>
          </a:prstGeom>
          <a:ln>
            <a:noFill/>
          </a:ln>
          <a:effectLst>
            <a:outerShdw blurRad="292100" dist="139700" dir="2700000" algn="tl" rotWithShape="0">
              <a:srgbClr val="333333">
                <a:alpha val="65000"/>
              </a:srgbClr>
            </a:outerShdw>
          </a:effectLst>
        </p:spPr>
      </p:pic>
      <p:sp>
        <p:nvSpPr>
          <p:cNvPr id="36" name="Rectangle 13"/>
          <p:cNvSpPr>
            <a:spLocks noChangeArrowheads="1"/>
          </p:cNvSpPr>
          <p:nvPr/>
        </p:nvSpPr>
        <p:spPr bwMode="auto">
          <a:xfrm>
            <a:off x="4903781" y="1642780"/>
            <a:ext cx="6357982" cy="1938992"/>
          </a:xfrm>
          <a:prstGeom prst="rect">
            <a:avLst/>
          </a:prstGeom>
          <a:noFill/>
          <a:ln w="9525">
            <a:noFill/>
            <a:miter lim="800000"/>
            <a:headEnd/>
            <a:tailEnd/>
          </a:ln>
          <a:effectLst/>
        </p:spPr>
        <p:txBody>
          <a:bodyPr wrap="square">
            <a:spAutoFit/>
          </a:bodyPr>
          <a:lstStyle/>
          <a:p>
            <a:r>
              <a:rPr lang="en-US" altLang="zh-CN" sz="2400" b="0" dirty="0">
                <a:latin typeface="华文新魏" pitchFamily="2" charset="-122"/>
                <a:ea typeface="华文新魏" pitchFamily="2" charset="-122"/>
              </a:rPr>
              <a:t>       “</a:t>
            </a:r>
            <a:r>
              <a:rPr lang="zh-CN" altLang="en-US" sz="2400" b="0" dirty="0">
                <a:latin typeface="华文新魏" pitchFamily="2" charset="-122"/>
                <a:ea typeface="华文新魏" pitchFamily="2" charset="-122"/>
              </a:rPr>
              <a:t>我翻开历史一查，这历史没有年代，歪歪斜斜的每页上都写着‘仁义道德’几个字。我横竖睡不着，仔细看了半夜，才从字缝里看出字来，满本都写着两个字是‘</a:t>
            </a:r>
            <a:r>
              <a:rPr lang="zh-CN" altLang="en-US" sz="2400" b="1" dirty="0">
                <a:solidFill>
                  <a:srgbClr val="760000"/>
                </a:solidFill>
                <a:effectLst>
                  <a:outerShdw blurRad="38100" dist="38100" dir="2700000" algn="tl">
                    <a:srgbClr val="000000">
                      <a:alpha val="43137"/>
                    </a:srgbClr>
                  </a:outerShdw>
                </a:effectLst>
                <a:latin typeface="华文新魏" pitchFamily="2" charset="-122"/>
                <a:ea typeface="华文新魏" pitchFamily="2" charset="-122"/>
              </a:rPr>
              <a:t>吃人</a:t>
            </a:r>
            <a:r>
              <a:rPr lang="zh-CN" altLang="en-US" sz="2400" b="0" dirty="0">
                <a:latin typeface="华文新魏" pitchFamily="2" charset="-122"/>
                <a:ea typeface="华文新魏" pitchFamily="2" charset="-122"/>
              </a:rPr>
              <a:t>’！” </a:t>
            </a:r>
          </a:p>
          <a:p>
            <a:r>
              <a:rPr lang="en-US" altLang="zh-CN" sz="2400" b="0" dirty="0" smtClean="0">
                <a:latin typeface="华文新魏" pitchFamily="2" charset="-122"/>
                <a:ea typeface="华文新魏" pitchFamily="2" charset="-122"/>
              </a:rPr>
              <a:t>                      ——</a:t>
            </a:r>
            <a:r>
              <a:rPr lang="zh-CN" altLang="en-US" sz="2400" b="0" dirty="0">
                <a:latin typeface="华文新魏" pitchFamily="2" charset="-122"/>
                <a:ea typeface="华文新魏" pitchFamily="2" charset="-122"/>
              </a:rPr>
              <a:t>节选</a:t>
            </a:r>
            <a:r>
              <a:rPr lang="zh-CN" altLang="en-US" sz="2400" b="0" dirty="0" smtClean="0">
                <a:latin typeface="华文新魏" pitchFamily="2" charset="-122"/>
                <a:ea typeface="华文新魏" pitchFamily="2" charset="-122"/>
              </a:rPr>
              <a:t>自鲁迅</a:t>
            </a:r>
            <a:r>
              <a:rPr lang="en-US" altLang="zh-CN" sz="2400" b="0" dirty="0">
                <a:latin typeface="华文新魏" pitchFamily="2" charset="-122"/>
                <a:ea typeface="华文新魏" pitchFamily="2" charset="-122"/>
              </a:rPr>
              <a:t>《</a:t>
            </a:r>
            <a:r>
              <a:rPr lang="zh-CN" altLang="en-US" sz="2400" b="0" dirty="0">
                <a:latin typeface="华文新魏" pitchFamily="2" charset="-122"/>
                <a:ea typeface="华文新魏" pitchFamily="2" charset="-122"/>
              </a:rPr>
              <a:t>狂人日记</a:t>
            </a:r>
            <a:r>
              <a:rPr lang="en-US" altLang="zh-CN" sz="2400" b="0" dirty="0">
                <a:latin typeface="华文新魏" pitchFamily="2" charset="-122"/>
                <a:ea typeface="华文新魏" pitchFamily="2" charset="-122"/>
              </a:rPr>
              <a:t>》</a:t>
            </a:r>
          </a:p>
        </p:txBody>
      </p:sp>
      <p:sp>
        <p:nvSpPr>
          <p:cNvPr id="37" name="Rectangle 16"/>
          <p:cNvSpPr>
            <a:spLocks noChangeArrowheads="1"/>
          </p:cNvSpPr>
          <p:nvPr/>
        </p:nvSpPr>
        <p:spPr bwMode="auto">
          <a:xfrm>
            <a:off x="260311" y="5213592"/>
            <a:ext cx="5143536" cy="1815882"/>
          </a:xfrm>
          <a:prstGeom prst="rect">
            <a:avLst/>
          </a:prstGeom>
          <a:noFill/>
          <a:ln w="9525">
            <a:noFill/>
            <a:miter lim="800000"/>
            <a:headEnd/>
            <a:tailEnd/>
          </a:ln>
          <a:effectLst/>
        </p:spPr>
        <p:txBody>
          <a:bodyPr wrap="square" anchor="ctr">
            <a:spAutoFit/>
          </a:bodyPr>
          <a:lstStyle/>
          <a:p>
            <a:r>
              <a:rPr lang="en-US" altLang="zh-CN" sz="2800" b="0" dirty="0">
                <a:latin typeface="华文新魏" pitchFamily="2" charset="-122"/>
                <a:ea typeface="华文新魏" pitchFamily="2" charset="-122"/>
              </a:rPr>
              <a:t>       </a:t>
            </a:r>
            <a:r>
              <a:rPr lang="zh-CN" altLang="en-US" sz="2800" b="0" dirty="0">
                <a:latin typeface="华文新魏" pitchFamily="2" charset="-122"/>
                <a:ea typeface="华文新魏" pitchFamily="2" charset="-122"/>
              </a:rPr>
              <a:t>鲁迅以他坚定清醒的</a:t>
            </a:r>
            <a:r>
              <a:rPr lang="zh-CN" altLang="en-US" sz="2800" b="0" dirty="0" smtClean="0">
                <a:latin typeface="华文新魏" pitchFamily="2" charset="-122"/>
                <a:ea typeface="华文新魏" pitchFamily="2" charset="-122"/>
              </a:rPr>
              <a:t>现实主义</a:t>
            </a:r>
            <a:r>
              <a:rPr lang="zh-CN" altLang="en-US" sz="2800" b="0" dirty="0">
                <a:latin typeface="华文新魏" pitchFamily="2" charset="-122"/>
                <a:ea typeface="华文新魏" pitchFamily="2" charset="-122"/>
              </a:rPr>
              <a:t>立场和坚忍持久的战斗精神</a:t>
            </a:r>
            <a:r>
              <a:rPr lang="zh-CN" altLang="en-US" sz="2800" b="0" dirty="0" smtClean="0">
                <a:latin typeface="华文新魏" pitchFamily="2" charset="-122"/>
                <a:ea typeface="华文新魏" pitchFamily="2" charset="-122"/>
              </a:rPr>
              <a:t>，成为</a:t>
            </a:r>
            <a:r>
              <a:rPr lang="zh-CN" altLang="en-US" sz="2800" b="0" dirty="0">
                <a:latin typeface="华文新魏" pitchFamily="2" charset="-122"/>
                <a:ea typeface="华文新魏" pitchFamily="2" charset="-122"/>
              </a:rPr>
              <a:t>新文化运动的中流砥柱和</a:t>
            </a:r>
            <a:r>
              <a:rPr lang="zh-CN" altLang="en-US" sz="2800" b="0" dirty="0" smtClean="0">
                <a:latin typeface="华文新魏" pitchFamily="2" charset="-122"/>
                <a:ea typeface="华文新魏" pitchFamily="2" charset="-122"/>
              </a:rPr>
              <a:t>整个</a:t>
            </a:r>
            <a:r>
              <a:rPr lang="zh-CN" altLang="en-US" sz="2800" b="0" dirty="0">
                <a:latin typeface="华文新魏" pitchFamily="2" charset="-122"/>
                <a:ea typeface="华文新魏" pitchFamily="2" charset="-122"/>
              </a:rPr>
              <a:t>中国现代文学的精神代表。</a:t>
            </a:r>
          </a:p>
        </p:txBody>
      </p:sp>
      <p:sp>
        <p:nvSpPr>
          <p:cNvPr id="31" name="Rectangle 16"/>
          <p:cNvSpPr>
            <a:spLocks noChangeArrowheads="1"/>
          </p:cNvSpPr>
          <p:nvPr/>
        </p:nvSpPr>
        <p:spPr bwMode="auto">
          <a:xfrm>
            <a:off x="546063" y="4146541"/>
            <a:ext cx="10715700" cy="954107"/>
          </a:xfrm>
          <a:prstGeom prst="rect">
            <a:avLst/>
          </a:prstGeom>
          <a:noFill/>
          <a:ln w="9525">
            <a:noFill/>
            <a:miter lim="800000"/>
            <a:headEnd/>
            <a:tailEnd/>
          </a:ln>
          <a:effectLst/>
        </p:spPr>
        <p:txBody>
          <a:bodyPr wrap="square" anchor="ctr">
            <a:spAutoFit/>
          </a:bodyPr>
          <a:lstStyle/>
          <a:p>
            <a:r>
              <a:rPr lang="en-US" altLang="zh-CN" sz="2800" b="0" dirty="0">
                <a:latin typeface="华文新魏" pitchFamily="2" charset="-122"/>
                <a:ea typeface="华文新魏" pitchFamily="2" charset="-122"/>
              </a:rPr>
              <a:t>       </a:t>
            </a:r>
            <a:r>
              <a:rPr lang="en-US" altLang="zh-CN" sz="2800" b="0" dirty="0" smtClean="0">
                <a:latin typeface="华文新魏" pitchFamily="2" charset="-122"/>
                <a:ea typeface="华文新魏" pitchFamily="2" charset="-122"/>
              </a:rPr>
              <a:t>《</a:t>
            </a:r>
            <a:r>
              <a:rPr lang="zh-CN" altLang="en-US" sz="2800" b="0" dirty="0" smtClean="0">
                <a:latin typeface="华文新魏" pitchFamily="2" charset="-122"/>
                <a:ea typeface="华文新魏" pitchFamily="2" charset="-122"/>
              </a:rPr>
              <a:t>狂人日记</a:t>
            </a:r>
            <a:r>
              <a:rPr lang="en-US" altLang="zh-CN" sz="2800" b="0" dirty="0" smtClean="0">
                <a:latin typeface="华文新魏" pitchFamily="2" charset="-122"/>
                <a:ea typeface="华文新魏" pitchFamily="2" charset="-122"/>
              </a:rPr>
              <a:t>》</a:t>
            </a:r>
            <a:r>
              <a:rPr lang="zh-CN" altLang="en-US" sz="2800" b="0" dirty="0" smtClean="0">
                <a:latin typeface="华文新魏" pitchFamily="2" charset="-122"/>
                <a:ea typeface="华文新魏" pitchFamily="2" charset="-122"/>
              </a:rPr>
              <a:t>以新文学的形式深刻揭露了封建礼教的吃人本质，号召人民起来推翻“黑漆漆的”吃人社会。</a:t>
            </a:r>
            <a:endParaRPr lang="zh-CN" altLang="en-US" sz="2800" b="0" dirty="0">
              <a:latin typeface="华文新魏" pitchFamily="2" charset="-122"/>
              <a:ea typeface="华文新魏" pitchFamily="2" charset="-122"/>
            </a:endParaRPr>
          </a:p>
        </p:txBody>
      </p:sp>
      <p:pic>
        <p:nvPicPr>
          <p:cNvPr id="30" name="图片 29" descr="93efa950ad3c85ceba46da0612fe6a7e.jpg"/>
          <p:cNvPicPr>
            <a:picLocks noChangeAspect="1"/>
          </p:cNvPicPr>
          <p:nvPr/>
        </p:nvPicPr>
        <p:blipFill>
          <a:blip r:embed="rId11"/>
          <a:stretch>
            <a:fillRect/>
          </a:stretch>
        </p:blipFill>
        <p:spPr>
          <a:xfrm>
            <a:off x="9687250" y="4957772"/>
            <a:ext cx="1683259" cy="2071702"/>
          </a:xfrm>
          <a:prstGeom prst="rect">
            <a:avLst/>
          </a:prstGeom>
          <a:ln>
            <a:noFill/>
          </a:ln>
          <a:effectLst>
            <a:outerShdw blurRad="292100" dist="139700" dir="2700000" algn="tl" rotWithShape="0">
              <a:srgbClr val="333333">
                <a:alpha val="65000"/>
              </a:srgbClr>
            </a:outerShdw>
          </a:effectLst>
        </p:spPr>
      </p:pic>
      <p:pic>
        <p:nvPicPr>
          <p:cNvPr id="33" name="图片 32" descr="40928997.jpg"/>
          <p:cNvPicPr>
            <a:picLocks noChangeAspect="1"/>
          </p:cNvPicPr>
          <p:nvPr/>
        </p:nvPicPr>
        <p:blipFill>
          <a:blip r:embed="rId12" cstate="print">
            <a:clrChange>
              <a:clrFrom>
                <a:srgbClr val="FAF3E3"/>
              </a:clrFrom>
              <a:clrTo>
                <a:srgbClr val="FAF3E3">
                  <a:alpha val="0"/>
                </a:srgbClr>
              </a:clrTo>
            </a:clrChange>
          </a:blip>
          <a:srcRect b="32546"/>
          <a:stretch>
            <a:fillRect/>
          </a:stretch>
        </p:blipFill>
        <p:spPr>
          <a:xfrm>
            <a:off x="4403715" y="3074073"/>
            <a:ext cx="857256" cy="834608"/>
          </a:xfrm>
          <a:prstGeom prst="rect">
            <a:avLst/>
          </a:prstGeom>
        </p:spPr>
      </p:pic>
      <p:pic>
        <p:nvPicPr>
          <p:cNvPr id="39" name="图片 38" descr="01300000336297128391876646826.jpg"/>
          <p:cNvPicPr>
            <a:picLocks noChangeAspect="1"/>
          </p:cNvPicPr>
          <p:nvPr/>
        </p:nvPicPr>
        <p:blipFill>
          <a:blip r:embed="rId13"/>
          <a:stretch>
            <a:fillRect/>
          </a:stretch>
        </p:blipFill>
        <p:spPr>
          <a:xfrm rot="772114">
            <a:off x="6832010" y="5255251"/>
            <a:ext cx="1629220" cy="1685400"/>
          </a:xfrm>
          <a:prstGeom prst="rect">
            <a:avLst/>
          </a:prstGeom>
          <a:ln>
            <a:noFill/>
          </a:ln>
          <a:effectLst>
            <a:outerShdw blurRad="292100" dist="139700" dir="2700000" algn="tl" rotWithShape="0">
              <a:srgbClr val="333333">
                <a:alpha val="65000"/>
              </a:srgbClr>
            </a:outerShdw>
          </a:effectLst>
        </p:spPr>
      </p:pic>
      <p:pic>
        <p:nvPicPr>
          <p:cNvPr id="40" name="图片 39" descr="1416313r3dmcrnmmzry3nd.jpg"/>
          <p:cNvPicPr>
            <a:picLocks noChangeAspect="1"/>
          </p:cNvPicPr>
          <p:nvPr/>
        </p:nvPicPr>
        <p:blipFill>
          <a:blip r:embed="rId14"/>
          <a:stretch>
            <a:fillRect/>
          </a:stretch>
        </p:blipFill>
        <p:spPr>
          <a:xfrm rot="19669260">
            <a:off x="5934222" y="5248081"/>
            <a:ext cx="1189646" cy="1663840"/>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dissolve">
                                      <p:cBhvr>
                                        <p:cTn id="7" dur="500"/>
                                        <p:tgtEl>
                                          <p:spTgt spid="38"/>
                                        </p:tgtEl>
                                      </p:cBhvr>
                                    </p:animEffect>
                                  </p:childTnLst>
                                </p:cTn>
                              </p:par>
                              <p:par>
                                <p:cTn id="8" presetID="9" presetClass="entr" presetSubtype="0" fill="hold" nodeType="withEffect">
                                  <p:stCondLst>
                                    <p:cond delay="0"/>
                                  </p:stCondLst>
                                  <p:childTnLst>
                                    <p:set>
                                      <p:cBhvr>
                                        <p:cTn id="9" dur="1" fill="hold">
                                          <p:stCondLst>
                                            <p:cond delay="0"/>
                                          </p:stCondLst>
                                        </p:cTn>
                                        <p:tgtEl>
                                          <p:spTgt spid="34"/>
                                        </p:tgtEl>
                                        <p:attrNameLst>
                                          <p:attrName>style.visibility</p:attrName>
                                        </p:attrNameLst>
                                      </p:cBhvr>
                                      <p:to>
                                        <p:strVal val="visible"/>
                                      </p:to>
                                    </p:set>
                                    <p:animEffect transition="in" filter="dissolve">
                                      <p:cBhvr>
                                        <p:cTn id="10" dur="500"/>
                                        <p:tgtEl>
                                          <p:spTgt spid="34"/>
                                        </p:tgtEl>
                                      </p:cBhvr>
                                    </p:animEffect>
                                  </p:childTnLst>
                                </p:cTn>
                              </p:par>
                              <p:par>
                                <p:cTn id="11" presetID="9" presetClass="entr" presetSubtype="0" fill="hold" nodeType="with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dissolve">
                                      <p:cBhvr>
                                        <p:cTn id="13" dur="500"/>
                                        <p:tgtEl>
                                          <p:spTgt spid="33"/>
                                        </p:tgtEl>
                                      </p:cBhvr>
                                    </p:animEffect>
                                  </p:childTnLst>
                                </p:cTn>
                              </p:par>
                              <p:par>
                                <p:cTn id="14" presetID="9" presetClass="entr" presetSubtype="0" fill="hold" nodeType="withEffect">
                                  <p:stCondLst>
                                    <p:cond delay="0"/>
                                  </p:stCondLst>
                                  <p:childTnLst>
                                    <p:set>
                                      <p:cBhvr>
                                        <p:cTn id="15" dur="1" fill="hold">
                                          <p:stCondLst>
                                            <p:cond delay="0"/>
                                          </p:stCondLst>
                                        </p:cTn>
                                        <p:tgtEl>
                                          <p:spTgt spid="35"/>
                                        </p:tgtEl>
                                        <p:attrNameLst>
                                          <p:attrName>style.visibility</p:attrName>
                                        </p:attrNameLst>
                                      </p:cBhvr>
                                      <p:to>
                                        <p:strVal val="visible"/>
                                      </p:to>
                                    </p:set>
                                    <p:animEffect transition="in" filter="dissolve">
                                      <p:cBhvr>
                                        <p:cTn id="16" dur="500"/>
                                        <p:tgtEl>
                                          <p:spTgt spid="35"/>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dissolve">
                                      <p:cBhvr>
                                        <p:cTn id="19" dur="500"/>
                                        <p:tgtEl>
                                          <p:spTgt spid="36"/>
                                        </p:tgtEl>
                                      </p:cBhvr>
                                    </p:animEffect>
                                  </p:childTnLst>
                                </p:cTn>
                              </p:par>
                            </p:childTnLst>
                          </p:cTn>
                        </p:par>
                      </p:childTnLst>
                    </p:cTn>
                  </p:par>
                  <p:par>
                    <p:cTn id="20" fill="hold">
                      <p:stCondLst>
                        <p:cond delay="indefinite"/>
                      </p:stCondLst>
                      <p:childTnLst>
                        <p:par>
                          <p:cTn id="21" fill="hold">
                            <p:stCondLst>
                              <p:cond delay="0"/>
                            </p:stCondLst>
                            <p:childTnLst>
                              <p:par>
                                <p:cTn id="22" presetID="9" presetClass="entr" presetSubtype="0" fill="hold" grpId="0" nodeType="clickEffect">
                                  <p:stCondLst>
                                    <p:cond delay="0"/>
                                  </p:stCondLst>
                                  <p:childTnLst>
                                    <p:set>
                                      <p:cBhvr>
                                        <p:cTn id="23" dur="1" fill="hold">
                                          <p:stCondLst>
                                            <p:cond delay="0"/>
                                          </p:stCondLst>
                                        </p:cTn>
                                        <p:tgtEl>
                                          <p:spTgt spid="31"/>
                                        </p:tgtEl>
                                        <p:attrNameLst>
                                          <p:attrName>style.visibility</p:attrName>
                                        </p:attrNameLst>
                                      </p:cBhvr>
                                      <p:to>
                                        <p:strVal val="visible"/>
                                      </p:to>
                                    </p:set>
                                    <p:animEffect transition="in" filter="dissolve">
                                      <p:cBhvr>
                                        <p:cTn id="24" dur="500"/>
                                        <p:tgtEl>
                                          <p:spTgt spid="31"/>
                                        </p:tgtEl>
                                      </p:cBhvr>
                                    </p:animEffect>
                                  </p:childTnLst>
                                </p:cTn>
                              </p:par>
                              <p:par>
                                <p:cTn id="25" presetID="9" presetClass="entr" presetSubtype="0" fill="hold" nodeType="withEffect">
                                  <p:stCondLst>
                                    <p:cond delay="0"/>
                                  </p:stCondLst>
                                  <p:childTnLst>
                                    <p:set>
                                      <p:cBhvr>
                                        <p:cTn id="26" dur="1" fill="hold">
                                          <p:stCondLst>
                                            <p:cond delay="0"/>
                                          </p:stCondLst>
                                        </p:cTn>
                                        <p:tgtEl>
                                          <p:spTgt spid="39"/>
                                        </p:tgtEl>
                                        <p:attrNameLst>
                                          <p:attrName>style.visibility</p:attrName>
                                        </p:attrNameLst>
                                      </p:cBhvr>
                                      <p:to>
                                        <p:strVal val="visible"/>
                                      </p:to>
                                    </p:set>
                                    <p:animEffect transition="in" filter="dissolve">
                                      <p:cBhvr>
                                        <p:cTn id="27" dur="500"/>
                                        <p:tgtEl>
                                          <p:spTgt spid="39"/>
                                        </p:tgtEl>
                                      </p:cBhvr>
                                    </p:animEffect>
                                  </p:childTnLst>
                                </p:cTn>
                              </p:par>
                              <p:par>
                                <p:cTn id="28" presetID="9" presetClass="entr" presetSubtype="0" fill="hold" grpId="1" nodeType="withEffect">
                                  <p:stCondLst>
                                    <p:cond delay="0"/>
                                  </p:stCondLst>
                                  <p:childTnLst>
                                    <p:set>
                                      <p:cBhvr>
                                        <p:cTn id="29" dur="1" fill="hold">
                                          <p:stCondLst>
                                            <p:cond delay="0"/>
                                          </p:stCondLst>
                                        </p:cTn>
                                        <p:tgtEl>
                                          <p:spTgt spid="37"/>
                                        </p:tgtEl>
                                        <p:attrNameLst>
                                          <p:attrName>style.visibility</p:attrName>
                                        </p:attrNameLst>
                                      </p:cBhvr>
                                      <p:to>
                                        <p:strVal val="visible"/>
                                      </p:to>
                                    </p:set>
                                    <p:animEffect transition="in" filter="dissolve">
                                      <p:cBhvr>
                                        <p:cTn id="30" dur="500"/>
                                        <p:tgtEl>
                                          <p:spTgt spid="37"/>
                                        </p:tgtEl>
                                      </p:cBhvr>
                                    </p:animEffect>
                                  </p:childTnLst>
                                </p:cTn>
                              </p:par>
                              <p:par>
                                <p:cTn id="31" presetID="9" presetClass="entr" presetSubtype="0" fill="hold" nodeType="withEffect">
                                  <p:stCondLst>
                                    <p:cond delay="0"/>
                                  </p:stCondLst>
                                  <p:childTnLst>
                                    <p:set>
                                      <p:cBhvr>
                                        <p:cTn id="32" dur="1" fill="hold">
                                          <p:stCondLst>
                                            <p:cond delay="0"/>
                                          </p:stCondLst>
                                        </p:cTn>
                                        <p:tgtEl>
                                          <p:spTgt spid="40"/>
                                        </p:tgtEl>
                                        <p:attrNameLst>
                                          <p:attrName>style.visibility</p:attrName>
                                        </p:attrNameLst>
                                      </p:cBhvr>
                                      <p:to>
                                        <p:strVal val="visible"/>
                                      </p:to>
                                    </p:set>
                                    <p:animEffect transition="in" filter="dissolve">
                                      <p:cBhvr>
                                        <p:cTn id="33" dur="500"/>
                                        <p:tgtEl>
                                          <p:spTgt spid="40"/>
                                        </p:tgtEl>
                                      </p:cBhvr>
                                    </p:animEffect>
                                  </p:childTnLst>
                                </p:cTn>
                              </p:par>
                              <p:par>
                                <p:cTn id="34" presetID="9" presetClass="entr" presetSubtype="0" fill="hold" nodeType="withEffect">
                                  <p:stCondLst>
                                    <p:cond delay="0"/>
                                  </p:stCondLst>
                                  <p:childTnLst>
                                    <p:set>
                                      <p:cBhvr>
                                        <p:cTn id="35" dur="1" fill="hold">
                                          <p:stCondLst>
                                            <p:cond delay="0"/>
                                          </p:stCondLst>
                                        </p:cTn>
                                        <p:tgtEl>
                                          <p:spTgt spid="41"/>
                                        </p:tgtEl>
                                        <p:attrNameLst>
                                          <p:attrName>style.visibility</p:attrName>
                                        </p:attrNameLst>
                                      </p:cBhvr>
                                      <p:to>
                                        <p:strVal val="visible"/>
                                      </p:to>
                                    </p:set>
                                    <p:animEffect transition="in" filter="dissolve">
                                      <p:cBhvr>
                                        <p:cTn id="36" dur="500"/>
                                        <p:tgtEl>
                                          <p:spTgt spid="41"/>
                                        </p:tgtEl>
                                      </p:cBhvr>
                                    </p:animEffect>
                                  </p:childTnLst>
                                </p:cTn>
                              </p:par>
                            </p:childTnLst>
                          </p:cTn>
                        </p:par>
                      </p:childTnLst>
                    </p:cTn>
                  </p:par>
                  <p:par>
                    <p:cTn id="37" fill="hold">
                      <p:stCondLst>
                        <p:cond delay="indefinite"/>
                      </p:stCondLst>
                      <p:childTnLst>
                        <p:par>
                          <p:cTn id="38" fill="hold">
                            <p:stCondLst>
                              <p:cond delay="0"/>
                            </p:stCondLst>
                            <p:childTnLst>
                              <p:par>
                                <p:cTn id="39" presetID="9" presetClass="entr" presetSubtype="0" fill="hold" nodeType="clickEffect">
                                  <p:stCondLst>
                                    <p:cond delay="0"/>
                                  </p:stCondLst>
                                  <p:childTnLst>
                                    <p:set>
                                      <p:cBhvr>
                                        <p:cTn id="40" dur="1" fill="hold">
                                          <p:stCondLst>
                                            <p:cond delay="0"/>
                                          </p:stCondLst>
                                        </p:cTn>
                                        <p:tgtEl>
                                          <p:spTgt spid="30"/>
                                        </p:tgtEl>
                                        <p:attrNameLst>
                                          <p:attrName>style.visibility</p:attrName>
                                        </p:attrNameLst>
                                      </p:cBhvr>
                                      <p:to>
                                        <p:strVal val="visible"/>
                                      </p:to>
                                    </p:set>
                                    <p:animEffect transition="in" filter="dissolve">
                                      <p:cBhvr>
                                        <p:cTn id="41"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1"/>
      <p:bldP spid="3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5" name="文本框 79874"/>
          <p:cNvSpPr txBox="1">
            <a:spLocks noChangeArrowheads="1"/>
          </p:cNvSpPr>
          <p:nvPr/>
        </p:nvSpPr>
        <p:spPr bwMode="auto">
          <a:xfrm>
            <a:off x="326060" y="560070"/>
            <a:ext cx="3906703" cy="677415"/>
          </a:xfrm>
          <a:prstGeom prst="rect">
            <a:avLst/>
          </a:prstGeom>
          <a:noFill/>
          <a:ln w="9525">
            <a:solidFill>
              <a:srgbClr val="D60093"/>
            </a:solidFill>
            <a:miter lim="800000"/>
            <a:headEnd/>
            <a:tailEnd/>
          </a:ln>
        </p:spPr>
        <p:txBody>
          <a:bodyPr lIns="106985" tIns="53492" rIns="106985" bIns="53492">
            <a:spAutoFit/>
          </a:bodyPr>
          <a:lstStyle/>
          <a:p>
            <a:r>
              <a:rPr lang="zh-CN" altLang="en-US" sz="3700" b="1" dirty="0">
                <a:latin typeface="楷体_GB2312" pitchFamily="1" charset="-122"/>
                <a:ea typeface="楷体_GB2312" pitchFamily="1" charset="-122"/>
              </a:rPr>
              <a:t>提倡民主与科学</a:t>
            </a:r>
          </a:p>
        </p:txBody>
      </p:sp>
      <p:sp>
        <p:nvSpPr>
          <p:cNvPr id="17410" name="波形 17409"/>
          <p:cNvSpPr>
            <a:spLocks noChangeArrowheads="1"/>
          </p:cNvSpPr>
          <p:nvPr/>
        </p:nvSpPr>
        <p:spPr bwMode="auto">
          <a:xfrm>
            <a:off x="1132204" y="1551861"/>
            <a:ext cx="3440620" cy="1566863"/>
          </a:xfrm>
          <a:prstGeom prst="wave">
            <a:avLst>
              <a:gd name="adj1" fmla="val 13005"/>
              <a:gd name="adj2" fmla="val 0"/>
            </a:avLst>
          </a:prstGeom>
          <a:solidFill>
            <a:srgbClr val="FF0000"/>
          </a:solidFill>
          <a:ln w="9525">
            <a:noFill/>
            <a:round/>
            <a:headEnd/>
            <a:tailEnd/>
          </a:ln>
          <a:scene3d>
            <a:camera prst="legacyPerspectiveBottom"/>
            <a:lightRig rig="legacyFlat3" dir="t"/>
          </a:scene3d>
          <a:sp3d extrusionH="887400" prstMaterial="legacyMatte">
            <a:bevelT w="13500" h="13500" prst="angle"/>
            <a:bevelB w="13500" h="13500" prst="angle"/>
            <a:extrusionClr>
              <a:srgbClr val="FF0000"/>
            </a:extrusionClr>
          </a:sp3d>
        </p:spPr>
        <p:txBody>
          <a:bodyPr wrap="none" lIns="106985" tIns="53492" rIns="106985" bIns="53492" anchor="ctr">
            <a:flatTx/>
          </a:bodyPr>
          <a:lstStyle/>
          <a:p>
            <a:pPr algn="ctr"/>
            <a:endParaRPr lang="zh-CN" altLang="zh-CN" sz="7000" b="1" dirty="0">
              <a:solidFill>
                <a:srgbClr val="FF0000"/>
              </a:solidFill>
              <a:latin typeface="Times New Roman" pitchFamily="18" charset="0"/>
              <a:ea typeface="楷体_GB2312" pitchFamily="1" charset="-122"/>
            </a:endParaRPr>
          </a:p>
        </p:txBody>
      </p:sp>
      <p:sp>
        <p:nvSpPr>
          <p:cNvPr id="17411" name="波形 17410"/>
          <p:cNvSpPr>
            <a:spLocks noChangeArrowheads="1"/>
          </p:cNvSpPr>
          <p:nvPr/>
        </p:nvSpPr>
        <p:spPr bwMode="auto">
          <a:xfrm>
            <a:off x="5933068" y="1493520"/>
            <a:ext cx="3440620" cy="1566863"/>
          </a:xfrm>
          <a:prstGeom prst="wave">
            <a:avLst>
              <a:gd name="adj1" fmla="val 13005"/>
              <a:gd name="adj2" fmla="val 0"/>
            </a:avLst>
          </a:prstGeom>
          <a:solidFill>
            <a:srgbClr val="FF0000"/>
          </a:solidFill>
          <a:ln w="9525">
            <a:noFill/>
            <a:round/>
            <a:headEnd/>
            <a:tailEnd/>
          </a:ln>
          <a:scene3d>
            <a:camera prst="legacyPerspectiveBottom"/>
            <a:lightRig rig="legacyFlat3" dir="t"/>
          </a:scene3d>
          <a:sp3d extrusionH="887400" prstMaterial="legacyMatte">
            <a:bevelT w="13500" h="13500" prst="angle"/>
            <a:bevelB w="13500" h="13500" prst="angle"/>
            <a:extrusionClr>
              <a:srgbClr val="FF0000"/>
            </a:extrusionClr>
          </a:sp3d>
        </p:spPr>
        <p:txBody>
          <a:bodyPr wrap="none" lIns="106985" tIns="53492" rIns="106985" bIns="53492" anchor="ctr">
            <a:flatTx/>
          </a:bodyPr>
          <a:lstStyle/>
          <a:p>
            <a:pPr algn="ctr"/>
            <a:endParaRPr lang="zh-CN" altLang="zh-CN" sz="7000" b="1" dirty="0">
              <a:solidFill>
                <a:srgbClr val="FF0000"/>
              </a:solidFill>
              <a:latin typeface="Times New Roman" pitchFamily="18" charset="0"/>
              <a:ea typeface="楷体_GB2312" pitchFamily="1" charset="-122"/>
            </a:endParaRPr>
          </a:p>
        </p:txBody>
      </p:sp>
      <p:sp>
        <p:nvSpPr>
          <p:cNvPr id="17412" name="文本框 17411"/>
          <p:cNvSpPr txBox="1">
            <a:spLocks noChangeArrowheads="1"/>
          </p:cNvSpPr>
          <p:nvPr/>
        </p:nvSpPr>
        <p:spPr bwMode="auto">
          <a:xfrm>
            <a:off x="1794324" y="1911906"/>
            <a:ext cx="1904343" cy="969803"/>
          </a:xfrm>
          <a:prstGeom prst="rect">
            <a:avLst/>
          </a:prstGeom>
          <a:noFill/>
          <a:ln w="9525">
            <a:noFill/>
            <a:miter lim="800000"/>
            <a:headEnd/>
            <a:tailEnd/>
          </a:ln>
        </p:spPr>
        <p:txBody>
          <a:bodyPr lIns="106985" tIns="53492" rIns="106985" bIns="53492">
            <a:spAutoFit/>
          </a:bodyPr>
          <a:lstStyle/>
          <a:p>
            <a:r>
              <a:rPr lang="zh-CN" altLang="en-US" sz="5600" b="1" dirty="0">
                <a:solidFill>
                  <a:srgbClr val="FFFF00"/>
                </a:solidFill>
                <a:latin typeface="长城新艺体" charset="0"/>
              </a:rPr>
              <a:t>民主</a:t>
            </a:r>
          </a:p>
        </p:txBody>
      </p:sp>
      <p:sp>
        <p:nvSpPr>
          <p:cNvPr id="10245" name="文本框 17412"/>
          <p:cNvSpPr txBox="1">
            <a:spLocks noChangeArrowheads="1"/>
          </p:cNvSpPr>
          <p:nvPr/>
        </p:nvSpPr>
        <p:spPr bwMode="auto">
          <a:xfrm>
            <a:off x="6461163" y="1110139"/>
            <a:ext cx="216124" cy="431194"/>
          </a:xfrm>
          <a:prstGeom prst="rect">
            <a:avLst/>
          </a:prstGeom>
          <a:noFill/>
          <a:ln w="9525">
            <a:noFill/>
            <a:miter lim="800000"/>
            <a:headEnd/>
            <a:tailEnd/>
          </a:ln>
        </p:spPr>
        <p:txBody>
          <a:bodyPr wrap="none" lIns="106985" tIns="53492" rIns="106985" bIns="53492">
            <a:spAutoFit/>
          </a:bodyPr>
          <a:lstStyle/>
          <a:p>
            <a:endParaRPr lang="zh-CN" altLang="zh-CN"/>
          </a:p>
        </p:txBody>
      </p:sp>
      <p:sp>
        <p:nvSpPr>
          <p:cNvPr id="17414" name="文本框 17413"/>
          <p:cNvSpPr txBox="1">
            <a:spLocks noChangeArrowheads="1"/>
          </p:cNvSpPr>
          <p:nvPr/>
        </p:nvSpPr>
        <p:spPr bwMode="auto">
          <a:xfrm>
            <a:off x="6805226" y="1788557"/>
            <a:ext cx="1906344" cy="969803"/>
          </a:xfrm>
          <a:prstGeom prst="rect">
            <a:avLst/>
          </a:prstGeom>
          <a:noFill/>
          <a:ln w="9525">
            <a:noFill/>
            <a:miter lim="800000"/>
            <a:headEnd/>
            <a:tailEnd/>
          </a:ln>
        </p:spPr>
        <p:txBody>
          <a:bodyPr lIns="106985" tIns="53492" rIns="106985" bIns="53492">
            <a:spAutoFit/>
          </a:bodyPr>
          <a:lstStyle/>
          <a:p>
            <a:r>
              <a:rPr lang="zh-CN" altLang="en-US" sz="5600" b="1" dirty="0">
                <a:solidFill>
                  <a:srgbClr val="FFFF00"/>
                </a:solidFill>
                <a:latin typeface="长城新艺体" charset="0"/>
              </a:rPr>
              <a:t>科学</a:t>
            </a:r>
          </a:p>
        </p:txBody>
      </p:sp>
      <p:sp>
        <p:nvSpPr>
          <p:cNvPr id="17415" name="矩形 17414"/>
          <p:cNvSpPr>
            <a:spLocks noChangeArrowheads="1" noChangeShapeType="1" noTextEdit="1"/>
          </p:cNvSpPr>
          <p:nvPr/>
        </p:nvSpPr>
        <p:spPr bwMode="auto">
          <a:xfrm>
            <a:off x="1140205" y="3390424"/>
            <a:ext cx="3456623" cy="860108"/>
          </a:xfrm>
          <a:prstGeom prst="rect">
            <a:avLst/>
          </a:prstGeom>
        </p:spPr>
        <p:txBody>
          <a:bodyPr wrap="none" lIns="106985" tIns="53492" rIns="106985" bIns="53492" fromWordArt="1">
            <a:prstTxWarp prst="textPlain">
              <a:avLst>
                <a:gd name="adj" fmla="val 50000"/>
              </a:avLst>
            </a:prstTxWarp>
          </a:bodyPr>
          <a:lstStyle/>
          <a:p>
            <a:pPr algn="ctr"/>
            <a:r>
              <a:rPr lang="en-US" altLang="zh-CN" sz="3700" kern="10" dirty="0">
                <a:ln w="50800">
                  <a:solidFill>
                    <a:srgbClr val="FF6600"/>
                  </a:solidFill>
                  <a:round/>
                  <a:headEnd/>
                  <a:tailEnd/>
                </a:ln>
                <a:solidFill>
                  <a:srgbClr val="FF0000"/>
                </a:solidFill>
                <a:effectLst>
                  <a:outerShdw dist="35921" dir="2700000" algn="ctr" rotWithShape="0">
                    <a:srgbClr val="990000"/>
                  </a:outerShdw>
                </a:effectLst>
                <a:latin typeface="宋体"/>
                <a:ea typeface="宋体"/>
              </a:rPr>
              <a:t>Democracy</a:t>
            </a:r>
            <a:endParaRPr lang="zh-CN" altLang="en-US" sz="3700" kern="10" dirty="0">
              <a:ln w="50800">
                <a:solidFill>
                  <a:srgbClr val="FF6600"/>
                </a:solidFill>
                <a:round/>
                <a:headEnd/>
                <a:tailEnd/>
              </a:ln>
              <a:solidFill>
                <a:srgbClr val="FF0000"/>
              </a:solidFill>
              <a:effectLst>
                <a:outerShdw dist="35921" dir="2700000" algn="ctr" rotWithShape="0">
                  <a:srgbClr val="990000"/>
                </a:outerShdw>
              </a:effectLst>
              <a:latin typeface="宋体"/>
              <a:ea typeface="宋体"/>
            </a:endParaRPr>
          </a:p>
        </p:txBody>
      </p:sp>
      <p:sp>
        <p:nvSpPr>
          <p:cNvPr id="17416" name="矩形 17415"/>
          <p:cNvSpPr>
            <a:spLocks noChangeArrowheads="1" noChangeShapeType="1" noTextEdit="1"/>
          </p:cNvSpPr>
          <p:nvPr/>
        </p:nvSpPr>
        <p:spPr bwMode="auto">
          <a:xfrm>
            <a:off x="6527176" y="3425428"/>
            <a:ext cx="2496450" cy="700088"/>
          </a:xfrm>
          <a:prstGeom prst="rect">
            <a:avLst/>
          </a:prstGeom>
        </p:spPr>
        <p:txBody>
          <a:bodyPr wrap="none" lIns="106985" tIns="53492" rIns="106985" bIns="53492" fromWordArt="1">
            <a:prstTxWarp prst="textPlain">
              <a:avLst>
                <a:gd name="adj" fmla="val 50000"/>
              </a:avLst>
            </a:prstTxWarp>
          </a:bodyPr>
          <a:lstStyle/>
          <a:p>
            <a:pPr algn="ctr"/>
            <a:r>
              <a:rPr lang="en-US" altLang="zh-CN" sz="3700" kern="10" dirty="0">
                <a:ln w="50800">
                  <a:solidFill>
                    <a:srgbClr val="FF6600"/>
                  </a:solidFill>
                  <a:round/>
                  <a:headEnd/>
                  <a:tailEnd/>
                </a:ln>
                <a:solidFill>
                  <a:srgbClr val="FF0000"/>
                </a:solidFill>
                <a:effectLst>
                  <a:outerShdw dist="35921" dir="2700000" algn="ctr" rotWithShape="0">
                    <a:srgbClr val="990000"/>
                  </a:outerShdw>
                </a:effectLst>
                <a:latin typeface="宋体"/>
                <a:ea typeface="宋体"/>
              </a:rPr>
              <a:t>Science</a:t>
            </a:r>
            <a:endParaRPr lang="zh-CN" altLang="en-US" sz="3700" kern="10" dirty="0">
              <a:ln w="50800">
                <a:solidFill>
                  <a:srgbClr val="FF6600"/>
                </a:solidFill>
                <a:round/>
                <a:headEnd/>
                <a:tailEnd/>
              </a:ln>
              <a:solidFill>
                <a:srgbClr val="FF0000"/>
              </a:solidFill>
              <a:effectLst>
                <a:outerShdw dist="35921" dir="2700000" algn="ctr" rotWithShape="0">
                  <a:srgbClr val="990000"/>
                </a:outerShdw>
              </a:effectLst>
              <a:latin typeface="宋体"/>
              <a:ea typeface="宋体"/>
            </a:endParaRPr>
          </a:p>
        </p:txBody>
      </p:sp>
      <p:sp>
        <p:nvSpPr>
          <p:cNvPr id="17417" name="文本框 17416"/>
          <p:cNvSpPr txBox="1">
            <a:spLocks noChangeArrowheads="1"/>
          </p:cNvSpPr>
          <p:nvPr/>
        </p:nvSpPr>
        <p:spPr bwMode="auto">
          <a:xfrm>
            <a:off x="1562283" y="4250531"/>
            <a:ext cx="8101459" cy="754360"/>
          </a:xfrm>
          <a:prstGeom prst="rect">
            <a:avLst/>
          </a:prstGeom>
          <a:noFill/>
          <a:ln w="9525">
            <a:noFill/>
            <a:miter lim="800000"/>
            <a:headEnd/>
            <a:tailEnd/>
          </a:ln>
        </p:spPr>
        <p:txBody>
          <a:bodyPr lIns="106985" tIns="53492" rIns="106985" bIns="53492">
            <a:spAutoFit/>
          </a:bodyPr>
          <a:lstStyle/>
          <a:p>
            <a:pPr>
              <a:spcBef>
                <a:spcPct val="50000"/>
              </a:spcBef>
            </a:pPr>
            <a:r>
              <a:rPr lang="en-US" altLang="zh-CN" sz="4200" b="1" dirty="0">
                <a:solidFill>
                  <a:srgbClr val="0000FF"/>
                </a:solidFill>
                <a:ea typeface="方正小标宋简体" pitchFamily="2" charset="-122"/>
              </a:rPr>
              <a:t>(</a:t>
            </a:r>
            <a:r>
              <a:rPr lang="zh-CN" altLang="en-US" sz="4200" b="1" dirty="0">
                <a:solidFill>
                  <a:srgbClr val="0000FF"/>
                </a:solidFill>
                <a:ea typeface="方正小标宋简体" pitchFamily="2" charset="-122"/>
              </a:rPr>
              <a:t>德先生</a:t>
            </a:r>
            <a:r>
              <a:rPr lang="en-US" altLang="zh-CN" sz="4200" b="1" dirty="0">
                <a:solidFill>
                  <a:srgbClr val="0000FF"/>
                </a:solidFill>
                <a:ea typeface="方正小标宋简体" pitchFamily="2" charset="-122"/>
              </a:rPr>
              <a:t>)             </a:t>
            </a:r>
            <a:r>
              <a:rPr lang="en-US" altLang="zh-CN" sz="4200" b="1" dirty="0" smtClean="0">
                <a:solidFill>
                  <a:srgbClr val="0000FF"/>
                </a:solidFill>
                <a:ea typeface="方正小标宋简体" pitchFamily="2" charset="-122"/>
              </a:rPr>
              <a:t>             </a:t>
            </a:r>
            <a:r>
              <a:rPr lang="en-US" altLang="zh-CN" sz="4200" b="1" dirty="0">
                <a:solidFill>
                  <a:srgbClr val="0000FF"/>
                </a:solidFill>
                <a:ea typeface="方正小标宋简体" pitchFamily="2" charset="-122"/>
              </a:rPr>
              <a:t>(</a:t>
            </a:r>
            <a:r>
              <a:rPr lang="zh-CN" altLang="en-US" sz="4200" b="1" dirty="0">
                <a:solidFill>
                  <a:srgbClr val="0000FF"/>
                </a:solidFill>
                <a:ea typeface="方正小标宋简体" pitchFamily="2" charset="-122"/>
              </a:rPr>
              <a:t>赛先生</a:t>
            </a:r>
            <a:r>
              <a:rPr lang="en-US" altLang="zh-CN" sz="4200" b="1" dirty="0">
                <a:solidFill>
                  <a:srgbClr val="0000FF"/>
                </a:solidFill>
                <a:ea typeface="方正小标宋简体" pitchFamily="2" charset="-122"/>
              </a:rPr>
              <a:t>)</a:t>
            </a:r>
          </a:p>
        </p:txBody>
      </p:sp>
      <p:sp>
        <p:nvSpPr>
          <p:cNvPr id="17418" name="文本框 17417"/>
          <p:cNvSpPr txBox="1">
            <a:spLocks noChangeArrowheads="1"/>
          </p:cNvSpPr>
          <p:nvPr/>
        </p:nvSpPr>
        <p:spPr bwMode="auto">
          <a:xfrm>
            <a:off x="282052" y="5060632"/>
            <a:ext cx="11144006" cy="1816189"/>
          </a:xfrm>
          <a:prstGeom prst="rect">
            <a:avLst/>
          </a:prstGeom>
          <a:noFill/>
          <a:ln w="9525">
            <a:noFill/>
            <a:miter lim="800000"/>
            <a:headEnd/>
            <a:tailEnd/>
          </a:ln>
        </p:spPr>
        <p:txBody>
          <a:bodyPr lIns="106985" tIns="53492" rIns="106985" bIns="53492">
            <a:spAutoFit/>
          </a:bodyPr>
          <a:lstStyle/>
          <a:p>
            <a:r>
              <a:rPr lang="en-US" altLang="zh-CN" sz="3700" b="1" dirty="0">
                <a:solidFill>
                  <a:srgbClr val="000000"/>
                </a:solidFill>
              </a:rPr>
              <a:t>   “</a:t>
            </a:r>
            <a:r>
              <a:rPr lang="zh-CN" altLang="en-US" sz="3700" b="1" dirty="0">
                <a:solidFill>
                  <a:srgbClr val="000000"/>
                </a:solidFill>
              </a:rPr>
              <a:t>我们现在认定，只有这</a:t>
            </a:r>
            <a:r>
              <a:rPr lang="zh-CN" altLang="en-US" sz="3700" b="1" dirty="0">
                <a:solidFill>
                  <a:srgbClr val="FF0000"/>
                </a:solidFill>
              </a:rPr>
              <a:t>两位先生</a:t>
            </a:r>
            <a:r>
              <a:rPr lang="zh-CN" altLang="en-US" sz="3700" b="1" dirty="0">
                <a:solidFill>
                  <a:srgbClr val="000000"/>
                </a:solidFill>
              </a:rPr>
              <a:t>可以救治中国政治上、道德上、学术上、思想上一切黑暗。” </a:t>
            </a:r>
          </a:p>
          <a:p>
            <a:r>
              <a:rPr lang="zh-CN" altLang="en-US" sz="3700" b="1" dirty="0">
                <a:solidFill>
                  <a:srgbClr val="000000"/>
                </a:solidFill>
              </a:rPr>
              <a:t>                                </a:t>
            </a:r>
            <a:r>
              <a:rPr lang="zh-CN" altLang="en-US" sz="3700" b="1" dirty="0" smtClean="0">
                <a:solidFill>
                  <a:srgbClr val="000000"/>
                </a:solidFill>
              </a:rPr>
              <a:t>                          </a:t>
            </a:r>
            <a:r>
              <a:rPr lang="en-US" altLang="zh-CN" sz="3700" b="1" dirty="0" smtClean="0">
                <a:solidFill>
                  <a:srgbClr val="000000"/>
                </a:solidFill>
              </a:rPr>
              <a:t>——</a:t>
            </a:r>
            <a:r>
              <a:rPr lang="zh-CN" altLang="en-US" sz="3700" b="1" dirty="0">
                <a:solidFill>
                  <a:srgbClr val="000000"/>
                </a:solidFill>
              </a:rPr>
              <a:t>陈独秀</a:t>
            </a:r>
            <a:r>
              <a:rPr lang="en-US" altLang="zh-CN" sz="3700" b="1" dirty="0">
                <a:solidFill>
                  <a:srgbClr val="000000"/>
                </a:solidFill>
              </a:rPr>
              <a:t>《</a:t>
            </a:r>
            <a:r>
              <a:rPr lang="zh-CN" altLang="en-US" sz="3700" b="1" dirty="0">
                <a:solidFill>
                  <a:srgbClr val="000000"/>
                </a:solidFill>
              </a:rPr>
              <a:t>新青年</a:t>
            </a:r>
            <a:r>
              <a:rPr lang="en-US" altLang="zh-CN" sz="3700" b="1" dirty="0">
                <a:solidFill>
                  <a:srgbClr val="000000"/>
                </a:solidFill>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528" fill="hold" grpId="0" nodeType="clickEffect">
                                  <p:stCondLst>
                                    <p:cond delay="0"/>
                                  </p:stCondLst>
                                  <p:childTnLst>
                                    <p:set>
                                      <p:cBhvr>
                                        <p:cTn id="6" dur="1" fill="hold">
                                          <p:stCondLst>
                                            <p:cond delay="0"/>
                                          </p:stCondLst>
                                        </p:cTn>
                                        <p:tgtEl>
                                          <p:spTgt spid="79875"/>
                                        </p:tgtEl>
                                        <p:attrNameLst>
                                          <p:attrName>style.visibility</p:attrName>
                                        </p:attrNameLst>
                                      </p:cBhvr>
                                      <p:to>
                                        <p:strVal val="visible"/>
                                      </p:to>
                                    </p:set>
                                    <p:anim calcmode="lin" valueType="num">
                                      <p:cBhvr>
                                        <p:cTn id="7" dur="500" fill="hold"/>
                                        <p:tgtEl>
                                          <p:spTgt spid="79875"/>
                                        </p:tgtEl>
                                        <p:attrNameLst>
                                          <p:attrName>ppt_w</p:attrName>
                                        </p:attrNameLst>
                                      </p:cBhvr>
                                      <p:tavLst>
                                        <p:tav tm="0">
                                          <p:val>
                                            <p:fltVal val="0"/>
                                          </p:val>
                                        </p:tav>
                                        <p:tav tm="100000">
                                          <p:val>
                                            <p:strVal val="#ppt_w"/>
                                          </p:val>
                                        </p:tav>
                                      </p:tavLst>
                                    </p:anim>
                                    <p:anim calcmode="lin" valueType="num">
                                      <p:cBhvr>
                                        <p:cTn id="8" dur="500" fill="hold"/>
                                        <p:tgtEl>
                                          <p:spTgt spid="79875"/>
                                        </p:tgtEl>
                                        <p:attrNameLst>
                                          <p:attrName>ppt_h</p:attrName>
                                        </p:attrNameLst>
                                      </p:cBhvr>
                                      <p:tavLst>
                                        <p:tav tm="0">
                                          <p:val>
                                            <p:fltVal val="0"/>
                                          </p:val>
                                        </p:tav>
                                        <p:tav tm="100000">
                                          <p:val>
                                            <p:strVal val="#ppt_h"/>
                                          </p:val>
                                        </p:tav>
                                      </p:tavLst>
                                    </p:anim>
                                    <p:anim calcmode="lin" valueType="num">
                                      <p:cBhvr>
                                        <p:cTn id="9" dur="500" fill="hold"/>
                                        <p:tgtEl>
                                          <p:spTgt spid="79875"/>
                                        </p:tgtEl>
                                        <p:attrNameLst>
                                          <p:attrName>ppt_x</p:attrName>
                                        </p:attrNameLst>
                                      </p:cBhvr>
                                      <p:tavLst>
                                        <p:tav tm="0">
                                          <p:val>
                                            <p:fltVal val="0.5"/>
                                          </p:val>
                                        </p:tav>
                                        <p:tav tm="100000">
                                          <p:val>
                                            <p:strVal val="#ppt_x"/>
                                          </p:val>
                                        </p:tav>
                                      </p:tavLst>
                                    </p:anim>
                                    <p:anim calcmode="lin" valueType="num">
                                      <p:cBhvr>
                                        <p:cTn id="10" dur="500" fill="hold"/>
                                        <p:tgtEl>
                                          <p:spTgt spid="79875"/>
                                        </p:tgtEl>
                                        <p:attrNameLst>
                                          <p:attrName>ppt_y</p:attrName>
                                        </p:attrNameLst>
                                      </p:cBhvr>
                                      <p:tavLst>
                                        <p:tav tm="0">
                                          <p:val>
                                            <p:fltVal val="0.5"/>
                                          </p:val>
                                        </p:tav>
                                        <p:tav tm="100000">
                                          <p:val>
                                            <p:strVal val="#ppt_y"/>
                                          </p:val>
                                        </p:tav>
                                      </p:tavLst>
                                    </p:anim>
                                  </p:childTnLst>
                                </p:cTn>
                              </p:par>
                            </p:childTnLst>
                          </p:cTn>
                        </p:par>
                        <p:par>
                          <p:cTn id="11" fill="hold">
                            <p:stCondLst>
                              <p:cond delay="500"/>
                            </p:stCondLst>
                            <p:childTnLst>
                              <p:par>
                                <p:cTn id="12" presetID="23" presetClass="entr" presetSubtype="16" fill="hold" grpId="0" nodeType="afterEffect">
                                  <p:stCondLst>
                                    <p:cond delay="0"/>
                                  </p:stCondLst>
                                  <p:childTnLst>
                                    <p:set>
                                      <p:cBhvr>
                                        <p:cTn id="13" dur="1" fill="hold">
                                          <p:stCondLst>
                                            <p:cond delay="0"/>
                                          </p:stCondLst>
                                        </p:cTn>
                                        <p:tgtEl>
                                          <p:spTgt spid="17410"/>
                                        </p:tgtEl>
                                        <p:attrNameLst>
                                          <p:attrName>style.visibility</p:attrName>
                                        </p:attrNameLst>
                                      </p:cBhvr>
                                      <p:to>
                                        <p:strVal val="visible"/>
                                      </p:to>
                                    </p:set>
                                    <p:anim calcmode="lin" valueType="num">
                                      <p:cBhvr>
                                        <p:cTn id="14" dur="500" fill="hold"/>
                                        <p:tgtEl>
                                          <p:spTgt spid="17410"/>
                                        </p:tgtEl>
                                        <p:attrNameLst>
                                          <p:attrName>ppt_w</p:attrName>
                                        </p:attrNameLst>
                                      </p:cBhvr>
                                      <p:tavLst>
                                        <p:tav tm="0">
                                          <p:val>
                                            <p:fltVal val="0"/>
                                          </p:val>
                                        </p:tav>
                                        <p:tav tm="100000">
                                          <p:val>
                                            <p:strVal val="#ppt_w"/>
                                          </p:val>
                                        </p:tav>
                                      </p:tavLst>
                                    </p:anim>
                                    <p:anim calcmode="lin" valueType="num">
                                      <p:cBhvr>
                                        <p:cTn id="15" dur="500" fill="hold"/>
                                        <p:tgtEl>
                                          <p:spTgt spid="17410"/>
                                        </p:tgtEl>
                                        <p:attrNameLst>
                                          <p:attrName>ppt_h</p:attrName>
                                        </p:attrNameLst>
                                      </p:cBhvr>
                                      <p:tavLst>
                                        <p:tav tm="0">
                                          <p:val>
                                            <p:fltVal val="0"/>
                                          </p:val>
                                        </p:tav>
                                        <p:tav tm="100000">
                                          <p:val>
                                            <p:strVal val="#ppt_h"/>
                                          </p:val>
                                        </p:tav>
                                      </p:tavLst>
                                    </p:anim>
                                  </p:childTnLst>
                                </p:cTn>
                              </p:par>
                            </p:childTnLst>
                          </p:cTn>
                        </p:par>
                        <p:par>
                          <p:cTn id="16" fill="hold">
                            <p:stCondLst>
                              <p:cond delay="1000"/>
                            </p:stCondLst>
                            <p:childTnLst>
                              <p:par>
                                <p:cTn id="17" presetID="6" presetClass="entr" presetSubtype="32" fill="hold" grpId="0" nodeType="afterEffect">
                                  <p:stCondLst>
                                    <p:cond delay="0"/>
                                  </p:stCondLst>
                                  <p:childTnLst>
                                    <p:set>
                                      <p:cBhvr>
                                        <p:cTn id="18" dur="1" fill="hold">
                                          <p:stCondLst>
                                            <p:cond delay="0"/>
                                          </p:stCondLst>
                                        </p:cTn>
                                        <p:tgtEl>
                                          <p:spTgt spid="17412"/>
                                        </p:tgtEl>
                                        <p:attrNameLst>
                                          <p:attrName>style.visibility</p:attrName>
                                        </p:attrNameLst>
                                      </p:cBhvr>
                                      <p:to>
                                        <p:strVal val="visible"/>
                                      </p:to>
                                    </p:set>
                                    <p:animEffect transition="in" filter="circle(out)">
                                      <p:cBhvr>
                                        <p:cTn id="19" dur="2000"/>
                                        <p:tgtEl>
                                          <p:spTgt spid="17412"/>
                                        </p:tgtEl>
                                      </p:cBhvr>
                                    </p:animEffect>
                                  </p:childTnLst>
                                </p:cTn>
                              </p:par>
                            </p:childTnLst>
                          </p:cTn>
                        </p:par>
                        <p:par>
                          <p:cTn id="20" fill="hold">
                            <p:stCondLst>
                              <p:cond delay="3000"/>
                            </p:stCondLst>
                            <p:childTnLst>
                              <p:par>
                                <p:cTn id="21" presetID="23" presetClass="entr" presetSubtype="16" fill="hold" grpId="0" nodeType="afterEffect">
                                  <p:stCondLst>
                                    <p:cond delay="0"/>
                                  </p:stCondLst>
                                  <p:childTnLst>
                                    <p:set>
                                      <p:cBhvr>
                                        <p:cTn id="22" dur="1" fill="hold">
                                          <p:stCondLst>
                                            <p:cond delay="0"/>
                                          </p:stCondLst>
                                        </p:cTn>
                                        <p:tgtEl>
                                          <p:spTgt spid="17411"/>
                                        </p:tgtEl>
                                        <p:attrNameLst>
                                          <p:attrName>style.visibility</p:attrName>
                                        </p:attrNameLst>
                                      </p:cBhvr>
                                      <p:to>
                                        <p:strVal val="visible"/>
                                      </p:to>
                                    </p:set>
                                    <p:anim calcmode="lin" valueType="num">
                                      <p:cBhvr>
                                        <p:cTn id="23" dur="500" fill="hold"/>
                                        <p:tgtEl>
                                          <p:spTgt spid="17411"/>
                                        </p:tgtEl>
                                        <p:attrNameLst>
                                          <p:attrName>ppt_w</p:attrName>
                                        </p:attrNameLst>
                                      </p:cBhvr>
                                      <p:tavLst>
                                        <p:tav tm="0">
                                          <p:val>
                                            <p:fltVal val="0"/>
                                          </p:val>
                                        </p:tav>
                                        <p:tav tm="100000">
                                          <p:val>
                                            <p:strVal val="#ppt_w"/>
                                          </p:val>
                                        </p:tav>
                                      </p:tavLst>
                                    </p:anim>
                                    <p:anim calcmode="lin" valueType="num">
                                      <p:cBhvr>
                                        <p:cTn id="24" dur="500" fill="hold"/>
                                        <p:tgtEl>
                                          <p:spTgt spid="17411"/>
                                        </p:tgtEl>
                                        <p:attrNameLst>
                                          <p:attrName>ppt_h</p:attrName>
                                        </p:attrNameLst>
                                      </p:cBhvr>
                                      <p:tavLst>
                                        <p:tav tm="0">
                                          <p:val>
                                            <p:fltVal val="0"/>
                                          </p:val>
                                        </p:tav>
                                        <p:tav tm="100000">
                                          <p:val>
                                            <p:strVal val="#ppt_h"/>
                                          </p:val>
                                        </p:tav>
                                      </p:tavLst>
                                    </p:anim>
                                  </p:childTnLst>
                                </p:cTn>
                              </p:par>
                            </p:childTnLst>
                          </p:cTn>
                        </p:par>
                        <p:par>
                          <p:cTn id="25" fill="hold">
                            <p:stCondLst>
                              <p:cond delay="3500"/>
                            </p:stCondLst>
                            <p:childTnLst>
                              <p:par>
                                <p:cTn id="26" presetID="6" presetClass="entr" presetSubtype="16" fill="hold" grpId="0" nodeType="afterEffect">
                                  <p:stCondLst>
                                    <p:cond delay="0"/>
                                  </p:stCondLst>
                                  <p:childTnLst>
                                    <p:set>
                                      <p:cBhvr>
                                        <p:cTn id="27" dur="1" fill="hold">
                                          <p:stCondLst>
                                            <p:cond delay="0"/>
                                          </p:stCondLst>
                                        </p:cTn>
                                        <p:tgtEl>
                                          <p:spTgt spid="17414"/>
                                        </p:tgtEl>
                                        <p:attrNameLst>
                                          <p:attrName>style.visibility</p:attrName>
                                        </p:attrNameLst>
                                      </p:cBhvr>
                                      <p:to>
                                        <p:strVal val="visible"/>
                                      </p:to>
                                    </p:set>
                                    <p:animEffect transition="in" filter="circle(in)">
                                      <p:cBhvr>
                                        <p:cTn id="28" dur="2000"/>
                                        <p:tgtEl>
                                          <p:spTgt spid="17414"/>
                                        </p:tgtEl>
                                      </p:cBhvr>
                                    </p:animEffect>
                                  </p:childTnLst>
                                </p:cTn>
                              </p:par>
                            </p:childTnLst>
                          </p:cTn>
                        </p:par>
                      </p:childTnLst>
                    </p:cTn>
                  </p:par>
                  <p:par>
                    <p:cTn id="29" fill="hold">
                      <p:stCondLst>
                        <p:cond delay="indefinite"/>
                      </p:stCondLst>
                      <p:childTnLst>
                        <p:par>
                          <p:cTn id="30" fill="hold">
                            <p:stCondLst>
                              <p:cond delay="0"/>
                            </p:stCondLst>
                            <p:childTnLst>
                              <p:par>
                                <p:cTn id="31" presetID="17" presetClass="entr" presetSubtype="10" fill="hold" grpId="0" nodeType="clickEffect">
                                  <p:stCondLst>
                                    <p:cond delay="0"/>
                                  </p:stCondLst>
                                  <p:childTnLst>
                                    <p:set>
                                      <p:cBhvr>
                                        <p:cTn id="32" dur="1" fill="hold">
                                          <p:stCondLst>
                                            <p:cond delay="0"/>
                                          </p:stCondLst>
                                        </p:cTn>
                                        <p:tgtEl>
                                          <p:spTgt spid="17415"/>
                                        </p:tgtEl>
                                        <p:attrNameLst>
                                          <p:attrName>style.visibility</p:attrName>
                                        </p:attrNameLst>
                                      </p:cBhvr>
                                      <p:to>
                                        <p:strVal val="visible"/>
                                      </p:to>
                                    </p:set>
                                    <p:anim calcmode="lin" valueType="num">
                                      <p:cBhvr>
                                        <p:cTn id="33" dur="500" fill="hold"/>
                                        <p:tgtEl>
                                          <p:spTgt spid="17415"/>
                                        </p:tgtEl>
                                        <p:attrNameLst>
                                          <p:attrName>ppt_w</p:attrName>
                                        </p:attrNameLst>
                                      </p:cBhvr>
                                      <p:tavLst>
                                        <p:tav tm="0">
                                          <p:val>
                                            <p:fltVal val="0"/>
                                          </p:val>
                                        </p:tav>
                                        <p:tav tm="100000">
                                          <p:val>
                                            <p:strVal val="#ppt_w"/>
                                          </p:val>
                                        </p:tav>
                                      </p:tavLst>
                                    </p:anim>
                                    <p:anim calcmode="lin" valueType="num">
                                      <p:cBhvr>
                                        <p:cTn id="34" dur="500" fill="hold"/>
                                        <p:tgtEl>
                                          <p:spTgt spid="17415"/>
                                        </p:tgtEl>
                                        <p:attrNameLst>
                                          <p:attrName>ppt_h</p:attrName>
                                        </p:attrNameLst>
                                      </p:cBhvr>
                                      <p:tavLst>
                                        <p:tav tm="0">
                                          <p:val>
                                            <p:strVal val="#ppt_h"/>
                                          </p:val>
                                        </p:tav>
                                        <p:tav tm="100000">
                                          <p:val>
                                            <p:strVal val="#ppt_h"/>
                                          </p:val>
                                        </p:tav>
                                      </p:tavLst>
                                    </p:anim>
                                  </p:childTnLst>
                                </p:cTn>
                              </p:par>
                            </p:childTnLst>
                          </p:cTn>
                        </p:par>
                      </p:childTnLst>
                    </p:cTn>
                  </p:par>
                  <p:par>
                    <p:cTn id="35" fill="hold">
                      <p:stCondLst>
                        <p:cond delay="indefinite"/>
                      </p:stCondLst>
                      <p:childTnLst>
                        <p:par>
                          <p:cTn id="36" fill="hold">
                            <p:stCondLst>
                              <p:cond delay="0"/>
                            </p:stCondLst>
                            <p:childTnLst>
                              <p:par>
                                <p:cTn id="37" presetID="17" presetClass="entr" presetSubtype="10" fill="hold" grpId="0" nodeType="clickEffect">
                                  <p:stCondLst>
                                    <p:cond delay="0"/>
                                  </p:stCondLst>
                                  <p:childTnLst>
                                    <p:set>
                                      <p:cBhvr>
                                        <p:cTn id="38" dur="1" fill="hold">
                                          <p:stCondLst>
                                            <p:cond delay="0"/>
                                          </p:stCondLst>
                                        </p:cTn>
                                        <p:tgtEl>
                                          <p:spTgt spid="17416"/>
                                        </p:tgtEl>
                                        <p:attrNameLst>
                                          <p:attrName>style.visibility</p:attrName>
                                        </p:attrNameLst>
                                      </p:cBhvr>
                                      <p:to>
                                        <p:strVal val="visible"/>
                                      </p:to>
                                    </p:set>
                                    <p:anim calcmode="lin" valueType="num">
                                      <p:cBhvr>
                                        <p:cTn id="39" dur="500" fill="hold"/>
                                        <p:tgtEl>
                                          <p:spTgt spid="17416"/>
                                        </p:tgtEl>
                                        <p:attrNameLst>
                                          <p:attrName>ppt_w</p:attrName>
                                        </p:attrNameLst>
                                      </p:cBhvr>
                                      <p:tavLst>
                                        <p:tav tm="0">
                                          <p:val>
                                            <p:fltVal val="0"/>
                                          </p:val>
                                        </p:tav>
                                        <p:tav tm="100000">
                                          <p:val>
                                            <p:strVal val="#ppt_w"/>
                                          </p:val>
                                        </p:tav>
                                      </p:tavLst>
                                    </p:anim>
                                    <p:anim calcmode="lin" valueType="num">
                                      <p:cBhvr>
                                        <p:cTn id="40" dur="500" fill="hold"/>
                                        <p:tgtEl>
                                          <p:spTgt spid="17416"/>
                                        </p:tgtEl>
                                        <p:attrNameLst>
                                          <p:attrName>ppt_h</p:attrName>
                                        </p:attrNameLst>
                                      </p:cBhvr>
                                      <p:tavLst>
                                        <p:tav tm="0">
                                          <p:val>
                                            <p:strVal val="#ppt_h"/>
                                          </p:val>
                                        </p:tav>
                                        <p:tav tm="100000">
                                          <p:val>
                                            <p:strVal val="#ppt_h"/>
                                          </p:val>
                                        </p:tav>
                                      </p:tavLst>
                                    </p:anim>
                                  </p:childTnLst>
                                </p:cTn>
                              </p:par>
                            </p:childTnLst>
                          </p:cTn>
                        </p:par>
                        <p:par>
                          <p:cTn id="41" fill="hold">
                            <p:stCondLst>
                              <p:cond delay="500"/>
                            </p:stCondLst>
                            <p:childTnLst>
                              <p:par>
                                <p:cTn id="42" presetID="27" presetClass="entr" presetSubtype="0" fill="hold" grpId="0" nodeType="afterEffect">
                                  <p:stCondLst>
                                    <p:cond delay="0"/>
                                  </p:stCondLst>
                                  <p:iterate type="lt">
                                    <p:tmPct val="50000"/>
                                  </p:iterate>
                                  <p:childTnLst>
                                    <p:set>
                                      <p:cBhvr>
                                        <p:cTn id="43" dur="1" fill="hold">
                                          <p:stCondLst>
                                            <p:cond delay="0"/>
                                          </p:stCondLst>
                                        </p:cTn>
                                        <p:tgtEl>
                                          <p:spTgt spid="17417"/>
                                        </p:tgtEl>
                                        <p:attrNameLst>
                                          <p:attrName>style.visibility</p:attrName>
                                        </p:attrNameLst>
                                      </p:cBhvr>
                                      <p:to>
                                        <p:strVal val="visible"/>
                                      </p:to>
                                    </p:set>
                                    <p:anim calcmode="discrete" valueType="clr">
                                      <p:cBhvr override="childStyle">
                                        <p:cTn id="44" dur="80"/>
                                        <p:tgtEl>
                                          <p:spTgt spid="17417"/>
                                        </p:tgtEl>
                                        <p:attrNameLst>
                                          <p:attrName>style.color</p:attrName>
                                        </p:attrNameLst>
                                      </p:cBhvr>
                                      <p:tavLst>
                                        <p:tav tm="0">
                                          <p:val>
                                            <p:clrVal>
                                              <a:schemeClr val="accent2"/>
                                            </p:clrVal>
                                          </p:val>
                                        </p:tav>
                                        <p:tav tm="50000">
                                          <p:val>
                                            <p:clrVal>
                                              <a:schemeClr val="hlink"/>
                                            </p:clrVal>
                                          </p:val>
                                        </p:tav>
                                      </p:tavLst>
                                    </p:anim>
                                    <p:anim calcmode="discrete" valueType="clr">
                                      <p:cBhvr>
                                        <p:cTn id="45" dur="80"/>
                                        <p:tgtEl>
                                          <p:spTgt spid="17417"/>
                                        </p:tgtEl>
                                        <p:attrNameLst>
                                          <p:attrName>fillcolor</p:attrName>
                                        </p:attrNameLst>
                                      </p:cBhvr>
                                      <p:tavLst>
                                        <p:tav tm="0">
                                          <p:val>
                                            <p:clrVal>
                                              <a:schemeClr val="accent2"/>
                                            </p:clrVal>
                                          </p:val>
                                        </p:tav>
                                        <p:tav tm="50000">
                                          <p:val>
                                            <p:clrVal>
                                              <a:schemeClr val="hlink"/>
                                            </p:clrVal>
                                          </p:val>
                                        </p:tav>
                                      </p:tavLst>
                                    </p:anim>
                                    <p:set>
                                      <p:cBhvr>
                                        <p:cTn id="46" dur="80"/>
                                        <p:tgtEl>
                                          <p:spTgt spid="17417"/>
                                        </p:tgtEl>
                                        <p:attrNameLst>
                                          <p:attrName>fill.type</p:attrName>
                                        </p:attrNameLst>
                                      </p:cBhvr>
                                      <p:to>
                                        <p:strVal val="solid"/>
                                      </p:to>
                                    </p:set>
                                  </p:childTnLst>
                                </p:cTn>
                              </p:par>
                            </p:childTnLst>
                          </p:cTn>
                        </p:par>
                      </p:childTnLst>
                    </p:cTn>
                  </p:par>
                  <p:par>
                    <p:cTn id="47" fill="hold">
                      <p:stCondLst>
                        <p:cond delay="indefinite"/>
                      </p:stCondLst>
                      <p:childTnLst>
                        <p:par>
                          <p:cTn id="48" fill="hold">
                            <p:stCondLst>
                              <p:cond delay="0"/>
                            </p:stCondLst>
                            <p:childTnLst>
                              <p:par>
                                <p:cTn id="49" presetID="30" presetClass="entr" presetSubtype="0" fill="hold" grpId="0" nodeType="clickEffect">
                                  <p:stCondLst>
                                    <p:cond delay="0"/>
                                  </p:stCondLst>
                                  <p:childTnLst>
                                    <p:set>
                                      <p:cBhvr>
                                        <p:cTn id="50" dur="1" fill="hold">
                                          <p:stCondLst>
                                            <p:cond delay="0"/>
                                          </p:stCondLst>
                                        </p:cTn>
                                        <p:tgtEl>
                                          <p:spTgt spid="17418"/>
                                        </p:tgtEl>
                                        <p:attrNameLst>
                                          <p:attrName>style.visibility</p:attrName>
                                        </p:attrNameLst>
                                      </p:cBhvr>
                                      <p:to>
                                        <p:strVal val="visible"/>
                                      </p:to>
                                    </p:set>
                                    <p:animEffect transition="in" filter="fade">
                                      <p:cBhvr>
                                        <p:cTn id="51" dur="800" decel="100000"/>
                                        <p:tgtEl>
                                          <p:spTgt spid="17418"/>
                                        </p:tgtEl>
                                      </p:cBhvr>
                                    </p:animEffect>
                                    <p:anim calcmode="lin" valueType="num">
                                      <p:cBhvr>
                                        <p:cTn id="52" dur="800" decel="100000" fill="hold"/>
                                        <p:tgtEl>
                                          <p:spTgt spid="17418"/>
                                        </p:tgtEl>
                                        <p:attrNameLst>
                                          <p:attrName>style.rotation</p:attrName>
                                        </p:attrNameLst>
                                      </p:cBhvr>
                                      <p:tavLst>
                                        <p:tav tm="0">
                                          <p:val>
                                            <p:fltVal val="-90"/>
                                          </p:val>
                                        </p:tav>
                                        <p:tav tm="100000">
                                          <p:val>
                                            <p:fltVal val="0"/>
                                          </p:val>
                                        </p:tav>
                                      </p:tavLst>
                                    </p:anim>
                                    <p:anim calcmode="lin" valueType="num">
                                      <p:cBhvr>
                                        <p:cTn id="53" dur="800" decel="100000" fill="hold"/>
                                        <p:tgtEl>
                                          <p:spTgt spid="17418"/>
                                        </p:tgtEl>
                                        <p:attrNameLst>
                                          <p:attrName>ppt_x</p:attrName>
                                        </p:attrNameLst>
                                      </p:cBhvr>
                                      <p:tavLst>
                                        <p:tav tm="0">
                                          <p:val>
                                            <p:strVal val="#ppt_x+0.4"/>
                                          </p:val>
                                        </p:tav>
                                        <p:tav tm="100000">
                                          <p:val>
                                            <p:strVal val="#ppt_x-0.05"/>
                                          </p:val>
                                        </p:tav>
                                      </p:tavLst>
                                    </p:anim>
                                    <p:anim calcmode="lin" valueType="num">
                                      <p:cBhvr>
                                        <p:cTn id="54" dur="800" decel="100000" fill="hold"/>
                                        <p:tgtEl>
                                          <p:spTgt spid="17418"/>
                                        </p:tgtEl>
                                        <p:attrNameLst>
                                          <p:attrName>ppt_y</p:attrName>
                                        </p:attrNameLst>
                                      </p:cBhvr>
                                      <p:tavLst>
                                        <p:tav tm="0">
                                          <p:val>
                                            <p:strVal val="#ppt_y-0.4"/>
                                          </p:val>
                                        </p:tav>
                                        <p:tav tm="100000">
                                          <p:val>
                                            <p:strVal val="#ppt_y+0.1"/>
                                          </p:val>
                                        </p:tav>
                                      </p:tavLst>
                                    </p:anim>
                                    <p:anim calcmode="lin" valueType="num">
                                      <p:cBhvr>
                                        <p:cTn id="55" dur="200" accel="100000" fill="hold">
                                          <p:stCondLst>
                                            <p:cond delay="800"/>
                                          </p:stCondLst>
                                        </p:cTn>
                                        <p:tgtEl>
                                          <p:spTgt spid="17418"/>
                                        </p:tgtEl>
                                        <p:attrNameLst>
                                          <p:attrName>ppt_x</p:attrName>
                                        </p:attrNameLst>
                                      </p:cBhvr>
                                      <p:tavLst>
                                        <p:tav tm="0">
                                          <p:val>
                                            <p:strVal val="#ppt_x-0.05"/>
                                          </p:val>
                                        </p:tav>
                                        <p:tav tm="100000">
                                          <p:val>
                                            <p:strVal val="#ppt_x"/>
                                          </p:val>
                                        </p:tav>
                                      </p:tavLst>
                                    </p:anim>
                                    <p:anim calcmode="lin" valueType="num">
                                      <p:cBhvr>
                                        <p:cTn id="56" dur="200" accel="100000" fill="hold">
                                          <p:stCondLst>
                                            <p:cond delay="800"/>
                                          </p:stCondLst>
                                        </p:cTn>
                                        <p:tgtEl>
                                          <p:spTgt spid="17418"/>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875" grpId="0" bldLvl="0" animBg="1"/>
      <p:bldP spid="17410" grpId="0" bldLvl="0" animBg="1"/>
      <p:bldP spid="17411" grpId="0" bldLvl="0" animBg="1"/>
      <p:bldP spid="17412" grpId="0"/>
      <p:bldP spid="17414" grpId="0"/>
      <p:bldP spid="17415" grpId="0" animBg="1"/>
      <p:bldP spid="17416" grpId="0" animBg="1"/>
      <p:bldP spid="17417" grpId="0"/>
      <p:bldP spid="1741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descr="t018d16e110143ea110.jpg"/>
          <p:cNvPicPr>
            <a:picLocks noChangeAspect="1"/>
          </p:cNvPicPr>
          <p:nvPr/>
        </p:nvPicPr>
        <p:blipFill>
          <a:blip r:embed="rId2">
            <a:clrChange>
              <a:clrFrom>
                <a:srgbClr val="F2F2F2"/>
              </a:clrFrom>
              <a:clrTo>
                <a:srgbClr val="F2F2F2">
                  <a:alpha val="0"/>
                </a:srgbClr>
              </a:clrTo>
            </a:clrChange>
          </a:blip>
          <a:srcRect t="54831" b="25094"/>
          <a:stretch>
            <a:fillRect/>
          </a:stretch>
        </p:blipFill>
        <p:spPr>
          <a:xfrm>
            <a:off x="-25441" y="7100912"/>
            <a:ext cx="11522075" cy="142876"/>
          </a:xfrm>
          <a:prstGeom prst="rect">
            <a:avLst/>
          </a:prstGeom>
        </p:spPr>
      </p:pic>
      <p:sp>
        <p:nvSpPr>
          <p:cNvPr id="12" name="矩形 11"/>
          <p:cNvSpPr/>
          <p:nvPr/>
        </p:nvSpPr>
        <p:spPr bwMode="auto">
          <a:xfrm flipV="1">
            <a:off x="0" y="7198068"/>
            <a:ext cx="11522075" cy="45719"/>
          </a:xfrm>
          <a:prstGeom prst="rect">
            <a:avLst/>
          </a:prstGeom>
          <a:solidFill>
            <a:srgbClr val="663300"/>
          </a:solidFill>
          <a:ln w="9525" cap="flat" cmpd="sng" algn="ctr">
            <a:solidFill>
              <a:schemeClr val="tx1"/>
            </a:solidFill>
            <a:prstDash val="solid"/>
            <a:round/>
            <a:headEnd type="none" w="med" len="med"/>
            <a:tailEnd type="none" w="med" len="med"/>
          </a:ln>
          <a:effectLst>
            <a:glow rad="139700">
              <a:schemeClr val="accent2">
                <a:lumMod val="60000"/>
                <a:lumOff val="40000"/>
                <a:alpha val="40000"/>
              </a:schemeClr>
            </a:glow>
          </a:effectLst>
        </p:spPr>
        <p:txBody>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defRPr/>
            </a:pPr>
            <a:endParaRPr lang="zh-CN" altLang="en-US" dirty="0">
              <a:ln>
                <a:solidFill>
                  <a:srgbClr val="660033"/>
                </a:solidFill>
              </a:ln>
            </a:endParaRPr>
          </a:p>
        </p:txBody>
      </p:sp>
      <p:pic>
        <p:nvPicPr>
          <p:cNvPr id="13" name="图片 12" descr="t018d16e110143ea110.jpg"/>
          <p:cNvPicPr>
            <a:picLocks noChangeAspect="1"/>
          </p:cNvPicPr>
          <p:nvPr/>
        </p:nvPicPr>
        <p:blipFill>
          <a:blip r:embed="rId2">
            <a:clrChange>
              <a:clrFrom>
                <a:srgbClr val="F2F2F2"/>
              </a:clrFrom>
              <a:clrTo>
                <a:srgbClr val="F2F2F2">
                  <a:alpha val="0"/>
                </a:srgbClr>
              </a:clrTo>
            </a:clrChange>
          </a:blip>
          <a:srcRect t="54831" b="25094"/>
          <a:stretch>
            <a:fillRect/>
          </a:stretch>
        </p:blipFill>
        <p:spPr>
          <a:xfrm rot="10800000">
            <a:off x="-3" y="712451"/>
            <a:ext cx="11522075" cy="142876"/>
          </a:xfrm>
          <a:prstGeom prst="rect">
            <a:avLst/>
          </a:prstGeom>
        </p:spPr>
      </p:pic>
      <p:pic>
        <p:nvPicPr>
          <p:cNvPr id="14" name="图片 13" descr="624f9a79jw1eelyzwvu5xj20b408t75j.jpg"/>
          <p:cNvPicPr>
            <a:picLocks noChangeAspect="1"/>
          </p:cNvPicPr>
          <p:nvPr/>
        </p:nvPicPr>
        <p:blipFill>
          <a:blip r:embed="rId3">
            <a:clrChange>
              <a:clrFrom>
                <a:srgbClr val="FFFFFF"/>
              </a:clrFrom>
              <a:clrTo>
                <a:srgbClr val="FFFFFF">
                  <a:alpha val="0"/>
                </a:srgbClr>
              </a:clrTo>
            </a:clrChange>
          </a:blip>
          <a:stretch>
            <a:fillRect/>
          </a:stretch>
        </p:blipFill>
        <p:spPr>
          <a:xfrm>
            <a:off x="9547251" y="0"/>
            <a:ext cx="1714512" cy="814368"/>
          </a:xfrm>
          <a:prstGeom prst="rect">
            <a:avLst/>
          </a:prstGeom>
        </p:spPr>
      </p:pic>
      <p:pic>
        <p:nvPicPr>
          <p:cNvPr id="15" name="图片 14" descr="t018d16e110143ea110.jpg"/>
          <p:cNvPicPr>
            <a:picLocks noChangeAspect="1"/>
          </p:cNvPicPr>
          <p:nvPr/>
        </p:nvPicPr>
        <p:blipFill>
          <a:blip r:embed="rId2">
            <a:clrChange>
              <a:clrFrom>
                <a:srgbClr val="F2F2F2"/>
              </a:clrFrom>
              <a:clrTo>
                <a:srgbClr val="F2F2F2">
                  <a:alpha val="0"/>
                </a:srgbClr>
              </a:clrTo>
            </a:clrChange>
          </a:blip>
          <a:srcRect t="54831" b="25094"/>
          <a:stretch>
            <a:fillRect/>
          </a:stretch>
        </p:blipFill>
        <p:spPr>
          <a:xfrm rot="10800000">
            <a:off x="-3" y="712451"/>
            <a:ext cx="11522075" cy="142876"/>
          </a:xfrm>
          <a:prstGeom prst="rect">
            <a:avLst/>
          </a:prstGeom>
        </p:spPr>
      </p:pic>
      <p:sp>
        <p:nvSpPr>
          <p:cNvPr id="16" name="矩形 15"/>
          <p:cNvSpPr/>
          <p:nvPr/>
        </p:nvSpPr>
        <p:spPr>
          <a:xfrm>
            <a:off x="0" y="0"/>
            <a:ext cx="10776937" cy="704850"/>
          </a:xfrm>
          <a:prstGeom prst="rect">
            <a:avLst/>
          </a:prstGeom>
          <a:blipFill>
            <a:blip r:embed="rId4"/>
            <a:stretch>
              <a:fillRect/>
            </a:stretch>
          </a:blipFill>
          <a:ln>
            <a:noFill/>
          </a:ln>
          <a:effectLst>
            <a:outerShdw blurRad="50800" dist="38100" dir="2700000" algn="tl"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1800" dirty="0" smtClean="0">
                <a:solidFill>
                  <a:schemeClr val="tx1"/>
                </a:solidFill>
                <a:effectLst/>
              </a:rPr>
              <a:t> </a:t>
            </a:r>
            <a:endParaRPr lang="zh-CN" altLang="en-US" sz="1800" dirty="0">
              <a:solidFill>
                <a:schemeClr val="tx1"/>
              </a:solidFill>
              <a:effectLst/>
            </a:endParaRPr>
          </a:p>
        </p:txBody>
      </p:sp>
      <p:grpSp>
        <p:nvGrpSpPr>
          <p:cNvPr id="2" name="组合 23"/>
          <p:cNvGrpSpPr/>
          <p:nvPr/>
        </p:nvGrpSpPr>
        <p:grpSpPr>
          <a:xfrm flipH="1">
            <a:off x="8261367" y="-12408"/>
            <a:ext cx="2750820" cy="740098"/>
            <a:chOff x="0" y="-2"/>
            <a:chExt cx="1377891" cy="634701"/>
          </a:xfrm>
          <a:solidFill>
            <a:schemeClr val="bg2">
              <a:lumMod val="90000"/>
            </a:schemeClr>
          </a:solidFill>
        </p:grpSpPr>
        <p:sp>
          <p:nvSpPr>
            <p:cNvPr id="18" name="直角三角形 17"/>
            <p:cNvSpPr/>
            <p:nvPr/>
          </p:nvSpPr>
          <p:spPr>
            <a:xfrm flipV="1">
              <a:off x="708342" y="-2"/>
              <a:ext cx="669549" cy="634699"/>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ea typeface="微软雅黑" pitchFamily="34" charset="-122"/>
              </a:endParaRPr>
            </a:p>
          </p:txBody>
        </p:sp>
        <p:sp>
          <p:nvSpPr>
            <p:cNvPr id="19" name="矩形 18"/>
            <p:cNvSpPr/>
            <p:nvPr/>
          </p:nvSpPr>
          <p:spPr>
            <a:xfrm>
              <a:off x="0" y="0"/>
              <a:ext cx="708343" cy="6346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ea typeface="微软雅黑" pitchFamily="34" charset="-122"/>
              </a:endParaRPr>
            </a:p>
          </p:txBody>
        </p:sp>
      </p:grpSp>
      <p:cxnSp>
        <p:nvCxnSpPr>
          <p:cNvPr id="20" name="直接连接符 19"/>
          <p:cNvCxnSpPr/>
          <p:nvPr/>
        </p:nvCxnSpPr>
        <p:spPr>
          <a:xfrm>
            <a:off x="953750" y="259816"/>
            <a:ext cx="0" cy="261937"/>
          </a:xfrm>
          <a:prstGeom prst="line">
            <a:avLst/>
          </a:prstGeom>
          <a:ln w="28575" cmpd="sng">
            <a:solidFill>
              <a:schemeClr val="bg1"/>
            </a:solidFill>
            <a:prstDash val="lgDash"/>
          </a:ln>
        </p:spPr>
        <p:style>
          <a:lnRef idx="1">
            <a:schemeClr val="accent1"/>
          </a:lnRef>
          <a:fillRef idx="0">
            <a:schemeClr val="accent1"/>
          </a:fillRef>
          <a:effectRef idx="0">
            <a:schemeClr val="accent1"/>
          </a:effectRef>
          <a:fontRef idx="minor">
            <a:schemeClr val="tx1"/>
          </a:fontRef>
        </p:style>
      </p:cxnSp>
      <p:sp>
        <p:nvSpPr>
          <p:cNvPr id="21" name="文本框 5"/>
          <p:cNvSpPr txBox="1"/>
          <p:nvPr/>
        </p:nvSpPr>
        <p:spPr>
          <a:xfrm>
            <a:off x="960120" y="147320"/>
            <a:ext cx="3064510" cy="461665"/>
          </a:xfrm>
          <a:prstGeom prst="rect">
            <a:avLst/>
          </a:prstGeom>
          <a:noFill/>
        </p:spPr>
        <p:txBody>
          <a:bodyPr wrap="square" rtlCol="0">
            <a:spAutoFit/>
          </a:bodyPr>
          <a:lstStyle/>
          <a:p>
            <a:r>
              <a:rPr lang="zh-CN" altLang="en-US" sz="2400" b="1" dirty="0" smtClean="0">
                <a:solidFill>
                  <a:schemeClr val="bg1"/>
                </a:solidFill>
                <a:latin typeface="微软雅黑" charset="0"/>
                <a:ea typeface="微软雅黑" charset="0"/>
              </a:rPr>
              <a:t>人教版八年级上册</a:t>
            </a:r>
            <a:endParaRPr lang="zh-CN" altLang="en-US" sz="2400" b="1" dirty="0" smtClean="0">
              <a:solidFill>
                <a:schemeClr val="bg1"/>
              </a:solidFill>
              <a:effectLst/>
              <a:latin typeface="微软雅黑" charset="0"/>
              <a:ea typeface="微软雅黑" charset="0"/>
            </a:endParaRPr>
          </a:p>
        </p:txBody>
      </p:sp>
      <p:grpSp>
        <p:nvGrpSpPr>
          <p:cNvPr id="3" name="组合 70"/>
          <p:cNvGrpSpPr/>
          <p:nvPr/>
        </p:nvGrpSpPr>
        <p:grpSpPr>
          <a:xfrm flipH="1">
            <a:off x="8776673" y="-12408"/>
            <a:ext cx="2750820" cy="740098"/>
            <a:chOff x="0" y="-2"/>
            <a:chExt cx="1377891" cy="634701"/>
          </a:xfrm>
          <a:solidFill>
            <a:schemeClr val="bg2">
              <a:lumMod val="90000"/>
            </a:schemeClr>
          </a:solidFill>
        </p:grpSpPr>
        <p:sp>
          <p:nvSpPr>
            <p:cNvPr id="23" name="直角三角形 22"/>
            <p:cNvSpPr/>
            <p:nvPr/>
          </p:nvSpPr>
          <p:spPr>
            <a:xfrm flipV="1">
              <a:off x="708342" y="-2"/>
              <a:ext cx="669549" cy="634699"/>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ea typeface="微软雅黑" pitchFamily="34" charset="-122"/>
              </a:endParaRPr>
            </a:p>
          </p:txBody>
        </p:sp>
        <p:sp>
          <p:nvSpPr>
            <p:cNvPr id="24" name="矩形 23"/>
            <p:cNvSpPr/>
            <p:nvPr/>
          </p:nvSpPr>
          <p:spPr>
            <a:xfrm>
              <a:off x="0" y="0"/>
              <a:ext cx="708343" cy="6346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ea typeface="微软雅黑" pitchFamily="34" charset="-122"/>
              </a:endParaRPr>
            </a:p>
          </p:txBody>
        </p:sp>
      </p:grpSp>
      <p:pic>
        <p:nvPicPr>
          <p:cNvPr id="25" name="图片 24" descr="网站标志"/>
          <p:cNvPicPr>
            <a:picLocks noChangeAspect="1"/>
          </p:cNvPicPr>
          <p:nvPr/>
        </p:nvPicPr>
        <p:blipFill>
          <a:blip r:embed="rId5"/>
          <a:stretch>
            <a:fillRect/>
          </a:stretch>
        </p:blipFill>
        <p:spPr>
          <a:xfrm>
            <a:off x="161925" y="50165"/>
            <a:ext cx="603250" cy="601980"/>
          </a:xfrm>
          <a:prstGeom prst="rect">
            <a:avLst/>
          </a:prstGeom>
        </p:spPr>
      </p:pic>
      <p:pic>
        <p:nvPicPr>
          <p:cNvPr id="27" name="图片 26" descr="624f9a79jw1eelyzwvu5xj20b408t75j.jpg"/>
          <p:cNvPicPr>
            <a:picLocks noChangeAspect="1"/>
          </p:cNvPicPr>
          <p:nvPr/>
        </p:nvPicPr>
        <p:blipFill>
          <a:blip r:embed="rId3">
            <a:clrChange>
              <a:clrFrom>
                <a:srgbClr val="FFFFFF"/>
              </a:clrFrom>
              <a:clrTo>
                <a:srgbClr val="FFFFFF">
                  <a:alpha val="0"/>
                </a:srgbClr>
              </a:clrTo>
            </a:clrChange>
          </a:blip>
          <a:stretch>
            <a:fillRect/>
          </a:stretch>
        </p:blipFill>
        <p:spPr>
          <a:xfrm>
            <a:off x="9547251" y="0"/>
            <a:ext cx="1714512" cy="814368"/>
          </a:xfrm>
          <a:prstGeom prst="rect">
            <a:avLst/>
          </a:prstGeom>
        </p:spPr>
      </p:pic>
      <p:sp>
        <p:nvSpPr>
          <p:cNvPr id="28" name="文本框 13"/>
          <p:cNvSpPr txBox="1"/>
          <p:nvPr/>
        </p:nvSpPr>
        <p:spPr>
          <a:xfrm>
            <a:off x="9761565" y="171426"/>
            <a:ext cx="1285884" cy="415498"/>
          </a:xfrm>
          <a:prstGeom prst="rect">
            <a:avLst/>
          </a:prstGeom>
          <a:noFill/>
        </p:spPr>
        <p:txBody>
          <a:bodyPr wrap="square" rtlCol="0">
            <a:spAutoFit/>
            <a:scene3d>
              <a:camera prst="orthographicFront"/>
              <a:lightRig rig="threePt" dir="t"/>
            </a:scene3d>
          </a:bodyPr>
          <a:lstStyle/>
          <a:p>
            <a:pPr algn="ctr"/>
            <a:r>
              <a:rPr lang="zh-CN" altLang="en-US" b="1" dirty="0" smtClean="0">
                <a:solidFill>
                  <a:schemeClr val="bg1"/>
                </a:solidFill>
                <a:effectLst>
                  <a:outerShdw blurRad="38100" dist="38100" dir="2700000" algn="tl">
                    <a:srgbClr val="000000">
                      <a:alpha val="43137"/>
                    </a:srgbClr>
                  </a:outerShdw>
                </a:effectLst>
                <a:latin typeface="微软雅黑" charset="0"/>
                <a:ea typeface="微软雅黑" charset="0"/>
              </a:rPr>
              <a:t>第四单元</a:t>
            </a:r>
            <a:endParaRPr lang="en-US" altLang="zh-CN" b="1" dirty="0" smtClean="0">
              <a:solidFill>
                <a:schemeClr val="bg1"/>
              </a:solidFill>
              <a:effectLst>
                <a:outerShdw blurRad="38100" dist="38100" dir="2700000" algn="tl">
                  <a:srgbClr val="000000">
                    <a:alpha val="43137"/>
                  </a:srgbClr>
                </a:outerShdw>
              </a:effectLst>
              <a:latin typeface="微软雅黑" charset="0"/>
              <a:ea typeface="微软雅黑" charset="0"/>
            </a:endParaRPr>
          </a:p>
        </p:txBody>
      </p:sp>
      <p:pic>
        <p:nvPicPr>
          <p:cNvPr id="46" name="Picture 3" descr="C:\Users\Thinkpad\Desktop\PNG\1_0001_渐变映射-2-副本-4.png"/>
          <p:cNvPicPr>
            <a:picLocks noChangeAspect="1" noChangeArrowheads="1"/>
          </p:cNvPicPr>
          <p:nvPr/>
        </p:nvPicPr>
        <p:blipFill>
          <a:blip r:embed="rId6" cstate="email"/>
          <a:srcRect/>
          <a:stretch>
            <a:fillRect/>
          </a:stretch>
        </p:blipFill>
        <p:spPr bwMode="auto">
          <a:xfrm>
            <a:off x="0" y="814368"/>
            <a:ext cx="1617633" cy="785818"/>
          </a:xfrm>
          <a:prstGeom prst="rect">
            <a:avLst/>
          </a:prstGeom>
          <a:noFill/>
          <a:extLst>
            <a:ext uri="{909E8E84-426E-40DD-AFC4-6F175D3DCCD1}">
              <a14:hiddenFill xmlns="" xmlns:a14="http://schemas.microsoft.com/office/drawing/2010/main">
                <a:solidFill>
                  <a:srgbClr val="FFFFFF"/>
                </a:solidFill>
              </a14:hiddenFill>
            </a:ext>
          </a:extLst>
        </p:spPr>
      </p:pic>
      <p:sp>
        <p:nvSpPr>
          <p:cNvPr id="53" name="TextBox 52"/>
          <p:cNvSpPr txBox="1"/>
          <p:nvPr/>
        </p:nvSpPr>
        <p:spPr>
          <a:xfrm>
            <a:off x="183602" y="885806"/>
            <a:ext cx="1005403" cy="584775"/>
          </a:xfrm>
          <a:prstGeom prst="rect">
            <a:avLst/>
          </a:prstGeom>
          <a:noFill/>
        </p:spPr>
        <p:txBody>
          <a:bodyPr wrap="none" rtlCol="0">
            <a:spAutoFit/>
          </a:bodyPr>
          <a:lstStyle/>
          <a:p>
            <a:r>
              <a:rPr lang="zh-CN" altLang="en-US" sz="3200" b="1" dirty="0" smtClean="0">
                <a:solidFill>
                  <a:schemeClr val="bg1"/>
                </a:solidFill>
                <a:latin typeface="华文新魏" pitchFamily="2" charset="-122"/>
                <a:ea typeface="华文新魏" pitchFamily="2" charset="-122"/>
              </a:rPr>
              <a:t>内容</a:t>
            </a:r>
            <a:endParaRPr lang="zh-CN" altLang="en-US" sz="3200" b="1" dirty="0">
              <a:solidFill>
                <a:schemeClr val="bg1"/>
              </a:solidFill>
              <a:latin typeface="华文新魏" pitchFamily="2" charset="-122"/>
              <a:ea typeface="华文新魏" pitchFamily="2" charset="-122"/>
            </a:endParaRPr>
          </a:p>
        </p:txBody>
      </p:sp>
      <p:sp>
        <p:nvSpPr>
          <p:cNvPr id="13314" name="Rectangle 2"/>
          <p:cNvSpPr>
            <a:spLocks noChangeArrowheads="1"/>
          </p:cNvSpPr>
          <p:nvPr/>
        </p:nvSpPr>
        <p:spPr bwMode="auto">
          <a:xfrm>
            <a:off x="0" y="0"/>
            <a:ext cx="11522075"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32" name="文本框 6"/>
          <p:cNvSpPr txBox="1"/>
          <p:nvPr/>
        </p:nvSpPr>
        <p:spPr>
          <a:xfrm>
            <a:off x="4332277" y="138389"/>
            <a:ext cx="4572032" cy="461665"/>
          </a:xfrm>
          <a:prstGeom prst="rect">
            <a:avLst/>
          </a:prstGeom>
          <a:noFill/>
        </p:spPr>
        <p:txBody>
          <a:bodyPr wrap="square" rtlCol="0">
            <a:spAutoFit/>
          </a:bodyPr>
          <a:lstStyle/>
          <a:p>
            <a:r>
              <a:rPr lang="zh-CN" altLang="en-US" sz="2400" b="1" dirty="0" smtClean="0">
                <a:solidFill>
                  <a:schemeClr val="bg1"/>
                </a:solidFill>
                <a:effectLst>
                  <a:outerShdw blurRad="38100" dist="38100" dir="2700000" algn="tl">
                    <a:srgbClr val="000000">
                      <a:alpha val="43137"/>
                    </a:srgbClr>
                  </a:outerShdw>
                </a:effectLst>
                <a:latin typeface="黑体" pitchFamily="49" charset="-122"/>
                <a:ea typeface="黑体" pitchFamily="49" charset="-122"/>
              </a:rPr>
              <a:t>第</a:t>
            </a:r>
            <a:r>
              <a:rPr lang="en-US" altLang="zh-CN" sz="2400" b="1" dirty="0" smtClean="0">
                <a:solidFill>
                  <a:schemeClr val="bg1"/>
                </a:solidFill>
                <a:effectLst>
                  <a:outerShdw blurRad="38100" dist="38100" dir="2700000" algn="tl">
                    <a:srgbClr val="000000">
                      <a:alpha val="43137"/>
                    </a:srgbClr>
                  </a:outerShdw>
                </a:effectLst>
                <a:latin typeface="黑体" pitchFamily="49" charset="-122"/>
                <a:ea typeface="黑体" pitchFamily="49" charset="-122"/>
              </a:rPr>
              <a:t>12</a:t>
            </a:r>
            <a:r>
              <a:rPr lang="zh-CN" altLang="en-US" sz="2400" b="1" dirty="0" smtClean="0">
                <a:solidFill>
                  <a:schemeClr val="bg1"/>
                </a:solidFill>
                <a:effectLst>
                  <a:outerShdw blurRad="38100" dist="38100" dir="2700000" algn="tl">
                    <a:srgbClr val="000000">
                      <a:alpha val="43137"/>
                    </a:srgbClr>
                  </a:outerShdw>
                </a:effectLst>
                <a:latin typeface="黑体" pitchFamily="49" charset="-122"/>
                <a:ea typeface="黑体" pitchFamily="49" charset="-122"/>
              </a:rPr>
              <a:t>课  新文化运动</a:t>
            </a:r>
            <a:endParaRPr lang="zh-CN" altLang="en-US" sz="2400" b="1" dirty="0">
              <a:solidFill>
                <a:schemeClr val="bg1"/>
              </a:solidFill>
              <a:effectLst>
                <a:outerShdw blurRad="38100" dist="38100" dir="2700000" algn="tl">
                  <a:srgbClr val="000000">
                    <a:alpha val="43137"/>
                  </a:srgbClr>
                </a:outerShdw>
              </a:effectLst>
              <a:latin typeface="黑体" pitchFamily="49" charset="-122"/>
              <a:ea typeface="黑体" pitchFamily="49" charset="-122"/>
            </a:endParaRPr>
          </a:p>
        </p:txBody>
      </p:sp>
      <p:sp>
        <p:nvSpPr>
          <p:cNvPr id="55" name="Rectangle 5"/>
          <p:cNvSpPr>
            <a:spLocks noChangeArrowheads="1"/>
          </p:cNvSpPr>
          <p:nvPr/>
        </p:nvSpPr>
        <p:spPr bwMode="auto">
          <a:xfrm>
            <a:off x="2332013" y="2386004"/>
            <a:ext cx="8715436" cy="1815882"/>
          </a:xfrm>
          <a:prstGeom prst="rect">
            <a:avLst/>
          </a:prstGeom>
          <a:noFill/>
          <a:ln w="9525">
            <a:noFill/>
            <a:miter lim="800000"/>
            <a:headEnd/>
            <a:tailEnd/>
          </a:ln>
          <a:effectLst/>
        </p:spPr>
        <p:txBody>
          <a:bodyPr wrap="square">
            <a:spAutoFit/>
          </a:bodyPr>
          <a:lstStyle/>
          <a:p>
            <a:r>
              <a:rPr lang="en-US" altLang="zh-CN" sz="2800" b="0" dirty="0">
                <a:latin typeface="华文新魏" pitchFamily="2" charset="-122"/>
                <a:ea typeface="华文新魏" pitchFamily="2" charset="-122"/>
              </a:rPr>
              <a:t>       </a:t>
            </a:r>
            <a:r>
              <a:rPr lang="zh-CN" altLang="en-US" sz="2800" b="0" dirty="0">
                <a:latin typeface="华文新魏" pitchFamily="2" charset="-122"/>
                <a:ea typeface="华文新魏" pitchFamily="2" charset="-122"/>
              </a:rPr>
              <a:t>从前有个秀才到村里闲逛，看到一则征婚启事，上面写着：“</a:t>
            </a:r>
            <a:r>
              <a:rPr lang="zh-CN" altLang="en-US" sz="2800" b="0" dirty="0">
                <a:solidFill>
                  <a:srgbClr val="CC0000"/>
                </a:solidFill>
                <a:latin typeface="华文新魏" pitchFamily="2" charset="-122"/>
                <a:ea typeface="华文新魏" pitchFamily="2" charset="-122"/>
              </a:rPr>
              <a:t>乌黑头发无麻子脚不大周正</a:t>
            </a:r>
            <a:r>
              <a:rPr lang="zh-CN" altLang="en-US" sz="2800" b="0" dirty="0">
                <a:latin typeface="华文新魏" pitchFamily="2" charset="-122"/>
                <a:ea typeface="华文新魏" pitchFamily="2" charset="-122"/>
              </a:rPr>
              <a:t>”，秀才觉得这姑娘很不错，就把她娶回家了，回家一看，秀才差点就晕过去了</a:t>
            </a:r>
            <a:r>
              <a:rPr lang="zh-CN" altLang="en-US" sz="2800" b="0" dirty="0" smtClean="0">
                <a:latin typeface="华文新魏" pitchFamily="2" charset="-122"/>
                <a:ea typeface="华文新魏" pitchFamily="2" charset="-122"/>
              </a:rPr>
              <a:t>。你们</a:t>
            </a:r>
            <a:r>
              <a:rPr lang="zh-CN" altLang="en-US" sz="2800" b="0" dirty="0">
                <a:latin typeface="华文新魏" pitchFamily="2" charset="-122"/>
                <a:ea typeface="华文新魏" pitchFamily="2" charset="-122"/>
              </a:rPr>
              <a:t>知道为什么吗？</a:t>
            </a:r>
          </a:p>
        </p:txBody>
      </p:sp>
      <p:sp>
        <p:nvSpPr>
          <p:cNvPr id="56" name="Rectangle 7"/>
          <p:cNvSpPr>
            <a:spLocks noChangeArrowheads="1"/>
          </p:cNvSpPr>
          <p:nvPr/>
        </p:nvSpPr>
        <p:spPr bwMode="auto">
          <a:xfrm>
            <a:off x="2974955" y="4243392"/>
            <a:ext cx="7200900" cy="1143000"/>
          </a:xfrm>
          <a:prstGeom prst="rect">
            <a:avLst/>
          </a:prstGeom>
          <a:noFill/>
          <a:ln w="9525">
            <a:noFill/>
            <a:miter lim="800000"/>
            <a:headEnd/>
            <a:tailEnd/>
          </a:ln>
          <a:effectLst/>
        </p:spPr>
        <p:txBody>
          <a:bodyPr anchor="ctr"/>
          <a:lstStyle/>
          <a:p>
            <a:pPr algn="ctr"/>
            <a:r>
              <a:rPr lang="zh-CN" altLang="en-US" sz="3600" b="0">
                <a:solidFill>
                  <a:srgbClr val="800000"/>
                </a:solidFill>
                <a:latin typeface="华文新魏" pitchFamily="2" charset="-122"/>
                <a:ea typeface="华文新魏" pitchFamily="2" charset="-122"/>
              </a:rPr>
              <a:t>乌黑头发，无麻子，脚不大，周正</a:t>
            </a:r>
          </a:p>
        </p:txBody>
      </p:sp>
      <p:sp>
        <p:nvSpPr>
          <p:cNvPr id="57" name="Rectangle 17"/>
          <p:cNvSpPr>
            <a:spLocks noChangeArrowheads="1"/>
          </p:cNvSpPr>
          <p:nvPr/>
        </p:nvSpPr>
        <p:spPr bwMode="auto">
          <a:xfrm>
            <a:off x="3047980" y="5186367"/>
            <a:ext cx="7200900" cy="641350"/>
          </a:xfrm>
          <a:prstGeom prst="rect">
            <a:avLst/>
          </a:prstGeom>
          <a:noFill/>
          <a:ln w="9525">
            <a:noFill/>
            <a:miter lim="800000"/>
            <a:headEnd/>
            <a:tailEnd/>
          </a:ln>
          <a:effectLst/>
        </p:spPr>
        <p:txBody>
          <a:bodyPr>
            <a:spAutoFit/>
          </a:bodyPr>
          <a:lstStyle/>
          <a:p>
            <a:r>
              <a:rPr lang="zh-CN" altLang="en-US" sz="3600" b="0">
                <a:solidFill>
                  <a:srgbClr val="660033"/>
                </a:solidFill>
                <a:latin typeface="华文新魏" pitchFamily="2" charset="-122"/>
                <a:ea typeface="华文新魏" pitchFamily="2" charset="-122"/>
              </a:rPr>
              <a:t>乌黑，头发无，麻子，脚不大周正</a:t>
            </a:r>
          </a:p>
        </p:txBody>
      </p:sp>
      <p:pic>
        <p:nvPicPr>
          <p:cNvPr id="58" name="Picture 18" descr="e20111107584414d2ceeb4bc06f"/>
          <p:cNvPicPr>
            <a:picLocks noChangeAspect="1" noChangeArrowheads="1"/>
          </p:cNvPicPr>
          <p:nvPr/>
        </p:nvPicPr>
        <p:blipFill>
          <a:blip r:embed="rId7">
            <a:clrChange>
              <a:clrFrom>
                <a:srgbClr val="FFFFFF"/>
              </a:clrFrom>
              <a:clrTo>
                <a:srgbClr val="FFFFFF">
                  <a:alpha val="0"/>
                </a:srgbClr>
              </a:clrTo>
            </a:clrChange>
          </a:blip>
          <a:srcRect l="47816" r="12315"/>
          <a:stretch>
            <a:fillRect/>
          </a:stretch>
        </p:blipFill>
        <p:spPr bwMode="auto">
          <a:xfrm>
            <a:off x="474625" y="2100252"/>
            <a:ext cx="1785950" cy="4533778"/>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diamond(in)">
                                      <p:cBhvr>
                                        <p:cTn id="7" dur="500"/>
                                        <p:tgtEl>
                                          <p:spTgt spid="56"/>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dissolve">
                                      <p:cBhvr>
                                        <p:cTn id="12"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5" name="文本框 79874"/>
          <p:cNvSpPr txBox="1">
            <a:spLocks noChangeArrowheads="1"/>
          </p:cNvSpPr>
          <p:nvPr/>
        </p:nvSpPr>
        <p:spPr bwMode="auto">
          <a:xfrm>
            <a:off x="360065" y="643414"/>
            <a:ext cx="3506632" cy="677415"/>
          </a:xfrm>
          <a:prstGeom prst="rect">
            <a:avLst/>
          </a:prstGeom>
          <a:noFill/>
          <a:ln w="9525">
            <a:solidFill>
              <a:srgbClr val="D60093"/>
            </a:solidFill>
            <a:miter lim="800000"/>
            <a:headEnd/>
            <a:tailEnd/>
          </a:ln>
        </p:spPr>
        <p:txBody>
          <a:bodyPr lIns="106985" tIns="53492" rIns="106985" bIns="53492">
            <a:spAutoFit/>
          </a:bodyPr>
          <a:lstStyle/>
          <a:p>
            <a:r>
              <a:rPr lang="zh-CN" altLang="en-US" sz="3700" b="1" dirty="0">
                <a:latin typeface="楷体_GB2312" pitchFamily="1" charset="-122"/>
                <a:ea typeface="楷体_GB2312" pitchFamily="1" charset="-122"/>
              </a:rPr>
              <a:t>提倡文学革命</a:t>
            </a:r>
          </a:p>
        </p:txBody>
      </p:sp>
      <p:sp>
        <p:nvSpPr>
          <p:cNvPr id="32770" name="矩形 32769"/>
          <p:cNvSpPr>
            <a:spLocks noChangeArrowheads="1"/>
          </p:cNvSpPr>
          <p:nvPr/>
        </p:nvSpPr>
        <p:spPr bwMode="auto">
          <a:xfrm>
            <a:off x="838152" y="1390174"/>
            <a:ext cx="6865236" cy="754360"/>
          </a:xfrm>
          <a:prstGeom prst="rect">
            <a:avLst/>
          </a:prstGeom>
          <a:noFill/>
          <a:ln w="9525">
            <a:noFill/>
            <a:miter lim="800000"/>
            <a:headEnd/>
            <a:tailEnd/>
          </a:ln>
        </p:spPr>
        <p:txBody>
          <a:bodyPr lIns="106985" tIns="53492" rIns="106985" bIns="53492">
            <a:spAutoFit/>
          </a:bodyPr>
          <a:lstStyle/>
          <a:p>
            <a:pPr eaLnBrk="0" hangingPunct="0"/>
            <a:r>
              <a:rPr lang="zh-CN" altLang="en-US" sz="4200" b="1" dirty="0">
                <a:latin typeface="Times New Roman" pitchFamily="18" charset="0"/>
                <a:ea typeface="黑体" pitchFamily="49" charset="-122"/>
              </a:rPr>
              <a:t>胡适：</a:t>
            </a:r>
            <a:r>
              <a:rPr lang="en-US" altLang="zh-CN" sz="4200" b="1" dirty="0">
                <a:solidFill>
                  <a:srgbClr val="FF0000"/>
                </a:solidFill>
                <a:latin typeface="Times New Roman" pitchFamily="18" charset="0"/>
                <a:ea typeface="黑体" pitchFamily="49" charset="-122"/>
              </a:rPr>
              <a:t>《</a:t>
            </a:r>
            <a:r>
              <a:rPr lang="zh-CN" altLang="en-US" sz="4200" b="1" dirty="0">
                <a:solidFill>
                  <a:srgbClr val="FF0000"/>
                </a:solidFill>
                <a:latin typeface="Times New Roman" pitchFamily="18" charset="0"/>
                <a:ea typeface="黑体" pitchFamily="49" charset="-122"/>
              </a:rPr>
              <a:t>文学改良刍议</a:t>
            </a:r>
            <a:r>
              <a:rPr lang="en-US" altLang="zh-CN" sz="4200" b="1" dirty="0">
                <a:solidFill>
                  <a:srgbClr val="FF0000"/>
                </a:solidFill>
                <a:latin typeface="Times New Roman" pitchFamily="18" charset="0"/>
                <a:ea typeface="黑体" pitchFamily="49" charset="-122"/>
              </a:rPr>
              <a:t>》</a:t>
            </a:r>
          </a:p>
        </p:txBody>
      </p:sp>
      <p:sp>
        <p:nvSpPr>
          <p:cNvPr id="32772" name="文本框 32771"/>
          <p:cNvSpPr txBox="1"/>
          <p:nvPr/>
        </p:nvSpPr>
        <p:spPr>
          <a:xfrm>
            <a:off x="1842333" y="2203609"/>
            <a:ext cx="5883059" cy="677415"/>
          </a:xfrm>
          <a:prstGeom prst="rect">
            <a:avLst/>
          </a:prstGeom>
          <a:noFill/>
          <a:ln w="9525">
            <a:noFill/>
          </a:ln>
        </p:spPr>
        <p:txBody>
          <a:bodyPr lIns="106985" tIns="53492" rIns="106985" bIns="53492">
            <a:spAutoFit/>
          </a:bodyPr>
          <a:lstStyle/>
          <a:p>
            <a:pPr>
              <a:spcBef>
                <a:spcPct val="50000"/>
              </a:spcBef>
            </a:pPr>
            <a:r>
              <a:rPr lang="zh-CN" altLang="en-US" sz="3700" b="1" noProof="1">
                <a:solidFill>
                  <a:schemeClr val="accent2"/>
                </a:solidFill>
                <a:effectLst>
                  <a:outerShdw blurRad="38100" dist="38100" dir="2700000">
                    <a:srgbClr val="000000"/>
                  </a:outerShdw>
                </a:effectLst>
                <a:latin typeface="Garamond" pitchFamily="2" charset="0"/>
                <a:ea typeface="楷体_GB2312" pitchFamily="1" charset="-122"/>
              </a:rPr>
              <a:t>（以白话文代替文言文）</a:t>
            </a:r>
          </a:p>
        </p:txBody>
      </p:sp>
      <p:pic>
        <p:nvPicPr>
          <p:cNvPr id="2" name="图片 1"/>
          <p:cNvPicPr>
            <a:picLocks noChangeAspect="1" noChangeArrowheads="1"/>
          </p:cNvPicPr>
          <p:nvPr/>
        </p:nvPicPr>
        <p:blipFill>
          <a:blip r:embed="rId2"/>
          <a:srcRect/>
          <a:stretch>
            <a:fillRect/>
          </a:stretch>
        </p:blipFill>
        <p:spPr bwMode="auto">
          <a:xfrm>
            <a:off x="8613552" y="1075136"/>
            <a:ext cx="2622473" cy="2463641"/>
          </a:xfrm>
          <a:prstGeom prst="rect">
            <a:avLst/>
          </a:prstGeom>
          <a:noFill/>
          <a:ln w="9525">
            <a:noFill/>
            <a:miter lim="800000"/>
            <a:headEnd/>
            <a:tailEnd/>
          </a:ln>
        </p:spPr>
      </p:pic>
      <p:sp>
        <p:nvSpPr>
          <p:cNvPr id="8205" name="文本框 8204"/>
          <p:cNvSpPr txBox="1">
            <a:spLocks noChangeArrowheads="1"/>
          </p:cNvSpPr>
          <p:nvPr/>
        </p:nvSpPr>
        <p:spPr bwMode="auto">
          <a:xfrm>
            <a:off x="9483709" y="3482103"/>
            <a:ext cx="1110199" cy="538916"/>
          </a:xfrm>
          <a:prstGeom prst="rect">
            <a:avLst/>
          </a:prstGeom>
          <a:noFill/>
          <a:ln w="9525">
            <a:noFill/>
            <a:miter lim="800000"/>
            <a:headEnd/>
            <a:tailEnd/>
          </a:ln>
        </p:spPr>
        <p:txBody>
          <a:bodyPr lIns="106985" tIns="53492" rIns="106985" bIns="53492">
            <a:spAutoFit/>
          </a:bodyPr>
          <a:lstStyle/>
          <a:p>
            <a:pPr>
              <a:spcBef>
                <a:spcPct val="50000"/>
              </a:spcBef>
            </a:pPr>
            <a:r>
              <a:rPr lang="zh-CN" altLang="en-US" sz="2800" b="1" dirty="0"/>
              <a:t>胡适</a:t>
            </a:r>
          </a:p>
        </p:txBody>
      </p:sp>
      <p:sp>
        <p:nvSpPr>
          <p:cNvPr id="3" name="矩形 2"/>
          <p:cNvSpPr>
            <a:spLocks noChangeArrowheads="1"/>
          </p:cNvSpPr>
          <p:nvPr/>
        </p:nvSpPr>
        <p:spPr bwMode="auto">
          <a:xfrm>
            <a:off x="668120" y="2933701"/>
            <a:ext cx="6833231" cy="754360"/>
          </a:xfrm>
          <a:prstGeom prst="rect">
            <a:avLst/>
          </a:prstGeom>
          <a:noFill/>
          <a:ln w="9525">
            <a:noFill/>
            <a:miter lim="800000"/>
            <a:headEnd/>
            <a:tailEnd/>
          </a:ln>
        </p:spPr>
        <p:txBody>
          <a:bodyPr lIns="106985" tIns="53492" rIns="106985" bIns="53492">
            <a:spAutoFit/>
          </a:bodyPr>
          <a:lstStyle/>
          <a:p>
            <a:pPr eaLnBrk="0" hangingPunct="0"/>
            <a:r>
              <a:rPr lang="zh-CN" altLang="en-US" sz="4200" b="1" dirty="0">
                <a:latin typeface="Times New Roman" pitchFamily="18" charset="0"/>
                <a:ea typeface="黑体" pitchFamily="49" charset="-122"/>
              </a:rPr>
              <a:t>陈独秀：</a:t>
            </a:r>
            <a:r>
              <a:rPr lang="en-US" altLang="zh-CN" sz="4200" b="1" dirty="0">
                <a:solidFill>
                  <a:srgbClr val="FF0000"/>
                </a:solidFill>
                <a:latin typeface="Times New Roman" pitchFamily="18" charset="0"/>
                <a:ea typeface="黑体" pitchFamily="49" charset="-122"/>
              </a:rPr>
              <a:t>《</a:t>
            </a:r>
            <a:r>
              <a:rPr lang="zh-CN" altLang="en-US" sz="4200" b="1" dirty="0">
                <a:solidFill>
                  <a:srgbClr val="FF0000"/>
                </a:solidFill>
                <a:latin typeface="Times New Roman" pitchFamily="18" charset="0"/>
                <a:ea typeface="黑体" pitchFamily="49" charset="-122"/>
              </a:rPr>
              <a:t>文学革命论</a:t>
            </a:r>
            <a:r>
              <a:rPr lang="en-US" altLang="zh-CN" sz="4200" b="1" dirty="0">
                <a:solidFill>
                  <a:srgbClr val="FF0000"/>
                </a:solidFill>
                <a:latin typeface="Times New Roman" pitchFamily="18" charset="0"/>
                <a:ea typeface="黑体" pitchFamily="49" charset="-122"/>
              </a:rPr>
              <a:t>》</a:t>
            </a:r>
          </a:p>
        </p:txBody>
      </p:sp>
      <p:sp>
        <p:nvSpPr>
          <p:cNvPr id="4" name="文本框 3"/>
          <p:cNvSpPr txBox="1"/>
          <p:nvPr/>
        </p:nvSpPr>
        <p:spPr>
          <a:xfrm>
            <a:off x="360065" y="4283869"/>
            <a:ext cx="8333501" cy="1723856"/>
          </a:xfrm>
          <a:prstGeom prst="rect">
            <a:avLst/>
          </a:prstGeom>
          <a:noFill/>
          <a:ln w="9525">
            <a:noFill/>
          </a:ln>
        </p:spPr>
        <p:txBody>
          <a:bodyPr lIns="106985" tIns="53492" rIns="106985" bIns="53492">
            <a:spAutoFit/>
          </a:bodyPr>
          <a:lstStyle/>
          <a:p>
            <a:pPr>
              <a:spcBef>
                <a:spcPct val="50000"/>
              </a:spcBef>
            </a:pPr>
            <a:r>
              <a:rPr lang="zh-CN" altLang="en-US" sz="4200" b="1" noProof="1">
                <a:solidFill>
                  <a:schemeClr val="accent2"/>
                </a:solidFill>
                <a:effectLst>
                  <a:outerShdw blurRad="38100" dist="38100" dir="2700000">
                    <a:srgbClr val="000000"/>
                  </a:outerShdw>
                </a:effectLst>
                <a:latin typeface="Garamond" pitchFamily="2" charset="0"/>
                <a:ea typeface="楷体_GB2312" pitchFamily="1" charset="-122"/>
              </a:rPr>
              <a:t>推倒</a:t>
            </a:r>
            <a:r>
              <a:rPr lang="zh-CN" altLang="en-US" sz="4200" b="1" noProof="1">
                <a:effectLst>
                  <a:outerShdw blurRad="38100" dist="38100" dir="2700000">
                    <a:srgbClr val="000000"/>
                  </a:outerShdw>
                </a:effectLst>
                <a:latin typeface="黑体" panose="02010609060101010101" pitchFamily="49" charset="-122"/>
                <a:ea typeface="黑体" panose="02010609060101010101" pitchFamily="49" charset="-122"/>
              </a:rPr>
              <a:t>陈腐</a:t>
            </a:r>
            <a:r>
              <a:rPr lang="zh-CN" altLang="en-US" sz="4200" b="1" noProof="1">
                <a:solidFill>
                  <a:schemeClr val="accent2"/>
                </a:solidFill>
                <a:effectLst>
                  <a:outerShdw blurRad="38100" dist="38100" dir="2700000">
                    <a:srgbClr val="000000"/>
                  </a:outerShdw>
                </a:effectLst>
                <a:latin typeface="Garamond" pitchFamily="2" charset="0"/>
                <a:ea typeface="楷体_GB2312" pitchFamily="1" charset="-122"/>
              </a:rPr>
              <a:t>、</a:t>
            </a:r>
            <a:r>
              <a:rPr lang="zh-CN" altLang="en-US" sz="4200" b="1" noProof="1">
                <a:effectLst>
                  <a:outerShdw blurRad="38100" dist="38100" dir="2700000">
                    <a:srgbClr val="000000"/>
                  </a:outerShdw>
                </a:effectLst>
                <a:latin typeface="黑体" panose="02010609060101010101" pitchFamily="49" charset="-122"/>
                <a:ea typeface="黑体" panose="02010609060101010101" pitchFamily="49" charset="-122"/>
              </a:rPr>
              <a:t>雕琢</a:t>
            </a:r>
            <a:r>
              <a:rPr lang="zh-CN" altLang="en-US" sz="4200" b="1" noProof="1">
                <a:solidFill>
                  <a:schemeClr val="accent2"/>
                </a:solidFill>
                <a:effectLst>
                  <a:outerShdw blurRad="38100" dist="38100" dir="2700000">
                    <a:srgbClr val="000000"/>
                  </a:outerShdw>
                </a:effectLst>
                <a:latin typeface="Garamond" pitchFamily="2" charset="0"/>
                <a:ea typeface="楷体_GB2312" pitchFamily="1" charset="-122"/>
              </a:rPr>
              <a:t>、</a:t>
            </a:r>
            <a:r>
              <a:rPr lang="zh-CN" altLang="en-US" sz="4200" b="1" noProof="1">
                <a:effectLst>
                  <a:outerShdw blurRad="38100" dist="38100" dir="2700000">
                    <a:srgbClr val="000000"/>
                  </a:outerShdw>
                </a:effectLst>
                <a:latin typeface="黑体" panose="02010609060101010101" pitchFamily="49" charset="-122"/>
                <a:ea typeface="黑体" panose="02010609060101010101" pitchFamily="49" charset="-122"/>
              </a:rPr>
              <a:t>艰涩</a:t>
            </a:r>
            <a:r>
              <a:rPr lang="zh-CN" altLang="en-US" sz="4200" b="1" noProof="1">
                <a:solidFill>
                  <a:schemeClr val="accent2"/>
                </a:solidFill>
                <a:effectLst>
                  <a:outerShdw blurRad="38100" dist="38100" dir="2700000">
                    <a:srgbClr val="000000"/>
                  </a:outerShdw>
                </a:effectLst>
                <a:latin typeface="Garamond" pitchFamily="2" charset="0"/>
                <a:ea typeface="楷体_GB2312" pitchFamily="1" charset="-122"/>
              </a:rPr>
              <a:t>的旧文学</a:t>
            </a:r>
          </a:p>
          <a:p>
            <a:pPr>
              <a:spcBef>
                <a:spcPct val="50000"/>
              </a:spcBef>
            </a:pPr>
            <a:r>
              <a:rPr lang="zh-CN" altLang="en-US" sz="4200" b="1" noProof="1">
                <a:solidFill>
                  <a:schemeClr val="accent2"/>
                </a:solidFill>
                <a:effectLst>
                  <a:outerShdw blurRad="38100" dist="38100" dir="2700000">
                    <a:srgbClr val="000000"/>
                  </a:outerShdw>
                </a:effectLst>
                <a:latin typeface="Garamond" pitchFamily="2" charset="0"/>
                <a:ea typeface="楷体_GB2312" pitchFamily="1" charset="-122"/>
              </a:rPr>
              <a:t>建设</a:t>
            </a:r>
            <a:r>
              <a:rPr lang="zh-CN" altLang="en-US" sz="4200" b="1" noProof="1">
                <a:solidFill>
                  <a:srgbClr val="FF0000"/>
                </a:solidFill>
                <a:effectLst>
                  <a:outerShdw blurRad="38100" dist="38100" dir="2700000">
                    <a:srgbClr val="000000"/>
                  </a:outerShdw>
                </a:effectLst>
                <a:latin typeface="黑体" panose="02010609060101010101" pitchFamily="49" charset="-122"/>
                <a:ea typeface="黑体" panose="02010609060101010101" pitchFamily="49" charset="-122"/>
              </a:rPr>
              <a:t>新鲜</a:t>
            </a:r>
            <a:r>
              <a:rPr lang="zh-CN" altLang="en-US" sz="4200" b="1" noProof="1">
                <a:solidFill>
                  <a:schemeClr val="accent2"/>
                </a:solidFill>
                <a:effectLst>
                  <a:outerShdw blurRad="38100" dist="38100" dir="2700000">
                    <a:srgbClr val="000000"/>
                  </a:outerShdw>
                </a:effectLst>
                <a:latin typeface="Garamond" pitchFamily="2" charset="0"/>
                <a:ea typeface="楷体_GB2312" pitchFamily="1" charset="-122"/>
              </a:rPr>
              <a:t>、</a:t>
            </a:r>
            <a:r>
              <a:rPr lang="zh-CN" altLang="en-US" sz="4200" b="1" noProof="1">
                <a:solidFill>
                  <a:srgbClr val="FF0000"/>
                </a:solidFill>
                <a:effectLst>
                  <a:outerShdw blurRad="38100" dist="38100" dir="2700000">
                    <a:srgbClr val="000000"/>
                  </a:outerShdw>
                </a:effectLst>
                <a:latin typeface="黑体" panose="02010609060101010101" pitchFamily="49" charset="-122"/>
                <a:ea typeface="黑体" panose="02010609060101010101" pitchFamily="49" charset="-122"/>
              </a:rPr>
              <a:t>平易</a:t>
            </a:r>
            <a:r>
              <a:rPr lang="zh-CN" altLang="en-US" sz="4200" b="1" noProof="1">
                <a:solidFill>
                  <a:schemeClr val="accent2"/>
                </a:solidFill>
                <a:effectLst>
                  <a:outerShdw blurRad="38100" dist="38100" dir="2700000">
                    <a:srgbClr val="000000"/>
                  </a:outerShdw>
                </a:effectLst>
                <a:latin typeface="Garamond" pitchFamily="2" charset="0"/>
                <a:ea typeface="楷体_GB2312" pitchFamily="1" charset="-122"/>
              </a:rPr>
              <a:t>、</a:t>
            </a:r>
            <a:r>
              <a:rPr lang="zh-CN" altLang="en-US" sz="4200" b="1" noProof="1">
                <a:solidFill>
                  <a:srgbClr val="FF0000"/>
                </a:solidFill>
                <a:effectLst>
                  <a:outerShdw blurRad="38100" dist="38100" dir="2700000">
                    <a:srgbClr val="000000"/>
                  </a:outerShdw>
                </a:effectLst>
                <a:latin typeface="黑体" panose="02010609060101010101" pitchFamily="49" charset="-122"/>
                <a:ea typeface="黑体" panose="02010609060101010101" pitchFamily="49" charset="-122"/>
              </a:rPr>
              <a:t>通俗</a:t>
            </a:r>
            <a:r>
              <a:rPr lang="zh-CN" altLang="en-US" sz="4200" b="1" noProof="1">
                <a:solidFill>
                  <a:schemeClr val="accent2"/>
                </a:solidFill>
                <a:effectLst>
                  <a:outerShdw blurRad="38100" dist="38100" dir="2700000">
                    <a:srgbClr val="000000"/>
                  </a:outerShdw>
                </a:effectLst>
                <a:latin typeface="Garamond" pitchFamily="2" charset="0"/>
                <a:ea typeface="楷体_GB2312" pitchFamily="1" charset="-122"/>
              </a:rPr>
              <a:t>的新文学</a:t>
            </a:r>
          </a:p>
        </p:txBody>
      </p:sp>
      <p:pic>
        <p:nvPicPr>
          <p:cNvPr id="5" name="图片 4"/>
          <p:cNvPicPr>
            <a:picLocks noChangeAspect="1" noChangeArrowheads="1"/>
          </p:cNvPicPr>
          <p:nvPr/>
        </p:nvPicPr>
        <p:blipFill>
          <a:blip r:embed="rId3"/>
          <a:srcRect/>
          <a:stretch>
            <a:fillRect/>
          </a:stretch>
        </p:blipFill>
        <p:spPr bwMode="auto">
          <a:xfrm>
            <a:off x="8671563" y="3998834"/>
            <a:ext cx="2492449" cy="2448639"/>
          </a:xfrm>
          <a:prstGeom prst="rect">
            <a:avLst/>
          </a:prstGeom>
          <a:noFill/>
          <a:ln w="9525">
            <a:noFill/>
            <a:miter lim="800000"/>
            <a:headEnd/>
            <a:tailEnd/>
          </a:ln>
        </p:spPr>
      </p:pic>
      <p:sp>
        <p:nvSpPr>
          <p:cNvPr id="6" name="文本框 5"/>
          <p:cNvSpPr txBox="1">
            <a:spLocks noChangeArrowheads="1"/>
          </p:cNvSpPr>
          <p:nvPr/>
        </p:nvSpPr>
        <p:spPr bwMode="auto">
          <a:xfrm>
            <a:off x="9195657" y="6434138"/>
            <a:ext cx="1460263" cy="538916"/>
          </a:xfrm>
          <a:prstGeom prst="rect">
            <a:avLst/>
          </a:prstGeom>
          <a:noFill/>
          <a:ln w="9525">
            <a:noFill/>
            <a:miter lim="800000"/>
            <a:headEnd/>
            <a:tailEnd/>
          </a:ln>
        </p:spPr>
        <p:txBody>
          <a:bodyPr lIns="106985" tIns="53492" rIns="106985" bIns="53492">
            <a:spAutoFit/>
          </a:bodyPr>
          <a:lstStyle/>
          <a:p>
            <a:pPr>
              <a:spcBef>
                <a:spcPct val="50000"/>
              </a:spcBef>
            </a:pPr>
            <a:r>
              <a:rPr lang="zh-CN" altLang="en-US" sz="2800" b="1" dirty="0"/>
              <a:t>陈独秀</a:t>
            </a:r>
          </a:p>
        </p:txBody>
      </p:sp>
      <p:sp>
        <p:nvSpPr>
          <p:cNvPr id="55303" name="文本框 55302"/>
          <p:cNvSpPr txBox="1">
            <a:spLocks noChangeArrowheads="1"/>
          </p:cNvSpPr>
          <p:nvPr/>
        </p:nvSpPr>
        <p:spPr bwMode="auto">
          <a:xfrm>
            <a:off x="1554281" y="3830479"/>
            <a:ext cx="1482266" cy="538916"/>
          </a:xfrm>
          <a:prstGeom prst="rect">
            <a:avLst/>
          </a:prstGeom>
          <a:solidFill>
            <a:srgbClr val="66FFFF"/>
          </a:solidFill>
          <a:ln w="19050">
            <a:solidFill>
              <a:srgbClr val="000000"/>
            </a:solidFill>
            <a:miter lim="800000"/>
            <a:headEnd/>
            <a:tailEnd/>
          </a:ln>
        </p:spPr>
        <p:txBody>
          <a:bodyPr lIns="106985" tIns="53492" rIns="106985" bIns="53492">
            <a:spAutoFit/>
          </a:bodyPr>
          <a:lstStyle/>
          <a:p>
            <a:pPr>
              <a:spcBef>
                <a:spcPct val="50000"/>
              </a:spcBef>
              <a:buClr>
                <a:schemeClr val="bg1"/>
              </a:buClr>
            </a:pPr>
            <a:r>
              <a:rPr lang="zh-CN" altLang="en-US" sz="2800" b="1" dirty="0">
                <a:solidFill>
                  <a:srgbClr val="000000"/>
                </a:solidFill>
                <a:latin typeface="黑体" pitchFamily="49" charset="-122"/>
                <a:ea typeface="黑体" pitchFamily="49" charset="-122"/>
              </a:rPr>
              <a:t>旧观念</a:t>
            </a:r>
          </a:p>
        </p:txBody>
      </p:sp>
      <p:sp>
        <p:nvSpPr>
          <p:cNvPr id="55304" name="文本框 55303"/>
          <p:cNvSpPr txBox="1">
            <a:spLocks noChangeArrowheads="1"/>
          </p:cNvSpPr>
          <p:nvPr/>
        </p:nvSpPr>
        <p:spPr bwMode="auto">
          <a:xfrm>
            <a:off x="3390612" y="3830479"/>
            <a:ext cx="1418255" cy="538916"/>
          </a:xfrm>
          <a:prstGeom prst="rect">
            <a:avLst/>
          </a:prstGeom>
          <a:solidFill>
            <a:srgbClr val="66FFFF"/>
          </a:solidFill>
          <a:ln w="19050">
            <a:solidFill>
              <a:srgbClr val="000000"/>
            </a:solidFill>
            <a:miter lim="800000"/>
            <a:headEnd/>
            <a:tailEnd/>
          </a:ln>
        </p:spPr>
        <p:txBody>
          <a:bodyPr lIns="106985" tIns="53492" rIns="106985" bIns="53492">
            <a:spAutoFit/>
          </a:bodyPr>
          <a:lstStyle/>
          <a:p>
            <a:pPr>
              <a:spcBef>
                <a:spcPct val="50000"/>
              </a:spcBef>
              <a:buClr>
                <a:schemeClr val="bg1"/>
              </a:buClr>
            </a:pPr>
            <a:r>
              <a:rPr lang="zh-CN" altLang="en-US" sz="2800" b="1" dirty="0">
                <a:solidFill>
                  <a:srgbClr val="000000"/>
                </a:solidFill>
                <a:latin typeface="黑体" pitchFamily="49" charset="-122"/>
                <a:ea typeface="黑体" pitchFamily="49" charset="-122"/>
              </a:rPr>
              <a:t>重形式</a:t>
            </a:r>
          </a:p>
        </p:txBody>
      </p:sp>
      <p:sp>
        <p:nvSpPr>
          <p:cNvPr id="55305" name="文本框 55304"/>
          <p:cNvSpPr txBox="1">
            <a:spLocks noChangeArrowheads="1"/>
          </p:cNvSpPr>
          <p:nvPr/>
        </p:nvSpPr>
        <p:spPr bwMode="auto">
          <a:xfrm>
            <a:off x="5096918" y="3817144"/>
            <a:ext cx="1432258" cy="538916"/>
          </a:xfrm>
          <a:prstGeom prst="rect">
            <a:avLst/>
          </a:prstGeom>
          <a:solidFill>
            <a:srgbClr val="66FFFF"/>
          </a:solidFill>
          <a:ln w="19050">
            <a:solidFill>
              <a:srgbClr val="000000"/>
            </a:solidFill>
            <a:miter lim="800000"/>
            <a:headEnd/>
            <a:tailEnd/>
          </a:ln>
        </p:spPr>
        <p:txBody>
          <a:bodyPr lIns="106985" tIns="53492" rIns="106985" bIns="53492">
            <a:spAutoFit/>
          </a:bodyPr>
          <a:lstStyle/>
          <a:p>
            <a:pPr>
              <a:spcBef>
                <a:spcPct val="50000"/>
              </a:spcBef>
              <a:buClr>
                <a:schemeClr val="bg1"/>
              </a:buClr>
            </a:pPr>
            <a:r>
              <a:rPr lang="zh-CN" altLang="en-US" sz="2800" b="1" dirty="0">
                <a:solidFill>
                  <a:srgbClr val="000000"/>
                </a:solidFill>
                <a:latin typeface="黑体" pitchFamily="49" charset="-122"/>
                <a:ea typeface="黑体" pitchFamily="49" charset="-122"/>
              </a:rPr>
              <a:t>难理解</a:t>
            </a:r>
          </a:p>
        </p:txBody>
      </p:sp>
      <p:sp>
        <p:nvSpPr>
          <p:cNvPr id="55306" name="文本框 55305"/>
          <p:cNvSpPr txBox="1">
            <a:spLocks noChangeArrowheads="1"/>
          </p:cNvSpPr>
          <p:nvPr/>
        </p:nvSpPr>
        <p:spPr bwMode="auto">
          <a:xfrm>
            <a:off x="1470265" y="5755720"/>
            <a:ext cx="1400252" cy="538916"/>
          </a:xfrm>
          <a:prstGeom prst="rect">
            <a:avLst/>
          </a:prstGeom>
          <a:solidFill>
            <a:srgbClr val="FFFF00"/>
          </a:solidFill>
          <a:ln w="19050">
            <a:solidFill>
              <a:srgbClr val="000000"/>
            </a:solidFill>
            <a:miter lim="800000"/>
            <a:headEnd/>
            <a:tailEnd/>
          </a:ln>
        </p:spPr>
        <p:txBody>
          <a:bodyPr lIns="106985" tIns="53492" rIns="106985" bIns="53492">
            <a:spAutoFit/>
          </a:bodyPr>
          <a:lstStyle/>
          <a:p>
            <a:pPr>
              <a:spcBef>
                <a:spcPct val="50000"/>
              </a:spcBef>
              <a:buClr>
                <a:schemeClr val="bg1"/>
              </a:buClr>
            </a:pPr>
            <a:r>
              <a:rPr lang="zh-CN" altLang="en-US" sz="2800" b="1" dirty="0">
                <a:solidFill>
                  <a:srgbClr val="000000"/>
                </a:solidFill>
                <a:latin typeface="黑体" pitchFamily="49" charset="-122"/>
                <a:ea typeface="黑体" pitchFamily="49" charset="-122"/>
              </a:rPr>
              <a:t>新思想</a:t>
            </a:r>
          </a:p>
        </p:txBody>
      </p:sp>
      <p:sp>
        <p:nvSpPr>
          <p:cNvPr id="55307" name="文本框 55306"/>
          <p:cNvSpPr txBox="1">
            <a:spLocks noChangeArrowheads="1"/>
          </p:cNvSpPr>
          <p:nvPr/>
        </p:nvSpPr>
        <p:spPr bwMode="auto">
          <a:xfrm>
            <a:off x="3274590" y="5754053"/>
            <a:ext cx="1416255" cy="538916"/>
          </a:xfrm>
          <a:prstGeom prst="rect">
            <a:avLst/>
          </a:prstGeom>
          <a:solidFill>
            <a:srgbClr val="FFFF00"/>
          </a:solidFill>
          <a:ln w="19050">
            <a:solidFill>
              <a:srgbClr val="000000"/>
            </a:solidFill>
            <a:miter lim="800000"/>
            <a:headEnd/>
            <a:tailEnd/>
          </a:ln>
        </p:spPr>
        <p:txBody>
          <a:bodyPr lIns="106985" tIns="53492" rIns="106985" bIns="53492">
            <a:spAutoFit/>
          </a:bodyPr>
          <a:lstStyle/>
          <a:p>
            <a:pPr>
              <a:spcBef>
                <a:spcPct val="50000"/>
              </a:spcBef>
              <a:buClr>
                <a:schemeClr val="bg1"/>
              </a:buClr>
            </a:pPr>
            <a:r>
              <a:rPr lang="zh-CN" altLang="en-US" sz="2800" b="1" dirty="0">
                <a:solidFill>
                  <a:srgbClr val="000000"/>
                </a:solidFill>
                <a:latin typeface="黑体" pitchFamily="49" charset="-122"/>
                <a:ea typeface="黑体" pitchFamily="49" charset="-122"/>
              </a:rPr>
              <a:t>重内容</a:t>
            </a:r>
          </a:p>
        </p:txBody>
      </p:sp>
      <p:sp>
        <p:nvSpPr>
          <p:cNvPr id="55308" name="文本框 55307"/>
          <p:cNvSpPr txBox="1">
            <a:spLocks noChangeArrowheads="1"/>
          </p:cNvSpPr>
          <p:nvPr/>
        </p:nvSpPr>
        <p:spPr bwMode="auto">
          <a:xfrm>
            <a:off x="5094919" y="5740718"/>
            <a:ext cx="1402252" cy="538916"/>
          </a:xfrm>
          <a:prstGeom prst="rect">
            <a:avLst/>
          </a:prstGeom>
          <a:solidFill>
            <a:srgbClr val="FFFF00"/>
          </a:solidFill>
          <a:ln w="19050">
            <a:solidFill>
              <a:srgbClr val="000000"/>
            </a:solidFill>
            <a:miter lim="800000"/>
            <a:headEnd/>
            <a:tailEnd/>
          </a:ln>
        </p:spPr>
        <p:txBody>
          <a:bodyPr lIns="106985" tIns="53492" rIns="106985" bIns="53492">
            <a:spAutoFit/>
          </a:bodyPr>
          <a:lstStyle/>
          <a:p>
            <a:pPr>
              <a:spcBef>
                <a:spcPct val="50000"/>
              </a:spcBef>
              <a:buClr>
                <a:schemeClr val="bg1"/>
              </a:buClr>
            </a:pPr>
            <a:r>
              <a:rPr lang="zh-CN" altLang="en-US" sz="2800" b="1" dirty="0">
                <a:solidFill>
                  <a:srgbClr val="000000"/>
                </a:solidFill>
                <a:latin typeface="黑体" pitchFamily="49" charset="-122"/>
                <a:ea typeface="黑体" pitchFamily="49" charset="-122"/>
              </a:rPr>
              <a:t>好理解</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528" fill="hold" grpId="0" nodeType="clickEffect">
                                  <p:stCondLst>
                                    <p:cond delay="0"/>
                                  </p:stCondLst>
                                  <p:childTnLst>
                                    <p:set>
                                      <p:cBhvr>
                                        <p:cTn id="6" dur="1" fill="hold">
                                          <p:stCondLst>
                                            <p:cond delay="0"/>
                                          </p:stCondLst>
                                        </p:cTn>
                                        <p:tgtEl>
                                          <p:spTgt spid="79875"/>
                                        </p:tgtEl>
                                        <p:attrNameLst>
                                          <p:attrName>style.visibility</p:attrName>
                                        </p:attrNameLst>
                                      </p:cBhvr>
                                      <p:to>
                                        <p:strVal val="visible"/>
                                      </p:to>
                                    </p:set>
                                    <p:anim calcmode="lin" valueType="num">
                                      <p:cBhvr>
                                        <p:cTn id="7" dur="500" fill="hold"/>
                                        <p:tgtEl>
                                          <p:spTgt spid="79875"/>
                                        </p:tgtEl>
                                        <p:attrNameLst>
                                          <p:attrName>ppt_w</p:attrName>
                                        </p:attrNameLst>
                                      </p:cBhvr>
                                      <p:tavLst>
                                        <p:tav tm="0">
                                          <p:val>
                                            <p:fltVal val="0"/>
                                          </p:val>
                                        </p:tav>
                                        <p:tav tm="100000">
                                          <p:val>
                                            <p:strVal val="#ppt_w"/>
                                          </p:val>
                                        </p:tav>
                                      </p:tavLst>
                                    </p:anim>
                                    <p:anim calcmode="lin" valueType="num">
                                      <p:cBhvr>
                                        <p:cTn id="8" dur="500" fill="hold"/>
                                        <p:tgtEl>
                                          <p:spTgt spid="79875"/>
                                        </p:tgtEl>
                                        <p:attrNameLst>
                                          <p:attrName>ppt_h</p:attrName>
                                        </p:attrNameLst>
                                      </p:cBhvr>
                                      <p:tavLst>
                                        <p:tav tm="0">
                                          <p:val>
                                            <p:fltVal val="0"/>
                                          </p:val>
                                        </p:tav>
                                        <p:tav tm="100000">
                                          <p:val>
                                            <p:strVal val="#ppt_h"/>
                                          </p:val>
                                        </p:tav>
                                      </p:tavLst>
                                    </p:anim>
                                    <p:anim calcmode="lin" valueType="num">
                                      <p:cBhvr>
                                        <p:cTn id="9" dur="500" fill="hold"/>
                                        <p:tgtEl>
                                          <p:spTgt spid="79875"/>
                                        </p:tgtEl>
                                        <p:attrNameLst>
                                          <p:attrName>ppt_x</p:attrName>
                                        </p:attrNameLst>
                                      </p:cBhvr>
                                      <p:tavLst>
                                        <p:tav tm="0">
                                          <p:val>
                                            <p:fltVal val="0.5"/>
                                          </p:val>
                                        </p:tav>
                                        <p:tav tm="100000">
                                          <p:val>
                                            <p:strVal val="#ppt_x"/>
                                          </p:val>
                                        </p:tav>
                                      </p:tavLst>
                                    </p:anim>
                                    <p:anim calcmode="lin" valueType="num">
                                      <p:cBhvr>
                                        <p:cTn id="10" dur="500" fill="hold"/>
                                        <p:tgtEl>
                                          <p:spTgt spid="79875"/>
                                        </p:tgtEl>
                                        <p:attrNameLst>
                                          <p:attrName>ppt_y</p:attrName>
                                        </p:attrNameLst>
                                      </p:cBhvr>
                                      <p:tavLst>
                                        <p:tav tm="0">
                                          <p:val>
                                            <p:fltVal val="0.5"/>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12" presetClass="entr" presetSubtype="4" fill="hold" grpId="0" nodeType="clickEffect">
                                  <p:stCondLst>
                                    <p:cond delay="0"/>
                                  </p:stCondLst>
                                  <p:childTnLst>
                                    <p:set>
                                      <p:cBhvr>
                                        <p:cTn id="14" dur="1" fill="hold">
                                          <p:stCondLst>
                                            <p:cond delay="0"/>
                                          </p:stCondLst>
                                        </p:cTn>
                                        <p:tgtEl>
                                          <p:spTgt spid="32770"/>
                                        </p:tgtEl>
                                        <p:attrNameLst>
                                          <p:attrName>style.visibility</p:attrName>
                                        </p:attrNameLst>
                                      </p:cBhvr>
                                      <p:to>
                                        <p:strVal val="visible"/>
                                      </p:to>
                                    </p:set>
                                    <p:anim calcmode="lin" valueType="num">
                                      <p:cBhvr>
                                        <p:cTn id="15" dur="500"/>
                                        <p:tgtEl>
                                          <p:spTgt spid="32770"/>
                                        </p:tgtEl>
                                        <p:attrNameLst>
                                          <p:attrName>ppt_y</p:attrName>
                                        </p:attrNameLst>
                                      </p:cBhvr>
                                      <p:tavLst>
                                        <p:tav tm="0">
                                          <p:val>
                                            <p:strVal val="#ppt_y+#ppt_h*1.125000"/>
                                          </p:val>
                                        </p:tav>
                                        <p:tav tm="100000">
                                          <p:val>
                                            <p:strVal val="#ppt_y"/>
                                          </p:val>
                                        </p:tav>
                                      </p:tavLst>
                                    </p:anim>
                                    <p:animEffect transition="in" filter="wipe(up)">
                                      <p:cBhvr>
                                        <p:cTn id="16" dur="500"/>
                                        <p:tgtEl>
                                          <p:spTgt spid="32770"/>
                                        </p:tgtEl>
                                      </p:cBhvr>
                                    </p:animEffect>
                                  </p:childTnLst>
                                </p:cTn>
                              </p:par>
                            </p:childTnLst>
                          </p:cTn>
                        </p:par>
                      </p:childTnLst>
                    </p:cTn>
                  </p:par>
                  <p:par>
                    <p:cTn id="17" fill="hold">
                      <p:stCondLst>
                        <p:cond delay="indefinite"/>
                      </p:stCondLst>
                      <p:childTnLst>
                        <p:par>
                          <p:cTn id="18" fill="hold">
                            <p:stCondLst>
                              <p:cond delay="0"/>
                            </p:stCondLst>
                            <p:childTnLst>
                              <p:par>
                                <p:cTn id="19" presetID="30" presetClass="entr" presetSubtype="0" fill="hold"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800" decel="100000"/>
                                        <p:tgtEl>
                                          <p:spTgt spid="2"/>
                                        </p:tgtEl>
                                      </p:cBhvr>
                                    </p:animEffect>
                                    <p:anim calcmode="lin" valueType="num">
                                      <p:cBhvr>
                                        <p:cTn id="22" dur="800" decel="100000" fill="hold"/>
                                        <p:tgtEl>
                                          <p:spTgt spid="2"/>
                                        </p:tgtEl>
                                        <p:attrNameLst>
                                          <p:attrName>style.rotation</p:attrName>
                                        </p:attrNameLst>
                                      </p:cBhvr>
                                      <p:tavLst>
                                        <p:tav tm="0">
                                          <p:val>
                                            <p:fltVal val="-90"/>
                                          </p:val>
                                        </p:tav>
                                        <p:tav tm="100000">
                                          <p:val>
                                            <p:fltVal val="0"/>
                                          </p:val>
                                        </p:tav>
                                      </p:tavLst>
                                    </p:anim>
                                    <p:anim calcmode="lin" valueType="num">
                                      <p:cBhvr>
                                        <p:cTn id="23" dur="800" decel="100000" fill="hold"/>
                                        <p:tgtEl>
                                          <p:spTgt spid="2"/>
                                        </p:tgtEl>
                                        <p:attrNameLst>
                                          <p:attrName>ppt_x</p:attrName>
                                        </p:attrNameLst>
                                      </p:cBhvr>
                                      <p:tavLst>
                                        <p:tav tm="0">
                                          <p:val>
                                            <p:strVal val="#ppt_x+0.4"/>
                                          </p:val>
                                        </p:tav>
                                        <p:tav tm="100000">
                                          <p:val>
                                            <p:strVal val="#ppt_x-0.05"/>
                                          </p:val>
                                        </p:tav>
                                      </p:tavLst>
                                    </p:anim>
                                    <p:anim calcmode="lin" valueType="num">
                                      <p:cBhvr>
                                        <p:cTn id="24" dur="800" decel="100000" fill="hold"/>
                                        <p:tgtEl>
                                          <p:spTgt spid="2"/>
                                        </p:tgtEl>
                                        <p:attrNameLst>
                                          <p:attrName>ppt_y</p:attrName>
                                        </p:attrNameLst>
                                      </p:cBhvr>
                                      <p:tavLst>
                                        <p:tav tm="0">
                                          <p:val>
                                            <p:strVal val="#ppt_y-0.4"/>
                                          </p:val>
                                        </p:tav>
                                        <p:tav tm="100000">
                                          <p:val>
                                            <p:strVal val="#ppt_y+0.1"/>
                                          </p:val>
                                        </p:tav>
                                      </p:tavLst>
                                    </p:anim>
                                    <p:anim calcmode="lin" valueType="num">
                                      <p:cBhvr>
                                        <p:cTn id="25" dur="200" accel="100000" fill="hold">
                                          <p:stCondLst>
                                            <p:cond delay="800"/>
                                          </p:stCondLst>
                                        </p:cTn>
                                        <p:tgtEl>
                                          <p:spTgt spid="2"/>
                                        </p:tgtEl>
                                        <p:attrNameLst>
                                          <p:attrName>ppt_x</p:attrName>
                                        </p:attrNameLst>
                                      </p:cBhvr>
                                      <p:tavLst>
                                        <p:tav tm="0">
                                          <p:val>
                                            <p:strVal val="#ppt_x-0.05"/>
                                          </p:val>
                                        </p:tav>
                                        <p:tav tm="100000">
                                          <p:val>
                                            <p:strVal val="#ppt_x"/>
                                          </p:val>
                                        </p:tav>
                                      </p:tavLst>
                                    </p:anim>
                                    <p:anim calcmode="lin" valueType="num">
                                      <p:cBhvr>
                                        <p:cTn id="26" dur="200" accel="100000" fill="hold">
                                          <p:stCondLst>
                                            <p:cond delay="800"/>
                                          </p:stCondLst>
                                        </p:cTn>
                                        <p:tgtEl>
                                          <p:spTgt spid="2"/>
                                        </p:tgtEl>
                                        <p:attrNameLst>
                                          <p:attrName>ppt_y</p:attrName>
                                        </p:attrNameLst>
                                      </p:cBhvr>
                                      <p:tavLst>
                                        <p:tav tm="0">
                                          <p:val>
                                            <p:strVal val="#ppt_y+0.1"/>
                                          </p:val>
                                        </p:tav>
                                        <p:tav tm="100000">
                                          <p:val>
                                            <p:strVal val="#ppt_y"/>
                                          </p:val>
                                        </p:tav>
                                      </p:tavLst>
                                    </p:anim>
                                  </p:childTnLst>
                                </p:cTn>
                              </p:par>
                              <p:par>
                                <p:cTn id="27" presetID="30" presetClass="entr" presetSubtype="0" fill="hold" grpId="0" nodeType="withEffect">
                                  <p:stCondLst>
                                    <p:cond delay="0"/>
                                  </p:stCondLst>
                                  <p:childTnLst>
                                    <p:set>
                                      <p:cBhvr>
                                        <p:cTn id="28" dur="1" fill="hold">
                                          <p:stCondLst>
                                            <p:cond delay="0"/>
                                          </p:stCondLst>
                                        </p:cTn>
                                        <p:tgtEl>
                                          <p:spTgt spid="8205"/>
                                        </p:tgtEl>
                                        <p:attrNameLst>
                                          <p:attrName>style.visibility</p:attrName>
                                        </p:attrNameLst>
                                      </p:cBhvr>
                                      <p:to>
                                        <p:strVal val="visible"/>
                                      </p:to>
                                    </p:set>
                                    <p:animEffect transition="in" filter="fade">
                                      <p:cBhvr>
                                        <p:cTn id="29" dur="800" decel="100000"/>
                                        <p:tgtEl>
                                          <p:spTgt spid="8205"/>
                                        </p:tgtEl>
                                      </p:cBhvr>
                                    </p:animEffect>
                                    <p:anim calcmode="lin" valueType="num">
                                      <p:cBhvr>
                                        <p:cTn id="30" dur="800" decel="100000" fill="hold"/>
                                        <p:tgtEl>
                                          <p:spTgt spid="8205"/>
                                        </p:tgtEl>
                                        <p:attrNameLst>
                                          <p:attrName>style.rotation</p:attrName>
                                        </p:attrNameLst>
                                      </p:cBhvr>
                                      <p:tavLst>
                                        <p:tav tm="0">
                                          <p:val>
                                            <p:fltVal val="-90"/>
                                          </p:val>
                                        </p:tav>
                                        <p:tav tm="100000">
                                          <p:val>
                                            <p:fltVal val="0"/>
                                          </p:val>
                                        </p:tav>
                                      </p:tavLst>
                                    </p:anim>
                                    <p:anim calcmode="lin" valueType="num">
                                      <p:cBhvr>
                                        <p:cTn id="31" dur="800" decel="100000" fill="hold"/>
                                        <p:tgtEl>
                                          <p:spTgt spid="8205"/>
                                        </p:tgtEl>
                                        <p:attrNameLst>
                                          <p:attrName>ppt_x</p:attrName>
                                        </p:attrNameLst>
                                      </p:cBhvr>
                                      <p:tavLst>
                                        <p:tav tm="0">
                                          <p:val>
                                            <p:strVal val="#ppt_x+0.4"/>
                                          </p:val>
                                        </p:tav>
                                        <p:tav tm="100000">
                                          <p:val>
                                            <p:strVal val="#ppt_x-0.05"/>
                                          </p:val>
                                        </p:tav>
                                      </p:tavLst>
                                    </p:anim>
                                    <p:anim calcmode="lin" valueType="num">
                                      <p:cBhvr>
                                        <p:cTn id="32" dur="800" decel="100000" fill="hold"/>
                                        <p:tgtEl>
                                          <p:spTgt spid="8205"/>
                                        </p:tgtEl>
                                        <p:attrNameLst>
                                          <p:attrName>ppt_y</p:attrName>
                                        </p:attrNameLst>
                                      </p:cBhvr>
                                      <p:tavLst>
                                        <p:tav tm="0">
                                          <p:val>
                                            <p:strVal val="#ppt_y-0.4"/>
                                          </p:val>
                                        </p:tav>
                                        <p:tav tm="100000">
                                          <p:val>
                                            <p:strVal val="#ppt_y+0.1"/>
                                          </p:val>
                                        </p:tav>
                                      </p:tavLst>
                                    </p:anim>
                                    <p:anim calcmode="lin" valueType="num">
                                      <p:cBhvr>
                                        <p:cTn id="33" dur="200" accel="100000" fill="hold">
                                          <p:stCondLst>
                                            <p:cond delay="800"/>
                                          </p:stCondLst>
                                        </p:cTn>
                                        <p:tgtEl>
                                          <p:spTgt spid="8205"/>
                                        </p:tgtEl>
                                        <p:attrNameLst>
                                          <p:attrName>ppt_x</p:attrName>
                                        </p:attrNameLst>
                                      </p:cBhvr>
                                      <p:tavLst>
                                        <p:tav tm="0">
                                          <p:val>
                                            <p:strVal val="#ppt_x-0.05"/>
                                          </p:val>
                                        </p:tav>
                                        <p:tav tm="100000">
                                          <p:val>
                                            <p:strVal val="#ppt_x"/>
                                          </p:val>
                                        </p:tav>
                                      </p:tavLst>
                                    </p:anim>
                                    <p:anim calcmode="lin" valueType="num">
                                      <p:cBhvr>
                                        <p:cTn id="34" dur="200" accel="100000" fill="hold">
                                          <p:stCondLst>
                                            <p:cond delay="800"/>
                                          </p:stCondLst>
                                        </p:cTn>
                                        <p:tgtEl>
                                          <p:spTgt spid="8205"/>
                                        </p:tgtEl>
                                        <p:attrNameLst>
                                          <p:attrName>ppt_y</p:attrName>
                                        </p:attrNameLst>
                                      </p:cBhvr>
                                      <p:tavLst>
                                        <p:tav tm="0">
                                          <p:val>
                                            <p:strVal val="#ppt_y+0.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12" presetClass="entr" presetSubtype="4" fill="hold" grpId="0" nodeType="clickEffect">
                                  <p:stCondLst>
                                    <p:cond delay="0"/>
                                  </p:stCondLst>
                                  <p:childTnLst>
                                    <p:set>
                                      <p:cBhvr>
                                        <p:cTn id="38" dur="1" fill="hold">
                                          <p:stCondLst>
                                            <p:cond delay="0"/>
                                          </p:stCondLst>
                                        </p:cTn>
                                        <p:tgtEl>
                                          <p:spTgt spid="32772"/>
                                        </p:tgtEl>
                                        <p:attrNameLst>
                                          <p:attrName>style.visibility</p:attrName>
                                        </p:attrNameLst>
                                      </p:cBhvr>
                                      <p:to>
                                        <p:strVal val="visible"/>
                                      </p:to>
                                    </p:set>
                                    <p:anim calcmode="lin" valueType="num">
                                      <p:cBhvr>
                                        <p:cTn id="39" dur="500"/>
                                        <p:tgtEl>
                                          <p:spTgt spid="32772"/>
                                        </p:tgtEl>
                                        <p:attrNameLst>
                                          <p:attrName>ppt_y</p:attrName>
                                        </p:attrNameLst>
                                      </p:cBhvr>
                                      <p:tavLst>
                                        <p:tav tm="0">
                                          <p:val>
                                            <p:strVal val="#ppt_y+#ppt_h*1.125000"/>
                                          </p:val>
                                        </p:tav>
                                        <p:tav tm="100000">
                                          <p:val>
                                            <p:strVal val="#ppt_y"/>
                                          </p:val>
                                        </p:tav>
                                      </p:tavLst>
                                    </p:anim>
                                    <p:animEffect transition="in" filter="wipe(up)">
                                      <p:cBhvr>
                                        <p:cTn id="40" dur="500"/>
                                        <p:tgtEl>
                                          <p:spTgt spid="32772"/>
                                        </p:tgtEl>
                                      </p:cBhvr>
                                    </p:animEffect>
                                  </p:childTnLst>
                                </p:cTn>
                              </p:par>
                            </p:childTnLst>
                          </p:cTn>
                        </p:par>
                      </p:childTnLst>
                    </p:cTn>
                  </p:par>
                  <p:par>
                    <p:cTn id="41" fill="hold">
                      <p:stCondLst>
                        <p:cond delay="indefinite"/>
                      </p:stCondLst>
                      <p:childTnLst>
                        <p:par>
                          <p:cTn id="42" fill="hold">
                            <p:stCondLst>
                              <p:cond delay="0"/>
                            </p:stCondLst>
                            <p:childTnLst>
                              <p:par>
                                <p:cTn id="43" presetID="30" presetClass="entr" presetSubtype="0" fill="hold" grpId="0" nodeType="clickEffect">
                                  <p:stCondLst>
                                    <p:cond delay="0"/>
                                  </p:stCondLst>
                                  <p:childTnLst>
                                    <p:set>
                                      <p:cBhvr>
                                        <p:cTn id="44" dur="1" fill="hold">
                                          <p:stCondLst>
                                            <p:cond delay="0"/>
                                          </p:stCondLst>
                                        </p:cTn>
                                        <p:tgtEl>
                                          <p:spTgt spid="3"/>
                                        </p:tgtEl>
                                        <p:attrNameLst>
                                          <p:attrName>style.visibility</p:attrName>
                                        </p:attrNameLst>
                                      </p:cBhvr>
                                      <p:to>
                                        <p:strVal val="visible"/>
                                      </p:to>
                                    </p:set>
                                    <p:animEffect transition="in" filter="fade">
                                      <p:cBhvr>
                                        <p:cTn id="45" dur="800" decel="100000"/>
                                        <p:tgtEl>
                                          <p:spTgt spid="3"/>
                                        </p:tgtEl>
                                      </p:cBhvr>
                                    </p:animEffect>
                                    <p:anim calcmode="lin" valueType="num">
                                      <p:cBhvr>
                                        <p:cTn id="46" dur="800" decel="100000" fill="hold"/>
                                        <p:tgtEl>
                                          <p:spTgt spid="3"/>
                                        </p:tgtEl>
                                        <p:attrNameLst>
                                          <p:attrName>style.rotation</p:attrName>
                                        </p:attrNameLst>
                                      </p:cBhvr>
                                      <p:tavLst>
                                        <p:tav tm="0">
                                          <p:val>
                                            <p:fltVal val="-90"/>
                                          </p:val>
                                        </p:tav>
                                        <p:tav tm="100000">
                                          <p:val>
                                            <p:fltVal val="0"/>
                                          </p:val>
                                        </p:tav>
                                      </p:tavLst>
                                    </p:anim>
                                    <p:anim calcmode="lin" valueType="num">
                                      <p:cBhvr>
                                        <p:cTn id="47" dur="800" decel="100000" fill="hold"/>
                                        <p:tgtEl>
                                          <p:spTgt spid="3"/>
                                        </p:tgtEl>
                                        <p:attrNameLst>
                                          <p:attrName>ppt_x</p:attrName>
                                        </p:attrNameLst>
                                      </p:cBhvr>
                                      <p:tavLst>
                                        <p:tav tm="0">
                                          <p:val>
                                            <p:strVal val="#ppt_x+0.4"/>
                                          </p:val>
                                        </p:tav>
                                        <p:tav tm="100000">
                                          <p:val>
                                            <p:strVal val="#ppt_x-0.05"/>
                                          </p:val>
                                        </p:tav>
                                      </p:tavLst>
                                    </p:anim>
                                    <p:anim calcmode="lin" valueType="num">
                                      <p:cBhvr>
                                        <p:cTn id="48" dur="800" decel="100000" fill="hold"/>
                                        <p:tgtEl>
                                          <p:spTgt spid="3"/>
                                        </p:tgtEl>
                                        <p:attrNameLst>
                                          <p:attrName>ppt_y</p:attrName>
                                        </p:attrNameLst>
                                      </p:cBhvr>
                                      <p:tavLst>
                                        <p:tav tm="0">
                                          <p:val>
                                            <p:strVal val="#ppt_y-0.4"/>
                                          </p:val>
                                        </p:tav>
                                        <p:tav tm="100000">
                                          <p:val>
                                            <p:strVal val="#ppt_y+0.1"/>
                                          </p:val>
                                        </p:tav>
                                      </p:tavLst>
                                    </p:anim>
                                    <p:anim calcmode="lin" valueType="num">
                                      <p:cBhvr>
                                        <p:cTn id="49" dur="200" accel="100000" fill="hold">
                                          <p:stCondLst>
                                            <p:cond delay="800"/>
                                          </p:stCondLst>
                                        </p:cTn>
                                        <p:tgtEl>
                                          <p:spTgt spid="3"/>
                                        </p:tgtEl>
                                        <p:attrNameLst>
                                          <p:attrName>ppt_x</p:attrName>
                                        </p:attrNameLst>
                                      </p:cBhvr>
                                      <p:tavLst>
                                        <p:tav tm="0">
                                          <p:val>
                                            <p:strVal val="#ppt_x-0.05"/>
                                          </p:val>
                                        </p:tav>
                                        <p:tav tm="100000">
                                          <p:val>
                                            <p:strVal val="#ppt_x"/>
                                          </p:val>
                                        </p:tav>
                                      </p:tavLst>
                                    </p:anim>
                                    <p:anim calcmode="lin" valueType="num">
                                      <p:cBhvr>
                                        <p:cTn id="50" dur="200" accel="100000" fill="hold">
                                          <p:stCondLst>
                                            <p:cond delay="800"/>
                                          </p:stCondLst>
                                        </p:cTn>
                                        <p:tgtEl>
                                          <p:spTgt spid="3"/>
                                        </p:tgtEl>
                                        <p:attrNameLst>
                                          <p:attrName>ppt_y</p:attrName>
                                        </p:attrNameLst>
                                      </p:cBhvr>
                                      <p:tavLst>
                                        <p:tav tm="0">
                                          <p:val>
                                            <p:strVal val="#ppt_y+0.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30" presetClass="entr" presetSubtype="0" fill="hold" nodeType="clickEffect">
                                  <p:stCondLst>
                                    <p:cond delay="0"/>
                                  </p:stCondLst>
                                  <p:childTnLst>
                                    <p:set>
                                      <p:cBhvr>
                                        <p:cTn id="54" dur="1" fill="hold">
                                          <p:stCondLst>
                                            <p:cond delay="0"/>
                                          </p:stCondLst>
                                        </p:cTn>
                                        <p:tgtEl>
                                          <p:spTgt spid="5"/>
                                        </p:tgtEl>
                                        <p:attrNameLst>
                                          <p:attrName>style.visibility</p:attrName>
                                        </p:attrNameLst>
                                      </p:cBhvr>
                                      <p:to>
                                        <p:strVal val="visible"/>
                                      </p:to>
                                    </p:set>
                                    <p:animEffect transition="in" filter="fade">
                                      <p:cBhvr>
                                        <p:cTn id="55" dur="800" decel="100000"/>
                                        <p:tgtEl>
                                          <p:spTgt spid="5"/>
                                        </p:tgtEl>
                                      </p:cBhvr>
                                    </p:animEffect>
                                    <p:anim calcmode="lin" valueType="num">
                                      <p:cBhvr>
                                        <p:cTn id="56" dur="800" decel="100000" fill="hold"/>
                                        <p:tgtEl>
                                          <p:spTgt spid="5"/>
                                        </p:tgtEl>
                                        <p:attrNameLst>
                                          <p:attrName>style.rotation</p:attrName>
                                        </p:attrNameLst>
                                      </p:cBhvr>
                                      <p:tavLst>
                                        <p:tav tm="0">
                                          <p:val>
                                            <p:fltVal val="-90"/>
                                          </p:val>
                                        </p:tav>
                                        <p:tav tm="100000">
                                          <p:val>
                                            <p:fltVal val="0"/>
                                          </p:val>
                                        </p:tav>
                                      </p:tavLst>
                                    </p:anim>
                                    <p:anim calcmode="lin" valueType="num">
                                      <p:cBhvr>
                                        <p:cTn id="57" dur="800" decel="100000" fill="hold"/>
                                        <p:tgtEl>
                                          <p:spTgt spid="5"/>
                                        </p:tgtEl>
                                        <p:attrNameLst>
                                          <p:attrName>ppt_x</p:attrName>
                                        </p:attrNameLst>
                                      </p:cBhvr>
                                      <p:tavLst>
                                        <p:tav tm="0">
                                          <p:val>
                                            <p:strVal val="#ppt_x+0.4"/>
                                          </p:val>
                                        </p:tav>
                                        <p:tav tm="100000">
                                          <p:val>
                                            <p:strVal val="#ppt_x-0.05"/>
                                          </p:val>
                                        </p:tav>
                                      </p:tavLst>
                                    </p:anim>
                                    <p:anim calcmode="lin" valueType="num">
                                      <p:cBhvr>
                                        <p:cTn id="58" dur="800" decel="100000" fill="hold"/>
                                        <p:tgtEl>
                                          <p:spTgt spid="5"/>
                                        </p:tgtEl>
                                        <p:attrNameLst>
                                          <p:attrName>ppt_y</p:attrName>
                                        </p:attrNameLst>
                                      </p:cBhvr>
                                      <p:tavLst>
                                        <p:tav tm="0">
                                          <p:val>
                                            <p:strVal val="#ppt_y-0.4"/>
                                          </p:val>
                                        </p:tav>
                                        <p:tav tm="100000">
                                          <p:val>
                                            <p:strVal val="#ppt_y+0.1"/>
                                          </p:val>
                                        </p:tav>
                                      </p:tavLst>
                                    </p:anim>
                                    <p:anim calcmode="lin" valueType="num">
                                      <p:cBhvr>
                                        <p:cTn id="59" dur="200" accel="100000" fill="hold">
                                          <p:stCondLst>
                                            <p:cond delay="800"/>
                                          </p:stCondLst>
                                        </p:cTn>
                                        <p:tgtEl>
                                          <p:spTgt spid="5"/>
                                        </p:tgtEl>
                                        <p:attrNameLst>
                                          <p:attrName>ppt_x</p:attrName>
                                        </p:attrNameLst>
                                      </p:cBhvr>
                                      <p:tavLst>
                                        <p:tav tm="0">
                                          <p:val>
                                            <p:strVal val="#ppt_x-0.05"/>
                                          </p:val>
                                        </p:tav>
                                        <p:tav tm="100000">
                                          <p:val>
                                            <p:strVal val="#ppt_x"/>
                                          </p:val>
                                        </p:tav>
                                      </p:tavLst>
                                    </p:anim>
                                    <p:anim calcmode="lin" valueType="num">
                                      <p:cBhvr>
                                        <p:cTn id="60" dur="200" accel="100000" fill="hold">
                                          <p:stCondLst>
                                            <p:cond delay="800"/>
                                          </p:stCondLst>
                                        </p:cTn>
                                        <p:tgtEl>
                                          <p:spTgt spid="5"/>
                                        </p:tgtEl>
                                        <p:attrNameLst>
                                          <p:attrName>ppt_y</p:attrName>
                                        </p:attrNameLst>
                                      </p:cBhvr>
                                      <p:tavLst>
                                        <p:tav tm="0">
                                          <p:val>
                                            <p:strVal val="#ppt_y+0.1"/>
                                          </p:val>
                                        </p:tav>
                                        <p:tav tm="100000">
                                          <p:val>
                                            <p:strVal val="#ppt_y"/>
                                          </p:val>
                                        </p:tav>
                                      </p:tavLst>
                                    </p:anim>
                                  </p:childTnLst>
                                </p:cTn>
                              </p:par>
                              <p:par>
                                <p:cTn id="61" presetID="30" presetClass="entr" presetSubtype="0" fill="hold" grpId="0" nodeType="withEffect">
                                  <p:stCondLst>
                                    <p:cond delay="0"/>
                                  </p:stCondLst>
                                  <p:childTnLst>
                                    <p:set>
                                      <p:cBhvr>
                                        <p:cTn id="62" dur="1" fill="hold">
                                          <p:stCondLst>
                                            <p:cond delay="0"/>
                                          </p:stCondLst>
                                        </p:cTn>
                                        <p:tgtEl>
                                          <p:spTgt spid="6"/>
                                        </p:tgtEl>
                                        <p:attrNameLst>
                                          <p:attrName>style.visibility</p:attrName>
                                        </p:attrNameLst>
                                      </p:cBhvr>
                                      <p:to>
                                        <p:strVal val="visible"/>
                                      </p:to>
                                    </p:set>
                                    <p:animEffect transition="in" filter="fade">
                                      <p:cBhvr>
                                        <p:cTn id="63" dur="800" decel="100000"/>
                                        <p:tgtEl>
                                          <p:spTgt spid="6"/>
                                        </p:tgtEl>
                                      </p:cBhvr>
                                    </p:animEffect>
                                    <p:anim calcmode="lin" valueType="num">
                                      <p:cBhvr>
                                        <p:cTn id="64" dur="800" decel="100000" fill="hold"/>
                                        <p:tgtEl>
                                          <p:spTgt spid="6"/>
                                        </p:tgtEl>
                                        <p:attrNameLst>
                                          <p:attrName>style.rotation</p:attrName>
                                        </p:attrNameLst>
                                      </p:cBhvr>
                                      <p:tavLst>
                                        <p:tav tm="0">
                                          <p:val>
                                            <p:fltVal val="-90"/>
                                          </p:val>
                                        </p:tav>
                                        <p:tav tm="100000">
                                          <p:val>
                                            <p:fltVal val="0"/>
                                          </p:val>
                                        </p:tav>
                                      </p:tavLst>
                                    </p:anim>
                                    <p:anim calcmode="lin" valueType="num">
                                      <p:cBhvr>
                                        <p:cTn id="65" dur="800" decel="100000" fill="hold"/>
                                        <p:tgtEl>
                                          <p:spTgt spid="6"/>
                                        </p:tgtEl>
                                        <p:attrNameLst>
                                          <p:attrName>ppt_x</p:attrName>
                                        </p:attrNameLst>
                                      </p:cBhvr>
                                      <p:tavLst>
                                        <p:tav tm="0">
                                          <p:val>
                                            <p:strVal val="#ppt_x+0.4"/>
                                          </p:val>
                                        </p:tav>
                                        <p:tav tm="100000">
                                          <p:val>
                                            <p:strVal val="#ppt_x-0.05"/>
                                          </p:val>
                                        </p:tav>
                                      </p:tavLst>
                                    </p:anim>
                                    <p:anim calcmode="lin" valueType="num">
                                      <p:cBhvr>
                                        <p:cTn id="66" dur="800" decel="100000" fill="hold"/>
                                        <p:tgtEl>
                                          <p:spTgt spid="6"/>
                                        </p:tgtEl>
                                        <p:attrNameLst>
                                          <p:attrName>ppt_y</p:attrName>
                                        </p:attrNameLst>
                                      </p:cBhvr>
                                      <p:tavLst>
                                        <p:tav tm="0">
                                          <p:val>
                                            <p:strVal val="#ppt_y-0.4"/>
                                          </p:val>
                                        </p:tav>
                                        <p:tav tm="100000">
                                          <p:val>
                                            <p:strVal val="#ppt_y+0.1"/>
                                          </p:val>
                                        </p:tav>
                                      </p:tavLst>
                                    </p:anim>
                                    <p:anim calcmode="lin" valueType="num">
                                      <p:cBhvr>
                                        <p:cTn id="67" dur="200" accel="100000" fill="hold">
                                          <p:stCondLst>
                                            <p:cond delay="800"/>
                                          </p:stCondLst>
                                        </p:cTn>
                                        <p:tgtEl>
                                          <p:spTgt spid="6"/>
                                        </p:tgtEl>
                                        <p:attrNameLst>
                                          <p:attrName>ppt_x</p:attrName>
                                        </p:attrNameLst>
                                      </p:cBhvr>
                                      <p:tavLst>
                                        <p:tav tm="0">
                                          <p:val>
                                            <p:strVal val="#ppt_x-0.05"/>
                                          </p:val>
                                        </p:tav>
                                        <p:tav tm="100000">
                                          <p:val>
                                            <p:strVal val="#ppt_x"/>
                                          </p:val>
                                        </p:tav>
                                      </p:tavLst>
                                    </p:anim>
                                    <p:anim calcmode="lin" valueType="num">
                                      <p:cBhvr>
                                        <p:cTn id="68" dur="200" accel="100000" fill="hold">
                                          <p:stCondLst>
                                            <p:cond delay="800"/>
                                          </p:stCondLst>
                                        </p:cTn>
                                        <p:tgtEl>
                                          <p:spTgt spid="6"/>
                                        </p:tgtEl>
                                        <p:attrNameLst>
                                          <p:attrName>ppt_y</p:attrName>
                                        </p:attrNameLst>
                                      </p:cBhvr>
                                      <p:tavLst>
                                        <p:tav tm="0">
                                          <p:val>
                                            <p:strVal val="#ppt_y+0.1"/>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9" presetClass="entr" presetSubtype="0" fill="hold" grpId="0" nodeType="clickEffect">
                                  <p:stCondLst>
                                    <p:cond delay="0"/>
                                  </p:stCondLst>
                                  <p:childTnLst>
                                    <p:set>
                                      <p:cBhvr>
                                        <p:cTn id="72" dur="1" fill="hold">
                                          <p:stCondLst>
                                            <p:cond delay="0"/>
                                          </p:stCondLst>
                                        </p:cTn>
                                        <p:tgtEl>
                                          <p:spTgt spid="4"/>
                                        </p:tgtEl>
                                        <p:attrNameLst>
                                          <p:attrName>style.visibility</p:attrName>
                                        </p:attrNameLst>
                                      </p:cBhvr>
                                      <p:to>
                                        <p:strVal val="visible"/>
                                      </p:to>
                                    </p:set>
                                    <p:animEffect transition="in" filter="dissolve">
                                      <p:cBhvr>
                                        <p:cTn id="73" dur="500"/>
                                        <p:tgtEl>
                                          <p:spTgt spid="4"/>
                                        </p:tgtEl>
                                      </p:cBhvr>
                                    </p:animEffect>
                                  </p:childTnLst>
                                </p:cTn>
                              </p:par>
                            </p:childTnLst>
                          </p:cTn>
                        </p:par>
                      </p:childTnLst>
                    </p:cTn>
                  </p:par>
                  <p:par>
                    <p:cTn id="74" fill="hold">
                      <p:stCondLst>
                        <p:cond delay="indefinite"/>
                      </p:stCondLst>
                      <p:childTnLst>
                        <p:par>
                          <p:cTn id="75" fill="hold">
                            <p:stCondLst>
                              <p:cond delay="0"/>
                            </p:stCondLst>
                            <p:childTnLst>
                              <p:par>
                                <p:cTn id="76" presetID="12" presetClass="entr" presetSubtype="4" fill="hold" grpId="0" nodeType="clickEffect">
                                  <p:stCondLst>
                                    <p:cond delay="0"/>
                                  </p:stCondLst>
                                  <p:childTnLst>
                                    <p:set>
                                      <p:cBhvr>
                                        <p:cTn id="77" dur="1" fill="hold">
                                          <p:stCondLst>
                                            <p:cond delay="0"/>
                                          </p:stCondLst>
                                        </p:cTn>
                                        <p:tgtEl>
                                          <p:spTgt spid="55303"/>
                                        </p:tgtEl>
                                        <p:attrNameLst>
                                          <p:attrName>style.visibility</p:attrName>
                                        </p:attrNameLst>
                                      </p:cBhvr>
                                      <p:to>
                                        <p:strVal val="visible"/>
                                      </p:to>
                                    </p:set>
                                    <p:anim calcmode="lin" valueType="num">
                                      <p:cBhvr>
                                        <p:cTn id="78" dur="500"/>
                                        <p:tgtEl>
                                          <p:spTgt spid="55303"/>
                                        </p:tgtEl>
                                        <p:attrNameLst>
                                          <p:attrName>ppt_y</p:attrName>
                                        </p:attrNameLst>
                                      </p:cBhvr>
                                      <p:tavLst>
                                        <p:tav tm="0">
                                          <p:val>
                                            <p:strVal val="#ppt_y+#ppt_h*1.125000"/>
                                          </p:val>
                                        </p:tav>
                                        <p:tav tm="100000">
                                          <p:val>
                                            <p:strVal val="#ppt_y"/>
                                          </p:val>
                                        </p:tav>
                                      </p:tavLst>
                                    </p:anim>
                                    <p:animEffect transition="in" filter="wipe(up)">
                                      <p:cBhvr>
                                        <p:cTn id="79" dur="500"/>
                                        <p:tgtEl>
                                          <p:spTgt spid="55303"/>
                                        </p:tgtEl>
                                      </p:cBhvr>
                                    </p:animEffect>
                                  </p:childTnLst>
                                </p:cTn>
                              </p:par>
                            </p:childTnLst>
                          </p:cTn>
                        </p:par>
                      </p:childTnLst>
                    </p:cTn>
                  </p:par>
                  <p:par>
                    <p:cTn id="80" fill="hold">
                      <p:stCondLst>
                        <p:cond delay="indefinite"/>
                      </p:stCondLst>
                      <p:childTnLst>
                        <p:par>
                          <p:cTn id="81" fill="hold">
                            <p:stCondLst>
                              <p:cond delay="0"/>
                            </p:stCondLst>
                            <p:childTnLst>
                              <p:par>
                                <p:cTn id="82" presetID="30" presetClass="entr" presetSubtype="0" fill="hold" grpId="0" nodeType="clickEffect">
                                  <p:stCondLst>
                                    <p:cond delay="0"/>
                                  </p:stCondLst>
                                  <p:childTnLst>
                                    <p:set>
                                      <p:cBhvr>
                                        <p:cTn id="83" dur="1" fill="hold">
                                          <p:stCondLst>
                                            <p:cond delay="0"/>
                                          </p:stCondLst>
                                        </p:cTn>
                                        <p:tgtEl>
                                          <p:spTgt spid="55304"/>
                                        </p:tgtEl>
                                        <p:attrNameLst>
                                          <p:attrName>style.visibility</p:attrName>
                                        </p:attrNameLst>
                                      </p:cBhvr>
                                      <p:to>
                                        <p:strVal val="visible"/>
                                      </p:to>
                                    </p:set>
                                    <p:animEffect transition="in" filter="fade">
                                      <p:cBhvr>
                                        <p:cTn id="84" dur="800" decel="100000"/>
                                        <p:tgtEl>
                                          <p:spTgt spid="55304"/>
                                        </p:tgtEl>
                                      </p:cBhvr>
                                    </p:animEffect>
                                    <p:anim calcmode="lin" valueType="num">
                                      <p:cBhvr>
                                        <p:cTn id="85" dur="800" decel="100000" fill="hold"/>
                                        <p:tgtEl>
                                          <p:spTgt spid="55304"/>
                                        </p:tgtEl>
                                        <p:attrNameLst>
                                          <p:attrName>style.rotation</p:attrName>
                                        </p:attrNameLst>
                                      </p:cBhvr>
                                      <p:tavLst>
                                        <p:tav tm="0">
                                          <p:val>
                                            <p:fltVal val="-90"/>
                                          </p:val>
                                        </p:tav>
                                        <p:tav tm="100000">
                                          <p:val>
                                            <p:fltVal val="0"/>
                                          </p:val>
                                        </p:tav>
                                      </p:tavLst>
                                    </p:anim>
                                    <p:anim calcmode="lin" valueType="num">
                                      <p:cBhvr>
                                        <p:cTn id="86" dur="800" decel="100000" fill="hold"/>
                                        <p:tgtEl>
                                          <p:spTgt spid="55304"/>
                                        </p:tgtEl>
                                        <p:attrNameLst>
                                          <p:attrName>ppt_x</p:attrName>
                                        </p:attrNameLst>
                                      </p:cBhvr>
                                      <p:tavLst>
                                        <p:tav tm="0">
                                          <p:val>
                                            <p:strVal val="#ppt_x+0.4"/>
                                          </p:val>
                                        </p:tav>
                                        <p:tav tm="100000">
                                          <p:val>
                                            <p:strVal val="#ppt_x-0.05"/>
                                          </p:val>
                                        </p:tav>
                                      </p:tavLst>
                                    </p:anim>
                                    <p:anim calcmode="lin" valueType="num">
                                      <p:cBhvr>
                                        <p:cTn id="87" dur="800" decel="100000" fill="hold"/>
                                        <p:tgtEl>
                                          <p:spTgt spid="55304"/>
                                        </p:tgtEl>
                                        <p:attrNameLst>
                                          <p:attrName>ppt_y</p:attrName>
                                        </p:attrNameLst>
                                      </p:cBhvr>
                                      <p:tavLst>
                                        <p:tav tm="0">
                                          <p:val>
                                            <p:strVal val="#ppt_y-0.4"/>
                                          </p:val>
                                        </p:tav>
                                        <p:tav tm="100000">
                                          <p:val>
                                            <p:strVal val="#ppt_y+0.1"/>
                                          </p:val>
                                        </p:tav>
                                      </p:tavLst>
                                    </p:anim>
                                    <p:anim calcmode="lin" valueType="num">
                                      <p:cBhvr>
                                        <p:cTn id="88" dur="200" accel="100000" fill="hold">
                                          <p:stCondLst>
                                            <p:cond delay="800"/>
                                          </p:stCondLst>
                                        </p:cTn>
                                        <p:tgtEl>
                                          <p:spTgt spid="55304"/>
                                        </p:tgtEl>
                                        <p:attrNameLst>
                                          <p:attrName>ppt_x</p:attrName>
                                        </p:attrNameLst>
                                      </p:cBhvr>
                                      <p:tavLst>
                                        <p:tav tm="0">
                                          <p:val>
                                            <p:strVal val="#ppt_x-0.05"/>
                                          </p:val>
                                        </p:tav>
                                        <p:tav tm="100000">
                                          <p:val>
                                            <p:strVal val="#ppt_x"/>
                                          </p:val>
                                        </p:tav>
                                      </p:tavLst>
                                    </p:anim>
                                    <p:anim calcmode="lin" valueType="num">
                                      <p:cBhvr>
                                        <p:cTn id="89" dur="200" accel="100000" fill="hold">
                                          <p:stCondLst>
                                            <p:cond delay="800"/>
                                          </p:stCondLst>
                                        </p:cTn>
                                        <p:tgtEl>
                                          <p:spTgt spid="55304"/>
                                        </p:tgtEl>
                                        <p:attrNameLst>
                                          <p:attrName>ppt_y</p:attrName>
                                        </p:attrNameLst>
                                      </p:cBhvr>
                                      <p:tavLst>
                                        <p:tav tm="0">
                                          <p:val>
                                            <p:strVal val="#ppt_y+0.1"/>
                                          </p:val>
                                        </p:tav>
                                        <p:tav tm="100000">
                                          <p:val>
                                            <p:strVal val="#ppt_y"/>
                                          </p:val>
                                        </p:tav>
                                      </p:tavLst>
                                    </p:anim>
                                  </p:childTnLst>
                                </p:cTn>
                              </p:par>
                            </p:childTnLst>
                          </p:cTn>
                        </p:par>
                      </p:childTnLst>
                    </p:cTn>
                  </p:par>
                  <p:par>
                    <p:cTn id="90" fill="hold">
                      <p:stCondLst>
                        <p:cond delay="indefinite"/>
                      </p:stCondLst>
                      <p:childTnLst>
                        <p:par>
                          <p:cTn id="91" fill="hold">
                            <p:stCondLst>
                              <p:cond delay="0"/>
                            </p:stCondLst>
                            <p:childTnLst>
                              <p:par>
                                <p:cTn id="92" presetID="30" presetClass="entr" presetSubtype="0" fill="hold" grpId="0" nodeType="clickEffect">
                                  <p:stCondLst>
                                    <p:cond delay="0"/>
                                  </p:stCondLst>
                                  <p:childTnLst>
                                    <p:set>
                                      <p:cBhvr>
                                        <p:cTn id="93" dur="1" fill="hold">
                                          <p:stCondLst>
                                            <p:cond delay="0"/>
                                          </p:stCondLst>
                                        </p:cTn>
                                        <p:tgtEl>
                                          <p:spTgt spid="55305"/>
                                        </p:tgtEl>
                                        <p:attrNameLst>
                                          <p:attrName>style.visibility</p:attrName>
                                        </p:attrNameLst>
                                      </p:cBhvr>
                                      <p:to>
                                        <p:strVal val="visible"/>
                                      </p:to>
                                    </p:set>
                                    <p:animEffect transition="in" filter="fade">
                                      <p:cBhvr>
                                        <p:cTn id="94" dur="800" decel="100000"/>
                                        <p:tgtEl>
                                          <p:spTgt spid="55305"/>
                                        </p:tgtEl>
                                      </p:cBhvr>
                                    </p:animEffect>
                                    <p:anim calcmode="lin" valueType="num">
                                      <p:cBhvr>
                                        <p:cTn id="95" dur="800" decel="100000" fill="hold"/>
                                        <p:tgtEl>
                                          <p:spTgt spid="55305"/>
                                        </p:tgtEl>
                                        <p:attrNameLst>
                                          <p:attrName>style.rotation</p:attrName>
                                        </p:attrNameLst>
                                      </p:cBhvr>
                                      <p:tavLst>
                                        <p:tav tm="0">
                                          <p:val>
                                            <p:fltVal val="-90"/>
                                          </p:val>
                                        </p:tav>
                                        <p:tav tm="100000">
                                          <p:val>
                                            <p:fltVal val="0"/>
                                          </p:val>
                                        </p:tav>
                                      </p:tavLst>
                                    </p:anim>
                                    <p:anim calcmode="lin" valueType="num">
                                      <p:cBhvr>
                                        <p:cTn id="96" dur="800" decel="100000" fill="hold"/>
                                        <p:tgtEl>
                                          <p:spTgt spid="55305"/>
                                        </p:tgtEl>
                                        <p:attrNameLst>
                                          <p:attrName>ppt_x</p:attrName>
                                        </p:attrNameLst>
                                      </p:cBhvr>
                                      <p:tavLst>
                                        <p:tav tm="0">
                                          <p:val>
                                            <p:strVal val="#ppt_x+0.4"/>
                                          </p:val>
                                        </p:tav>
                                        <p:tav tm="100000">
                                          <p:val>
                                            <p:strVal val="#ppt_x-0.05"/>
                                          </p:val>
                                        </p:tav>
                                      </p:tavLst>
                                    </p:anim>
                                    <p:anim calcmode="lin" valueType="num">
                                      <p:cBhvr>
                                        <p:cTn id="97" dur="800" decel="100000" fill="hold"/>
                                        <p:tgtEl>
                                          <p:spTgt spid="55305"/>
                                        </p:tgtEl>
                                        <p:attrNameLst>
                                          <p:attrName>ppt_y</p:attrName>
                                        </p:attrNameLst>
                                      </p:cBhvr>
                                      <p:tavLst>
                                        <p:tav tm="0">
                                          <p:val>
                                            <p:strVal val="#ppt_y-0.4"/>
                                          </p:val>
                                        </p:tav>
                                        <p:tav tm="100000">
                                          <p:val>
                                            <p:strVal val="#ppt_y+0.1"/>
                                          </p:val>
                                        </p:tav>
                                      </p:tavLst>
                                    </p:anim>
                                    <p:anim calcmode="lin" valueType="num">
                                      <p:cBhvr>
                                        <p:cTn id="98" dur="200" accel="100000" fill="hold">
                                          <p:stCondLst>
                                            <p:cond delay="800"/>
                                          </p:stCondLst>
                                        </p:cTn>
                                        <p:tgtEl>
                                          <p:spTgt spid="55305"/>
                                        </p:tgtEl>
                                        <p:attrNameLst>
                                          <p:attrName>ppt_x</p:attrName>
                                        </p:attrNameLst>
                                      </p:cBhvr>
                                      <p:tavLst>
                                        <p:tav tm="0">
                                          <p:val>
                                            <p:strVal val="#ppt_x-0.05"/>
                                          </p:val>
                                        </p:tav>
                                        <p:tav tm="100000">
                                          <p:val>
                                            <p:strVal val="#ppt_x"/>
                                          </p:val>
                                        </p:tav>
                                      </p:tavLst>
                                    </p:anim>
                                    <p:anim calcmode="lin" valueType="num">
                                      <p:cBhvr>
                                        <p:cTn id="99" dur="200" accel="100000" fill="hold">
                                          <p:stCondLst>
                                            <p:cond delay="800"/>
                                          </p:stCondLst>
                                        </p:cTn>
                                        <p:tgtEl>
                                          <p:spTgt spid="55305"/>
                                        </p:tgtEl>
                                        <p:attrNameLst>
                                          <p:attrName>ppt_y</p:attrName>
                                        </p:attrNameLst>
                                      </p:cBhvr>
                                      <p:tavLst>
                                        <p:tav tm="0">
                                          <p:val>
                                            <p:strVal val="#ppt_y+0.1"/>
                                          </p:val>
                                        </p:tav>
                                        <p:tav tm="100000">
                                          <p:val>
                                            <p:strVal val="#ppt_y"/>
                                          </p:val>
                                        </p:tav>
                                      </p:tavLst>
                                    </p:anim>
                                  </p:childTnLst>
                                </p:cTn>
                              </p:par>
                            </p:childTnLst>
                          </p:cTn>
                        </p:par>
                      </p:childTnLst>
                    </p:cTn>
                  </p:par>
                  <p:par>
                    <p:cTn id="100" fill="hold">
                      <p:stCondLst>
                        <p:cond delay="indefinite"/>
                      </p:stCondLst>
                      <p:childTnLst>
                        <p:par>
                          <p:cTn id="101" fill="hold">
                            <p:stCondLst>
                              <p:cond delay="0"/>
                            </p:stCondLst>
                            <p:childTnLst>
                              <p:par>
                                <p:cTn id="102" presetID="30" presetClass="entr" presetSubtype="0" fill="hold" grpId="0" nodeType="clickEffect">
                                  <p:stCondLst>
                                    <p:cond delay="0"/>
                                  </p:stCondLst>
                                  <p:childTnLst>
                                    <p:set>
                                      <p:cBhvr>
                                        <p:cTn id="103" dur="1" fill="hold">
                                          <p:stCondLst>
                                            <p:cond delay="0"/>
                                          </p:stCondLst>
                                        </p:cTn>
                                        <p:tgtEl>
                                          <p:spTgt spid="55306"/>
                                        </p:tgtEl>
                                        <p:attrNameLst>
                                          <p:attrName>style.visibility</p:attrName>
                                        </p:attrNameLst>
                                      </p:cBhvr>
                                      <p:to>
                                        <p:strVal val="visible"/>
                                      </p:to>
                                    </p:set>
                                    <p:animEffect transition="in" filter="fade">
                                      <p:cBhvr>
                                        <p:cTn id="104" dur="800" decel="100000"/>
                                        <p:tgtEl>
                                          <p:spTgt spid="55306"/>
                                        </p:tgtEl>
                                      </p:cBhvr>
                                    </p:animEffect>
                                    <p:anim calcmode="lin" valueType="num">
                                      <p:cBhvr>
                                        <p:cTn id="105" dur="800" decel="100000" fill="hold"/>
                                        <p:tgtEl>
                                          <p:spTgt spid="55306"/>
                                        </p:tgtEl>
                                        <p:attrNameLst>
                                          <p:attrName>style.rotation</p:attrName>
                                        </p:attrNameLst>
                                      </p:cBhvr>
                                      <p:tavLst>
                                        <p:tav tm="0">
                                          <p:val>
                                            <p:fltVal val="-90"/>
                                          </p:val>
                                        </p:tav>
                                        <p:tav tm="100000">
                                          <p:val>
                                            <p:fltVal val="0"/>
                                          </p:val>
                                        </p:tav>
                                      </p:tavLst>
                                    </p:anim>
                                    <p:anim calcmode="lin" valueType="num">
                                      <p:cBhvr>
                                        <p:cTn id="106" dur="800" decel="100000" fill="hold"/>
                                        <p:tgtEl>
                                          <p:spTgt spid="55306"/>
                                        </p:tgtEl>
                                        <p:attrNameLst>
                                          <p:attrName>ppt_x</p:attrName>
                                        </p:attrNameLst>
                                      </p:cBhvr>
                                      <p:tavLst>
                                        <p:tav tm="0">
                                          <p:val>
                                            <p:strVal val="#ppt_x+0.4"/>
                                          </p:val>
                                        </p:tav>
                                        <p:tav tm="100000">
                                          <p:val>
                                            <p:strVal val="#ppt_x-0.05"/>
                                          </p:val>
                                        </p:tav>
                                      </p:tavLst>
                                    </p:anim>
                                    <p:anim calcmode="lin" valueType="num">
                                      <p:cBhvr>
                                        <p:cTn id="107" dur="800" decel="100000" fill="hold"/>
                                        <p:tgtEl>
                                          <p:spTgt spid="55306"/>
                                        </p:tgtEl>
                                        <p:attrNameLst>
                                          <p:attrName>ppt_y</p:attrName>
                                        </p:attrNameLst>
                                      </p:cBhvr>
                                      <p:tavLst>
                                        <p:tav tm="0">
                                          <p:val>
                                            <p:strVal val="#ppt_y-0.4"/>
                                          </p:val>
                                        </p:tav>
                                        <p:tav tm="100000">
                                          <p:val>
                                            <p:strVal val="#ppt_y+0.1"/>
                                          </p:val>
                                        </p:tav>
                                      </p:tavLst>
                                    </p:anim>
                                    <p:anim calcmode="lin" valueType="num">
                                      <p:cBhvr>
                                        <p:cTn id="108" dur="200" accel="100000" fill="hold">
                                          <p:stCondLst>
                                            <p:cond delay="800"/>
                                          </p:stCondLst>
                                        </p:cTn>
                                        <p:tgtEl>
                                          <p:spTgt spid="55306"/>
                                        </p:tgtEl>
                                        <p:attrNameLst>
                                          <p:attrName>ppt_x</p:attrName>
                                        </p:attrNameLst>
                                      </p:cBhvr>
                                      <p:tavLst>
                                        <p:tav tm="0">
                                          <p:val>
                                            <p:strVal val="#ppt_x-0.05"/>
                                          </p:val>
                                        </p:tav>
                                        <p:tav tm="100000">
                                          <p:val>
                                            <p:strVal val="#ppt_x"/>
                                          </p:val>
                                        </p:tav>
                                      </p:tavLst>
                                    </p:anim>
                                    <p:anim calcmode="lin" valueType="num">
                                      <p:cBhvr>
                                        <p:cTn id="109" dur="200" accel="100000" fill="hold">
                                          <p:stCondLst>
                                            <p:cond delay="800"/>
                                          </p:stCondLst>
                                        </p:cTn>
                                        <p:tgtEl>
                                          <p:spTgt spid="55306"/>
                                        </p:tgtEl>
                                        <p:attrNameLst>
                                          <p:attrName>ppt_y</p:attrName>
                                        </p:attrNameLst>
                                      </p:cBhvr>
                                      <p:tavLst>
                                        <p:tav tm="0">
                                          <p:val>
                                            <p:strVal val="#ppt_y+0.1"/>
                                          </p:val>
                                        </p:tav>
                                        <p:tav tm="100000">
                                          <p:val>
                                            <p:strVal val="#ppt_y"/>
                                          </p:val>
                                        </p:tav>
                                      </p:tavLst>
                                    </p:anim>
                                  </p:childTnLst>
                                </p:cTn>
                              </p:par>
                            </p:childTnLst>
                          </p:cTn>
                        </p:par>
                      </p:childTnLst>
                    </p:cTn>
                  </p:par>
                  <p:par>
                    <p:cTn id="110" fill="hold">
                      <p:stCondLst>
                        <p:cond delay="indefinite"/>
                      </p:stCondLst>
                      <p:childTnLst>
                        <p:par>
                          <p:cTn id="111" fill="hold">
                            <p:stCondLst>
                              <p:cond delay="0"/>
                            </p:stCondLst>
                            <p:childTnLst>
                              <p:par>
                                <p:cTn id="112" presetID="30" presetClass="entr" presetSubtype="0" fill="hold" grpId="0" nodeType="clickEffect">
                                  <p:stCondLst>
                                    <p:cond delay="0"/>
                                  </p:stCondLst>
                                  <p:childTnLst>
                                    <p:set>
                                      <p:cBhvr>
                                        <p:cTn id="113" dur="1" fill="hold">
                                          <p:stCondLst>
                                            <p:cond delay="0"/>
                                          </p:stCondLst>
                                        </p:cTn>
                                        <p:tgtEl>
                                          <p:spTgt spid="55307"/>
                                        </p:tgtEl>
                                        <p:attrNameLst>
                                          <p:attrName>style.visibility</p:attrName>
                                        </p:attrNameLst>
                                      </p:cBhvr>
                                      <p:to>
                                        <p:strVal val="visible"/>
                                      </p:to>
                                    </p:set>
                                    <p:animEffect transition="in" filter="fade">
                                      <p:cBhvr>
                                        <p:cTn id="114" dur="800" decel="100000"/>
                                        <p:tgtEl>
                                          <p:spTgt spid="55307"/>
                                        </p:tgtEl>
                                      </p:cBhvr>
                                    </p:animEffect>
                                    <p:anim calcmode="lin" valueType="num">
                                      <p:cBhvr>
                                        <p:cTn id="115" dur="800" decel="100000" fill="hold"/>
                                        <p:tgtEl>
                                          <p:spTgt spid="55307"/>
                                        </p:tgtEl>
                                        <p:attrNameLst>
                                          <p:attrName>style.rotation</p:attrName>
                                        </p:attrNameLst>
                                      </p:cBhvr>
                                      <p:tavLst>
                                        <p:tav tm="0">
                                          <p:val>
                                            <p:fltVal val="-90"/>
                                          </p:val>
                                        </p:tav>
                                        <p:tav tm="100000">
                                          <p:val>
                                            <p:fltVal val="0"/>
                                          </p:val>
                                        </p:tav>
                                      </p:tavLst>
                                    </p:anim>
                                    <p:anim calcmode="lin" valueType="num">
                                      <p:cBhvr>
                                        <p:cTn id="116" dur="800" decel="100000" fill="hold"/>
                                        <p:tgtEl>
                                          <p:spTgt spid="55307"/>
                                        </p:tgtEl>
                                        <p:attrNameLst>
                                          <p:attrName>ppt_x</p:attrName>
                                        </p:attrNameLst>
                                      </p:cBhvr>
                                      <p:tavLst>
                                        <p:tav tm="0">
                                          <p:val>
                                            <p:strVal val="#ppt_x+0.4"/>
                                          </p:val>
                                        </p:tav>
                                        <p:tav tm="100000">
                                          <p:val>
                                            <p:strVal val="#ppt_x-0.05"/>
                                          </p:val>
                                        </p:tav>
                                      </p:tavLst>
                                    </p:anim>
                                    <p:anim calcmode="lin" valueType="num">
                                      <p:cBhvr>
                                        <p:cTn id="117" dur="800" decel="100000" fill="hold"/>
                                        <p:tgtEl>
                                          <p:spTgt spid="55307"/>
                                        </p:tgtEl>
                                        <p:attrNameLst>
                                          <p:attrName>ppt_y</p:attrName>
                                        </p:attrNameLst>
                                      </p:cBhvr>
                                      <p:tavLst>
                                        <p:tav tm="0">
                                          <p:val>
                                            <p:strVal val="#ppt_y-0.4"/>
                                          </p:val>
                                        </p:tav>
                                        <p:tav tm="100000">
                                          <p:val>
                                            <p:strVal val="#ppt_y+0.1"/>
                                          </p:val>
                                        </p:tav>
                                      </p:tavLst>
                                    </p:anim>
                                    <p:anim calcmode="lin" valueType="num">
                                      <p:cBhvr>
                                        <p:cTn id="118" dur="200" accel="100000" fill="hold">
                                          <p:stCondLst>
                                            <p:cond delay="800"/>
                                          </p:stCondLst>
                                        </p:cTn>
                                        <p:tgtEl>
                                          <p:spTgt spid="55307"/>
                                        </p:tgtEl>
                                        <p:attrNameLst>
                                          <p:attrName>ppt_x</p:attrName>
                                        </p:attrNameLst>
                                      </p:cBhvr>
                                      <p:tavLst>
                                        <p:tav tm="0">
                                          <p:val>
                                            <p:strVal val="#ppt_x-0.05"/>
                                          </p:val>
                                        </p:tav>
                                        <p:tav tm="100000">
                                          <p:val>
                                            <p:strVal val="#ppt_x"/>
                                          </p:val>
                                        </p:tav>
                                      </p:tavLst>
                                    </p:anim>
                                    <p:anim calcmode="lin" valueType="num">
                                      <p:cBhvr>
                                        <p:cTn id="119" dur="200" accel="100000" fill="hold">
                                          <p:stCondLst>
                                            <p:cond delay="800"/>
                                          </p:stCondLst>
                                        </p:cTn>
                                        <p:tgtEl>
                                          <p:spTgt spid="55307"/>
                                        </p:tgtEl>
                                        <p:attrNameLst>
                                          <p:attrName>ppt_y</p:attrName>
                                        </p:attrNameLst>
                                      </p:cBhvr>
                                      <p:tavLst>
                                        <p:tav tm="0">
                                          <p:val>
                                            <p:strVal val="#ppt_y+0.1"/>
                                          </p:val>
                                        </p:tav>
                                        <p:tav tm="100000">
                                          <p:val>
                                            <p:strVal val="#ppt_y"/>
                                          </p:val>
                                        </p:tav>
                                      </p:tavLst>
                                    </p:anim>
                                  </p:childTnLst>
                                </p:cTn>
                              </p:par>
                            </p:childTnLst>
                          </p:cTn>
                        </p:par>
                      </p:childTnLst>
                    </p:cTn>
                  </p:par>
                  <p:par>
                    <p:cTn id="120" fill="hold">
                      <p:stCondLst>
                        <p:cond delay="indefinite"/>
                      </p:stCondLst>
                      <p:childTnLst>
                        <p:par>
                          <p:cTn id="121" fill="hold">
                            <p:stCondLst>
                              <p:cond delay="0"/>
                            </p:stCondLst>
                            <p:childTnLst>
                              <p:par>
                                <p:cTn id="122" presetID="30" presetClass="entr" presetSubtype="0" fill="hold" grpId="0" nodeType="clickEffect">
                                  <p:stCondLst>
                                    <p:cond delay="0"/>
                                  </p:stCondLst>
                                  <p:childTnLst>
                                    <p:set>
                                      <p:cBhvr>
                                        <p:cTn id="123" dur="1" fill="hold">
                                          <p:stCondLst>
                                            <p:cond delay="0"/>
                                          </p:stCondLst>
                                        </p:cTn>
                                        <p:tgtEl>
                                          <p:spTgt spid="55308"/>
                                        </p:tgtEl>
                                        <p:attrNameLst>
                                          <p:attrName>style.visibility</p:attrName>
                                        </p:attrNameLst>
                                      </p:cBhvr>
                                      <p:to>
                                        <p:strVal val="visible"/>
                                      </p:to>
                                    </p:set>
                                    <p:animEffect transition="in" filter="fade">
                                      <p:cBhvr>
                                        <p:cTn id="124" dur="800" decel="100000"/>
                                        <p:tgtEl>
                                          <p:spTgt spid="55308"/>
                                        </p:tgtEl>
                                      </p:cBhvr>
                                    </p:animEffect>
                                    <p:anim calcmode="lin" valueType="num">
                                      <p:cBhvr>
                                        <p:cTn id="125" dur="800" decel="100000" fill="hold"/>
                                        <p:tgtEl>
                                          <p:spTgt spid="55308"/>
                                        </p:tgtEl>
                                        <p:attrNameLst>
                                          <p:attrName>style.rotation</p:attrName>
                                        </p:attrNameLst>
                                      </p:cBhvr>
                                      <p:tavLst>
                                        <p:tav tm="0">
                                          <p:val>
                                            <p:fltVal val="-90"/>
                                          </p:val>
                                        </p:tav>
                                        <p:tav tm="100000">
                                          <p:val>
                                            <p:fltVal val="0"/>
                                          </p:val>
                                        </p:tav>
                                      </p:tavLst>
                                    </p:anim>
                                    <p:anim calcmode="lin" valueType="num">
                                      <p:cBhvr>
                                        <p:cTn id="126" dur="800" decel="100000" fill="hold"/>
                                        <p:tgtEl>
                                          <p:spTgt spid="55308"/>
                                        </p:tgtEl>
                                        <p:attrNameLst>
                                          <p:attrName>ppt_x</p:attrName>
                                        </p:attrNameLst>
                                      </p:cBhvr>
                                      <p:tavLst>
                                        <p:tav tm="0">
                                          <p:val>
                                            <p:strVal val="#ppt_x+0.4"/>
                                          </p:val>
                                        </p:tav>
                                        <p:tav tm="100000">
                                          <p:val>
                                            <p:strVal val="#ppt_x-0.05"/>
                                          </p:val>
                                        </p:tav>
                                      </p:tavLst>
                                    </p:anim>
                                    <p:anim calcmode="lin" valueType="num">
                                      <p:cBhvr>
                                        <p:cTn id="127" dur="800" decel="100000" fill="hold"/>
                                        <p:tgtEl>
                                          <p:spTgt spid="55308"/>
                                        </p:tgtEl>
                                        <p:attrNameLst>
                                          <p:attrName>ppt_y</p:attrName>
                                        </p:attrNameLst>
                                      </p:cBhvr>
                                      <p:tavLst>
                                        <p:tav tm="0">
                                          <p:val>
                                            <p:strVal val="#ppt_y-0.4"/>
                                          </p:val>
                                        </p:tav>
                                        <p:tav tm="100000">
                                          <p:val>
                                            <p:strVal val="#ppt_y+0.1"/>
                                          </p:val>
                                        </p:tav>
                                      </p:tavLst>
                                    </p:anim>
                                    <p:anim calcmode="lin" valueType="num">
                                      <p:cBhvr>
                                        <p:cTn id="128" dur="200" accel="100000" fill="hold">
                                          <p:stCondLst>
                                            <p:cond delay="800"/>
                                          </p:stCondLst>
                                        </p:cTn>
                                        <p:tgtEl>
                                          <p:spTgt spid="55308"/>
                                        </p:tgtEl>
                                        <p:attrNameLst>
                                          <p:attrName>ppt_x</p:attrName>
                                        </p:attrNameLst>
                                      </p:cBhvr>
                                      <p:tavLst>
                                        <p:tav tm="0">
                                          <p:val>
                                            <p:strVal val="#ppt_x-0.05"/>
                                          </p:val>
                                        </p:tav>
                                        <p:tav tm="100000">
                                          <p:val>
                                            <p:strVal val="#ppt_x"/>
                                          </p:val>
                                        </p:tav>
                                      </p:tavLst>
                                    </p:anim>
                                    <p:anim calcmode="lin" valueType="num">
                                      <p:cBhvr>
                                        <p:cTn id="129" dur="200" accel="100000" fill="hold">
                                          <p:stCondLst>
                                            <p:cond delay="800"/>
                                          </p:stCondLst>
                                        </p:cTn>
                                        <p:tgtEl>
                                          <p:spTgt spid="55308"/>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875" grpId="0" bldLvl="0" animBg="1"/>
      <p:bldP spid="32770" grpId="0"/>
      <p:bldP spid="32772" grpId="0"/>
      <p:bldP spid="8205" grpId="0"/>
      <p:bldP spid="3" grpId="0"/>
      <p:bldP spid="4" grpId="0"/>
      <p:bldP spid="6" grpId="0"/>
      <p:bldP spid="55303" grpId="0" animBg="1"/>
      <p:bldP spid="55304" grpId="0" animBg="1"/>
      <p:bldP spid="55305" grpId="0" animBg="1"/>
      <p:bldP spid="55306" grpId="0" animBg="1"/>
      <p:bldP spid="55307" grpId="0" animBg="1"/>
      <p:bldP spid="5530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任意多边形 39"/>
          <p:cNvSpPr/>
          <p:nvPr/>
        </p:nvSpPr>
        <p:spPr>
          <a:xfrm>
            <a:off x="403187" y="2814632"/>
            <a:ext cx="1428760" cy="2214578"/>
          </a:xfrm>
          <a:custGeom>
            <a:avLst/>
            <a:gdLst>
              <a:gd name="connsiteX0" fmla="*/ 89941 w 1439056"/>
              <a:gd name="connsiteY0" fmla="*/ 119921 h 1753849"/>
              <a:gd name="connsiteX1" fmla="*/ 119921 w 1439056"/>
              <a:gd name="connsiteY1" fmla="*/ 44970 h 1753849"/>
              <a:gd name="connsiteX2" fmla="*/ 164892 w 1439056"/>
              <a:gd name="connsiteY2" fmla="*/ 29980 h 1753849"/>
              <a:gd name="connsiteX3" fmla="*/ 209862 w 1439056"/>
              <a:gd name="connsiteY3" fmla="*/ 0 h 1753849"/>
              <a:gd name="connsiteX4" fmla="*/ 689547 w 1439056"/>
              <a:gd name="connsiteY4" fmla="*/ 14990 h 1753849"/>
              <a:gd name="connsiteX5" fmla="*/ 809469 w 1439056"/>
              <a:gd name="connsiteY5" fmla="*/ 44970 h 1753849"/>
              <a:gd name="connsiteX6" fmla="*/ 854439 w 1439056"/>
              <a:gd name="connsiteY6" fmla="*/ 59961 h 1753849"/>
              <a:gd name="connsiteX7" fmla="*/ 899410 w 1439056"/>
              <a:gd name="connsiteY7" fmla="*/ 89941 h 1753849"/>
              <a:gd name="connsiteX8" fmla="*/ 989351 w 1439056"/>
              <a:gd name="connsiteY8" fmla="*/ 119921 h 1753849"/>
              <a:gd name="connsiteX9" fmla="*/ 1079292 w 1439056"/>
              <a:gd name="connsiteY9" fmla="*/ 179882 h 1753849"/>
              <a:gd name="connsiteX10" fmla="*/ 1124262 w 1439056"/>
              <a:gd name="connsiteY10" fmla="*/ 209862 h 1753849"/>
              <a:gd name="connsiteX11" fmla="*/ 1229193 w 1439056"/>
              <a:gd name="connsiteY11" fmla="*/ 299803 h 1753849"/>
              <a:gd name="connsiteX12" fmla="*/ 1304144 w 1439056"/>
              <a:gd name="connsiteY12" fmla="*/ 359764 h 1753849"/>
              <a:gd name="connsiteX13" fmla="*/ 1334124 w 1439056"/>
              <a:gd name="connsiteY13" fmla="*/ 404734 h 1753849"/>
              <a:gd name="connsiteX14" fmla="*/ 1364105 w 1439056"/>
              <a:gd name="connsiteY14" fmla="*/ 434715 h 1753849"/>
              <a:gd name="connsiteX15" fmla="*/ 1394085 w 1439056"/>
              <a:gd name="connsiteY15" fmla="*/ 629587 h 1753849"/>
              <a:gd name="connsiteX16" fmla="*/ 1439056 w 1439056"/>
              <a:gd name="connsiteY16" fmla="*/ 914400 h 1753849"/>
              <a:gd name="connsiteX17" fmla="*/ 1424065 w 1439056"/>
              <a:gd name="connsiteY17" fmla="*/ 1199213 h 1753849"/>
              <a:gd name="connsiteX18" fmla="*/ 1409075 w 1439056"/>
              <a:gd name="connsiteY18" fmla="*/ 1244184 h 1753849"/>
              <a:gd name="connsiteX19" fmla="*/ 1364105 w 1439056"/>
              <a:gd name="connsiteY19" fmla="*/ 1259174 h 1753849"/>
              <a:gd name="connsiteX20" fmla="*/ 1334124 w 1439056"/>
              <a:gd name="connsiteY20" fmla="*/ 1364105 h 1753849"/>
              <a:gd name="connsiteX21" fmla="*/ 1304144 w 1439056"/>
              <a:gd name="connsiteY21" fmla="*/ 1454046 h 1753849"/>
              <a:gd name="connsiteX22" fmla="*/ 1259174 w 1439056"/>
              <a:gd name="connsiteY22" fmla="*/ 1469036 h 1753849"/>
              <a:gd name="connsiteX23" fmla="*/ 1169233 w 1439056"/>
              <a:gd name="connsiteY23" fmla="*/ 1573967 h 1753849"/>
              <a:gd name="connsiteX24" fmla="*/ 1154242 w 1439056"/>
              <a:gd name="connsiteY24" fmla="*/ 1618938 h 1753849"/>
              <a:gd name="connsiteX25" fmla="*/ 1109272 w 1439056"/>
              <a:gd name="connsiteY25" fmla="*/ 1633928 h 1753849"/>
              <a:gd name="connsiteX26" fmla="*/ 1064301 w 1439056"/>
              <a:gd name="connsiteY26" fmla="*/ 1663908 h 1753849"/>
              <a:gd name="connsiteX27" fmla="*/ 884419 w 1439056"/>
              <a:gd name="connsiteY27" fmla="*/ 1693888 h 1753849"/>
              <a:gd name="connsiteX28" fmla="*/ 854439 w 1439056"/>
              <a:gd name="connsiteY28" fmla="*/ 1723869 h 1753849"/>
              <a:gd name="connsiteX29" fmla="*/ 674557 w 1439056"/>
              <a:gd name="connsiteY29" fmla="*/ 1753849 h 1753849"/>
              <a:gd name="connsiteX30" fmla="*/ 554636 w 1439056"/>
              <a:gd name="connsiteY30" fmla="*/ 1738859 h 1753849"/>
              <a:gd name="connsiteX31" fmla="*/ 464695 w 1439056"/>
              <a:gd name="connsiteY31" fmla="*/ 1708879 h 1753849"/>
              <a:gd name="connsiteX32" fmla="*/ 389744 w 1439056"/>
              <a:gd name="connsiteY32" fmla="*/ 1663908 h 1753849"/>
              <a:gd name="connsiteX33" fmla="*/ 299803 w 1439056"/>
              <a:gd name="connsiteY33" fmla="*/ 1618938 h 1753849"/>
              <a:gd name="connsiteX34" fmla="*/ 254833 w 1439056"/>
              <a:gd name="connsiteY34" fmla="*/ 1588957 h 1753849"/>
              <a:gd name="connsiteX35" fmla="*/ 164892 w 1439056"/>
              <a:gd name="connsiteY35" fmla="*/ 1558977 h 1753849"/>
              <a:gd name="connsiteX36" fmla="*/ 59960 w 1439056"/>
              <a:gd name="connsiteY36" fmla="*/ 1469036 h 1753849"/>
              <a:gd name="connsiteX37" fmla="*/ 44970 w 1439056"/>
              <a:gd name="connsiteY37" fmla="*/ 1274164 h 1753849"/>
              <a:gd name="connsiteX38" fmla="*/ 74951 w 1439056"/>
              <a:gd name="connsiteY38" fmla="*/ 1244184 h 1753849"/>
              <a:gd name="connsiteX39" fmla="*/ 104931 w 1439056"/>
              <a:gd name="connsiteY39" fmla="*/ 1109272 h 1753849"/>
              <a:gd name="connsiteX40" fmla="*/ 134911 w 1439056"/>
              <a:gd name="connsiteY40" fmla="*/ 1019331 h 1753849"/>
              <a:gd name="connsiteX41" fmla="*/ 179882 w 1439056"/>
              <a:gd name="connsiteY41" fmla="*/ 944380 h 1753849"/>
              <a:gd name="connsiteX42" fmla="*/ 134911 w 1439056"/>
              <a:gd name="connsiteY42" fmla="*/ 809469 h 1753849"/>
              <a:gd name="connsiteX43" fmla="*/ 89941 w 1439056"/>
              <a:gd name="connsiteY43" fmla="*/ 794479 h 1753849"/>
              <a:gd name="connsiteX44" fmla="*/ 59960 w 1439056"/>
              <a:gd name="connsiteY44" fmla="*/ 764498 h 1753849"/>
              <a:gd name="connsiteX45" fmla="*/ 14990 w 1439056"/>
              <a:gd name="connsiteY45" fmla="*/ 734518 h 1753849"/>
              <a:gd name="connsiteX46" fmla="*/ 0 w 1439056"/>
              <a:gd name="connsiteY46" fmla="*/ 689548 h 1753849"/>
              <a:gd name="connsiteX47" fmla="*/ 29980 w 1439056"/>
              <a:gd name="connsiteY47" fmla="*/ 584616 h 1753849"/>
              <a:gd name="connsiteX48" fmla="*/ 74951 w 1439056"/>
              <a:gd name="connsiteY48" fmla="*/ 494675 h 1753849"/>
              <a:gd name="connsiteX49" fmla="*/ 89941 w 1439056"/>
              <a:gd name="connsiteY49" fmla="*/ 404734 h 1753849"/>
              <a:gd name="connsiteX50" fmla="*/ 59960 w 1439056"/>
              <a:gd name="connsiteY50" fmla="*/ 224852 h 1753849"/>
              <a:gd name="connsiteX51" fmla="*/ 74951 w 1439056"/>
              <a:gd name="connsiteY51" fmla="*/ 179882 h 1753849"/>
              <a:gd name="connsiteX52" fmla="*/ 89941 w 1439056"/>
              <a:gd name="connsiteY52" fmla="*/ 119921 h 1753849"/>
              <a:gd name="connsiteX53" fmla="*/ 179882 w 1439056"/>
              <a:gd name="connsiteY53" fmla="*/ 74951 h 1753849"/>
              <a:gd name="connsiteX54" fmla="*/ 239842 w 1439056"/>
              <a:gd name="connsiteY54" fmla="*/ 14990 h 1753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1439056" h="1753849">
                <a:moveTo>
                  <a:pt x="89941" y="119921"/>
                </a:moveTo>
                <a:cubicBezTo>
                  <a:pt x="99934" y="94937"/>
                  <a:pt x="102695" y="65641"/>
                  <a:pt x="119921" y="44970"/>
                </a:cubicBezTo>
                <a:cubicBezTo>
                  <a:pt x="130037" y="32831"/>
                  <a:pt x="150759" y="37046"/>
                  <a:pt x="164892" y="29980"/>
                </a:cubicBezTo>
                <a:cubicBezTo>
                  <a:pt x="181006" y="21923"/>
                  <a:pt x="194872" y="9993"/>
                  <a:pt x="209862" y="0"/>
                </a:cubicBezTo>
                <a:cubicBezTo>
                  <a:pt x="369757" y="4997"/>
                  <a:pt x="530022" y="3026"/>
                  <a:pt x="689547" y="14990"/>
                </a:cubicBezTo>
                <a:cubicBezTo>
                  <a:pt x="730636" y="18072"/>
                  <a:pt x="770380" y="31939"/>
                  <a:pt x="809469" y="44970"/>
                </a:cubicBezTo>
                <a:cubicBezTo>
                  <a:pt x="824459" y="49967"/>
                  <a:pt x="840306" y="52895"/>
                  <a:pt x="854439" y="59961"/>
                </a:cubicBezTo>
                <a:cubicBezTo>
                  <a:pt x="870553" y="68018"/>
                  <a:pt x="882947" y="82624"/>
                  <a:pt x="899410" y="89941"/>
                </a:cubicBezTo>
                <a:cubicBezTo>
                  <a:pt x="928288" y="102776"/>
                  <a:pt x="989351" y="119921"/>
                  <a:pt x="989351" y="119921"/>
                </a:cubicBezTo>
                <a:lnTo>
                  <a:pt x="1079292" y="179882"/>
                </a:lnTo>
                <a:cubicBezTo>
                  <a:pt x="1094282" y="189875"/>
                  <a:pt x="1111523" y="197123"/>
                  <a:pt x="1124262" y="209862"/>
                </a:cubicBezTo>
                <a:cubicBezTo>
                  <a:pt x="1268602" y="354202"/>
                  <a:pt x="1115044" y="208483"/>
                  <a:pt x="1229193" y="299803"/>
                </a:cubicBezTo>
                <a:cubicBezTo>
                  <a:pt x="1335991" y="385242"/>
                  <a:pt x="1165734" y="267490"/>
                  <a:pt x="1304144" y="359764"/>
                </a:cubicBezTo>
                <a:cubicBezTo>
                  <a:pt x="1314137" y="374754"/>
                  <a:pt x="1322870" y="390666"/>
                  <a:pt x="1334124" y="404734"/>
                </a:cubicBezTo>
                <a:cubicBezTo>
                  <a:pt x="1342953" y="415770"/>
                  <a:pt x="1358538" y="421725"/>
                  <a:pt x="1364105" y="434715"/>
                </a:cubicBezTo>
                <a:cubicBezTo>
                  <a:pt x="1376318" y="463211"/>
                  <a:pt x="1392818" y="620295"/>
                  <a:pt x="1394085" y="629587"/>
                </a:cubicBezTo>
                <a:cubicBezTo>
                  <a:pt x="1422871" y="840688"/>
                  <a:pt x="1411935" y="778805"/>
                  <a:pt x="1439056" y="914400"/>
                </a:cubicBezTo>
                <a:cubicBezTo>
                  <a:pt x="1434059" y="1009338"/>
                  <a:pt x="1432672" y="1104534"/>
                  <a:pt x="1424065" y="1199213"/>
                </a:cubicBezTo>
                <a:cubicBezTo>
                  <a:pt x="1422634" y="1214949"/>
                  <a:pt x="1420248" y="1233011"/>
                  <a:pt x="1409075" y="1244184"/>
                </a:cubicBezTo>
                <a:cubicBezTo>
                  <a:pt x="1397902" y="1255357"/>
                  <a:pt x="1379095" y="1254177"/>
                  <a:pt x="1364105" y="1259174"/>
                </a:cubicBezTo>
                <a:cubicBezTo>
                  <a:pt x="1313732" y="1410294"/>
                  <a:pt x="1390588" y="1175893"/>
                  <a:pt x="1334124" y="1364105"/>
                </a:cubicBezTo>
                <a:cubicBezTo>
                  <a:pt x="1325043" y="1394374"/>
                  <a:pt x="1334124" y="1444053"/>
                  <a:pt x="1304144" y="1454046"/>
                </a:cubicBezTo>
                <a:lnTo>
                  <a:pt x="1259174" y="1469036"/>
                </a:lnTo>
                <a:cubicBezTo>
                  <a:pt x="1222292" y="1505918"/>
                  <a:pt x="1192063" y="1528307"/>
                  <a:pt x="1169233" y="1573967"/>
                </a:cubicBezTo>
                <a:cubicBezTo>
                  <a:pt x="1162166" y="1588100"/>
                  <a:pt x="1165415" y="1607765"/>
                  <a:pt x="1154242" y="1618938"/>
                </a:cubicBezTo>
                <a:cubicBezTo>
                  <a:pt x="1143069" y="1630111"/>
                  <a:pt x="1123405" y="1626862"/>
                  <a:pt x="1109272" y="1633928"/>
                </a:cubicBezTo>
                <a:cubicBezTo>
                  <a:pt x="1093158" y="1641985"/>
                  <a:pt x="1080415" y="1655851"/>
                  <a:pt x="1064301" y="1663908"/>
                </a:cubicBezTo>
                <a:cubicBezTo>
                  <a:pt x="1014074" y="1689021"/>
                  <a:pt x="927167" y="1689138"/>
                  <a:pt x="884419" y="1693888"/>
                </a:cubicBezTo>
                <a:cubicBezTo>
                  <a:pt x="874426" y="1703882"/>
                  <a:pt x="866558" y="1716598"/>
                  <a:pt x="854439" y="1723869"/>
                </a:cubicBezTo>
                <a:cubicBezTo>
                  <a:pt x="814487" y="1747840"/>
                  <a:pt x="687881" y="1752369"/>
                  <a:pt x="674557" y="1753849"/>
                </a:cubicBezTo>
                <a:cubicBezTo>
                  <a:pt x="634583" y="1748852"/>
                  <a:pt x="594027" y="1747300"/>
                  <a:pt x="554636" y="1738859"/>
                </a:cubicBezTo>
                <a:cubicBezTo>
                  <a:pt x="523735" y="1732238"/>
                  <a:pt x="464695" y="1708879"/>
                  <a:pt x="464695" y="1708879"/>
                </a:cubicBezTo>
                <a:cubicBezTo>
                  <a:pt x="406138" y="1650320"/>
                  <a:pt x="467581" y="1702826"/>
                  <a:pt x="389744" y="1663908"/>
                </a:cubicBezTo>
                <a:cubicBezTo>
                  <a:pt x="273508" y="1605791"/>
                  <a:pt x="412840" y="1656616"/>
                  <a:pt x="299803" y="1618938"/>
                </a:cubicBezTo>
                <a:cubicBezTo>
                  <a:pt x="284813" y="1608944"/>
                  <a:pt x="271296" y="1596274"/>
                  <a:pt x="254833" y="1588957"/>
                </a:cubicBezTo>
                <a:cubicBezTo>
                  <a:pt x="225955" y="1576122"/>
                  <a:pt x="164892" y="1558977"/>
                  <a:pt x="164892" y="1558977"/>
                </a:cubicBezTo>
                <a:cubicBezTo>
                  <a:pt x="92192" y="1486277"/>
                  <a:pt x="128450" y="1514695"/>
                  <a:pt x="59960" y="1469036"/>
                </a:cubicBezTo>
                <a:cubicBezTo>
                  <a:pt x="30411" y="1380387"/>
                  <a:pt x="12538" y="1371459"/>
                  <a:pt x="44970" y="1274164"/>
                </a:cubicBezTo>
                <a:cubicBezTo>
                  <a:pt x="49439" y="1260756"/>
                  <a:pt x="64957" y="1254177"/>
                  <a:pt x="74951" y="1244184"/>
                </a:cubicBezTo>
                <a:cubicBezTo>
                  <a:pt x="83509" y="1201393"/>
                  <a:pt x="92230" y="1151611"/>
                  <a:pt x="104931" y="1109272"/>
                </a:cubicBezTo>
                <a:cubicBezTo>
                  <a:pt x="114012" y="1079003"/>
                  <a:pt x="124918" y="1049311"/>
                  <a:pt x="134911" y="1019331"/>
                </a:cubicBezTo>
                <a:cubicBezTo>
                  <a:pt x="154370" y="960953"/>
                  <a:pt x="138728" y="985534"/>
                  <a:pt x="179882" y="944380"/>
                </a:cubicBezTo>
                <a:cubicBezTo>
                  <a:pt x="171481" y="885572"/>
                  <a:pt x="186441" y="840387"/>
                  <a:pt x="134911" y="809469"/>
                </a:cubicBezTo>
                <a:cubicBezTo>
                  <a:pt x="121362" y="801340"/>
                  <a:pt x="104931" y="799476"/>
                  <a:pt x="89941" y="794479"/>
                </a:cubicBezTo>
                <a:cubicBezTo>
                  <a:pt x="79947" y="784485"/>
                  <a:pt x="70996" y="773327"/>
                  <a:pt x="59960" y="764498"/>
                </a:cubicBezTo>
                <a:cubicBezTo>
                  <a:pt x="45892" y="753244"/>
                  <a:pt x="26244" y="748586"/>
                  <a:pt x="14990" y="734518"/>
                </a:cubicBezTo>
                <a:cubicBezTo>
                  <a:pt x="5119" y="722180"/>
                  <a:pt x="4997" y="704538"/>
                  <a:pt x="0" y="689548"/>
                </a:cubicBezTo>
                <a:cubicBezTo>
                  <a:pt x="4803" y="670337"/>
                  <a:pt x="19228" y="606121"/>
                  <a:pt x="29980" y="584616"/>
                </a:cubicBezTo>
                <a:cubicBezTo>
                  <a:pt x="88101" y="468372"/>
                  <a:pt x="37268" y="607719"/>
                  <a:pt x="74951" y="494675"/>
                </a:cubicBezTo>
                <a:cubicBezTo>
                  <a:pt x="79948" y="464695"/>
                  <a:pt x="89941" y="435128"/>
                  <a:pt x="89941" y="404734"/>
                </a:cubicBezTo>
                <a:cubicBezTo>
                  <a:pt x="89941" y="304321"/>
                  <a:pt x="83416" y="295216"/>
                  <a:pt x="59960" y="224852"/>
                </a:cubicBezTo>
                <a:cubicBezTo>
                  <a:pt x="64957" y="209862"/>
                  <a:pt x="70610" y="195075"/>
                  <a:pt x="74951" y="179882"/>
                </a:cubicBezTo>
                <a:cubicBezTo>
                  <a:pt x="80611" y="160073"/>
                  <a:pt x="78513" y="137063"/>
                  <a:pt x="89941" y="119921"/>
                </a:cubicBezTo>
                <a:cubicBezTo>
                  <a:pt x="106546" y="95013"/>
                  <a:pt x="154229" y="83502"/>
                  <a:pt x="179882" y="74951"/>
                </a:cubicBezTo>
                <a:lnTo>
                  <a:pt x="239842" y="14990"/>
                </a:lnTo>
              </a:path>
            </a:pathLst>
          </a:custGeom>
          <a:solidFill>
            <a:schemeClr val="tx1"/>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11" name="图片 10" descr="t018d16e110143ea110.jpg"/>
          <p:cNvPicPr>
            <a:picLocks noChangeAspect="1"/>
          </p:cNvPicPr>
          <p:nvPr/>
        </p:nvPicPr>
        <p:blipFill>
          <a:blip r:embed="rId2">
            <a:clrChange>
              <a:clrFrom>
                <a:srgbClr val="F2F2F2"/>
              </a:clrFrom>
              <a:clrTo>
                <a:srgbClr val="F2F2F2">
                  <a:alpha val="0"/>
                </a:srgbClr>
              </a:clrTo>
            </a:clrChange>
          </a:blip>
          <a:srcRect t="54831" b="25094"/>
          <a:stretch>
            <a:fillRect/>
          </a:stretch>
        </p:blipFill>
        <p:spPr>
          <a:xfrm>
            <a:off x="-25441" y="7100912"/>
            <a:ext cx="11522075" cy="142876"/>
          </a:xfrm>
          <a:prstGeom prst="rect">
            <a:avLst/>
          </a:prstGeom>
        </p:spPr>
      </p:pic>
      <p:sp>
        <p:nvSpPr>
          <p:cNvPr id="12" name="矩形 11"/>
          <p:cNvSpPr/>
          <p:nvPr/>
        </p:nvSpPr>
        <p:spPr bwMode="auto">
          <a:xfrm flipV="1">
            <a:off x="0" y="7198068"/>
            <a:ext cx="11522075" cy="45719"/>
          </a:xfrm>
          <a:prstGeom prst="rect">
            <a:avLst/>
          </a:prstGeom>
          <a:solidFill>
            <a:srgbClr val="663300"/>
          </a:solidFill>
          <a:ln w="9525" cap="flat" cmpd="sng" algn="ctr">
            <a:solidFill>
              <a:schemeClr val="tx1"/>
            </a:solidFill>
            <a:prstDash val="solid"/>
            <a:round/>
            <a:headEnd type="none" w="med" len="med"/>
            <a:tailEnd type="none" w="med" len="med"/>
          </a:ln>
          <a:effectLst>
            <a:glow rad="139700">
              <a:schemeClr val="accent2">
                <a:lumMod val="60000"/>
                <a:lumOff val="40000"/>
                <a:alpha val="40000"/>
              </a:schemeClr>
            </a:glow>
          </a:effectLst>
        </p:spPr>
        <p:txBody>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defRPr/>
            </a:pPr>
            <a:endParaRPr lang="zh-CN" altLang="en-US" dirty="0">
              <a:ln>
                <a:solidFill>
                  <a:srgbClr val="660033"/>
                </a:solidFill>
              </a:ln>
            </a:endParaRPr>
          </a:p>
        </p:txBody>
      </p:sp>
      <p:pic>
        <p:nvPicPr>
          <p:cNvPr id="13" name="图片 12" descr="t018d16e110143ea110.jpg"/>
          <p:cNvPicPr>
            <a:picLocks noChangeAspect="1"/>
          </p:cNvPicPr>
          <p:nvPr/>
        </p:nvPicPr>
        <p:blipFill>
          <a:blip r:embed="rId2">
            <a:clrChange>
              <a:clrFrom>
                <a:srgbClr val="F2F2F2"/>
              </a:clrFrom>
              <a:clrTo>
                <a:srgbClr val="F2F2F2">
                  <a:alpha val="0"/>
                </a:srgbClr>
              </a:clrTo>
            </a:clrChange>
          </a:blip>
          <a:srcRect t="54831" b="25094"/>
          <a:stretch>
            <a:fillRect/>
          </a:stretch>
        </p:blipFill>
        <p:spPr>
          <a:xfrm rot="10800000">
            <a:off x="-3" y="712451"/>
            <a:ext cx="11522075" cy="142876"/>
          </a:xfrm>
          <a:prstGeom prst="rect">
            <a:avLst/>
          </a:prstGeom>
        </p:spPr>
      </p:pic>
      <p:pic>
        <p:nvPicPr>
          <p:cNvPr id="14" name="图片 13" descr="624f9a79jw1eelyzwvu5xj20b408t75j.jpg"/>
          <p:cNvPicPr>
            <a:picLocks noChangeAspect="1"/>
          </p:cNvPicPr>
          <p:nvPr/>
        </p:nvPicPr>
        <p:blipFill>
          <a:blip r:embed="rId3">
            <a:clrChange>
              <a:clrFrom>
                <a:srgbClr val="FFFFFF"/>
              </a:clrFrom>
              <a:clrTo>
                <a:srgbClr val="FFFFFF">
                  <a:alpha val="0"/>
                </a:srgbClr>
              </a:clrTo>
            </a:clrChange>
          </a:blip>
          <a:stretch>
            <a:fillRect/>
          </a:stretch>
        </p:blipFill>
        <p:spPr>
          <a:xfrm>
            <a:off x="9547251" y="0"/>
            <a:ext cx="1714512" cy="814368"/>
          </a:xfrm>
          <a:prstGeom prst="rect">
            <a:avLst/>
          </a:prstGeom>
        </p:spPr>
      </p:pic>
      <p:pic>
        <p:nvPicPr>
          <p:cNvPr id="15" name="图片 14" descr="t018d16e110143ea110.jpg"/>
          <p:cNvPicPr>
            <a:picLocks noChangeAspect="1"/>
          </p:cNvPicPr>
          <p:nvPr/>
        </p:nvPicPr>
        <p:blipFill>
          <a:blip r:embed="rId2">
            <a:clrChange>
              <a:clrFrom>
                <a:srgbClr val="F2F2F2"/>
              </a:clrFrom>
              <a:clrTo>
                <a:srgbClr val="F2F2F2">
                  <a:alpha val="0"/>
                </a:srgbClr>
              </a:clrTo>
            </a:clrChange>
          </a:blip>
          <a:srcRect t="54831" b="25094"/>
          <a:stretch>
            <a:fillRect/>
          </a:stretch>
        </p:blipFill>
        <p:spPr>
          <a:xfrm rot="10800000">
            <a:off x="-3" y="712451"/>
            <a:ext cx="11522075" cy="142876"/>
          </a:xfrm>
          <a:prstGeom prst="rect">
            <a:avLst/>
          </a:prstGeom>
        </p:spPr>
      </p:pic>
      <p:sp>
        <p:nvSpPr>
          <p:cNvPr id="16" name="矩形 15"/>
          <p:cNvSpPr/>
          <p:nvPr/>
        </p:nvSpPr>
        <p:spPr>
          <a:xfrm>
            <a:off x="0" y="0"/>
            <a:ext cx="10776937" cy="704850"/>
          </a:xfrm>
          <a:prstGeom prst="rect">
            <a:avLst/>
          </a:prstGeom>
          <a:blipFill>
            <a:blip r:embed="rId4"/>
            <a:stretch>
              <a:fillRect/>
            </a:stretch>
          </a:blipFill>
          <a:ln>
            <a:noFill/>
          </a:ln>
          <a:effectLst>
            <a:outerShdw blurRad="50800" dist="38100" dir="2700000" algn="tl"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1800" dirty="0" smtClean="0">
                <a:solidFill>
                  <a:schemeClr val="tx1"/>
                </a:solidFill>
                <a:effectLst/>
              </a:rPr>
              <a:t> </a:t>
            </a:r>
            <a:endParaRPr lang="zh-CN" altLang="en-US" sz="1800" dirty="0">
              <a:solidFill>
                <a:schemeClr val="tx1"/>
              </a:solidFill>
              <a:effectLst/>
            </a:endParaRPr>
          </a:p>
        </p:txBody>
      </p:sp>
      <p:grpSp>
        <p:nvGrpSpPr>
          <p:cNvPr id="2" name="组合 23"/>
          <p:cNvGrpSpPr/>
          <p:nvPr/>
        </p:nvGrpSpPr>
        <p:grpSpPr>
          <a:xfrm flipH="1">
            <a:off x="8261367" y="-12408"/>
            <a:ext cx="2750820" cy="740098"/>
            <a:chOff x="0" y="-2"/>
            <a:chExt cx="1377891" cy="634701"/>
          </a:xfrm>
          <a:solidFill>
            <a:schemeClr val="bg2">
              <a:lumMod val="90000"/>
            </a:schemeClr>
          </a:solidFill>
        </p:grpSpPr>
        <p:sp>
          <p:nvSpPr>
            <p:cNvPr id="18" name="直角三角形 17"/>
            <p:cNvSpPr/>
            <p:nvPr/>
          </p:nvSpPr>
          <p:spPr>
            <a:xfrm flipV="1">
              <a:off x="708342" y="-2"/>
              <a:ext cx="669549" cy="634699"/>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ea typeface="微软雅黑" pitchFamily="34" charset="-122"/>
              </a:endParaRPr>
            </a:p>
          </p:txBody>
        </p:sp>
        <p:sp>
          <p:nvSpPr>
            <p:cNvPr id="19" name="矩形 18"/>
            <p:cNvSpPr/>
            <p:nvPr/>
          </p:nvSpPr>
          <p:spPr>
            <a:xfrm>
              <a:off x="0" y="0"/>
              <a:ext cx="708343" cy="6346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ea typeface="微软雅黑" pitchFamily="34" charset="-122"/>
              </a:endParaRPr>
            </a:p>
          </p:txBody>
        </p:sp>
      </p:grpSp>
      <p:cxnSp>
        <p:nvCxnSpPr>
          <p:cNvPr id="20" name="直接连接符 19"/>
          <p:cNvCxnSpPr/>
          <p:nvPr/>
        </p:nvCxnSpPr>
        <p:spPr>
          <a:xfrm>
            <a:off x="953750" y="259816"/>
            <a:ext cx="0" cy="261937"/>
          </a:xfrm>
          <a:prstGeom prst="line">
            <a:avLst/>
          </a:prstGeom>
          <a:ln w="28575" cmpd="sng">
            <a:solidFill>
              <a:schemeClr val="bg1"/>
            </a:solidFill>
            <a:prstDash val="lgDash"/>
          </a:ln>
        </p:spPr>
        <p:style>
          <a:lnRef idx="1">
            <a:schemeClr val="accent1"/>
          </a:lnRef>
          <a:fillRef idx="0">
            <a:schemeClr val="accent1"/>
          </a:fillRef>
          <a:effectRef idx="0">
            <a:schemeClr val="accent1"/>
          </a:effectRef>
          <a:fontRef idx="minor">
            <a:schemeClr val="tx1"/>
          </a:fontRef>
        </p:style>
      </p:cxnSp>
      <p:sp>
        <p:nvSpPr>
          <p:cNvPr id="21" name="文本框 5"/>
          <p:cNvSpPr txBox="1"/>
          <p:nvPr/>
        </p:nvSpPr>
        <p:spPr>
          <a:xfrm>
            <a:off x="960120" y="147320"/>
            <a:ext cx="3064510" cy="461665"/>
          </a:xfrm>
          <a:prstGeom prst="rect">
            <a:avLst/>
          </a:prstGeom>
          <a:noFill/>
        </p:spPr>
        <p:txBody>
          <a:bodyPr wrap="square" rtlCol="0">
            <a:spAutoFit/>
          </a:bodyPr>
          <a:lstStyle/>
          <a:p>
            <a:r>
              <a:rPr lang="zh-CN" altLang="en-US" sz="2400" b="1" dirty="0" smtClean="0">
                <a:solidFill>
                  <a:schemeClr val="bg1"/>
                </a:solidFill>
                <a:latin typeface="微软雅黑" charset="0"/>
                <a:ea typeface="微软雅黑" charset="0"/>
              </a:rPr>
              <a:t>人教版八年级上册</a:t>
            </a:r>
            <a:endParaRPr lang="zh-CN" altLang="en-US" sz="2400" b="1" dirty="0" smtClean="0">
              <a:solidFill>
                <a:schemeClr val="bg1"/>
              </a:solidFill>
              <a:effectLst/>
              <a:latin typeface="微软雅黑" charset="0"/>
              <a:ea typeface="微软雅黑" charset="0"/>
            </a:endParaRPr>
          </a:p>
        </p:txBody>
      </p:sp>
      <p:grpSp>
        <p:nvGrpSpPr>
          <p:cNvPr id="3" name="组合 70"/>
          <p:cNvGrpSpPr/>
          <p:nvPr/>
        </p:nvGrpSpPr>
        <p:grpSpPr>
          <a:xfrm flipH="1">
            <a:off x="8776673" y="-12408"/>
            <a:ext cx="2750820" cy="740098"/>
            <a:chOff x="0" y="-2"/>
            <a:chExt cx="1377891" cy="634701"/>
          </a:xfrm>
          <a:solidFill>
            <a:schemeClr val="bg2">
              <a:lumMod val="90000"/>
            </a:schemeClr>
          </a:solidFill>
        </p:grpSpPr>
        <p:sp>
          <p:nvSpPr>
            <p:cNvPr id="23" name="直角三角形 22"/>
            <p:cNvSpPr/>
            <p:nvPr/>
          </p:nvSpPr>
          <p:spPr>
            <a:xfrm flipV="1">
              <a:off x="708342" y="-2"/>
              <a:ext cx="669549" cy="634699"/>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ea typeface="微软雅黑" pitchFamily="34" charset="-122"/>
              </a:endParaRPr>
            </a:p>
          </p:txBody>
        </p:sp>
        <p:sp>
          <p:nvSpPr>
            <p:cNvPr id="24" name="矩形 23"/>
            <p:cNvSpPr/>
            <p:nvPr/>
          </p:nvSpPr>
          <p:spPr>
            <a:xfrm>
              <a:off x="0" y="0"/>
              <a:ext cx="708343" cy="6346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ea typeface="微软雅黑" pitchFamily="34" charset="-122"/>
              </a:endParaRPr>
            </a:p>
          </p:txBody>
        </p:sp>
      </p:grpSp>
      <p:pic>
        <p:nvPicPr>
          <p:cNvPr id="25" name="图片 24" descr="网站标志"/>
          <p:cNvPicPr>
            <a:picLocks noChangeAspect="1"/>
          </p:cNvPicPr>
          <p:nvPr/>
        </p:nvPicPr>
        <p:blipFill>
          <a:blip r:embed="rId5"/>
          <a:stretch>
            <a:fillRect/>
          </a:stretch>
        </p:blipFill>
        <p:spPr>
          <a:xfrm>
            <a:off x="161925" y="50165"/>
            <a:ext cx="603250" cy="601980"/>
          </a:xfrm>
          <a:prstGeom prst="rect">
            <a:avLst/>
          </a:prstGeom>
        </p:spPr>
      </p:pic>
      <p:pic>
        <p:nvPicPr>
          <p:cNvPr id="27" name="图片 26" descr="624f9a79jw1eelyzwvu5xj20b408t75j.jpg"/>
          <p:cNvPicPr>
            <a:picLocks noChangeAspect="1"/>
          </p:cNvPicPr>
          <p:nvPr/>
        </p:nvPicPr>
        <p:blipFill>
          <a:blip r:embed="rId3">
            <a:clrChange>
              <a:clrFrom>
                <a:srgbClr val="FFFFFF"/>
              </a:clrFrom>
              <a:clrTo>
                <a:srgbClr val="FFFFFF">
                  <a:alpha val="0"/>
                </a:srgbClr>
              </a:clrTo>
            </a:clrChange>
          </a:blip>
          <a:stretch>
            <a:fillRect/>
          </a:stretch>
        </p:blipFill>
        <p:spPr>
          <a:xfrm>
            <a:off x="9547251" y="0"/>
            <a:ext cx="1714512" cy="814368"/>
          </a:xfrm>
          <a:prstGeom prst="rect">
            <a:avLst/>
          </a:prstGeom>
        </p:spPr>
      </p:pic>
      <p:sp>
        <p:nvSpPr>
          <p:cNvPr id="28" name="文本框 13"/>
          <p:cNvSpPr txBox="1"/>
          <p:nvPr/>
        </p:nvSpPr>
        <p:spPr>
          <a:xfrm>
            <a:off x="9761565" y="171426"/>
            <a:ext cx="1285884" cy="415498"/>
          </a:xfrm>
          <a:prstGeom prst="rect">
            <a:avLst/>
          </a:prstGeom>
          <a:noFill/>
        </p:spPr>
        <p:txBody>
          <a:bodyPr wrap="square" rtlCol="0">
            <a:spAutoFit/>
            <a:scene3d>
              <a:camera prst="orthographicFront"/>
              <a:lightRig rig="threePt" dir="t"/>
            </a:scene3d>
          </a:bodyPr>
          <a:lstStyle/>
          <a:p>
            <a:pPr algn="ctr"/>
            <a:r>
              <a:rPr lang="zh-CN" altLang="en-US" b="1" dirty="0" smtClean="0">
                <a:solidFill>
                  <a:schemeClr val="bg1"/>
                </a:solidFill>
                <a:effectLst>
                  <a:outerShdw blurRad="38100" dist="38100" dir="2700000" algn="tl">
                    <a:srgbClr val="000000">
                      <a:alpha val="43137"/>
                    </a:srgbClr>
                  </a:outerShdw>
                </a:effectLst>
                <a:latin typeface="微软雅黑" charset="0"/>
                <a:ea typeface="微软雅黑" charset="0"/>
              </a:rPr>
              <a:t>第四单元</a:t>
            </a:r>
            <a:endParaRPr lang="en-US" altLang="zh-CN" b="1" dirty="0" smtClean="0">
              <a:solidFill>
                <a:schemeClr val="bg1"/>
              </a:solidFill>
              <a:effectLst>
                <a:outerShdw blurRad="38100" dist="38100" dir="2700000" algn="tl">
                  <a:srgbClr val="000000">
                    <a:alpha val="43137"/>
                  </a:srgbClr>
                </a:outerShdw>
              </a:effectLst>
              <a:latin typeface="微软雅黑" charset="0"/>
              <a:ea typeface="微软雅黑" charset="0"/>
            </a:endParaRPr>
          </a:p>
        </p:txBody>
      </p:sp>
      <p:pic>
        <p:nvPicPr>
          <p:cNvPr id="46" name="Picture 3" descr="C:\Users\Thinkpad\Desktop\PNG\1_0001_渐变映射-2-副本-4.png"/>
          <p:cNvPicPr>
            <a:picLocks noChangeAspect="1" noChangeArrowheads="1"/>
          </p:cNvPicPr>
          <p:nvPr/>
        </p:nvPicPr>
        <p:blipFill>
          <a:blip r:embed="rId6" cstate="email"/>
          <a:srcRect/>
          <a:stretch>
            <a:fillRect/>
          </a:stretch>
        </p:blipFill>
        <p:spPr bwMode="auto">
          <a:xfrm>
            <a:off x="0" y="814368"/>
            <a:ext cx="1617633" cy="785818"/>
          </a:xfrm>
          <a:prstGeom prst="rect">
            <a:avLst/>
          </a:prstGeom>
          <a:noFill/>
          <a:extLst>
            <a:ext uri="{909E8E84-426E-40DD-AFC4-6F175D3DCCD1}">
              <a14:hiddenFill xmlns="" xmlns:a14="http://schemas.microsoft.com/office/drawing/2010/main">
                <a:solidFill>
                  <a:srgbClr val="FFFFFF"/>
                </a:solidFill>
              </a14:hiddenFill>
            </a:ext>
          </a:extLst>
        </p:spPr>
      </p:pic>
      <p:sp>
        <p:nvSpPr>
          <p:cNvPr id="53" name="TextBox 52"/>
          <p:cNvSpPr txBox="1"/>
          <p:nvPr/>
        </p:nvSpPr>
        <p:spPr>
          <a:xfrm>
            <a:off x="183602" y="885806"/>
            <a:ext cx="1005403" cy="584775"/>
          </a:xfrm>
          <a:prstGeom prst="rect">
            <a:avLst/>
          </a:prstGeom>
          <a:noFill/>
        </p:spPr>
        <p:txBody>
          <a:bodyPr wrap="none" rtlCol="0">
            <a:spAutoFit/>
          </a:bodyPr>
          <a:lstStyle/>
          <a:p>
            <a:r>
              <a:rPr lang="zh-CN" altLang="en-US" sz="3200" b="1" dirty="0" smtClean="0">
                <a:solidFill>
                  <a:schemeClr val="bg1"/>
                </a:solidFill>
                <a:latin typeface="华文新魏" pitchFamily="2" charset="-122"/>
                <a:ea typeface="华文新魏" pitchFamily="2" charset="-122"/>
              </a:rPr>
              <a:t>内容</a:t>
            </a:r>
            <a:endParaRPr lang="zh-CN" altLang="en-US" sz="3200" b="1" dirty="0">
              <a:solidFill>
                <a:schemeClr val="bg1"/>
              </a:solidFill>
              <a:latin typeface="华文新魏" pitchFamily="2" charset="-122"/>
              <a:ea typeface="华文新魏" pitchFamily="2" charset="-122"/>
            </a:endParaRPr>
          </a:p>
        </p:txBody>
      </p:sp>
      <p:sp>
        <p:nvSpPr>
          <p:cNvPr id="13314" name="Rectangle 2"/>
          <p:cNvSpPr>
            <a:spLocks noChangeArrowheads="1"/>
          </p:cNvSpPr>
          <p:nvPr/>
        </p:nvSpPr>
        <p:spPr bwMode="auto">
          <a:xfrm>
            <a:off x="0" y="0"/>
            <a:ext cx="11522075"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32" name="文本框 6"/>
          <p:cNvSpPr txBox="1"/>
          <p:nvPr/>
        </p:nvSpPr>
        <p:spPr>
          <a:xfrm>
            <a:off x="4332277" y="138389"/>
            <a:ext cx="4572032" cy="461665"/>
          </a:xfrm>
          <a:prstGeom prst="rect">
            <a:avLst/>
          </a:prstGeom>
          <a:noFill/>
        </p:spPr>
        <p:txBody>
          <a:bodyPr wrap="square" rtlCol="0">
            <a:spAutoFit/>
          </a:bodyPr>
          <a:lstStyle/>
          <a:p>
            <a:r>
              <a:rPr lang="zh-CN" altLang="en-US" sz="2400" b="1" dirty="0" smtClean="0">
                <a:solidFill>
                  <a:schemeClr val="bg1"/>
                </a:solidFill>
                <a:effectLst>
                  <a:outerShdw blurRad="38100" dist="38100" dir="2700000" algn="tl">
                    <a:srgbClr val="000000">
                      <a:alpha val="43137"/>
                    </a:srgbClr>
                  </a:outerShdw>
                </a:effectLst>
                <a:latin typeface="黑体" pitchFamily="49" charset="-122"/>
                <a:ea typeface="黑体" pitchFamily="49" charset="-122"/>
              </a:rPr>
              <a:t>第</a:t>
            </a:r>
            <a:r>
              <a:rPr lang="en-US" altLang="zh-CN" sz="2400" b="1" dirty="0" smtClean="0">
                <a:solidFill>
                  <a:schemeClr val="bg1"/>
                </a:solidFill>
                <a:effectLst>
                  <a:outerShdw blurRad="38100" dist="38100" dir="2700000" algn="tl">
                    <a:srgbClr val="000000">
                      <a:alpha val="43137"/>
                    </a:srgbClr>
                  </a:outerShdw>
                </a:effectLst>
                <a:latin typeface="黑体" pitchFamily="49" charset="-122"/>
                <a:ea typeface="黑体" pitchFamily="49" charset="-122"/>
              </a:rPr>
              <a:t>12</a:t>
            </a:r>
            <a:r>
              <a:rPr lang="zh-CN" altLang="en-US" sz="2400" b="1" dirty="0" smtClean="0">
                <a:solidFill>
                  <a:schemeClr val="bg1"/>
                </a:solidFill>
                <a:effectLst>
                  <a:outerShdw blurRad="38100" dist="38100" dir="2700000" algn="tl">
                    <a:srgbClr val="000000">
                      <a:alpha val="43137"/>
                    </a:srgbClr>
                  </a:outerShdw>
                </a:effectLst>
                <a:latin typeface="黑体" pitchFamily="49" charset="-122"/>
                <a:ea typeface="黑体" pitchFamily="49" charset="-122"/>
              </a:rPr>
              <a:t>课  新文化运动</a:t>
            </a:r>
            <a:endParaRPr lang="zh-CN" altLang="en-US" sz="2400" b="1" dirty="0">
              <a:solidFill>
                <a:schemeClr val="bg1"/>
              </a:solidFill>
              <a:effectLst>
                <a:outerShdw blurRad="38100" dist="38100" dir="2700000" algn="tl">
                  <a:srgbClr val="000000">
                    <a:alpha val="43137"/>
                  </a:srgbClr>
                </a:outerShdw>
              </a:effectLst>
              <a:latin typeface="黑体" pitchFamily="49" charset="-122"/>
              <a:ea typeface="黑体" pitchFamily="49" charset="-122"/>
            </a:endParaRPr>
          </a:p>
        </p:txBody>
      </p:sp>
      <p:pic>
        <p:nvPicPr>
          <p:cNvPr id="38" name="Picture 24" descr="xin_430107201500265242993">
            <a:hlinkClick r:id="rId7" action="ppaction://hlinksldjump"/>
          </p:cNvPr>
          <p:cNvPicPr>
            <a:picLocks noChangeAspect="1" noChangeArrowheads="1"/>
          </p:cNvPicPr>
          <p:nvPr/>
        </p:nvPicPr>
        <p:blipFill>
          <a:blip r:embed="rId8"/>
          <a:srcRect/>
          <a:stretch>
            <a:fillRect/>
          </a:stretch>
        </p:blipFill>
        <p:spPr bwMode="auto">
          <a:xfrm>
            <a:off x="4832343" y="3600450"/>
            <a:ext cx="1785950" cy="2360767"/>
          </a:xfrm>
          <a:prstGeom prst="ellipse">
            <a:avLst/>
          </a:prstGeom>
          <a:ln w="1905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39" name="Picture 25" descr="胡适">
            <a:hlinkClick r:id="rId9" action="ppaction://hlinksldjump"/>
          </p:cNvPr>
          <p:cNvPicPr>
            <a:picLocks noChangeAspect="1" noChangeArrowheads="1"/>
          </p:cNvPicPr>
          <p:nvPr/>
        </p:nvPicPr>
        <p:blipFill>
          <a:blip r:embed="rId10" cstate="print"/>
          <a:srcRect/>
          <a:stretch>
            <a:fillRect/>
          </a:stretch>
        </p:blipFill>
        <p:spPr bwMode="auto">
          <a:xfrm>
            <a:off x="6761169" y="3671888"/>
            <a:ext cx="1926393" cy="2286016"/>
          </a:xfrm>
          <a:prstGeom prst="ellipse">
            <a:avLst/>
          </a:prstGeom>
          <a:ln w="1905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50" name="矩形 49"/>
          <p:cNvSpPr/>
          <p:nvPr/>
        </p:nvSpPr>
        <p:spPr>
          <a:xfrm>
            <a:off x="1974823" y="1957376"/>
            <a:ext cx="8501122" cy="757130"/>
          </a:xfrm>
          <a:prstGeom prst="rect">
            <a:avLst/>
          </a:prstGeom>
        </p:spPr>
        <p:txBody>
          <a:bodyPr wrap="square">
            <a:noAutofit/>
          </a:bodyPr>
          <a:lstStyle/>
          <a:p>
            <a:pPr marL="342900" lvl="0" indent="-342900">
              <a:lnSpc>
                <a:spcPct val="90000"/>
              </a:lnSpc>
              <a:spcBef>
                <a:spcPct val="20000"/>
              </a:spcBef>
            </a:pPr>
            <a:r>
              <a:rPr lang="zh-CN" altLang="en-US" sz="2800" dirty="0" smtClean="0">
                <a:solidFill>
                  <a:prstClr val="black"/>
                </a:solidFill>
                <a:latin typeface="华文新魏" pitchFamily="2" charset="-122"/>
                <a:ea typeface="华文新魏" pitchFamily="2" charset="-122"/>
              </a:rPr>
              <a:t>胡适邀请提倡维护文言文的黄侃先生做官。黄侃决定以“不去”为题，请学生用文言代拟回电</a:t>
            </a:r>
            <a:r>
              <a:rPr lang="en-US" altLang="zh-CN" sz="2800" dirty="0" smtClean="0">
                <a:solidFill>
                  <a:prstClr val="black"/>
                </a:solidFill>
                <a:latin typeface="华文新魏" pitchFamily="2" charset="-122"/>
                <a:ea typeface="华文新魏" pitchFamily="2" charset="-122"/>
              </a:rPr>
              <a:t>……</a:t>
            </a:r>
            <a:endParaRPr lang="en-US" altLang="zh-CN" sz="2800" dirty="0">
              <a:solidFill>
                <a:prstClr val="black"/>
              </a:solidFill>
              <a:latin typeface="华文新魏" pitchFamily="2" charset="-122"/>
              <a:ea typeface="华文新魏" pitchFamily="2" charset="-122"/>
            </a:endParaRPr>
          </a:p>
        </p:txBody>
      </p:sp>
      <p:sp>
        <p:nvSpPr>
          <p:cNvPr id="51" name="圆角矩形标注 50"/>
          <p:cNvSpPr/>
          <p:nvPr/>
        </p:nvSpPr>
        <p:spPr>
          <a:xfrm>
            <a:off x="2117699" y="3600450"/>
            <a:ext cx="2000264" cy="1143008"/>
          </a:xfrm>
          <a:prstGeom prst="wedgeRoundRectCallout">
            <a:avLst>
              <a:gd name="adj1" fmla="val 87553"/>
              <a:gd name="adj2" fmla="val 25142"/>
              <a:gd name="adj3" fmla="val 16667"/>
            </a:avLst>
          </a:prstGeom>
          <a:solidFill>
            <a:schemeClr val="bg2">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p:nvSpPr>
        <p:spPr>
          <a:xfrm>
            <a:off x="2189138" y="3600450"/>
            <a:ext cx="1928826" cy="1061829"/>
          </a:xfrm>
          <a:prstGeom prst="rect">
            <a:avLst/>
          </a:prstGeom>
        </p:spPr>
        <p:txBody>
          <a:bodyPr wrap="square">
            <a:spAutoFit/>
          </a:bodyPr>
          <a:lstStyle/>
          <a:p>
            <a:pPr lvl="0" eaLnBrk="0" hangingPunct="0"/>
            <a:r>
              <a:rPr lang="en-US" altLang="zh-CN" dirty="0" smtClean="0">
                <a:solidFill>
                  <a:prstClr val="black"/>
                </a:solidFill>
                <a:latin typeface="华文新魏" pitchFamily="2" charset="-122"/>
                <a:ea typeface="华文新魏" pitchFamily="2" charset="-122"/>
              </a:rPr>
              <a:t>“</a:t>
            </a:r>
            <a:r>
              <a:rPr lang="zh-CN" altLang="en-US" dirty="0" smtClean="0">
                <a:solidFill>
                  <a:prstClr val="black"/>
                </a:solidFill>
                <a:latin typeface="华文新魏" pitchFamily="2" charset="-122"/>
                <a:ea typeface="华文新魏" pitchFamily="2" charset="-122"/>
              </a:rPr>
              <a:t>才学疏浅，</a:t>
            </a:r>
          </a:p>
          <a:p>
            <a:pPr lvl="0" eaLnBrk="0" hangingPunct="0"/>
            <a:r>
              <a:rPr lang="zh-CN" altLang="en-US" dirty="0" smtClean="0">
                <a:solidFill>
                  <a:prstClr val="black"/>
                </a:solidFill>
                <a:latin typeface="华文新魏" pitchFamily="2" charset="-122"/>
                <a:ea typeface="华文新魏" pitchFamily="2" charset="-122"/>
              </a:rPr>
              <a:t>恐难胜任，</a:t>
            </a:r>
          </a:p>
          <a:p>
            <a:pPr lvl="0" eaLnBrk="0" hangingPunct="0"/>
            <a:r>
              <a:rPr lang="zh-CN" altLang="en-US" dirty="0" smtClean="0">
                <a:solidFill>
                  <a:prstClr val="black"/>
                </a:solidFill>
                <a:latin typeface="华文新魏" pitchFamily="2" charset="-122"/>
                <a:ea typeface="华文新魏" pitchFamily="2" charset="-122"/>
              </a:rPr>
              <a:t>不堪从命。”</a:t>
            </a:r>
            <a:endParaRPr lang="zh-CN" altLang="en-US" dirty="0">
              <a:solidFill>
                <a:prstClr val="black"/>
              </a:solidFill>
              <a:latin typeface="华文新魏" pitchFamily="2" charset="-122"/>
              <a:ea typeface="华文新魏" pitchFamily="2" charset="-122"/>
            </a:endParaRPr>
          </a:p>
        </p:txBody>
      </p:sp>
      <p:sp>
        <p:nvSpPr>
          <p:cNvPr id="54" name="圆角矩形标注 53"/>
          <p:cNvSpPr/>
          <p:nvPr/>
        </p:nvSpPr>
        <p:spPr>
          <a:xfrm>
            <a:off x="8832871" y="3671888"/>
            <a:ext cx="2000264" cy="1143008"/>
          </a:xfrm>
          <a:prstGeom prst="wedgeRoundRectCallout">
            <a:avLst>
              <a:gd name="adj1" fmla="val -76133"/>
              <a:gd name="adj2" fmla="val 19981"/>
              <a:gd name="adj3" fmla="val 16667"/>
            </a:avLst>
          </a:prstGeom>
          <a:solidFill>
            <a:schemeClr val="bg2">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Rectangle 28"/>
          <p:cNvSpPr>
            <a:spLocks noChangeArrowheads="1"/>
          </p:cNvSpPr>
          <p:nvPr/>
        </p:nvSpPr>
        <p:spPr bwMode="auto">
          <a:xfrm>
            <a:off x="9332937" y="3814764"/>
            <a:ext cx="1584325" cy="738664"/>
          </a:xfrm>
          <a:prstGeom prst="rect">
            <a:avLst/>
          </a:prstGeom>
          <a:noFill/>
          <a:ln w="9525">
            <a:noFill/>
            <a:miter lim="800000"/>
            <a:headEnd/>
            <a:tailEnd/>
          </a:ln>
          <a:effectLst/>
        </p:spPr>
        <p:txBody>
          <a:bodyPr>
            <a:spAutoFit/>
          </a:bodyPr>
          <a:lstStyle/>
          <a:p>
            <a:pPr eaLnBrk="0" hangingPunct="0"/>
            <a:r>
              <a:rPr lang="en-US" altLang="zh-CN" b="0" dirty="0">
                <a:latin typeface="华文新魏" pitchFamily="2" charset="-122"/>
                <a:ea typeface="华文新魏" pitchFamily="2" charset="-122"/>
              </a:rPr>
              <a:t>“</a:t>
            </a:r>
            <a:r>
              <a:rPr lang="zh-CN" altLang="en-US" b="0" dirty="0">
                <a:latin typeface="华文新魏" pitchFamily="2" charset="-122"/>
                <a:ea typeface="华文新魏" pitchFamily="2" charset="-122"/>
              </a:rPr>
              <a:t>干不了，</a:t>
            </a:r>
          </a:p>
          <a:p>
            <a:pPr eaLnBrk="0" hangingPunct="0"/>
            <a:r>
              <a:rPr lang="zh-CN" altLang="en-US" b="0" dirty="0">
                <a:latin typeface="华文新魏" pitchFamily="2" charset="-122"/>
                <a:ea typeface="华文新魏" pitchFamily="2" charset="-122"/>
              </a:rPr>
              <a:t>谢谢。”</a:t>
            </a:r>
          </a:p>
        </p:txBody>
      </p:sp>
      <p:sp>
        <p:nvSpPr>
          <p:cNvPr id="43" name="矩形 42"/>
          <p:cNvSpPr/>
          <p:nvPr/>
        </p:nvSpPr>
        <p:spPr>
          <a:xfrm rot="491629">
            <a:off x="1039384" y="3224690"/>
            <a:ext cx="543739" cy="584775"/>
          </a:xfrm>
          <a:prstGeom prst="rect">
            <a:avLst/>
          </a:prstGeom>
        </p:spPr>
        <p:txBody>
          <a:bodyPr wrap="square">
            <a:spAutoFit/>
          </a:bodyPr>
          <a:lstStyle/>
          <a:p>
            <a:r>
              <a:rPr lang="zh-CN" altLang="en-US" sz="3200" b="1" dirty="0" smtClean="0">
                <a:solidFill>
                  <a:prstClr val="white"/>
                </a:solidFill>
                <a:latin typeface="华文新魏" pitchFamily="2" charset="-122"/>
                <a:ea typeface="华文新魏" pitchFamily="2" charset="-122"/>
              </a:rPr>
              <a:t>白</a:t>
            </a:r>
            <a:endParaRPr lang="zh-CN" altLang="en-US" sz="3200" dirty="0"/>
          </a:p>
        </p:txBody>
      </p:sp>
      <p:sp>
        <p:nvSpPr>
          <p:cNvPr id="47" name="矩形 46"/>
          <p:cNvSpPr/>
          <p:nvPr/>
        </p:nvSpPr>
        <p:spPr>
          <a:xfrm rot="321248">
            <a:off x="976808" y="3736605"/>
            <a:ext cx="595035" cy="584775"/>
          </a:xfrm>
          <a:prstGeom prst="rect">
            <a:avLst/>
          </a:prstGeom>
        </p:spPr>
        <p:txBody>
          <a:bodyPr wrap="none">
            <a:spAutoFit/>
          </a:bodyPr>
          <a:lstStyle/>
          <a:p>
            <a:r>
              <a:rPr lang="zh-CN" altLang="en-US" sz="3200" b="1" dirty="0" smtClean="0">
                <a:solidFill>
                  <a:prstClr val="white"/>
                </a:solidFill>
                <a:latin typeface="华文新魏" pitchFamily="2" charset="-122"/>
                <a:ea typeface="华文新魏" pitchFamily="2" charset="-122"/>
              </a:rPr>
              <a:t>之</a:t>
            </a:r>
            <a:endParaRPr lang="zh-CN" altLang="en-US" sz="3200" dirty="0"/>
          </a:p>
        </p:txBody>
      </p:sp>
      <p:sp>
        <p:nvSpPr>
          <p:cNvPr id="49" name="矩形 48"/>
          <p:cNvSpPr/>
          <p:nvPr/>
        </p:nvSpPr>
        <p:spPr>
          <a:xfrm rot="573032">
            <a:off x="774367" y="4284053"/>
            <a:ext cx="595035" cy="584775"/>
          </a:xfrm>
          <a:prstGeom prst="rect">
            <a:avLst/>
          </a:prstGeom>
        </p:spPr>
        <p:txBody>
          <a:bodyPr wrap="none">
            <a:spAutoFit/>
          </a:bodyPr>
          <a:lstStyle/>
          <a:p>
            <a:r>
              <a:rPr lang="zh-CN" altLang="en-US" sz="3200" b="1" dirty="0" smtClean="0">
                <a:solidFill>
                  <a:prstClr val="white"/>
                </a:solidFill>
                <a:latin typeface="华文新魏" pitchFamily="2" charset="-122"/>
                <a:ea typeface="华文新魏" pitchFamily="2" charset="-122"/>
              </a:rPr>
              <a:t>争</a:t>
            </a:r>
            <a:endParaRPr lang="zh-CN" altLang="en-US" sz="3200" dirty="0"/>
          </a:p>
        </p:txBody>
      </p:sp>
      <p:sp>
        <p:nvSpPr>
          <p:cNvPr id="55" name="矩形 54"/>
          <p:cNvSpPr/>
          <p:nvPr/>
        </p:nvSpPr>
        <p:spPr>
          <a:xfrm rot="21242597">
            <a:off x="591853" y="2926731"/>
            <a:ext cx="595035" cy="584775"/>
          </a:xfrm>
          <a:prstGeom prst="rect">
            <a:avLst/>
          </a:prstGeom>
        </p:spPr>
        <p:txBody>
          <a:bodyPr wrap="none">
            <a:spAutoFit/>
          </a:bodyPr>
          <a:lstStyle/>
          <a:p>
            <a:r>
              <a:rPr lang="zh-CN" altLang="en-US" sz="3200" b="1" dirty="0" smtClean="0">
                <a:solidFill>
                  <a:prstClr val="white"/>
                </a:solidFill>
                <a:latin typeface="华文新魏" pitchFamily="2" charset="-122"/>
                <a:ea typeface="华文新魏" pitchFamily="2" charset="-122"/>
              </a:rPr>
              <a:t>文</a:t>
            </a:r>
            <a:endParaRPr lang="zh-CN" altLang="en-US"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dissolve">
                                      <p:cBhvr>
                                        <p:cTn id="7" dur="500"/>
                                        <p:tgtEl>
                                          <p:spTgt spid="50"/>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dissolve">
                                      <p:cBhvr>
                                        <p:cTn id="12" dur="500"/>
                                        <p:tgtEl>
                                          <p:spTgt spid="38"/>
                                        </p:tgtEl>
                                      </p:cBhvr>
                                    </p:animEffect>
                                  </p:childTnLst>
                                </p:cTn>
                              </p:par>
                              <p:par>
                                <p:cTn id="13" presetID="9" presetClass="entr" presetSubtype="0" fill="hold" nodeType="with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dissolve">
                                      <p:cBhvr>
                                        <p:cTn id="15" dur="500"/>
                                        <p:tgtEl>
                                          <p:spTgt spid="39"/>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2" fill="hold" grpId="0" nodeType="clickEffect">
                                  <p:stCondLst>
                                    <p:cond delay="0"/>
                                  </p:stCondLst>
                                  <p:childTnLst>
                                    <p:set>
                                      <p:cBhvr>
                                        <p:cTn id="19" dur="1" fill="hold">
                                          <p:stCondLst>
                                            <p:cond delay="0"/>
                                          </p:stCondLst>
                                        </p:cTn>
                                        <p:tgtEl>
                                          <p:spTgt spid="51"/>
                                        </p:tgtEl>
                                        <p:attrNameLst>
                                          <p:attrName>style.visibility</p:attrName>
                                        </p:attrNameLst>
                                      </p:cBhvr>
                                      <p:to>
                                        <p:strVal val="visible"/>
                                      </p:to>
                                    </p:set>
                                    <p:animEffect transition="in" filter="wipe(right)">
                                      <p:cBhvr>
                                        <p:cTn id="20" dur="500"/>
                                        <p:tgtEl>
                                          <p:spTgt spid="51"/>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52"/>
                                        </p:tgtEl>
                                        <p:attrNameLst>
                                          <p:attrName>style.visibility</p:attrName>
                                        </p:attrNameLst>
                                      </p:cBhvr>
                                      <p:to>
                                        <p:strVal val="visible"/>
                                      </p:to>
                                    </p:set>
                                    <p:animEffect transition="in" filter="wipe(right)">
                                      <p:cBhvr>
                                        <p:cTn id="23" dur="500"/>
                                        <p:tgtEl>
                                          <p:spTgt spid="52"/>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54"/>
                                        </p:tgtEl>
                                        <p:attrNameLst>
                                          <p:attrName>style.visibility</p:attrName>
                                        </p:attrNameLst>
                                      </p:cBhvr>
                                      <p:to>
                                        <p:strVal val="visible"/>
                                      </p:to>
                                    </p:set>
                                    <p:animEffect transition="in" filter="wipe(left)">
                                      <p:cBhvr>
                                        <p:cTn id="28" dur="500"/>
                                        <p:tgtEl>
                                          <p:spTgt spid="54"/>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41"/>
                                        </p:tgtEl>
                                        <p:attrNameLst>
                                          <p:attrName>style.visibility</p:attrName>
                                        </p:attrNameLst>
                                      </p:cBhvr>
                                      <p:to>
                                        <p:strVal val="visible"/>
                                      </p:to>
                                    </p:set>
                                    <p:animEffect transition="in" filter="wipe(left)">
                                      <p:cBhvr>
                                        <p:cTn id="31"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1" grpId="0" animBg="1"/>
      <p:bldP spid="52" grpId="0"/>
      <p:bldP spid="54" grpId="0" animBg="1"/>
      <p:bldP spid="4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
          <p:cNvGrpSpPr>
            <a:grpSpLocks/>
          </p:cNvGrpSpPr>
          <p:nvPr/>
        </p:nvGrpSpPr>
        <p:grpSpPr bwMode="auto">
          <a:xfrm>
            <a:off x="0" y="0"/>
            <a:ext cx="2603269" cy="600119"/>
            <a:chOff x="284" y="878"/>
            <a:chExt cx="3254" cy="899"/>
          </a:xfrm>
        </p:grpSpPr>
        <p:pic>
          <p:nvPicPr>
            <p:cNvPr id="3074" name="图片 1"/>
            <p:cNvPicPr>
              <a:picLocks noChangeAspect="1" noChangeArrowheads="1"/>
            </p:cNvPicPr>
            <p:nvPr/>
          </p:nvPicPr>
          <p:blipFill>
            <a:blip r:embed="rId2">
              <a:clrChange>
                <a:clrFrom>
                  <a:srgbClr val="FFFEFD"/>
                </a:clrFrom>
                <a:clrTo>
                  <a:srgbClr val="FFFEFD">
                    <a:alpha val="0"/>
                  </a:srgbClr>
                </a:clrTo>
              </a:clrChange>
            </a:blip>
            <a:srcRect/>
            <a:stretch>
              <a:fillRect/>
            </a:stretch>
          </p:blipFill>
          <p:spPr bwMode="auto">
            <a:xfrm>
              <a:off x="405" y="878"/>
              <a:ext cx="3133" cy="845"/>
            </a:xfrm>
            <a:prstGeom prst="rect">
              <a:avLst/>
            </a:prstGeom>
            <a:noFill/>
            <a:ln w="9525">
              <a:noFill/>
              <a:miter lim="800000"/>
              <a:headEnd/>
              <a:tailEnd/>
            </a:ln>
          </p:spPr>
        </p:pic>
        <p:sp>
          <p:nvSpPr>
            <p:cNvPr id="3075" name="文本框 2"/>
            <p:cNvSpPr txBox="1">
              <a:spLocks noChangeArrowheads="1"/>
            </p:cNvSpPr>
            <p:nvPr/>
          </p:nvSpPr>
          <p:spPr bwMode="auto">
            <a:xfrm>
              <a:off x="284" y="878"/>
              <a:ext cx="2700" cy="899"/>
            </a:xfrm>
            <a:prstGeom prst="rect">
              <a:avLst/>
            </a:prstGeom>
            <a:noFill/>
            <a:ln w="9525">
              <a:noFill/>
              <a:miter lim="800000"/>
              <a:headEnd/>
              <a:tailEnd/>
            </a:ln>
          </p:spPr>
          <p:txBody>
            <a:bodyPr>
              <a:spAutoFit/>
            </a:bodyPr>
            <a:lstStyle/>
            <a:p>
              <a:pPr algn="ctr"/>
              <a:r>
                <a:rPr lang="zh-CN" altLang="en-US" sz="3300" b="1" dirty="0">
                  <a:solidFill>
                    <a:srgbClr val="0070C0"/>
                  </a:solidFill>
                  <a:latin typeface="黑体" pitchFamily="49" charset="-122"/>
                  <a:ea typeface="黑体" pitchFamily="49" charset="-122"/>
                </a:rPr>
                <a:t>新课导入</a:t>
              </a:r>
            </a:p>
          </p:txBody>
        </p:sp>
      </p:grpSp>
      <p:grpSp>
        <p:nvGrpSpPr>
          <p:cNvPr id="3" name="组合 17411"/>
          <p:cNvGrpSpPr>
            <a:grpSpLocks noChangeAspect="1"/>
          </p:cNvGrpSpPr>
          <p:nvPr/>
        </p:nvGrpSpPr>
        <p:grpSpPr bwMode="auto">
          <a:xfrm>
            <a:off x="403187" y="600054"/>
            <a:ext cx="6909747" cy="6600846"/>
            <a:chOff x="0" y="0"/>
            <a:chExt cx="4128" cy="4050"/>
          </a:xfrm>
        </p:grpSpPr>
        <p:pic>
          <p:nvPicPr>
            <p:cNvPr id="3077" name="图片 5" descr="油画框~1.JPG"/>
            <p:cNvPicPr>
              <a:picLocks noChangeAspect="1" noChangeArrowheads="1"/>
            </p:cNvPicPr>
            <p:nvPr/>
          </p:nvPicPr>
          <p:blipFill>
            <a:blip r:embed="rId3">
              <a:clrChange>
                <a:clrFrom>
                  <a:srgbClr val="FCFFFF"/>
                </a:clrFrom>
                <a:clrTo>
                  <a:srgbClr val="FCFFFF">
                    <a:alpha val="0"/>
                  </a:srgbClr>
                </a:clrTo>
              </a:clrChange>
            </a:blip>
            <a:srcRect/>
            <a:stretch>
              <a:fillRect/>
            </a:stretch>
          </p:blipFill>
          <p:spPr bwMode="auto">
            <a:xfrm>
              <a:off x="0" y="0"/>
              <a:ext cx="4128" cy="4050"/>
            </a:xfrm>
            <a:prstGeom prst="rect">
              <a:avLst/>
            </a:prstGeom>
            <a:noFill/>
            <a:ln w="9525">
              <a:noFill/>
              <a:miter lim="800000"/>
              <a:headEnd/>
              <a:tailEnd/>
            </a:ln>
          </p:spPr>
        </p:pic>
        <p:pic>
          <p:nvPicPr>
            <p:cNvPr id="3078" name="Picture 4" descr="北大钟声"/>
            <p:cNvPicPr>
              <a:picLocks noChangeAspect="1" noChangeArrowheads="1"/>
            </p:cNvPicPr>
            <p:nvPr/>
          </p:nvPicPr>
          <p:blipFill>
            <a:blip r:embed="rId4"/>
            <a:srcRect/>
            <a:stretch>
              <a:fillRect/>
            </a:stretch>
          </p:blipFill>
          <p:spPr bwMode="auto">
            <a:xfrm>
              <a:off x="363" y="318"/>
              <a:ext cx="3402" cy="3360"/>
            </a:xfrm>
            <a:prstGeom prst="rect">
              <a:avLst/>
            </a:prstGeom>
            <a:noFill/>
            <a:ln w="57150" cmpd="thinThick">
              <a:solidFill>
                <a:schemeClr val="tx1"/>
              </a:solidFill>
              <a:miter lim="800000"/>
              <a:headEnd/>
              <a:tailEnd/>
            </a:ln>
          </p:spPr>
        </p:pic>
      </p:grpSp>
      <p:sp>
        <p:nvSpPr>
          <p:cNvPr id="100" name="文本框 99"/>
          <p:cNvSpPr txBox="1">
            <a:spLocks noChangeArrowheads="1"/>
          </p:cNvSpPr>
          <p:nvPr/>
        </p:nvSpPr>
        <p:spPr bwMode="auto">
          <a:xfrm>
            <a:off x="7669381" y="1223487"/>
            <a:ext cx="3848693" cy="5709562"/>
          </a:xfrm>
          <a:prstGeom prst="rect">
            <a:avLst/>
          </a:prstGeom>
          <a:noFill/>
          <a:ln w="9525">
            <a:noFill/>
            <a:miter lim="800000"/>
            <a:headEnd/>
            <a:tailEnd/>
          </a:ln>
        </p:spPr>
        <p:txBody>
          <a:bodyPr lIns="106985" tIns="53492" rIns="106985" bIns="53492">
            <a:spAutoFit/>
          </a:bodyPr>
          <a:lstStyle/>
          <a:p>
            <a:pPr indent="312039"/>
            <a:r>
              <a:rPr lang="en-US" altLang="zh-CN" sz="2800" b="1" dirty="0">
                <a:latin typeface="宋体" pitchFamily="2" charset="-122"/>
              </a:rPr>
              <a:t>  20</a:t>
            </a:r>
            <a:r>
              <a:rPr lang="zh-CN" altLang="en-US" sz="2800" b="1" dirty="0">
                <a:latin typeface="宋体" pitchFamily="2" charset="-122"/>
              </a:rPr>
              <a:t>世纪初期，在北大的讲坛上，有从海外归来的、西装革履的大力宣传新思想的进步人士；也有拖着长辫子、身穿马褂的满口之乎者也的封建遗老，他们相互抨击对方的思想观点，出现了激烈的思想冲突。为什么会有这样奇怪的现象出现呢？今天我们一起学习第</a:t>
            </a:r>
            <a:r>
              <a:rPr lang="en-US" altLang="zh-CN" sz="2800" b="1" dirty="0" smtClean="0">
                <a:latin typeface="宋体" pitchFamily="2" charset="-122"/>
              </a:rPr>
              <a:t>10</a:t>
            </a:r>
            <a:r>
              <a:rPr lang="zh-CN" altLang="en-US" sz="2800" b="1" dirty="0" smtClean="0">
                <a:latin typeface="宋体" pitchFamily="2" charset="-122"/>
              </a:rPr>
              <a:t>课</a:t>
            </a:r>
            <a:r>
              <a:rPr lang="zh-CN" altLang="en-US" sz="2800" b="1" dirty="0">
                <a:latin typeface="宋体" pitchFamily="2" charset="-122"/>
              </a:rPr>
              <a:t>：新文化运动！</a:t>
            </a:r>
            <a:endParaRPr lang="zh-CN" altLang="en-US" sz="28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800" decel="100000"/>
                                        <p:tgtEl>
                                          <p:spTgt spid="3"/>
                                        </p:tgtEl>
                                      </p:cBhvr>
                                    </p:animEffect>
                                    <p:anim calcmode="lin" valueType="num">
                                      <p:cBhvr>
                                        <p:cTn id="8" dur="800" decel="100000" fill="hold"/>
                                        <p:tgtEl>
                                          <p:spTgt spid="3"/>
                                        </p:tgtEl>
                                        <p:attrNameLst>
                                          <p:attrName>style.rotation</p:attrName>
                                        </p:attrNameLst>
                                      </p:cBhvr>
                                      <p:tavLst>
                                        <p:tav tm="0">
                                          <p:val>
                                            <p:fltVal val="-90"/>
                                          </p:val>
                                        </p:tav>
                                        <p:tav tm="100000">
                                          <p:val>
                                            <p:fltVal val="0"/>
                                          </p:val>
                                        </p:tav>
                                      </p:tavLst>
                                    </p:anim>
                                    <p:anim calcmode="lin" valueType="num">
                                      <p:cBhvr>
                                        <p:cTn id="9" dur="800" decel="100000" fill="hold"/>
                                        <p:tgtEl>
                                          <p:spTgt spid="3"/>
                                        </p:tgtEl>
                                        <p:attrNameLst>
                                          <p:attrName>ppt_x</p:attrName>
                                        </p:attrNameLst>
                                      </p:cBhvr>
                                      <p:tavLst>
                                        <p:tav tm="0">
                                          <p:val>
                                            <p:strVal val="#ppt_x+0.4"/>
                                          </p:val>
                                        </p:tav>
                                        <p:tav tm="100000">
                                          <p:val>
                                            <p:strVal val="#ppt_x-0.05"/>
                                          </p:val>
                                        </p:tav>
                                      </p:tavLst>
                                    </p:anim>
                                    <p:anim calcmode="lin" valueType="num">
                                      <p:cBhvr>
                                        <p:cTn id="10" dur="800" decel="100000" fill="hold"/>
                                        <p:tgtEl>
                                          <p:spTgt spid="3"/>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7" presetClass="entr" presetSubtype="0" fill="hold" grpId="0" nodeType="clickEffect">
                                  <p:stCondLst>
                                    <p:cond delay="0"/>
                                  </p:stCondLst>
                                  <p:iterate type="lt">
                                    <p:tmPct val="50000"/>
                                  </p:iterate>
                                  <p:childTnLst>
                                    <p:set>
                                      <p:cBhvr>
                                        <p:cTn id="16" dur="1" fill="hold">
                                          <p:stCondLst>
                                            <p:cond delay="0"/>
                                          </p:stCondLst>
                                        </p:cTn>
                                        <p:tgtEl>
                                          <p:spTgt spid="100"/>
                                        </p:tgtEl>
                                        <p:attrNameLst>
                                          <p:attrName>style.visibility</p:attrName>
                                        </p:attrNameLst>
                                      </p:cBhvr>
                                      <p:to>
                                        <p:strVal val="visible"/>
                                      </p:to>
                                    </p:set>
                                    <p:anim calcmode="discrete" valueType="clr">
                                      <p:cBhvr override="childStyle">
                                        <p:cTn id="17" dur="80"/>
                                        <p:tgtEl>
                                          <p:spTgt spid="100"/>
                                        </p:tgtEl>
                                        <p:attrNameLst>
                                          <p:attrName>style.color</p:attrName>
                                        </p:attrNameLst>
                                      </p:cBhvr>
                                      <p:tavLst>
                                        <p:tav tm="0">
                                          <p:val>
                                            <p:clrVal>
                                              <a:schemeClr val="accent2"/>
                                            </p:clrVal>
                                          </p:val>
                                        </p:tav>
                                        <p:tav tm="50000">
                                          <p:val>
                                            <p:clrVal>
                                              <a:schemeClr val="hlink"/>
                                            </p:clrVal>
                                          </p:val>
                                        </p:tav>
                                      </p:tavLst>
                                    </p:anim>
                                    <p:anim calcmode="discrete" valueType="clr">
                                      <p:cBhvr>
                                        <p:cTn id="18" dur="80"/>
                                        <p:tgtEl>
                                          <p:spTgt spid="100"/>
                                        </p:tgtEl>
                                        <p:attrNameLst>
                                          <p:attrName>fillcolor</p:attrName>
                                        </p:attrNameLst>
                                      </p:cBhvr>
                                      <p:tavLst>
                                        <p:tav tm="0">
                                          <p:val>
                                            <p:clrVal>
                                              <a:schemeClr val="accent2"/>
                                            </p:clrVal>
                                          </p:val>
                                        </p:tav>
                                        <p:tav tm="50000">
                                          <p:val>
                                            <p:clrVal>
                                              <a:schemeClr val="hlink"/>
                                            </p:clrVal>
                                          </p:val>
                                        </p:tav>
                                      </p:tavLst>
                                    </p:anim>
                                    <p:set>
                                      <p:cBhvr>
                                        <p:cTn id="19" dur="80"/>
                                        <p:tgtEl>
                                          <p:spTgt spid="100"/>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7174"/>
          <p:cNvSpPr>
            <a:spLocks noChangeArrowheads="1"/>
          </p:cNvSpPr>
          <p:nvPr/>
        </p:nvSpPr>
        <p:spPr bwMode="auto">
          <a:xfrm>
            <a:off x="200036" y="723424"/>
            <a:ext cx="2136385" cy="689726"/>
          </a:xfrm>
          <a:prstGeom prst="rect">
            <a:avLst/>
          </a:prstGeom>
          <a:noFill/>
          <a:ln w="38100">
            <a:solidFill>
              <a:srgbClr val="00CC00"/>
            </a:solidFill>
            <a:bevel/>
            <a:headEnd/>
            <a:tailEnd/>
          </a:ln>
        </p:spPr>
        <p:txBody>
          <a:bodyPr lIns="106985" tIns="53492" rIns="106985" bIns="53492">
            <a:spAutoFit/>
          </a:bodyPr>
          <a:lstStyle/>
          <a:p>
            <a:pPr>
              <a:lnSpc>
                <a:spcPct val="90000"/>
              </a:lnSpc>
              <a:spcBef>
                <a:spcPct val="20000"/>
              </a:spcBef>
            </a:pPr>
            <a:r>
              <a:rPr lang="en-US" altLang="zh-CN" sz="4200" b="1" dirty="0">
                <a:latin typeface="黑体" pitchFamily="49" charset="-122"/>
                <a:ea typeface="黑体" pitchFamily="49" charset="-122"/>
              </a:rPr>
              <a:t>2.</a:t>
            </a:r>
            <a:r>
              <a:rPr lang="zh-CN" altLang="en-US" sz="4200" b="1" dirty="0">
                <a:latin typeface="黑体" pitchFamily="49" charset="-122"/>
                <a:ea typeface="黑体" pitchFamily="49" charset="-122"/>
              </a:rPr>
              <a:t>意义</a:t>
            </a:r>
          </a:p>
        </p:txBody>
      </p:sp>
      <p:sp>
        <p:nvSpPr>
          <p:cNvPr id="41989" name="文本框 41988"/>
          <p:cNvSpPr txBox="1">
            <a:spLocks noChangeArrowheads="1"/>
          </p:cNvSpPr>
          <p:nvPr/>
        </p:nvSpPr>
        <p:spPr bwMode="auto">
          <a:xfrm>
            <a:off x="458084" y="1511857"/>
            <a:ext cx="10797945" cy="1403691"/>
          </a:xfrm>
          <a:prstGeom prst="rect">
            <a:avLst/>
          </a:prstGeom>
          <a:noFill/>
          <a:ln w="76200">
            <a:solidFill>
              <a:schemeClr val="bg1"/>
            </a:solidFill>
            <a:miter lim="800000"/>
            <a:headEnd/>
            <a:tailEnd/>
          </a:ln>
        </p:spPr>
        <p:txBody>
          <a:bodyPr lIns="105499" tIns="54978" rIns="105499" bIns="54978">
            <a:spAutoFit/>
          </a:bodyPr>
          <a:lstStyle/>
          <a:p>
            <a:r>
              <a:rPr lang="zh-CN" altLang="en-US" sz="2800" dirty="0">
                <a:latin typeface="黑体" pitchFamily="49" charset="-122"/>
                <a:ea typeface="黑体" pitchFamily="49" charset="-122"/>
              </a:rPr>
              <a:t> “有很长一段时间，每天除上课、阅报以外，看书，</a:t>
            </a:r>
            <a:r>
              <a:rPr lang="zh-CN" altLang="en-US" sz="2800" dirty="0">
                <a:solidFill>
                  <a:srgbClr val="FF0000"/>
                </a:solidFill>
                <a:latin typeface="黑体" pitchFamily="49" charset="-122"/>
                <a:ea typeface="黑体" pitchFamily="49" charset="-122"/>
              </a:rPr>
              <a:t>看</a:t>
            </a:r>
            <a:r>
              <a:rPr lang="en-US" sz="2800" dirty="0">
                <a:solidFill>
                  <a:srgbClr val="FF0000"/>
                </a:solidFill>
                <a:latin typeface="黑体" pitchFamily="49" charset="-122"/>
                <a:ea typeface="黑体" pitchFamily="49" charset="-122"/>
              </a:rPr>
              <a:t>《</a:t>
            </a:r>
            <a:r>
              <a:rPr lang="zh-CN" altLang="en-US" sz="2800" dirty="0">
                <a:solidFill>
                  <a:srgbClr val="FF0000"/>
                </a:solidFill>
                <a:latin typeface="黑体" pitchFamily="49" charset="-122"/>
                <a:ea typeface="黑体" pitchFamily="49" charset="-122"/>
              </a:rPr>
              <a:t>新青年</a:t>
            </a:r>
            <a:r>
              <a:rPr lang="en-US" sz="2800" dirty="0">
                <a:solidFill>
                  <a:srgbClr val="FF0000"/>
                </a:solidFill>
                <a:latin typeface="黑体" pitchFamily="49" charset="-122"/>
                <a:ea typeface="黑体" pitchFamily="49" charset="-122"/>
              </a:rPr>
              <a:t>》</a:t>
            </a:r>
            <a:r>
              <a:rPr lang="zh-CN" altLang="en-US" sz="2800" dirty="0">
                <a:latin typeface="黑体" pitchFamily="49" charset="-122"/>
                <a:ea typeface="黑体" pitchFamily="49" charset="-122"/>
              </a:rPr>
              <a:t>；谈话，</a:t>
            </a:r>
            <a:r>
              <a:rPr lang="zh-CN" altLang="en-US" sz="2800" dirty="0">
                <a:solidFill>
                  <a:srgbClr val="FF0000"/>
                </a:solidFill>
                <a:latin typeface="黑体" pitchFamily="49" charset="-122"/>
                <a:ea typeface="黑体" pitchFamily="49" charset="-122"/>
              </a:rPr>
              <a:t>谈</a:t>
            </a:r>
            <a:r>
              <a:rPr lang="en-US" sz="2800" dirty="0">
                <a:solidFill>
                  <a:srgbClr val="FF0000"/>
                </a:solidFill>
                <a:latin typeface="黑体" pitchFamily="49" charset="-122"/>
                <a:ea typeface="黑体" pitchFamily="49" charset="-122"/>
              </a:rPr>
              <a:t>《</a:t>
            </a:r>
            <a:r>
              <a:rPr lang="zh-CN" altLang="en-US" sz="2800" dirty="0">
                <a:solidFill>
                  <a:srgbClr val="FF0000"/>
                </a:solidFill>
                <a:latin typeface="黑体" pitchFamily="49" charset="-122"/>
                <a:ea typeface="黑体" pitchFamily="49" charset="-122"/>
              </a:rPr>
              <a:t>新青年</a:t>
            </a:r>
            <a:r>
              <a:rPr lang="en-US" sz="2800" dirty="0">
                <a:latin typeface="黑体" pitchFamily="49" charset="-122"/>
                <a:ea typeface="黑体" pitchFamily="49" charset="-122"/>
              </a:rPr>
              <a:t>》</a:t>
            </a:r>
            <a:r>
              <a:rPr lang="zh-CN" altLang="en-US" sz="2800" dirty="0">
                <a:latin typeface="黑体" pitchFamily="49" charset="-122"/>
                <a:ea typeface="黑体" pitchFamily="49" charset="-122"/>
              </a:rPr>
              <a:t>；思考，也</a:t>
            </a:r>
            <a:r>
              <a:rPr lang="zh-CN" altLang="en-US" sz="2800" dirty="0">
                <a:solidFill>
                  <a:srgbClr val="FF0000"/>
                </a:solidFill>
                <a:latin typeface="黑体" pitchFamily="49" charset="-122"/>
                <a:ea typeface="黑体" pitchFamily="49" charset="-122"/>
              </a:rPr>
              <a:t>思考</a:t>
            </a:r>
            <a:r>
              <a:rPr lang="en-US" sz="2800" dirty="0">
                <a:solidFill>
                  <a:srgbClr val="FF0000"/>
                </a:solidFill>
                <a:latin typeface="黑体" pitchFamily="49" charset="-122"/>
                <a:ea typeface="黑体" pitchFamily="49" charset="-122"/>
              </a:rPr>
              <a:t>《</a:t>
            </a:r>
            <a:r>
              <a:rPr lang="zh-CN" altLang="en-US" sz="2800" dirty="0">
                <a:solidFill>
                  <a:srgbClr val="FF0000"/>
                </a:solidFill>
                <a:latin typeface="黑体" pitchFamily="49" charset="-122"/>
                <a:ea typeface="黑体" pitchFamily="49" charset="-122"/>
              </a:rPr>
              <a:t>新青年</a:t>
            </a:r>
            <a:r>
              <a:rPr lang="en-US" sz="2800" dirty="0">
                <a:solidFill>
                  <a:srgbClr val="FF0000"/>
                </a:solidFill>
                <a:latin typeface="黑体" pitchFamily="49" charset="-122"/>
                <a:ea typeface="黑体" pitchFamily="49" charset="-122"/>
              </a:rPr>
              <a:t>》</a:t>
            </a:r>
            <a:r>
              <a:rPr lang="zh-CN" altLang="en-US" sz="2800" dirty="0">
                <a:latin typeface="黑体" pitchFamily="49" charset="-122"/>
                <a:ea typeface="黑体" pitchFamily="49" charset="-122"/>
              </a:rPr>
              <a:t>上所提出的问题。”      </a:t>
            </a:r>
            <a:r>
              <a:rPr lang="en-US" sz="2800" dirty="0">
                <a:latin typeface="黑体" pitchFamily="49" charset="-122"/>
                <a:ea typeface="黑体" pitchFamily="49" charset="-122"/>
              </a:rPr>
              <a:t> </a:t>
            </a:r>
            <a:r>
              <a:rPr lang="zh-CN" altLang="en-US" sz="2800" dirty="0">
                <a:latin typeface="黑体" pitchFamily="49" charset="-122"/>
                <a:ea typeface="黑体" pitchFamily="49" charset="-122"/>
              </a:rPr>
              <a:t>                       </a:t>
            </a:r>
            <a:r>
              <a:rPr lang="en-US" sz="2800" dirty="0">
                <a:latin typeface="黑体" pitchFamily="49" charset="-122"/>
                <a:ea typeface="黑体" pitchFamily="49" charset="-122"/>
              </a:rPr>
              <a:t>——</a:t>
            </a:r>
            <a:r>
              <a:rPr lang="zh-CN" altLang="en-US" sz="2800" dirty="0">
                <a:latin typeface="黑体" pitchFamily="49" charset="-122"/>
                <a:ea typeface="黑体" pitchFamily="49" charset="-122"/>
              </a:rPr>
              <a:t>毛泽东</a:t>
            </a:r>
          </a:p>
        </p:txBody>
      </p:sp>
      <p:sp>
        <p:nvSpPr>
          <p:cNvPr id="41986" name="Rectangle 4"/>
          <p:cNvSpPr>
            <a:spLocks noChangeArrowheads="1"/>
          </p:cNvSpPr>
          <p:nvPr/>
        </p:nvSpPr>
        <p:spPr bwMode="auto">
          <a:xfrm>
            <a:off x="540098" y="2860357"/>
            <a:ext cx="10797945" cy="1480635"/>
          </a:xfrm>
          <a:prstGeom prst="rect">
            <a:avLst/>
          </a:prstGeom>
          <a:noFill/>
          <a:ln w="76200">
            <a:solidFill>
              <a:schemeClr val="bg1"/>
            </a:solidFill>
            <a:miter lim="800000"/>
            <a:headEnd/>
            <a:tailEnd/>
          </a:ln>
        </p:spPr>
        <p:txBody>
          <a:bodyPr lIns="105499" tIns="54978" rIns="105499" bIns="54978" anchor="ctr">
            <a:spAutoFit/>
          </a:bodyPr>
          <a:lstStyle/>
          <a:p>
            <a:r>
              <a:rPr lang="en-US" sz="3300" dirty="0">
                <a:latin typeface="华文行楷" pitchFamily="2" charset="-122"/>
                <a:ea typeface="华文行楷" pitchFamily="2" charset="-122"/>
              </a:rPr>
              <a:t>  </a:t>
            </a:r>
            <a:r>
              <a:rPr lang="zh-CN" altLang="en-US" sz="2800" dirty="0">
                <a:solidFill>
                  <a:srgbClr val="FF0000"/>
                </a:solidFill>
                <a:latin typeface="黑体" pitchFamily="49" charset="-122"/>
                <a:ea typeface="黑体" pitchFamily="49" charset="-122"/>
              </a:rPr>
              <a:t>《新青年》</a:t>
            </a:r>
            <a:r>
              <a:rPr lang="zh-CN" altLang="en-US" sz="2800" dirty="0">
                <a:latin typeface="黑体" pitchFamily="49" charset="-122"/>
                <a:ea typeface="黑体" pitchFamily="49" charset="-122"/>
              </a:rPr>
              <a:t>“象春雷初动一般，……</a:t>
            </a:r>
            <a:r>
              <a:rPr lang="zh-CN" altLang="en-US" sz="2800" dirty="0">
                <a:solidFill>
                  <a:srgbClr val="FF0000"/>
                </a:solidFill>
                <a:latin typeface="黑体" pitchFamily="49" charset="-122"/>
                <a:ea typeface="黑体" pitchFamily="49" charset="-122"/>
              </a:rPr>
              <a:t>惊醒了整个时代的青年</a:t>
            </a:r>
            <a:r>
              <a:rPr lang="zh-CN" altLang="en-US" sz="2800" dirty="0">
                <a:latin typeface="黑体" pitchFamily="49" charset="-122"/>
                <a:ea typeface="黑体" pitchFamily="49" charset="-122"/>
              </a:rPr>
              <a:t>。他们首先发现自己是青年，又粗略地认识了自己的时代。 </a:t>
            </a:r>
          </a:p>
          <a:p>
            <a:r>
              <a:rPr lang="en-US" sz="2800" dirty="0">
                <a:latin typeface="黑体" pitchFamily="49" charset="-122"/>
                <a:ea typeface="黑体" pitchFamily="49" charset="-122"/>
              </a:rPr>
              <a:t> </a:t>
            </a:r>
            <a:r>
              <a:rPr lang="zh-CN" altLang="en-US" sz="2800" dirty="0">
                <a:latin typeface="黑体" pitchFamily="49" charset="-122"/>
                <a:ea typeface="黑体" pitchFamily="49" charset="-122"/>
              </a:rPr>
              <a:t>                            ——北大中文系学生杨振声</a:t>
            </a:r>
          </a:p>
        </p:txBody>
      </p:sp>
      <p:sp>
        <p:nvSpPr>
          <p:cNvPr id="38916" name="文本框 38915"/>
          <p:cNvSpPr txBox="1">
            <a:spLocks noChangeArrowheads="1"/>
          </p:cNvSpPr>
          <p:nvPr/>
        </p:nvSpPr>
        <p:spPr bwMode="auto">
          <a:xfrm>
            <a:off x="86017" y="4228862"/>
            <a:ext cx="11382050" cy="1816189"/>
          </a:xfrm>
          <a:prstGeom prst="rect">
            <a:avLst/>
          </a:prstGeom>
          <a:solidFill>
            <a:srgbClr val="CCFFFF"/>
          </a:solidFill>
          <a:ln w="9525">
            <a:noFill/>
            <a:miter lim="800000"/>
            <a:headEnd/>
            <a:tailEnd/>
          </a:ln>
        </p:spPr>
        <p:txBody>
          <a:bodyPr lIns="106985" tIns="53492" rIns="106985" bIns="53492">
            <a:spAutoFit/>
          </a:bodyPr>
          <a:lstStyle/>
          <a:p>
            <a:pPr>
              <a:spcBef>
                <a:spcPct val="50000"/>
              </a:spcBef>
            </a:pPr>
            <a:r>
              <a:rPr lang="en-US" altLang="zh-CN" sz="3700" b="1" dirty="0">
                <a:solidFill>
                  <a:srgbClr val="FF0000"/>
                </a:solidFill>
                <a:latin typeface="微软雅黑" pitchFamily="34" charset="-122"/>
                <a:ea typeface="微软雅黑" pitchFamily="34" charset="-122"/>
              </a:rPr>
              <a:t>      </a:t>
            </a:r>
            <a:r>
              <a:rPr lang="zh-CN" altLang="en-US" sz="3700" b="1" dirty="0">
                <a:solidFill>
                  <a:srgbClr val="FF0000"/>
                </a:solidFill>
                <a:latin typeface="微软雅黑" pitchFamily="34" charset="-122"/>
                <a:ea typeface="微软雅黑" pitchFamily="34" charset="-122"/>
              </a:rPr>
              <a:t>新文化运动动摇了封建道德礼教的统治地位，使中国人民接受了一次民主和科学的洗礼，为五四运动起到了思想宣传和铺垫的作用。</a:t>
            </a:r>
          </a:p>
        </p:txBody>
      </p:sp>
      <p:sp>
        <p:nvSpPr>
          <p:cNvPr id="2" name="文本框 1"/>
          <p:cNvSpPr txBox="1">
            <a:spLocks noChangeArrowheads="1"/>
          </p:cNvSpPr>
          <p:nvPr/>
        </p:nvSpPr>
        <p:spPr bwMode="auto">
          <a:xfrm>
            <a:off x="-18003" y="6090762"/>
            <a:ext cx="11664101" cy="677415"/>
          </a:xfrm>
          <a:prstGeom prst="rect">
            <a:avLst/>
          </a:prstGeom>
          <a:solidFill>
            <a:srgbClr val="CCFFFF"/>
          </a:solidFill>
          <a:ln w="9525">
            <a:noFill/>
            <a:miter lim="800000"/>
            <a:headEnd/>
            <a:tailEnd/>
          </a:ln>
        </p:spPr>
        <p:txBody>
          <a:bodyPr lIns="106985" tIns="53492" rIns="106985" bIns="53492">
            <a:spAutoFit/>
          </a:bodyPr>
          <a:lstStyle/>
          <a:p>
            <a:pPr>
              <a:spcBef>
                <a:spcPct val="50000"/>
              </a:spcBef>
            </a:pPr>
            <a:r>
              <a:rPr lang="zh-CN" altLang="en-US" sz="3700" b="1" dirty="0">
                <a:solidFill>
                  <a:srgbClr val="FF0000"/>
                </a:solidFill>
                <a:latin typeface="微软雅黑" pitchFamily="34" charset="-122"/>
                <a:ea typeface="微软雅黑" pitchFamily="34" charset="-122"/>
              </a:rPr>
              <a:t>有一定的片面性，但仍是一次伟大的思想解放运动</a:t>
            </a:r>
            <a:r>
              <a:rPr lang="en-US" altLang="zh-CN" sz="3700" b="1" dirty="0">
                <a:solidFill>
                  <a:srgbClr val="FF0000"/>
                </a:solidFill>
                <a:latin typeface="微软雅黑" pitchFamily="34" charset="-122"/>
                <a:ea typeface="微软雅黑" pitchFamily="34" charset="-122"/>
              </a:rPr>
              <a:t>   </a:t>
            </a:r>
            <a:endParaRPr lang="zh-CN" altLang="en-US" sz="3700" b="1" dirty="0">
              <a:solidFill>
                <a:srgbClr val="FF0000"/>
              </a:solidFill>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p:tgtEl>
                                          <p:spTgt spid="6"/>
                                        </p:tgtEl>
                                        <p:attrNameLst>
                                          <p:attrName>ppt_y</p:attrName>
                                        </p:attrNameLst>
                                      </p:cBhvr>
                                      <p:tavLst>
                                        <p:tav tm="0">
                                          <p:val>
                                            <p:strVal val="#ppt_y+#ppt_h*1.125000"/>
                                          </p:val>
                                        </p:tav>
                                        <p:tav tm="100000">
                                          <p:val>
                                            <p:strVal val="#ppt_y"/>
                                          </p:val>
                                        </p:tav>
                                      </p:tavLst>
                                    </p:anim>
                                    <p:animEffect transition="in" filter="wipe(up)">
                                      <p:cBhvr>
                                        <p:cTn id="8" dur="500"/>
                                        <p:tgtEl>
                                          <p:spTgt spid="6"/>
                                        </p:tgtEl>
                                      </p:cBhvr>
                                    </p:animEffect>
                                  </p:childTnLst>
                                </p:cTn>
                              </p:par>
                            </p:childTnLst>
                          </p:cTn>
                        </p:par>
                      </p:childTnLst>
                    </p:cTn>
                  </p:par>
                  <p:par>
                    <p:cTn id="9" fill="hold">
                      <p:stCondLst>
                        <p:cond delay="indefinite"/>
                      </p:stCondLst>
                      <p:childTnLst>
                        <p:par>
                          <p:cTn id="10" fill="hold">
                            <p:stCondLst>
                              <p:cond delay="0"/>
                            </p:stCondLst>
                            <p:childTnLst>
                              <p:par>
                                <p:cTn id="11" presetID="14" presetClass="entr" presetSubtype="10" fill="hold" grpId="0" nodeType="clickEffect">
                                  <p:stCondLst>
                                    <p:cond delay="0"/>
                                  </p:stCondLst>
                                  <p:childTnLst>
                                    <p:set>
                                      <p:cBhvr>
                                        <p:cTn id="12" dur="1" fill="hold">
                                          <p:stCondLst>
                                            <p:cond delay="0"/>
                                          </p:stCondLst>
                                        </p:cTn>
                                        <p:tgtEl>
                                          <p:spTgt spid="41989"/>
                                        </p:tgtEl>
                                        <p:attrNameLst>
                                          <p:attrName>style.visibility</p:attrName>
                                        </p:attrNameLst>
                                      </p:cBhvr>
                                      <p:to>
                                        <p:strVal val="visible"/>
                                      </p:to>
                                    </p:set>
                                    <p:animEffect transition="in" filter="randombar(horizontal)">
                                      <p:cBhvr>
                                        <p:cTn id="13" dur="500"/>
                                        <p:tgtEl>
                                          <p:spTgt spid="41989"/>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41986"/>
                                        </p:tgtEl>
                                        <p:attrNameLst>
                                          <p:attrName>style.visibility</p:attrName>
                                        </p:attrNameLst>
                                      </p:cBhvr>
                                      <p:to>
                                        <p:strVal val="visible"/>
                                      </p:to>
                                    </p:set>
                                    <p:animEffect transition="in" filter="blinds(horizontal)">
                                      <p:cBhvr>
                                        <p:cTn id="18" dur="500"/>
                                        <p:tgtEl>
                                          <p:spTgt spid="41986"/>
                                        </p:tgtEl>
                                      </p:cBhvr>
                                    </p:animEffect>
                                  </p:childTnLst>
                                </p:cTn>
                              </p:par>
                            </p:childTnLst>
                          </p:cTn>
                        </p:par>
                      </p:childTnLst>
                    </p:cTn>
                  </p:par>
                  <p:par>
                    <p:cTn id="19" fill="hold">
                      <p:stCondLst>
                        <p:cond delay="indefinite"/>
                      </p:stCondLst>
                      <p:childTnLst>
                        <p:par>
                          <p:cTn id="20" fill="hold">
                            <p:stCondLst>
                              <p:cond delay="0"/>
                            </p:stCondLst>
                            <p:childTnLst>
                              <p:par>
                                <p:cTn id="21" presetID="27" presetClass="entr" presetSubtype="0" fill="hold" grpId="0" nodeType="clickEffect">
                                  <p:stCondLst>
                                    <p:cond delay="0"/>
                                  </p:stCondLst>
                                  <p:iterate type="lt">
                                    <p:tmPct val="50000"/>
                                  </p:iterate>
                                  <p:childTnLst>
                                    <p:set>
                                      <p:cBhvr>
                                        <p:cTn id="22" dur="1" fill="hold">
                                          <p:stCondLst>
                                            <p:cond delay="0"/>
                                          </p:stCondLst>
                                        </p:cTn>
                                        <p:tgtEl>
                                          <p:spTgt spid="38916"/>
                                        </p:tgtEl>
                                        <p:attrNameLst>
                                          <p:attrName>style.visibility</p:attrName>
                                        </p:attrNameLst>
                                      </p:cBhvr>
                                      <p:to>
                                        <p:strVal val="visible"/>
                                      </p:to>
                                    </p:set>
                                    <p:anim calcmode="discrete" valueType="clr">
                                      <p:cBhvr override="childStyle">
                                        <p:cTn id="23" dur="80"/>
                                        <p:tgtEl>
                                          <p:spTgt spid="38916"/>
                                        </p:tgtEl>
                                        <p:attrNameLst>
                                          <p:attrName>style.color</p:attrName>
                                        </p:attrNameLst>
                                      </p:cBhvr>
                                      <p:tavLst>
                                        <p:tav tm="0">
                                          <p:val>
                                            <p:clrVal>
                                              <a:schemeClr val="accent2"/>
                                            </p:clrVal>
                                          </p:val>
                                        </p:tav>
                                        <p:tav tm="50000">
                                          <p:val>
                                            <p:clrVal>
                                              <a:schemeClr val="hlink"/>
                                            </p:clrVal>
                                          </p:val>
                                        </p:tav>
                                      </p:tavLst>
                                    </p:anim>
                                    <p:anim calcmode="discrete" valueType="clr">
                                      <p:cBhvr>
                                        <p:cTn id="24" dur="80"/>
                                        <p:tgtEl>
                                          <p:spTgt spid="38916"/>
                                        </p:tgtEl>
                                        <p:attrNameLst>
                                          <p:attrName>fillcolor</p:attrName>
                                        </p:attrNameLst>
                                      </p:cBhvr>
                                      <p:tavLst>
                                        <p:tav tm="0">
                                          <p:val>
                                            <p:clrVal>
                                              <a:schemeClr val="accent2"/>
                                            </p:clrVal>
                                          </p:val>
                                        </p:tav>
                                        <p:tav tm="50000">
                                          <p:val>
                                            <p:clrVal>
                                              <a:schemeClr val="hlink"/>
                                            </p:clrVal>
                                          </p:val>
                                        </p:tav>
                                      </p:tavLst>
                                    </p:anim>
                                    <p:set>
                                      <p:cBhvr>
                                        <p:cTn id="25" dur="80"/>
                                        <p:tgtEl>
                                          <p:spTgt spid="38916"/>
                                        </p:tgtEl>
                                        <p:attrNameLst>
                                          <p:attrName>fill.type</p:attrName>
                                        </p:attrNameLst>
                                      </p:cBhvr>
                                      <p:to>
                                        <p:strVal val="solid"/>
                                      </p:to>
                                    </p:set>
                                  </p:childTnLst>
                                </p:cTn>
                              </p:par>
                            </p:childTnLst>
                          </p:cTn>
                        </p:par>
                      </p:childTnLst>
                    </p:cTn>
                  </p:par>
                  <p:par>
                    <p:cTn id="26" fill="hold">
                      <p:stCondLst>
                        <p:cond delay="indefinite"/>
                      </p:stCondLst>
                      <p:childTnLst>
                        <p:par>
                          <p:cTn id="27" fill="hold">
                            <p:stCondLst>
                              <p:cond delay="0"/>
                            </p:stCondLst>
                            <p:childTnLst>
                              <p:par>
                                <p:cTn id="28" presetID="27" presetClass="entr" presetSubtype="0" fill="hold" grpId="0" nodeType="clickEffect">
                                  <p:stCondLst>
                                    <p:cond delay="0"/>
                                  </p:stCondLst>
                                  <p:iterate type="lt">
                                    <p:tmPct val="50000"/>
                                  </p:iterate>
                                  <p:childTnLst>
                                    <p:set>
                                      <p:cBhvr>
                                        <p:cTn id="29" dur="1" fill="hold">
                                          <p:stCondLst>
                                            <p:cond delay="0"/>
                                          </p:stCondLst>
                                        </p:cTn>
                                        <p:tgtEl>
                                          <p:spTgt spid="2"/>
                                        </p:tgtEl>
                                        <p:attrNameLst>
                                          <p:attrName>style.visibility</p:attrName>
                                        </p:attrNameLst>
                                      </p:cBhvr>
                                      <p:to>
                                        <p:strVal val="visible"/>
                                      </p:to>
                                    </p:set>
                                    <p:anim calcmode="discrete" valueType="clr">
                                      <p:cBhvr override="childStyle">
                                        <p:cTn id="30"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31" dur="80"/>
                                        <p:tgtEl>
                                          <p:spTgt spid="2"/>
                                        </p:tgtEl>
                                        <p:attrNameLst>
                                          <p:attrName>fillcolor</p:attrName>
                                        </p:attrNameLst>
                                      </p:cBhvr>
                                      <p:tavLst>
                                        <p:tav tm="0">
                                          <p:val>
                                            <p:clrVal>
                                              <a:schemeClr val="accent2"/>
                                            </p:clrVal>
                                          </p:val>
                                        </p:tav>
                                        <p:tav tm="50000">
                                          <p:val>
                                            <p:clrVal>
                                              <a:schemeClr val="hlink"/>
                                            </p:clrVal>
                                          </p:val>
                                        </p:tav>
                                      </p:tavLst>
                                    </p:anim>
                                    <p:set>
                                      <p:cBhvr>
                                        <p:cTn id="32" dur="80"/>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41989" grpId="0" animBg="1"/>
      <p:bldP spid="41986" grpId="0" bldLvl="0" animBg="1"/>
      <p:bldP spid="38916" grpId="0" bldLvl="0" animBg="1"/>
      <p:bldP spid="2"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7" descr="C:\Users\HP\Pictures\OOOPIC_jf790824_200904052b9bfba3ff914c1d.jpg"/>
          <p:cNvPicPr>
            <a:picLocks noChangeAspect="1" noChangeArrowheads="1"/>
          </p:cNvPicPr>
          <p:nvPr/>
        </p:nvPicPr>
        <p:blipFill>
          <a:blip r:embed="rId2">
            <a:clrChange>
              <a:clrFrom>
                <a:srgbClr val="000000"/>
              </a:clrFrom>
              <a:clrTo>
                <a:srgbClr val="000000">
                  <a:alpha val="0"/>
                </a:srgbClr>
              </a:clrTo>
            </a:clrChange>
            <a:lum bright="40000"/>
          </a:blip>
          <a:srcRect b="-69"/>
          <a:stretch>
            <a:fillRect/>
          </a:stretch>
        </p:blipFill>
        <p:spPr bwMode="auto">
          <a:xfrm>
            <a:off x="52010" y="486728"/>
            <a:ext cx="11454063" cy="6225779"/>
          </a:xfrm>
          <a:prstGeom prst="rect">
            <a:avLst/>
          </a:prstGeom>
          <a:solidFill>
            <a:schemeClr val="bg1"/>
          </a:solidFill>
          <a:ln w="9525">
            <a:noFill/>
            <a:miter lim="800000"/>
            <a:headEnd/>
            <a:tailEnd/>
          </a:ln>
        </p:spPr>
      </p:pic>
      <p:sp>
        <p:nvSpPr>
          <p:cNvPr id="43011" name="Rectangle 3"/>
          <p:cNvSpPr>
            <a:spLocks noChangeArrowheads="1"/>
          </p:cNvSpPr>
          <p:nvPr/>
        </p:nvSpPr>
        <p:spPr bwMode="auto">
          <a:xfrm>
            <a:off x="1430258" y="1400175"/>
            <a:ext cx="8751575" cy="3942848"/>
          </a:xfrm>
          <a:prstGeom prst="rect">
            <a:avLst/>
          </a:prstGeom>
          <a:noFill/>
          <a:ln w="9525">
            <a:noFill/>
            <a:miter lim="800000"/>
            <a:headEnd/>
            <a:tailEnd/>
          </a:ln>
        </p:spPr>
        <p:txBody>
          <a:bodyPr lIns="105499" tIns="54978" rIns="105499" bIns="54978">
            <a:spAutoFit/>
          </a:bodyPr>
          <a:lstStyle/>
          <a:p>
            <a:r>
              <a:rPr lang="en-US" sz="2800" dirty="0">
                <a:solidFill>
                  <a:schemeClr val="bg1"/>
                </a:solidFill>
                <a:latin typeface="楷体_GB2312" pitchFamily="1" charset="-122"/>
                <a:ea typeface="楷体_GB2312" pitchFamily="1" charset="-122"/>
              </a:rPr>
              <a:t>      </a:t>
            </a:r>
            <a:endParaRPr lang="en-US" sz="3300" dirty="0">
              <a:latin typeface="华文行楷" pitchFamily="2" charset="-122"/>
              <a:ea typeface="华文行楷" pitchFamily="2" charset="-122"/>
            </a:endParaRPr>
          </a:p>
          <a:p>
            <a:endParaRPr lang="zh-CN" altLang="en-US" sz="1100" dirty="0">
              <a:latin typeface="华文行楷" pitchFamily="2" charset="-122"/>
              <a:ea typeface="华文行楷" pitchFamily="2" charset="-122"/>
            </a:endParaRPr>
          </a:p>
          <a:p>
            <a:r>
              <a:rPr lang="zh-CN" altLang="en-US" sz="4200" b="1" dirty="0">
                <a:ea typeface="华文新魏" pitchFamily="2" charset="-122"/>
              </a:rPr>
              <a:t>       </a:t>
            </a:r>
            <a:r>
              <a:rPr lang="zh-CN" altLang="en-US" sz="4200" b="1" dirty="0">
                <a:solidFill>
                  <a:srgbClr val="FF0000"/>
                </a:solidFill>
                <a:latin typeface="黑体" pitchFamily="49" charset="-122"/>
                <a:ea typeface="黑体" pitchFamily="49" charset="-122"/>
              </a:rPr>
              <a:t>“新文化运动是人的运动。”</a:t>
            </a:r>
          </a:p>
          <a:p>
            <a:endParaRPr lang="zh-CN" altLang="en-US" sz="4200" b="1" dirty="0">
              <a:solidFill>
                <a:srgbClr val="FF0000"/>
              </a:solidFill>
              <a:latin typeface="黑体" pitchFamily="49" charset="-122"/>
              <a:ea typeface="黑体" pitchFamily="49" charset="-122"/>
            </a:endParaRPr>
          </a:p>
          <a:p>
            <a:r>
              <a:rPr lang="zh-CN" altLang="en-US" sz="4200" b="1" dirty="0">
                <a:solidFill>
                  <a:srgbClr val="FF0000"/>
                </a:solidFill>
                <a:latin typeface="黑体" pitchFamily="49" charset="-122"/>
                <a:ea typeface="黑体" pitchFamily="49" charset="-122"/>
              </a:rPr>
              <a:t>    “一个民族的觉醒首先是文化上的觉醒。”</a:t>
            </a:r>
            <a:r>
              <a:rPr lang="zh-CN" altLang="en-US" sz="4200" b="1" dirty="0">
                <a:ea typeface="华文新魏" pitchFamily="2" charset="-122"/>
              </a:rPr>
              <a:t>                     </a:t>
            </a:r>
          </a:p>
          <a:p>
            <a:r>
              <a:rPr lang="en-US" sz="4200" b="1" dirty="0">
                <a:ea typeface="华文新魏" pitchFamily="2" charset="-122"/>
              </a:rPr>
              <a:t>                                   </a:t>
            </a:r>
            <a:endParaRPr lang="zh-CN" altLang="en-US" sz="3700" b="1" dirty="0">
              <a:ea typeface="黑体" pitchFamily="49" charset="-122"/>
            </a:endParaRPr>
          </a:p>
        </p:txBody>
      </p:sp>
      <p:sp>
        <p:nvSpPr>
          <p:cNvPr id="14339" name="Rectangle 5"/>
          <p:cNvSpPr>
            <a:spLocks noChangeArrowheads="1"/>
          </p:cNvSpPr>
          <p:nvPr/>
        </p:nvSpPr>
        <p:spPr bwMode="auto">
          <a:xfrm>
            <a:off x="5939070" y="4760596"/>
            <a:ext cx="4640836" cy="969803"/>
          </a:xfrm>
          <a:prstGeom prst="rect">
            <a:avLst/>
          </a:prstGeom>
          <a:noFill/>
          <a:ln w="9525">
            <a:noFill/>
            <a:miter lim="800000"/>
            <a:headEnd/>
            <a:tailEnd/>
          </a:ln>
        </p:spPr>
        <p:txBody>
          <a:bodyPr lIns="106985" tIns="53492" rIns="106985" bIns="53492" anchor="ctr">
            <a:spAutoFit/>
          </a:bodyPr>
          <a:lstStyle/>
          <a:p>
            <a:pPr algn="ctr"/>
            <a:endParaRPr lang="zh-CN" altLang="en-US" sz="2800" b="1" dirty="0"/>
          </a:p>
          <a:p>
            <a:pPr algn="ctr"/>
            <a:r>
              <a:rPr lang="en-US" sz="2800" b="1" dirty="0"/>
              <a:t>《</a:t>
            </a:r>
            <a:r>
              <a:rPr lang="zh-CN" altLang="en-US" sz="2800" b="1" dirty="0"/>
              <a:t>新青年</a:t>
            </a:r>
            <a:r>
              <a:rPr lang="en-US" sz="2800" b="1" dirty="0"/>
              <a:t>》</a:t>
            </a:r>
            <a:r>
              <a:rPr lang="zh-CN" altLang="en-US" sz="2800" b="1" dirty="0"/>
              <a:t>第七卷第五号</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43011"/>
                                        </p:tgtEl>
                                        <p:attrNameLst>
                                          <p:attrName>style.visibility</p:attrName>
                                        </p:attrNameLst>
                                      </p:cBhvr>
                                      <p:to>
                                        <p:strVal val="visible"/>
                                      </p:to>
                                    </p:set>
                                    <p:anim calcmode="lin" valueType="num">
                                      <p:cBhvr>
                                        <p:cTn id="7" dur="1000" fill="hold"/>
                                        <p:tgtEl>
                                          <p:spTgt spid="43011"/>
                                        </p:tgtEl>
                                        <p:attrNameLst>
                                          <p:attrName>ppt_w</p:attrName>
                                        </p:attrNameLst>
                                      </p:cBhvr>
                                      <p:tavLst>
                                        <p:tav tm="0">
                                          <p:val>
                                            <p:strVal val="#ppt_w*0.70"/>
                                          </p:val>
                                        </p:tav>
                                        <p:tav tm="100000">
                                          <p:val>
                                            <p:strVal val="#ppt_w"/>
                                          </p:val>
                                        </p:tav>
                                      </p:tavLst>
                                    </p:anim>
                                    <p:anim calcmode="lin" valueType="num">
                                      <p:cBhvr>
                                        <p:cTn id="8" dur="1000" fill="hold"/>
                                        <p:tgtEl>
                                          <p:spTgt spid="43011"/>
                                        </p:tgtEl>
                                        <p:attrNameLst>
                                          <p:attrName>ppt_h</p:attrName>
                                        </p:attrNameLst>
                                      </p:cBhvr>
                                      <p:tavLst>
                                        <p:tav tm="0">
                                          <p:val>
                                            <p:strVal val="#ppt_h"/>
                                          </p:val>
                                        </p:tav>
                                        <p:tav tm="100000">
                                          <p:val>
                                            <p:strVal val="#ppt_h"/>
                                          </p:val>
                                        </p:tav>
                                      </p:tavLst>
                                    </p:anim>
                                    <p:animEffect transition="in" filter="fade">
                                      <p:cBhvr>
                                        <p:cTn id="9" dur="1000"/>
                                        <p:tgtEl>
                                          <p:spTgt spid="43011"/>
                                        </p:tgtEl>
                                      </p:cBhvr>
                                    </p:animEffect>
                                  </p:childTnLst>
                                </p:cTn>
                              </p:par>
                              <p:par>
                                <p:cTn id="10" presetID="16" presetClass="entr" presetSubtype="37" fill="hold" nodeType="withEffect">
                                  <p:stCondLst>
                                    <p:cond delay="0"/>
                                  </p:stCondLst>
                                  <p:childTnLst>
                                    <p:set>
                                      <p:cBhvr>
                                        <p:cTn id="11" dur="1" fill="hold">
                                          <p:stCondLst>
                                            <p:cond delay="0"/>
                                          </p:stCondLst>
                                        </p:cTn>
                                        <p:tgtEl>
                                          <p:spTgt spid="43010"/>
                                        </p:tgtEl>
                                        <p:attrNameLst>
                                          <p:attrName>style.visibility</p:attrName>
                                        </p:attrNameLst>
                                      </p:cBhvr>
                                      <p:to>
                                        <p:strVal val="visible"/>
                                      </p:to>
                                    </p:set>
                                    <p:animEffect transition="in" filter="barn(outVertical)">
                                      <p:cBhvr>
                                        <p:cTn id="12" dur="500"/>
                                        <p:tgtEl>
                                          <p:spTgt spid="430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1"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2"/>
          <p:cNvGrpSpPr>
            <a:grpSpLocks/>
          </p:cNvGrpSpPr>
          <p:nvPr/>
        </p:nvGrpSpPr>
        <p:grpSpPr bwMode="auto">
          <a:xfrm>
            <a:off x="178033" y="600075"/>
            <a:ext cx="2636475" cy="600075"/>
            <a:chOff x="242" y="858"/>
            <a:chExt cx="3296" cy="900"/>
          </a:xfrm>
        </p:grpSpPr>
        <p:pic>
          <p:nvPicPr>
            <p:cNvPr id="15362" name="图片 1"/>
            <p:cNvPicPr>
              <a:picLocks noChangeAspect="1" noChangeArrowheads="1"/>
            </p:cNvPicPr>
            <p:nvPr/>
          </p:nvPicPr>
          <p:blipFill>
            <a:blip r:embed="rId2">
              <a:clrChange>
                <a:clrFrom>
                  <a:srgbClr val="FFFEFD"/>
                </a:clrFrom>
                <a:clrTo>
                  <a:srgbClr val="FFFEFD">
                    <a:alpha val="0"/>
                  </a:srgbClr>
                </a:clrTo>
              </a:clrChange>
            </a:blip>
            <a:srcRect/>
            <a:stretch>
              <a:fillRect/>
            </a:stretch>
          </p:blipFill>
          <p:spPr bwMode="auto">
            <a:xfrm>
              <a:off x="405" y="878"/>
              <a:ext cx="3133" cy="845"/>
            </a:xfrm>
            <a:prstGeom prst="rect">
              <a:avLst/>
            </a:prstGeom>
            <a:noFill/>
            <a:ln w="9525">
              <a:noFill/>
              <a:miter lim="800000"/>
              <a:headEnd/>
              <a:tailEnd/>
            </a:ln>
          </p:spPr>
        </p:pic>
        <p:sp>
          <p:nvSpPr>
            <p:cNvPr id="15363" name="文本框 2"/>
            <p:cNvSpPr txBox="1">
              <a:spLocks noChangeArrowheads="1"/>
            </p:cNvSpPr>
            <p:nvPr/>
          </p:nvSpPr>
          <p:spPr bwMode="auto">
            <a:xfrm>
              <a:off x="242" y="858"/>
              <a:ext cx="2700" cy="900"/>
            </a:xfrm>
            <a:prstGeom prst="rect">
              <a:avLst/>
            </a:prstGeom>
            <a:noFill/>
            <a:ln w="9525">
              <a:noFill/>
              <a:miter lim="800000"/>
              <a:headEnd/>
              <a:tailEnd/>
            </a:ln>
          </p:spPr>
          <p:txBody>
            <a:bodyPr>
              <a:spAutoFit/>
            </a:bodyPr>
            <a:lstStyle/>
            <a:p>
              <a:pPr algn="ctr"/>
              <a:r>
                <a:rPr lang="zh-CN" altLang="en-US" sz="3300" b="1" dirty="0">
                  <a:solidFill>
                    <a:srgbClr val="0070C0"/>
                  </a:solidFill>
                  <a:latin typeface="黑体" pitchFamily="49" charset="-122"/>
                  <a:ea typeface="黑体" pitchFamily="49" charset="-122"/>
                </a:rPr>
                <a:t>课堂小结</a:t>
              </a:r>
            </a:p>
          </p:txBody>
        </p:sp>
      </p:grpSp>
      <p:sp>
        <p:nvSpPr>
          <p:cNvPr id="24581" name="Rectangle 3"/>
          <p:cNvSpPr>
            <a:spLocks noChangeArrowheads="1"/>
          </p:cNvSpPr>
          <p:nvPr/>
        </p:nvSpPr>
        <p:spPr bwMode="auto">
          <a:xfrm>
            <a:off x="3482628" y="2575323"/>
            <a:ext cx="4794863" cy="615860"/>
          </a:xfrm>
          <a:prstGeom prst="rect">
            <a:avLst/>
          </a:prstGeom>
          <a:noFill/>
          <a:ln w="9525">
            <a:noFill/>
            <a:miter lim="800000"/>
            <a:headEnd/>
            <a:tailEnd/>
          </a:ln>
        </p:spPr>
        <p:txBody>
          <a:bodyPr lIns="106985" tIns="53492" rIns="106985" bIns="53492">
            <a:spAutoFit/>
          </a:bodyPr>
          <a:lstStyle/>
          <a:p>
            <a:r>
              <a:rPr lang="zh-CN" altLang="en-US" sz="3300" b="1" dirty="0">
                <a:solidFill>
                  <a:srgbClr val="000000"/>
                </a:solidFill>
                <a:ea typeface="黑体" pitchFamily="49" charset="-122"/>
              </a:rPr>
              <a:t>抨击旧道德和旧文化</a:t>
            </a:r>
          </a:p>
        </p:txBody>
      </p:sp>
      <p:sp>
        <p:nvSpPr>
          <p:cNvPr id="24583" name="AutoShape 5"/>
          <p:cNvSpPr>
            <a:spLocks/>
          </p:cNvSpPr>
          <p:nvPr/>
        </p:nvSpPr>
        <p:spPr bwMode="auto">
          <a:xfrm>
            <a:off x="3202578" y="2700338"/>
            <a:ext cx="364066" cy="2191941"/>
          </a:xfrm>
          <a:prstGeom prst="leftBrace">
            <a:avLst>
              <a:gd name="adj1" fmla="val 28968"/>
              <a:gd name="adj2" fmla="val 50000"/>
            </a:avLst>
          </a:prstGeom>
          <a:noFill/>
          <a:ln w="38100">
            <a:solidFill>
              <a:schemeClr val="tx1"/>
            </a:solidFill>
            <a:round/>
            <a:headEnd/>
            <a:tailEnd/>
          </a:ln>
        </p:spPr>
        <p:txBody>
          <a:bodyPr wrap="none" lIns="106985" tIns="53492" rIns="106985" bIns="53492" anchor="ctr"/>
          <a:lstStyle/>
          <a:p>
            <a:pPr algn="ctr"/>
            <a:endParaRPr lang="zh-CN" altLang="zh-CN" sz="5100" b="1" dirty="0"/>
          </a:p>
        </p:txBody>
      </p:sp>
      <p:sp>
        <p:nvSpPr>
          <p:cNvPr id="24584" name="Text Box 6"/>
          <p:cNvSpPr txBox="1">
            <a:spLocks noChangeArrowheads="1"/>
          </p:cNvSpPr>
          <p:nvPr/>
        </p:nvSpPr>
        <p:spPr bwMode="auto">
          <a:xfrm>
            <a:off x="3574645" y="3548778"/>
            <a:ext cx="3636655" cy="615860"/>
          </a:xfrm>
          <a:prstGeom prst="rect">
            <a:avLst/>
          </a:prstGeom>
          <a:noFill/>
          <a:ln w="9525">
            <a:noFill/>
            <a:miter lim="800000"/>
            <a:headEnd/>
            <a:tailEnd/>
          </a:ln>
        </p:spPr>
        <p:txBody>
          <a:bodyPr lIns="106985" tIns="53492" rIns="106985" bIns="53492">
            <a:spAutoFit/>
          </a:bodyPr>
          <a:lstStyle/>
          <a:p>
            <a:pPr>
              <a:spcBef>
                <a:spcPct val="50000"/>
              </a:spcBef>
            </a:pPr>
            <a:r>
              <a:rPr lang="zh-CN" altLang="en-US" sz="3300" b="1" dirty="0">
                <a:solidFill>
                  <a:srgbClr val="000000"/>
                </a:solidFill>
                <a:ea typeface="黑体" pitchFamily="49" charset="-122"/>
              </a:rPr>
              <a:t>提倡民主和科学</a:t>
            </a:r>
          </a:p>
        </p:txBody>
      </p:sp>
      <p:sp>
        <p:nvSpPr>
          <p:cNvPr id="24585" name="Text Box 8"/>
          <p:cNvSpPr txBox="1">
            <a:spLocks noChangeArrowheads="1"/>
          </p:cNvSpPr>
          <p:nvPr/>
        </p:nvSpPr>
        <p:spPr bwMode="auto">
          <a:xfrm>
            <a:off x="292553" y="2793683"/>
            <a:ext cx="1231722" cy="2000250"/>
          </a:xfrm>
          <a:prstGeom prst="rect">
            <a:avLst/>
          </a:prstGeom>
          <a:solidFill>
            <a:schemeClr val="bg1"/>
          </a:solidFill>
          <a:ln w="9525">
            <a:solidFill>
              <a:schemeClr val="bg1"/>
            </a:solidFill>
            <a:miter lim="800000"/>
            <a:headEnd/>
            <a:tailEnd/>
          </a:ln>
        </p:spPr>
        <p:txBody>
          <a:bodyPr vert="eaVert" lIns="106985" tIns="53492" rIns="106985" bIns="53492">
            <a:spAutoFit/>
          </a:bodyPr>
          <a:lstStyle/>
          <a:p>
            <a:pPr>
              <a:spcBef>
                <a:spcPct val="50000"/>
              </a:spcBef>
            </a:pPr>
            <a:r>
              <a:rPr lang="zh-CN" altLang="en-US" sz="3300" b="1" dirty="0">
                <a:latin typeface="黑体" pitchFamily="49" charset="-122"/>
                <a:ea typeface="黑体" pitchFamily="49" charset="-122"/>
              </a:rPr>
              <a:t>新文化运动</a:t>
            </a:r>
          </a:p>
        </p:txBody>
      </p:sp>
      <p:sp>
        <p:nvSpPr>
          <p:cNvPr id="24587" name="Text Box 10"/>
          <p:cNvSpPr txBox="1">
            <a:spLocks noChangeArrowheads="1"/>
          </p:cNvSpPr>
          <p:nvPr/>
        </p:nvSpPr>
        <p:spPr bwMode="auto">
          <a:xfrm>
            <a:off x="3504632" y="1003459"/>
            <a:ext cx="5575005" cy="615860"/>
          </a:xfrm>
          <a:prstGeom prst="rect">
            <a:avLst/>
          </a:prstGeom>
          <a:noFill/>
          <a:ln w="9525">
            <a:noFill/>
            <a:miter lim="800000"/>
            <a:headEnd/>
            <a:tailEnd/>
          </a:ln>
        </p:spPr>
        <p:txBody>
          <a:bodyPr lIns="106985" tIns="53492" rIns="106985" bIns="53492">
            <a:spAutoFit/>
          </a:bodyPr>
          <a:lstStyle/>
          <a:p>
            <a:r>
              <a:rPr lang="zh-CN" altLang="en-US" sz="3300" b="1" dirty="0">
                <a:solidFill>
                  <a:srgbClr val="000000"/>
                </a:solidFill>
                <a:ea typeface="黑体" pitchFamily="49" charset="-122"/>
              </a:rPr>
              <a:t>时间：</a:t>
            </a:r>
            <a:r>
              <a:rPr lang="en-US" altLang="zh-CN" sz="3300" b="1" dirty="0">
                <a:solidFill>
                  <a:srgbClr val="000000"/>
                </a:solidFill>
                <a:ea typeface="黑体" pitchFamily="49" charset="-122"/>
              </a:rPr>
              <a:t>1915</a:t>
            </a:r>
            <a:r>
              <a:rPr lang="zh-CN" altLang="en-US" sz="3300" b="1" dirty="0">
                <a:solidFill>
                  <a:srgbClr val="000000"/>
                </a:solidFill>
                <a:ea typeface="黑体" pitchFamily="49" charset="-122"/>
              </a:rPr>
              <a:t>年《青年杂志》</a:t>
            </a:r>
          </a:p>
        </p:txBody>
      </p:sp>
      <p:sp>
        <p:nvSpPr>
          <p:cNvPr id="24588" name="WordArt 11"/>
          <p:cNvSpPr>
            <a:spLocks noChangeArrowheads="1" noChangeShapeType="1" noTextEdit="1"/>
          </p:cNvSpPr>
          <p:nvPr/>
        </p:nvSpPr>
        <p:spPr bwMode="auto">
          <a:xfrm>
            <a:off x="3260587" y="5313998"/>
            <a:ext cx="6443161" cy="695087"/>
          </a:xfrm>
          <a:prstGeom prst="rect">
            <a:avLst/>
          </a:prstGeom>
        </p:spPr>
        <p:txBody>
          <a:bodyPr wrap="none" lIns="106985" tIns="53492" rIns="106985" bIns="53492" fromWordArt="1">
            <a:prstTxWarp prst="textDeflate">
              <a:avLst>
                <a:gd name="adj" fmla="val 21954"/>
              </a:avLst>
            </a:prstTxWarp>
          </a:bodyPr>
          <a:lstStyle/>
          <a:p>
            <a:pPr algn="ctr"/>
            <a:r>
              <a:rPr lang="zh-CN" altLang="en-US" sz="4200" b="1" kern="10" dirty="0">
                <a:ln w="9525">
                  <a:solidFill>
                    <a:srgbClr val="000000"/>
                  </a:solidFill>
                  <a:round/>
                  <a:headEnd/>
                  <a:tailEnd/>
                </a:ln>
                <a:solidFill>
                  <a:srgbClr val="FF0000"/>
                </a:solidFill>
                <a:latin typeface="黑体"/>
                <a:ea typeface="黑体"/>
              </a:rPr>
              <a:t>伟大的思想解放运动</a:t>
            </a:r>
          </a:p>
        </p:txBody>
      </p:sp>
      <p:grpSp>
        <p:nvGrpSpPr>
          <p:cNvPr id="5" name="Group 12"/>
          <p:cNvGrpSpPr>
            <a:grpSpLocks/>
          </p:cNvGrpSpPr>
          <p:nvPr/>
        </p:nvGrpSpPr>
        <p:grpSpPr bwMode="auto">
          <a:xfrm>
            <a:off x="1528276" y="1470184"/>
            <a:ext cx="1726312" cy="4552453"/>
            <a:chOff x="839" y="981"/>
            <a:chExt cx="863" cy="2632"/>
          </a:xfrm>
        </p:grpSpPr>
        <p:sp>
          <p:nvSpPr>
            <p:cNvPr id="15371" name="Text Box 13"/>
            <p:cNvSpPr txBox="1">
              <a:spLocks noChangeArrowheads="1"/>
            </p:cNvSpPr>
            <p:nvPr/>
          </p:nvSpPr>
          <p:spPr bwMode="auto">
            <a:xfrm>
              <a:off x="1066" y="981"/>
              <a:ext cx="635" cy="347"/>
            </a:xfrm>
            <a:prstGeom prst="rect">
              <a:avLst/>
            </a:prstGeom>
            <a:noFill/>
            <a:ln w="9525">
              <a:noFill/>
              <a:miter lim="800000"/>
              <a:headEnd/>
              <a:tailEnd/>
            </a:ln>
          </p:spPr>
          <p:txBody>
            <a:bodyPr>
              <a:spAutoFit/>
            </a:bodyPr>
            <a:lstStyle/>
            <a:p>
              <a:pPr>
                <a:spcBef>
                  <a:spcPct val="50000"/>
                </a:spcBef>
              </a:pPr>
              <a:r>
                <a:rPr lang="zh-CN" altLang="en-US" sz="3300" b="1" dirty="0">
                  <a:solidFill>
                    <a:srgbClr val="0000FF"/>
                  </a:solidFill>
                  <a:ea typeface="黑体" pitchFamily="49" charset="-122"/>
                </a:rPr>
                <a:t>兴起</a:t>
              </a:r>
            </a:p>
          </p:txBody>
        </p:sp>
        <p:sp>
          <p:nvSpPr>
            <p:cNvPr id="15372" name="AutoShape 14"/>
            <p:cNvSpPr>
              <a:spLocks/>
            </p:cNvSpPr>
            <p:nvPr/>
          </p:nvSpPr>
          <p:spPr bwMode="auto">
            <a:xfrm>
              <a:off x="839" y="1162"/>
              <a:ext cx="272" cy="2223"/>
            </a:xfrm>
            <a:prstGeom prst="leftBrace">
              <a:avLst>
                <a:gd name="adj1" fmla="val 67917"/>
                <a:gd name="adj2" fmla="val 50000"/>
              </a:avLst>
            </a:prstGeom>
            <a:noFill/>
            <a:ln w="57150">
              <a:solidFill>
                <a:schemeClr val="tx1"/>
              </a:solidFill>
              <a:round/>
              <a:headEnd/>
              <a:tailEnd/>
            </a:ln>
          </p:spPr>
          <p:txBody>
            <a:bodyPr wrap="none" anchor="ctr"/>
            <a:lstStyle/>
            <a:p>
              <a:endParaRPr lang="zh-CN" altLang="en-US"/>
            </a:p>
          </p:txBody>
        </p:sp>
        <p:sp>
          <p:nvSpPr>
            <p:cNvPr id="15373" name="Text Box 15"/>
            <p:cNvSpPr txBox="1">
              <a:spLocks noChangeArrowheads="1"/>
            </p:cNvSpPr>
            <p:nvPr/>
          </p:nvSpPr>
          <p:spPr bwMode="auto">
            <a:xfrm>
              <a:off x="1054" y="2156"/>
              <a:ext cx="600" cy="347"/>
            </a:xfrm>
            <a:prstGeom prst="rect">
              <a:avLst/>
            </a:prstGeom>
            <a:noFill/>
            <a:ln w="9525">
              <a:noFill/>
              <a:miter lim="800000"/>
              <a:headEnd/>
              <a:tailEnd/>
            </a:ln>
          </p:spPr>
          <p:txBody>
            <a:bodyPr>
              <a:spAutoFit/>
            </a:bodyPr>
            <a:lstStyle/>
            <a:p>
              <a:pPr>
                <a:spcBef>
                  <a:spcPct val="50000"/>
                </a:spcBef>
              </a:pPr>
              <a:r>
                <a:rPr lang="zh-CN" altLang="en-US" sz="3300" b="1" dirty="0">
                  <a:solidFill>
                    <a:srgbClr val="0000FF"/>
                  </a:solidFill>
                  <a:latin typeface="黑体" pitchFamily="49" charset="-122"/>
                  <a:ea typeface="黑体" pitchFamily="49" charset="-122"/>
                </a:rPr>
                <a:t>内容</a:t>
              </a:r>
            </a:p>
          </p:txBody>
        </p:sp>
        <p:sp>
          <p:nvSpPr>
            <p:cNvPr id="15374" name="Text Box 17"/>
            <p:cNvSpPr txBox="1">
              <a:spLocks noChangeArrowheads="1"/>
            </p:cNvSpPr>
            <p:nvPr/>
          </p:nvSpPr>
          <p:spPr bwMode="auto">
            <a:xfrm>
              <a:off x="1081" y="3266"/>
              <a:ext cx="621" cy="347"/>
            </a:xfrm>
            <a:prstGeom prst="rect">
              <a:avLst/>
            </a:prstGeom>
            <a:noFill/>
            <a:ln w="9525">
              <a:noFill/>
              <a:miter lim="800000"/>
              <a:headEnd/>
              <a:tailEnd/>
            </a:ln>
          </p:spPr>
          <p:txBody>
            <a:bodyPr>
              <a:spAutoFit/>
            </a:bodyPr>
            <a:lstStyle/>
            <a:p>
              <a:pPr>
                <a:spcBef>
                  <a:spcPct val="50000"/>
                </a:spcBef>
              </a:pPr>
              <a:r>
                <a:rPr lang="zh-CN" altLang="en-US" sz="3300" b="1" dirty="0">
                  <a:solidFill>
                    <a:srgbClr val="0000FF"/>
                  </a:solidFill>
                  <a:ea typeface="黑体" pitchFamily="49" charset="-122"/>
                </a:rPr>
                <a:t>意义</a:t>
              </a:r>
            </a:p>
          </p:txBody>
        </p:sp>
      </p:grpSp>
      <p:sp>
        <p:nvSpPr>
          <p:cNvPr id="2" name="AutoShape 5"/>
          <p:cNvSpPr>
            <a:spLocks/>
          </p:cNvSpPr>
          <p:nvPr/>
        </p:nvSpPr>
        <p:spPr bwMode="auto">
          <a:xfrm>
            <a:off x="3178573" y="1201817"/>
            <a:ext cx="364066" cy="1058465"/>
          </a:xfrm>
          <a:prstGeom prst="leftBrace">
            <a:avLst>
              <a:gd name="adj1" fmla="val 28994"/>
              <a:gd name="adj2" fmla="val 50000"/>
            </a:avLst>
          </a:prstGeom>
          <a:noFill/>
          <a:ln w="38100">
            <a:solidFill>
              <a:schemeClr val="tx1"/>
            </a:solidFill>
            <a:round/>
            <a:headEnd/>
            <a:tailEnd/>
          </a:ln>
        </p:spPr>
        <p:txBody>
          <a:bodyPr wrap="none" lIns="106985" tIns="53492" rIns="106985" bIns="53492" anchor="ctr"/>
          <a:lstStyle/>
          <a:p>
            <a:pPr algn="ctr"/>
            <a:endParaRPr lang="zh-CN" altLang="zh-CN" sz="5100" b="1" dirty="0"/>
          </a:p>
        </p:txBody>
      </p:sp>
      <p:sp>
        <p:nvSpPr>
          <p:cNvPr id="3" name="Text Box 10"/>
          <p:cNvSpPr txBox="1">
            <a:spLocks noChangeArrowheads="1"/>
          </p:cNvSpPr>
          <p:nvPr/>
        </p:nvSpPr>
        <p:spPr bwMode="auto">
          <a:xfrm>
            <a:off x="3414616" y="1898572"/>
            <a:ext cx="4762857" cy="615860"/>
          </a:xfrm>
          <a:prstGeom prst="rect">
            <a:avLst/>
          </a:prstGeom>
          <a:noFill/>
          <a:ln w="9525">
            <a:noFill/>
            <a:miter lim="800000"/>
            <a:headEnd/>
            <a:tailEnd/>
          </a:ln>
        </p:spPr>
        <p:txBody>
          <a:bodyPr lIns="106985" tIns="53492" rIns="106985" bIns="53492">
            <a:spAutoFit/>
          </a:bodyPr>
          <a:lstStyle/>
          <a:p>
            <a:r>
              <a:rPr lang="zh-CN" altLang="en-US" sz="3300" b="1" dirty="0">
                <a:solidFill>
                  <a:srgbClr val="000000"/>
                </a:solidFill>
                <a:ea typeface="黑体" pitchFamily="49" charset="-122"/>
              </a:rPr>
              <a:t>代表人物、主要阵地</a:t>
            </a:r>
          </a:p>
        </p:txBody>
      </p:sp>
      <p:sp>
        <p:nvSpPr>
          <p:cNvPr id="8" name="Text Box 6"/>
          <p:cNvSpPr txBox="1">
            <a:spLocks noChangeArrowheads="1"/>
          </p:cNvSpPr>
          <p:nvPr/>
        </p:nvSpPr>
        <p:spPr bwMode="auto">
          <a:xfrm>
            <a:off x="3668661" y="4483894"/>
            <a:ext cx="3090557" cy="615860"/>
          </a:xfrm>
          <a:prstGeom prst="rect">
            <a:avLst/>
          </a:prstGeom>
          <a:noFill/>
          <a:ln w="9525">
            <a:noFill/>
            <a:miter lim="800000"/>
            <a:headEnd/>
            <a:tailEnd/>
          </a:ln>
        </p:spPr>
        <p:txBody>
          <a:bodyPr lIns="106985" tIns="53492" rIns="106985" bIns="53492">
            <a:spAutoFit/>
          </a:bodyPr>
          <a:lstStyle/>
          <a:p>
            <a:pPr>
              <a:spcBef>
                <a:spcPct val="50000"/>
              </a:spcBef>
            </a:pPr>
            <a:r>
              <a:rPr lang="zh-CN" altLang="en-US" sz="3300" b="1" dirty="0">
                <a:solidFill>
                  <a:srgbClr val="000000"/>
                </a:solidFill>
                <a:ea typeface="黑体" pitchFamily="49" charset="-122"/>
              </a:rPr>
              <a:t>倡导文学革命</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4585"/>
                                        </p:tgtEl>
                                        <p:attrNameLst>
                                          <p:attrName>style.visibility</p:attrName>
                                        </p:attrNameLst>
                                      </p:cBhvr>
                                      <p:to>
                                        <p:strVal val="visible"/>
                                      </p:to>
                                    </p:set>
                                    <p:animEffect transition="in" filter="blinds(horizontal)">
                                      <p:cBhvr>
                                        <p:cTn id="7" dur="500"/>
                                        <p:tgtEl>
                                          <p:spTgt spid="24585"/>
                                        </p:tgtEl>
                                      </p:cBhvr>
                                    </p:animEffect>
                                  </p:childTnLst>
                                </p:cTn>
                              </p:par>
                            </p:childTnLst>
                          </p:cTn>
                        </p:par>
                      </p:childTnLst>
                    </p:cTn>
                  </p:par>
                  <p:par>
                    <p:cTn id="8" fill="hold">
                      <p:stCondLst>
                        <p:cond delay="indefinite"/>
                      </p:stCondLst>
                      <p:childTnLst>
                        <p:par>
                          <p:cTn id="9" fill="hold">
                            <p:stCondLst>
                              <p:cond delay="0"/>
                            </p:stCondLst>
                            <p:childTnLst>
                              <p:par>
                                <p:cTn id="10" presetID="3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800" decel="100000"/>
                                        <p:tgtEl>
                                          <p:spTgt spid="5"/>
                                        </p:tgtEl>
                                      </p:cBhvr>
                                    </p:animEffect>
                                    <p:anim calcmode="lin" valueType="num">
                                      <p:cBhvr>
                                        <p:cTn id="13" dur="800" decel="100000" fill="hold"/>
                                        <p:tgtEl>
                                          <p:spTgt spid="5"/>
                                        </p:tgtEl>
                                        <p:attrNameLst>
                                          <p:attrName>style.rotation</p:attrName>
                                        </p:attrNameLst>
                                      </p:cBhvr>
                                      <p:tavLst>
                                        <p:tav tm="0">
                                          <p:val>
                                            <p:fltVal val="-90"/>
                                          </p:val>
                                        </p:tav>
                                        <p:tav tm="100000">
                                          <p:val>
                                            <p:fltVal val="0"/>
                                          </p:val>
                                        </p:tav>
                                      </p:tavLst>
                                    </p:anim>
                                    <p:anim calcmode="lin" valueType="num">
                                      <p:cBhvr>
                                        <p:cTn id="14" dur="800" decel="100000" fill="hold"/>
                                        <p:tgtEl>
                                          <p:spTgt spid="5"/>
                                        </p:tgtEl>
                                        <p:attrNameLst>
                                          <p:attrName>ppt_x</p:attrName>
                                        </p:attrNameLst>
                                      </p:cBhvr>
                                      <p:tavLst>
                                        <p:tav tm="0">
                                          <p:val>
                                            <p:strVal val="#ppt_x+0.4"/>
                                          </p:val>
                                        </p:tav>
                                        <p:tav tm="100000">
                                          <p:val>
                                            <p:strVal val="#ppt_x-0.05"/>
                                          </p:val>
                                        </p:tav>
                                      </p:tavLst>
                                    </p:anim>
                                    <p:anim calcmode="lin" valueType="num">
                                      <p:cBhvr>
                                        <p:cTn id="15" dur="800" decel="100000" fill="hold"/>
                                        <p:tgtEl>
                                          <p:spTgt spid="5"/>
                                        </p:tgtEl>
                                        <p:attrNameLst>
                                          <p:attrName>ppt_y</p:attrName>
                                        </p:attrNameLst>
                                      </p:cBhvr>
                                      <p:tavLst>
                                        <p:tav tm="0">
                                          <p:val>
                                            <p:strVal val="#ppt_y-0.4"/>
                                          </p:val>
                                        </p:tav>
                                        <p:tav tm="100000">
                                          <p:val>
                                            <p:strVal val="#ppt_y+0.1"/>
                                          </p:val>
                                        </p:tav>
                                      </p:tavLst>
                                    </p:anim>
                                    <p:anim calcmode="lin" valueType="num">
                                      <p:cBhvr>
                                        <p:cTn id="16" dur="200" accel="100000" fill="hold">
                                          <p:stCondLst>
                                            <p:cond delay="800"/>
                                          </p:stCondLst>
                                        </p:cTn>
                                        <p:tgtEl>
                                          <p:spTgt spid="5"/>
                                        </p:tgtEl>
                                        <p:attrNameLst>
                                          <p:attrName>ppt_x</p:attrName>
                                        </p:attrNameLst>
                                      </p:cBhvr>
                                      <p:tavLst>
                                        <p:tav tm="0">
                                          <p:val>
                                            <p:strVal val="#ppt_x-0.05"/>
                                          </p:val>
                                        </p:tav>
                                        <p:tav tm="100000">
                                          <p:val>
                                            <p:strVal val="#ppt_x"/>
                                          </p:val>
                                        </p:tav>
                                      </p:tavLst>
                                    </p:anim>
                                    <p:anim calcmode="lin" valueType="num">
                                      <p:cBhvr>
                                        <p:cTn id="17" dur="200" accel="100000" fill="hold">
                                          <p:stCondLst>
                                            <p:cond delay="800"/>
                                          </p:stCondLst>
                                        </p:cTn>
                                        <p:tgtEl>
                                          <p:spTgt spid="5"/>
                                        </p:tgtEl>
                                        <p:attrNameLst>
                                          <p:attrName>ppt_y</p:attrName>
                                        </p:attrNameLst>
                                      </p:cBhvr>
                                      <p:tavLst>
                                        <p:tav tm="0">
                                          <p:val>
                                            <p:strVal val="#ppt_y+0.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0" presetClass="entr" presetSubtype="0" fill="hold" grpId="0" nodeType="clickEffect">
                                  <p:stCondLst>
                                    <p:cond delay="0"/>
                                  </p:stCondLst>
                                  <p:childTnLst>
                                    <p:set>
                                      <p:cBhvr>
                                        <p:cTn id="21" dur="1" fill="hold">
                                          <p:stCondLst>
                                            <p:cond delay="0"/>
                                          </p:stCondLst>
                                        </p:cTn>
                                        <p:tgtEl>
                                          <p:spTgt spid="24587"/>
                                        </p:tgtEl>
                                        <p:attrNameLst>
                                          <p:attrName>style.visibility</p:attrName>
                                        </p:attrNameLst>
                                      </p:cBhvr>
                                      <p:to>
                                        <p:strVal val="visible"/>
                                      </p:to>
                                    </p:set>
                                    <p:animEffect transition="in" filter="fade">
                                      <p:cBhvr>
                                        <p:cTn id="22" dur="800" decel="100000"/>
                                        <p:tgtEl>
                                          <p:spTgt spid="24587"/>
                                        </p:tgtEl>
                                      </p:cBhvr>
                                    </p:animEffect>
                                    <p:anim calcmode="lin" valueType="num">
                                      <p:cBhvr>
                                        <p:cTn id="23" dur="800" decel="100000" fill="hold"/>
                                        <p:tgtEl>
                                          <p:spTgt spid="24587"/>
                                        </p:tgtEl>
                                        <p:attrNameLst>
                                          <p:attrName>style.rotation</p:attrName>
                                        </p:attrNameLst>
                                      </p:cBhvr>
                                      <p:tavLst>
                                        <p:tav tm="0">
                                          <p:val>
                                            <p:fltVal val="-90"/>
                                          </p:val>
                                        </p:tav>
                                        <p:tav tm="100000">
                                          <p:val>
                                            <p:fltVal val="0"/>
                                          </p:val>
                                        </p:tav>
                                      </p:tavLst>
                                    </p:anim>
                                    <p:anim calcmode="lin" valueType="num">
                                      <p:cBhvr>
                                        <p:cTn id="24" dur="800" decel="100000" fill="hold"/>
                                        <p:tgtEl>
                                          <p:spTgt spid="24587"/>
                                        </p:tgtEl>
                                        <p:attrNameLst>
                                          <p:attrName>ppt_x</p:attrName>
                                        </p:attrNameLst>
                                      </p:cBhvr>
                                      <p:tavLst>
                                        <p:tav tm="0">
                                          <p:val>
                                            <p:strVal val="#ppt_x+0.4"/>
                                          </p:val>
                                        </p:tav>
                                        <p:tav tm="100000">
                                          <p:val>
                                            <p:strVal val="#ppt_x-0.05"/>
                                          </p:val>
                                        </p:tav>
                                      </p:tavLst>
                                    </p:anim>
                                    <p:anim calcmode="lin" valueType="num">
                                      <p:cBhvr>
                                        <p:cTn id="25" dur="800" decel="100000" fill="hold"/>
                                        <p:tgtEl>
                                          <p:spTgt spid="24587"/>
                                        </p:tgtEl>
                                        <p:attrNameLst>
                                          <p:attrName>ppt_y</p:attrName>
                                        </p:attrNameLst>
                                      </p:cBhvr>
                                      <p:tavLst>
                                        <p:tav tm="0">
                                          <p:val>
                                            <p:strVal val="#ppt_y-0.4"/>
                                          </p:val>
                                        </p:tav>
                                        <p:tav tm="100000">
                                          <p:val>
                                            <p:strVal val="#ppt_y+0.1"/>
                                          </p:val>
                                        </p:tav>
                                      </p:tavLst>
                                    </p:anim>
                                    <p:anim calcmode="lin" valueType="num">
                                      <p:cBhvr>
                                        <p:cTn id="26" dur="200" accel="100000" fill="hold">
                                          <p:stCondLst>
                                            <p:cond delay="800"/>
                                          </p:stCondLst>
                                        </p:cTn>
                                        <p:tgtEl>
                                          <p:spTgt spid="24587"/>
                                        </p:tgtEl>
                                        <p:attrNameLst>
                                          <p:attrName>ppt_x</p:attrName>
                                        </p:attrNameLst>
                                      </p:cBhvr>
                                      <p:tavLst>
                                        <p:tav tm="0">
                                          <p:val>
                                            <p:strVal val="#ppt_x-0.05"/>
                                          </p:val>
                                        </p:tav>
                                        <p:tav tm="100000">
                                          <p:val>
                                            <p:strVal val="#ppt_x"/>
                                          </p:val>
                                        </p:tav>
                                      </p:tavLst>
                                    </p:anim>
                                    <p:anim calcmode="lin" valueType="num">
                                      <p:cBhvr>
                                        <p:cTn id="27" dur="200" accel="100000" fill="hold">
                                          <p:stCondLst>
                                            <p:cond delay="800"/>
                                          </p:stCondLst>
                                        </p:cTn>
                                        <p:tgtEl>
                                          <p:spTgt spid="24587"/>
                                        </p:tgtEl>
                                        <p:attrNameLst>
                                          <p:attrName>ppt_y</p:attrName>
                                        </p:attrNameLst>
                                      </p:cBhvr>
                                      <p:tavLst>
                                        <p:tav tm="0">
                                          <p:val>
                                            <p:strVal val="#ppt_y+0.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30" presetClass="entr" presetSubtype="0" fill="hold" grpId="0" nodeType="click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fade">
                                      <p:cBhvr>
                                        <p:cTn id="32" dur="800" decel="100000"/>
                                        <p:tgtEl>
                                          <p:spTgt spid="2"/>
                                        </p:tgtEl>
                                      </p:cBhvr>
                                    </p:animEffect>
                                    <p:anim calcmode="lin" valueType="num">
                                      <p:cBhvr>
                                        <p:cTn id="33" dur="800" decel="100000" fill="hold"/>
                                        <p:tgtEl>
                                          <p:spTgt spid="2"/>
                                        </p:tgtEl>
                                        <p:attrNameLst>
                                          <p:attrName>style.rotation</p:attrName>
                                        </p:attrNameLst>
                                      </p:cBhvr>
                                      <p:tavLst>
                                        <p:tav tm="0">
                                          <p:val>
                                            <p:fltVal val="-90"/>
                                          </p:val>
                                        </p:tav>
                                        <p:tav tm="100000">
                                          <p:val>
                                            <p:fltVal val="0"/>
                                          </p:val>
                                        </p:tav>
                                      </p:tavLst>
                                    </p:anim>
                                    <p:anim calcmode="lin" valueType="num">
                                      <p:cBhvr>
                                        <p:cTn id="34" dur="800" decel="100000" fill="hold"/>
                                        <p:tgtEl>
                                          <p:spTgt spid="2"/>
                                        </p:tgtEl>
                                        <p:attrNameLst>
                                          <p:attrName>ppt_x</p:attrName>
                                        </p:attrNameLst>
                                      </p:cBhvr>
                                      <p:tavLst>
                                        <p:tav tm="0">
                                          <p:val>
                                            <p:strVal val="#ppt_x+0.4"/>
                                          </p:val>
                                        </p:tav>
                                        <p:tav tm="100000">
                                          <p:val>
                                            <p:strVal val="#ppt_x-0.05"/>
                                          </p:val>
                                        </p:tav>
                                      </p:tavLst>
                                    </p:anim>
                                    <p:anim calcmode="lin" valueType="num">
                                      <p:cBhvr>
                                        <p:cTn id="35" dur="800" decel="100000" fill="hold"/>
                                        <p:tgtEl>
                                          <p:spTgt spid="2"/>
                                        </p:tgtEl>
                                        <p:attrNameLst>
                                          <p:attrName>ppt_y</p:attrName>
                                        </p:attrNameLst>
                                      </p:cBhvr>
                                      <p:tavLst>
                                        <p:tav tm="0">
                                          <p:val>
                                            <p:strVal val="#ppt_y-0.4"/>
                                          </p:val>
                                        </p:tav>
                                        <p:tav tm="100000">
                                          <p:val>
                                            <p:strVal val="#ppt_y+0.1"/>
                                          </p:val>
                                        </p:tav>
                                      </p:tavLst>
                                    </p:anim>
                                    <p:anim calcmode="lin" valueType="num">
                                      <p:cBhvr>
                                        <p:cTn id="36" dur="200" accel="100000" fill="hold">
                                          <p:stCondLst>
                                            <p:cond delay="800"/>
                                          </p:stCondLst>
                                        </p:cTn>
                                        <p:tgtEl>
                                          <p:spTgt spid="2"/>
                                        </p:tgtEl>
                                        <p:attrNameLst>
                                          <p:attrName>ppt_x</p:attrName>
                                        </p:attrNameLst>
                                      </p:cBhvr>
                                      <p:tavLst>
                                        <p:tav tm="0">
                                          <p:val>
                                            <p:strVal val="#ppt_x-0.05"/>
                                          </p:val>
                                        </p:tav>
                                        <p:tav tm="100000">
                                          <p:val>
                                            <p:strVal val="#ppt_x"/>
                                          </p:val>
                                        </p:tav>
                                      </p:tavLst>
                                    </p:anim>
                                    <p:anim calcmode="lin" valueType="num">
                                      <p:cBhvr>
                                        <p:cTn id="37" dur="200" accel="100000" fill="hold">
                                          <p:stCondLst>
                                            <p:cond delay="800"/>
                                          </p:stCondLst>
                                        </p:cTn>
                                        <p:tgtEl>
                                          <p:spTgt spid="2"/>
                                        </p:tgtEl>
                                        <p:attrNameLst>
                                          <p:attrName>ppt_y</p:attrName>
                                        </p:attrNameLst>
                                      </p:cBhvr>
                                      <p:tavLst>
                                        <p:tav tm="0">
                                          <p:val>
                                            <p:strVal val="#ppt_y+0.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30" presetClass="entr" presetSubtype="0" fill="hold" grpId="0" nodeType="clickEffect">
                                  <p:stCondLst>
                                    <p:cond delay="0"/>
                                  </p:stCondLst>
                                  <p:childTnLst>
                                    <p:set>
                                      <p:cBhvr>
                                        <p:cTn id="41" dur="1" fill="hold">
                                          <p:stCondLst>
                                            <p:cond delay="0"/>
                                          </p:stCondLst>
                                        </p:cTn>
                                        <p:tgtEl>
                                          <p:spTgt spid="3"/>
                                        </p:tgtEl>
                                        <p:attrNameLst>
                                          <p:attrName>style.visibility</p:attrName>
                                        </p:attrNameLst>
                                      </p:cBhvr>
                                      <p:to>
                                        <p:strVal val="visible"/>
                                      </p:to>
                                    </p:set>
                                    <p:animEffect transition="in" filter="fade">
                                      <p:cBhvr>
                                        <p:cTn id="42" dur="800" decel="100000"/>
                                        <p:tgtEl>
                                          <p:spTgt spid="3"/>
                                        </p:tgtEl>
                                      </p:cBhvr>
                                    </p:animEffect>
                                    <p:anim calcmode="lin" valueType="num">
                                      <p:cBhvr>
                                        <p:cTn id="43" dur="800" decel="100000" fill="hold"/>
                                        <p:tgtEl>
                                          <p:spTgt spid="3"/>
                                        </p:tgtEl>
                                        <p:attrNameLst>
                                          <p:attrName>style.rotation</p:attrName>
                                        </p:attrNameLst>
                                      </p:cBhvr>
                                      <p:tavLst>
                                        <p:tav tm="0">
                                          <p:val>
                                            <p:fltVal val="-90"/>
                                          </p:val>
                                        </p:tav>
                                        <p:tav tm="100000">
                                          <p:val>
                                            <p:fltVal val="0"/>
                                          </p:val>
                                        </p:tav>
                                      </p:tavLst>
                                    </p:anim>
                                    <p:anim calcmode="lin" valueType="num">
                                      <p:cBhvr>
                                        <p:cTn id="44" dur="800" decel="100000" fill="hold"/>
                                        <p:tgtEl>
                                          <p:spTgt spid="3"/>
                                        </p:tgtEl>
                                        <p:attrNameLst>
                                          <p:attrName>ppt_x</p:attrName>
                                        </p:attrNameLst>
                                      </p:cBhvr>
                                      <p:tavLst>
                                        <p:tav tm="0">
                                          <p:val>
                                            <p:strVal val="#ppt_x+0.4"/>
                                          </p:val>
                                        </p:tav>
                                        <p:tav tm="100000">
                                          <p:val>
                                            <p:strVal val="#ppt_x-0.05"/>
                                          </p:val>
                                        </p:tav>
                                      </p:tavLst>
                                    </p:anim>
                                    <p:anim calcmode="lin" valueType="num">
                                      <p:cBhvr>
                                        <p:cTn id="45" dur="800" decel="100000" fill="hold"/>
                                        <p:tgtEl>
                                          <p:spTgt spid="3"/>
                                        </p:tgtEl>
                                        <p:attrNameLst>
                                          <p:attrName>ppt_y</p:attrName>
                                        </p:attrNameLst>
                                      </p:cBhvr>
                                      <p:tavLst>
                                        <p:tav tm="0">
                                          <p:val>
                                            <p:strVal val="#ppt_y-0.4"/>
                                          </p:val>
                                        </p:tav>
                                        <p:tav tm="100000">
                                          <p:val>
                                            <p:strVal val="#ppt_y+0.1"/>
                                          </p:val>
                                        </p:tav>
                                      </p:tavLst>
                                    </p:anim>
                                    <p:anim calcmode="lin" valueType="num">
                                      <p:cBhvr>
                                        <p:cTn id="46" dur="200" accel="100000" fill="hold">
                                          <p:stCondLst>
                                            <p:cond delay="800"/>
                                          </p:stCondLst>
                                        </p:cTn>
                                        <p:tgtEl>
                                          <p:spTgt spid="3"/>
                                        </p:tgtEl>
                                        <p:attrNameLst>
                                          <p:attrName>ppt_x</p:attrName>
                                        </p:attrNameLst>
                                      </p:cBhvr>
                                      <p:tavLst>
                                        <p:tav tm="0">
                                          <p:val>
                                            <p:strVal val="#ppt_x-0.05"/>
                                          </p:val>
                                        </p:tav>
                                        <p:tav tm="100000">
                                          <p:val>
                                            <p:strVal val="#ppt_x"/>
                                          </p:val>
                                        </p:tav>
                                      </p:tavLst>
                                    </p:anim>
                                    <p:anim calcmode="lin" valueType="num">
                                      <p:cBhvr>
                                        <p:cTn id="47" dur="200" accel="100000" fill="hold">
                                          <p:stCondLst>
                                            <p:cond delay="800"/>
                                          </p:stCondLst>
                                        </p:cTn>
                                        <p:tgtEl>
                                          <p:spTgt spid="3"/>
                                        </p:tgtEl>
                                        <p:attrNameLst>
                                          <p:attrName>ppt_y</p:attrName>
                                        </p:attrNameLst>
                                      </p:cBhvr>
                                      <p:tavLst>
                                        <p:tav tm="0">
                                          <p:val>
                                            <p:strVal val="#ppt_y+0.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30" presetClass="entr" presetSubtype="0" fill="hold" grpId="0" nodeType="clickEffect">
                                  <p:stCondLst>
                                    <p:cond delay="0"/>
                                  </p:stCondLst>
                                  <p:childTnLst>
                                    <p:set>
                                      <p:cBhvr>
                                        <p:cTn id="51" dur="1" fill="hold">
                                          <p:stCondLst>
                                            <p:cond delay="0"/>
                                          </p:stCondLst>
                                        </p:cTn>
                                        <p:tgtEl>
                                          <p:spTgt spid="24583"/>
                                        </p:tgtEl>
                                        <p:attrNameLst>
                                          <p:attrName>style.visibility</p:attrName>
                                        </p:attrNameLst>
                                      </p:cBhvr>
                                      <p:to>
                                        <p:strVal val="visible"/>
                                      </p:to>
                                    </p:set>
                                    <p:animEffect transition="in" filter="fade">
                                      <p:cBhvr>
                                        <p:cTn id="52" dur="800" decel="100000"/>
                                        <p:tgtEl>
                                          <p:spTgt spid="24583"/>
                                        </p:tgtEl>
                                      </p:cBhvr>
                                    </p:animEffect>
                                    <p:anim calcmode="lin" valueType="num">
                                      <p:cBhvr>
                                        <p:cTn id="53" dur="800" decel="100000" fill="hold"/>
                                        <p:tgtEl>
                                          <p:spTgt spid="24583"/>
                                        </p:tgtEl>
                                        <p:attrNameLst>
                                          <p:attrName>style.rotation</p:attrName>
                                        </p:attrNameLst>
                                      </p:cBhvr>
                                      <p:tavLst>
                                        <p:tav tm="0">
                                          <p:val>
                                            <p:fltVal val="-90"/>
                                          </p:val>
                                        </p:tav>
                                        <p:tav tm="100000">
                                          <p:val>
                                            <p:fltVal val="0"/>
                                          </p:val>
                                        </p:tav>
                                      </p:tavLst>
                                    </p:anim>
                                    <p:anim calcmode="lin" valueType="num">
                                      <p:cBhvr>
                                        <p:cTn id="54" dur="800" decel="100000" fill="hold"/>
                                        <p:tgtEl>
                                          <p:spTgt spid="24583"/>
                                        </p:tgtEl>
                                        <p:attrNameLst>
                                          <p:attrName>ppt_x</p:attrName>
                                        </p:attrNameLst>
                                      </p:cBhvr>
                                      <p:tavLst>
                                        <p:tav tm="0">
                                          <p:val>
                                            <p:strVal val="#ppt_x+0.4"/>
                                          </p:val>
                                        </p:tav>
                                        <p:tav tm="100000">
                                          <p:val>
                                            <p:strVal val="#ppt_x-0.05"/>
                                          </p:val>
                                        </p:tav>
                                      </p:tavLst>
                                    </p:anim>
                                    <p:anim calcmode="lin" valueType="num">
                                      <p:cBhvr>
                                        <p:cTn id="55" dur="800" decel="100000" fill="hold"/>
                                        <p:tgtEl>
                                          <p:spTgt spid="24583"/>
                                        </p:tgtEl>
                                        <p:attrNameLst>
                                          <p:attrName>ppt_y</p:attrName>
                                        </p:attrNameLst>
                                      </p:cBhvr>
                                      <p:tavLst>
                                        <p:tav tm="0">
                                          <p:val>
                                            <p:strVal val="#ppt_y-0.4"/>
                                          </p:val>
                                        </p:tav>
                                        <p:tav tm="100000">
                                          <p:val>
                                            <p:strVal val="#ppt_y+0.1"/>
                                          </p:val>
                                        </p:tav>
                                      </p:tavLst>
                                    </p:anim>
                                    <p:anim calcmode="lin" valueType="num">
                                      <p:cBhvr>
                                        <p:cTn id="56" dur="200" accel="100000" fill="hold">
                                          <p:stCondLst>
                                            <p:cond delay="800"/>
                                          </p:stCondLst>
                                        </p:cTn>
                                        <p:tgtEl>
                                          <p:spTgt spid="24583"/>
                                        </p:tgtEl>
                                        <p:attrNameLst>
                                          <p:attrName>ppt_x</p:attrName>
                                        </p:attrNameLst>
                                      </p:cBhvr>
                                      <p:tavLst>
                                        <p:tav tm="0">
                                          <p:val>
                                            <p:strVal val="#ppt_x-0.05"/>
                                          </p:val>
                                        </p:tav>
                                        <p:tav tm="100000">
                                          <p:val>
                                            <p:strVal val="#ppt_x"/>
                                          </p:val>
                                        </p:tav>
                                      </p:tavLst>
                                    </p:anim>
                                    <p:anim calcmode="lin" valueType="num">
                                      <p:cBhvr>
                                        <p:cTn id="57" dur="200" accel="100000" fill="hold">
                                          <p:stCondLst>
                                            <p:cond delay="800"/>
                                          </p:stCondLst>
                                        </p:cTn>
                                        <p:tgtEl>
                                          <p:spTgt spid="24583"/>
                                        </p:tgtEl>
                                        <p:attrNameLst>
                                          <p:attrName>ppt_y</p:attrName>
                                        </p:attrNameLst>
                                      </p:cBhvr>
                                      <p:tavLst>
                                        <p:tav tm="0">
                                          <p:val>
                                            <p:strVal val="#ppt_y+0.1"/>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24581"/>
                                        </p:tgtEl>
                                        <p:attrNameLst>
                                          <p:attrName>style.visibility</p:attrName>
                                        </p:attrNameLst>
                                      </p:cBhvr>
                                      <p:to>
                                        <p:strVal val="visible"/>
                                      </p:to>
                                    </p:set>
                                    <p:animEffect transition="in" filter="blinds(horizontal)">
                                      <p:cBhvr>
                                        <p:cTn id="62" dur="500"/>
                                        <p:tgtEl>
                                          <p:spTgt spid="24581"/>
                                        </p:tgtEl>
                                      </p:cBhvr>
                                    </p:animEffect>
                                  </p:childTnLst>
                                </p:cTn>
                              </p:par>
                            </p:childTnLst>
                          </p:cTn>
                        </p:par>
                      </p:childTnLst>
                    </p:cTn>
                  </p:par>
                  <p:par>
                    <p:cTn id="63" fill="hold">
                      <p:stCondLst>
                        <p:cond delay="indefinite"/>
                      </p:stCondLst>
                      <p:childTnLst>
                        <p:par>
                          <p:cTn id="64" fill="hold">
                            <p:stCondLst>
                              <p:cond delay="0"/>
                            </p:stCondLst>
                            <p:childTnLst>
                              <p:par>
                                <p:cTn id="65" presetID="30" presetClass="entr" presetSubtype="0" fill="hold" grpId="0" nodeType="clickEffect">
                                  <p:stCondLst>
                                    <p:cond delay="0"/>
                                  </p:stCondLst>
                                  <p:childTnLst>
                                    <p:set>
                                      <p:cBhvr>
                                        <p:cTn id="66" dur="1" fill="hold">
                                          <p:stCondLst>
                                            <p:cond delay="0"/>
                                          </p:stCondLst>
                                        </p:cTn>
                                        <p:tgtEl>
                                          <p:spTgt spid="24584"/>
                                        </p:tgtEl>
                                        <p:attrNameLst>
                                          <p:attrName>style.visibility</p:attrName>
                                        </p:attrNameLst>
                                      </p:cBhvr>
                                      <p:to>
                                        <p:strVal val="visible"/>
                                      </p:to>
                                    </p:set>
                                    <p:animEffect transition="in" filter="fade">
                                      <p:cBhvr>
                                        <p:cTn id="67" dur="800" decel="100000"/>
                                        <p:tgtEl>
                                          <p:spTgt spid="24584"/>
                                        </p:tgtEl>
                                      </p:cBhvr>
                                    </p:animEffect>
                                    <p:anim calcmode="lin" valueType="num">
                                      <p:cBhvr>
                                        <p:cTn id="68" dur="800" decel="100000" fill="hold"/>
                                        <p:tgtEl>
                                          <p:spTgt spid="24584"/>
                                        </p:tgtEl>
                                        <p:attrNameLst>
                                          <p:attrName>style.rotation</p:attrName>
                                        </p:attrNameLst>
                                      </p:cBhvr>
                                      <p:tavLst>
                                        <p:tav tm="0">
                                          <p:val>
                                            <p:fltVal val="-90"/>
                                          </p:val>
                                        </p:tav>
                                        <p:tav tm="100000">
                                          <p:val>
                                            <p:fltVal val="0"/>
                                          </p:val>
                                        </p:tav>
                                      </p:tavLst>
                                    </p:anim>
                                    <p:anim calcmode="lin" valueType="num">
                                      <p:cBhvr>
                                        <p:cTn id="69" dur="800" decel="100000" fill="hold"/>
                                        <p:tgtEl>
                                          <p:spTgt spid="24584"/>
                                        </p:tgtEl>
                                        <p:attrNameLst>
                                          <p:attrName>ppt_x</p:attrName>
                                        </p:attrNameLst>
                                      </p:cBhvr>
                                      <p:tavLst>
                                        <p:tav tm="0">
                                          <p:val>
                                            <p:strVal val="#ppt_x+0.4"/>
                                          </p:val>
                                        </p:tav>
                                        <p:tav tm="100000">
                                          <p:val>
                                            <p:strVal val="#ppt_x-0.05"/>
                                          </p:val>
                                        </p:tav>
                                      </p:tavLst>
                                    </p:anim>
                                    <p:anim calcmode="lin" valueType="num">
                                      <p:cBhvr>
                                        <p:cTn id="70" dur="800" decel="100000" fill="hold"/>
                                        <p:tgtEl>
                                          <p:spTgt spid="24584"/>
                                        </p:tgtEl>
                                        <p:attrNameLst>
                                          <p:attrName>ppt_y</p:attrName>
                                        </p:attrNameLst>
                                      </p:cBhvr>
                                      <p:tavLst>
                                        <p:tav tm="0">
                                          <p:val>
                                            <p:strVal val="#ppt_y-0.4"/>
                                          </p:val>
                                        </p:tav>
                                        <p:tav tm="100000">
                                          <p:val>
                                            <p:strVal val="#ppt_y+0.1"/>
                                          </p:val>
                                        </p:tav>
                                      </p:tavLst>
                                    </p:anim>
                                    <p:anim calcmode="lin" valueType="num">
                                      <p:cBhvr>
                                        <p:cTn id="71" dur="200" accel="100000" fill="hold">
                                          <p:stCondLst>
                                            <p:cond delay="800"/>
                                          </p:stCondLst>
                                        </p:cTn>
                                        <p:tgtEl>
                                          <p:spTgt spid="24584"/>
                                        </p:tgtEl>
                                        <p:attrNameLst>
                                          <p:attrName>ppt_x</p:attrName>
                                        </p:attrNameLst>
                                      </p:cBhvr>
                                      <p:tavLst>
                                        <p:tav tm="0">
                                          <p:val>
                                            <p:strVal val="#ppt_x-0.05"/>
                                          </p:val>
                                        </p:tav>
                                        <p:tav tm="100000">
                                          <p:val>
                                            <p:strVal val="#ppt_x"/>
                                          </p:val>
                                        </p:tav>
                                      </p:tavLst>
                                    </p:anim>
                                    <p:anim calcmode="lin" valueType="num">
                                      <p:cBhvr>
                                        <p:cTn id="72" dur="200" accel="100000" fill="hold">
                                          <p:stCondLst>
                                            <p:cond delay="800"/>
                                          </p:stCondLst>
                                        </p:cTn>
                                        <p:tgtEl>
                                          <p:spTgt spid="24584"/>
                                        </p:tgtEl>
                                        <p:attrNameLst>
                                          <p:attrName>ppt_y</p:attrName>
                                        </p:attrNameLst>
                                      </p:cBhvr>
                                      <p:tavLst>
                                        <p:tav tm="0">
                                          <p:val>
                                            <p:strVal val="#ppt_y+0.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30" presetClass="entr" presetSubtype="0" fill="hold" grpId="0" nodeType="clickEffect">
                                  <p:stCondLst>
                                    <p:cond delay="0"/>
                                  </p:stCondLst>
                                  <p:childTnLst>
                                    <p:set>
                                      <p:cBhvr>
                                        <p:cTn id="76" dur="1" fill="hold">
                                          <p:stCondLst>
                                            <p:cond delay="0"/>
                                          </p:stCondLst>
                                        </p:cTn>
                                        <p:tgtEl>
                                          <p:spTgt spid="8"/>
                                        </p:tgtEl>
                                        <p:attrNameLst>
                                          <p:attrName>style.visibility</p:attrName>
                                        </p:attrNameLst>
                                      </p:cBhvr>
                                      <p:to>
                                        <p:strVal val="visible"/>
                                      </p:to>
                                    </p:set>
                                    <p:animEffect transition="in" filter="fade">
                                      <p:cBhvr>
                                        <p:cTn id="77" dur="800" decel="100000"/>
                                        <p:tgtEl>
                                          <p:spTgt spid="8"/>
                                        </p:tgtEl>
                                      </p:cBhvr>
                                    </p:animEffect>
                                    <p:anim calcmode="lin" valueType="num">
                                      <p:cBhvr>
                                        <p:cTn id="78" dur="800" decel="100000" fill="hold"/>
                                        <p:tgtEl>
                                          <p:spTgt spid="8"/>
                                        </p:tgtEl>
                                        <p:attrNameLst>
                                          <p:attrName>style.rotation</p:attrName>
                                        </p:attrNameLst>
                                      </p:cBhvr>
                                      <p:tavLst>
                                        <p:tav tm="0">
                                          <p:val>
                                            <p:fltVal val="-90"/>
                                          </p:val>
                                        </p:tav>
                                        <p:tav tm="100000">
                                          <p:val>
                                            <p:fltVal val="0"/>
                                          </p:val>
                                        </p:tav>
                                      </p:tavLst>
                                    </p:anim>
                                    <p:anim calcmode="lin" valueType="num">
                                      <p:cBhvr>
                                        <p:cTn id="79" dur="800" decel="100000" fill="hold"/>
                                        <p:tgtEl>
                                          <p:spTgt spid="8"/>
                                        </p:tgtEl>
                                        <p:attrNameLst>
                                          <p:attrName>ppt_x</p:attrName>
                                        </p:attrNameLst>
                                      </p:cBhvr>
                                      <p:tavLst>
                                        <p:tav tm="0">
                                          <p:val>
                                            <p:strVal val="#ppt_x+0.4"/>
                                          </p:val>
                                        </p:tav>
                                        <p:tav tm="100000">
                                          <p:val>
                                            <p:strVal val="#ppt_x-0.05"/>
                                          </p:val>
                                        </p:tav>
                                      </p:tavLst>
                                    </p:anim>
                                    <p:anim calcmode="lin" valueType="num">
                                      <p:cBhvr>
                                        <p:cTn id="80" dur="800" decel="100000" fill="hold"/>
                                        <p:tgtEl>
                                          <p:spTgt spid="8"/>
                                        </p:tgtEl>
                                        <p:attrNameLst>
                                          <p:attrName>ppt_y</p:attrName>
                                        </p:attrNameLst>
                                      </p:cBhvr>
                                      <p:tavLst>
                                        <p:tav tm="0">
                                          <p:val>
                                            <p:strVal val="#ppt_y-0.4"/>
                                          </p:val>
                                        </p:tav>
                                        <p:tav tm="100000">
                                          <p:val>
                                            <p:strVal val="#ppt_y+0.1"/>
                                          </p:val>
                                        </p:tav>
                                      </p:tavLst>
                                    </p:anim>
                                    <p:anim calcmode="lin" valueType="num">
                                      <p:cBhvr>
                                        <p:cTn id="81" dur="200" accel="100000" fill="hold">
                                          <p:stCondLst>
                                            <p:cond delay="800"/>
                                          </p:stCondLst>
                                        </p:cTn>
                                        <p:tgtEl>
                                          <p:spTgt spid="8"/>
                                        </p:tgtEl>
                                        <p:attrNameLst>
                                          <p:attrName>ppt_x</p:attrName>
                                        </p:attrNameLst>
                                      </p:cBhvr>
                                      <p:tavLst>
                                        <p:tav tm="0">
                                          <p:val>
                                            <p:strVal val="#ppt_x-0.05"/>
                                          </p:val>
                                        </p:tav>
                                        <p:tav tm="100000">
                                          <p:val>
                                            <p:strVal val="#ppt_x"/>
                                          </p:val>
                                        </p:tav>
                                      </p:tavLst>
                                    </p:anim>
                                    <p:anim calcmode="lin" valueType="num">
                                      <p:cBhvr>
                                        <p:cTn id="82" dur="200" accel="100000" fill="hold">
                                          <p:stCondLst>
                                            <p:cond delay="800"/>
                                          </p:stCondLst>
                                        </p:cTn>
                                        <p:tgtEl>
                                          <p:spTgt spid="8"/>
                                        </p:tgtEl>
                                        <p:attrNameLst>
                                          <p:attrName>ppt_y</p:attrName>
                                        </p:attrNameLst>
                                      </p:cBhvr>
                                      <p:tavLst>
                                        <p:tav tm="0">
                                          <p:val>
                                            <p:strVal val="#ppt_y+0.1"/>
                                          </p:val>
                                        </p:tav>
                                        <p:tav tm="100000">
                                          <p:val>
                                            <p:strVal val="#ppt_y"/>
                                          </p:val>
                                        </p:tav>
                                      </p:tavLst>
                                    </p:anim>
                                  </p:childTnLst>
                                </p:cTn>
                              </p:par>
                            </p:childTnLst>
                          </p:cTn>
                        </p:par>
                      </p:childTnLst>
                    </p:cTn>
                  </p:par>
                  <p:par>
                    <p:cTn id="83" fill="hold">
                      <p:stCondLst>
                        <p:cond delay="indefinite"/>
                      </p:stCondLst>
                      <p:childTnLst>
                        <p:par>
                          <p:cTn id="84" fill="hold">
                            <p:stCondLst>
                              <p:cond delay="0"/>
                            </p:stCondLst>
                            <p:childTnLst>
                              <p:par>
                                <p:cTn id="85" presetID="27" presetClass="entr" presetSubtype="0" fill="hold" grpId="0" nodeType="clickEffect">
                                  <p:stCondLst>
                                    <p:cond delay="0"/>
                                  </p:stCondLst>
                                  <p:iterate type="lt">
                                    <p:tmPct val="50000"/>
                                  </p:iterate>
                                  <p:childTnLst>
                                    <p:set>
                                      <p:cBhvr>
                                        <p:cTn id="86" dur="1" fill="hold">
                                          <p:stCondLst>
                                            <p:cond delay="0"/>
                                          </p:stCondLst>
                                        </p:cTn>
                                        <p:tgtEl>
                                          <p:spTgt spid="24588"/>
                                        </p:tgtEl>
                                        <p:attrNameLst>
                                          <p:attrName>style.visibility</p:attrName>
                                        </p:attrNameLst>
                                      </p:cBhvr>
                                      <p:to>
                                        <p:strVal val="visible"/>
                                      </p:to>
                                    </p:set>
                                    <p:anim calcmode="discrete" valueType="clr">
                                      <p:cBhvr override="childStyle">
                                        <p:cTn id="87" dur="80"/>
                                        <p:tgtEl>
                                          <p:spTgt spid="24588"/>
                                        </p:tgtEl>
                                        <p:attrNameLst>
                                          <p:attrName>style.color</p:attrName>
                                        </p:attrNameLst>
                                      </p:cBhvr>
                                      <p:tavLst>
                                        <p:tav tm="0">
                                          <p:val>
                                            <p:clrVal>
                                              <a:schemeClr val="accent2"/>
                                            </p:clrVal>
                                          </p:val>
                                        </p:tav>
                                        <p:tav tm="50000">
                                          <p:val>
                                            <p:clrVal>
                                              <a:schemeClr val="hlink"/>
                                            </p:clrVal>
                                          </p:val>
                                        </p:tav>
                                      </p:tavLst>
                                    </p:anim>
                                    <p:anim calcmode="discrete" valueType="clr">
                                      <p:cBhvr>
                                        <p:cTn id="88" dur="80"/>
                                        <p:tgtEl>
                                          <p:spTgt spid="24588"/>
                                        </p:tgtEl>
                                        <p:attrNameLst>
                                          <p:attrName>fillcolor</p:attrName>
                                        </p:attrNameLst>
                                      </p:cBhvr>
                                      <p:tavLst>
                                        <p:tav tm="0">
                                          <p:val>
                                            <p:clrVal>
                                              <a:schemeClr val="accent2"/>
                                            </p:clrVal>
                                          </p:val>
                                        </p:tav>
                                        <p:tav tm="50000">
                                          <p:val>
                                            <p:clrVal>
                                              <a:schemeClr val="hlink"/>
                                            </p:clrVal>
                                          </p:val>
                                        </p:tav>
                                      </p:tavLst>
                                    </p:anim>
                                    <p:set>
                                      <p:cBhvr>
                                        <p:cTn id="89" dur="80"/>
                                        <p:tgtEl>
                                          <p:spTgt spid="2458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1" grpId="0"/>
      <p:bldP spid="24583" grpId="0" bldLvl="0" animBg="1"/>
      <p:bldP spid="24584" grpId="0"/>
      <p:bldP spid="24585" grpId="0" bldLvl="0" animBg="1"/>
      <p:bldP spid="24587" grpId="0"/>
      <p:bldP spid="24588" grpId="0" animBg="1"/>
      <p:bldP spid="2" grpId="0" bldLvl="0" animBg="1"/>
      <p:bldP spid="3" grpId="0"/>
      <p:bldP spid="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 name="图片 44" descr="t018d16e110143ea110.jpg"/>
          <p:cNvPicPr>
            <a:picLocks noChangeAspect="1"/>
          </p:cNvPicPr>
          <p:nvPr/>
        </p:nvPicPr>
        <p:blipFill>
          <a:blip r:embed="rId2">
            <a:clrChange>
              <a:clrFrom>
                <a:srgbClr val="F2F2F2"/>
              </a:clrFrom>
              <a:clrTo>
                <a:srgbClr val="F2F2F2">
                  <a:alpha val="0"/>
                </a:srgbClr>
              </a:clrTo>
            </a:clrChange>
          </a:blip>
          <a:srcRect t="54831" b="25094"/>
          <a:stretch>
            <a:fillRect/>
          </a:stretch>
        </p:blipFill>
        <p:spPr>
          <a:xfrm>
            <a:off x="-25441" y="7100912"/>
            <a:ext cx="11522075" cy="142876"/>
          </a:xfrm>
          <a:prstGeom prst="rect">
            <a:avLst/>
          </a:prstGeom>
        </p:spPr>
      </p:pic>
      <p:sp>
        <p:nvSpPr>
          <p:cNvPr id="46" name="矩形 45"/>
          <p:cNvSpPr/>
          <p:nvPr/>
        </p:nvSpPr>
        <p:spPr bwMode="auto">
          <a:xfrm flipV="1">
            <a:off x="0" y="7198068"/>
            <a:ext cx="11522075" cy="45719"/>
          </a:xfrm>
          <a:prstGeom prst="rect">
            <a:avLst/>
          </a:prstGeom>
          <a:solidFill>
            <a:srgbClr val="663300"/>
          </a:solidFill>
          <a:ln w="9525" cap="flat" cmpd="sng" algn="ctr">
            <a:solidFill>
              <a:schemeClr val="tx1"/>
            </a:solidFill>
            <a:prstDash val="solid"/>
            <a:round/>
            <a:headEnd type="none" w="med" len="med"/>
            <a:tailEnd type="none" w="med" len="med"/>
          </a:ln>
          <a:effectLst>
            <a:glow rad="139700">
              <a:schemeClr val="accent2">
                <a:lumMod val="60000"/>
                <a:lumOff val="40000"/>
                <a:alpha val="40000"/>
              </a:schemeClr>
            </a:glow>
          </a:effectLst>
        </p:spPr>
        <p:txBody>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defRPr/>
            </a:pPr>
            <a:endParaRPr lang="zh-CN" altLang="en-US" dirty="0">
              <a:ln>
                <a:solidFill>
                  <a:srgbClr val="660033"/>
                </a:solidFill>
              </a:ln>
            </a:endParaRPr>
          </a:p>
        </p:txBody>
      </p:sp>
      <p:pic>
        <p:nvPicPr>
          <p:cNvPr id="74" name="图片 73" descr="QQ截图20170808233910.png"/>
          <p:cNvPicPr>
            <a:picLocks noChangeAspect="1"/>
          </p:cNvPicPr>
          <p:nvPr/>
        </p:nvPicPr>
        <p:blipFill>
          <a:blip r:embed="rId3"/>
          <a:srcRect t="84531"/>
          <a:stretch>
            <a:fillRect/>
          </a:stretch>
        </p:blipFill>
        <p:spPr>
          <a:xfrm>
            <a:off x="0" y="6100780"/>
            <a:ext cx="11522075" cy="1116397"/>
          </a:xfrm>
          <a:prstGeom prst="rect">
            <a:avLst/>
          </a:prstGeom>
        </p:spPr>
      </p:pic>
      <p:pic>
        <p:nvPicPr>
          <p:cNvPr id="75" name="图片 74" descr="QQ截图20170808233910.png"/>
          <p:cNvPicPr>
            <a:picLocks noChangeAspect="1"/>
          </p:cNvPicPr>
          <p:nvPr/>
        </p:nvPicPr>
        <p:blipFill>
          <a:blip r:embed="rId3"/>
          <a:srcRect b="80203"/>
          <a:stretch>
            <a:fillRect/>
          </a:stretch>
        </p:blipFill>
        <p:spPr>
          <a:xfrm>
            <a:off x="-25441" y="-42888"/>
            <a:ext cx="11547516" cy="1428760"/>
          </a:xfrm>
          <a:prstGeom prst="rect">
            <a:avLst/>
          </a:prstGeom>
        </p:spPr>
      </p:pic>
      <p:sp>
        <p:nvSpPr>
          <p:cNvPr id="18" name="矩形 17"/>
          <p:cNvSpPr/>
          <p:nvPr/>
        </p:nvSpPr>
        <p:spPr>
          <a:xfrm>
            <a:off x="1331881" y="1528748"/>
            <a:ext cx="9929882" cy="954107"/>
          </a:xfrm>
          <a:prstGeom prst="rect">
            <a:avLst/>
          </a:prstGeom>
        </p:spPr>
        <p:txBody>
          <a:bodyPr wrap="square">
            <a:spAutoFit/>
          </a:bodyPr>
          <a:lstStyle/>
          <a:p>
            <a:pPr lvl="0"/>
            <a:r>
              <a:rPr lang="zh-CN" altLang="en-US" sz="2800" dirty="0" smtClean="0">
                <a:solidFill>
                  <a:prstClr val="black"/>
                </a:solidFill>
                <a:latin typeface="华文新魏" pitchFamily="2" charset="-122"/>
                <a:ea typeface="华文新魏" pitchFamily="2" charset="-122"/>
              </a:rPr>
              <a:t>        你对新文化运动中猛烈抨击以孔子为代表的儒家传统道德这件事怎么看？你认为我们应该如何对待传统文化？</a:t>
            </a:r>
          </a:p>
        </p:txBody>
      </p:sp>
      <p:grpSp>
        <p:nvGrpSpPr>
          <p:cNvPr id="2" name="组合 11"/>
          <p:cNvGrpSpPr/>
          <p:nvPr/>
        </p:nvGrpSpPr>
        <p:grpSpPr>
          <a:xfrm>
            <a:off x="8404243" y="3243260"/>
            <a:ext cx="3500462" cy="2927758"/>
            <a:chOff x="5625419" y="60885"/>
            <a:chExt cx="7415674" cy="6797116"/>
          </a:xfrm>
        </p:grpSpPr>
        <p:pic>
          <p:nvPicPr>
            <p:cNvPr id="13" name="图片 12"/>
            <p:cNvPicPr>
              <a:picLocks noChangeAspect="1"/>
            </p:cNvPicPr>
            <p:nvPr/>
          </p:nvPicPr>
          <p:blipFill rotWithShape="1">
            <a:blip r:embed="rId4" cstate="email">
              <a:extLst>
                <a:ext uri="{28A0092B-C50C-407E-A947-70E740481C1C}">
                  <a14:useLocalDpi xmlns:a14="http://schemas.microsoft.com/office/drawing/2010/main" xmlns=""/>
                </a:ext>
              </a:extLst>
            </a:blip>
            <a:srcRect/>
            <a:stretch/>
          </p:blipFill>
          <p:spPr>
            <a:xfrm>
              <a:off x="5625419" y="60885"/>
              <a:ext cx="7415674" cy="6746886"/>
            </a:xfrm>
            <a:prstGeom prst="rect">
              <a:avLst/>
            </a:prstGeom>
          </p:spPr>
        </p:pic>
        <p:pic>
          <p:nvPicPr>
            <p:cNvPr id="14" name="图片 13"/>
            <p:cNvPicPr>
              <a:picLocks noChangeAspect="1"/>
            </p:cNvPicPr>
            <p:nvPr/>
          </p:nvPicPr>
          <p:blipFill rotWithShape="1">
            <a:blip r:embed="rId5" cstate="email">
              <a:extLst>
                <a:ext uri="{28A0092B-C50C-407E-A947-70E740481C1C}">
                  <a14:useLocalDpi xmlns:a14="http://schemas.microsoft.com/office/drawing/2010/main" xmlns=""/>
                </a:ext>
              </a:extLst>
            </a:blip>
            <a:srcRect/>
            <a:stretch/>
          </p:blipFill>
          <p:spPr>
            <a:xfrm>
              <a:off x="7031914" y="848018"/>
              <a:ext cx="5160086" cy="6009983"/>
            </a:xfrm>
            <a:prstGeom prst="rect">
              <a:avLst/>
            </a:prstGeom>
          </p:spPr>
        </p:pic>
      </p:grpSp>
      <p:sp>
        <p:nvSpPr>
          <p:cNvPr id="22" name="矩形 21"/>
          <p:cNvSpPr/>
          <p:nvPr/>
        </p:nvSpPr>
        <p:spPr>
          <a:xfrm>
            <a:off x="2117699" y="2713262"/>
            <a:ext cx="7143800" cy="1815882"/>
          </a:xfrm>
          <a:prstGeom prst="rect">
            <a:avLst/>
          </a:prstGeom>
        </p:spPr>
        <p:txBody>
          <a:bodyPr wrap="square">
            <a:spAutoFit/>
          </a:bodyPr>
          <a:lstStyle/>
          <a:p>
            <a:pPr lvl="0"/>
            <a:r>
              <a:rPr lang="zh-CN" altLang="en-US" sz="2800" dirty="0" smtClean="0">
                <a:solidFill>
                  <a:prstClr val="black"/>
                </a:solidFill>
                <a:latin typeface="华文新魏" pitchFamily="2" charset="-122"/>
                <a:ea typeface="华文新魏" pitchFamily="2" charset="-122"/>
              </a:rPr>
              <a:t>        猛烈抨击以孔子为代表的儒家传统道德和文化，从新文化运动在当时和后世的进步影响上看，是正确的。但是在新文化运动过程中，对中国传统文化的看法带有片面性。</a:t>
            </a:r>
          </a:p>
        </p:txBody>
      </p:sp>
      <p:sp>
        <p:nvSpPr>
          <p:cNvPr id="23" name="矩形 22"/>
          <p:cNvSpPr/>
          <p:nvPr/>
        </p:nvSpPr>
        <p:spPr>
          <a:xfrm>
            <a:off x="2189137" y="4575169"/>
            <a:ext cx="6643734" cy="954107"/>
          </a:xfrm>
          <a:prstGeom prst="rect">
            <a:avLst/>
          </a:prstGeom>
        </p:spPr>
        <p:txBody>
          <a:bodyPr wrap="square">
            <a:spAutoFit/>
          </a:bodyPr>
          <a:lstStyle/>
          <a:p>
            <a:pPr lvl="0"/>
            <a:r>
              <a:rPr lang="zh-CN" altLang="en-US" sz="2800" dirty="0" smtClean="0">
                <a:solidFill>
                  <a:prstClr val="black"/>
                </a:solidFill>
                <a:latin typeface="华文新魏" pitchFamily="2" charset="-122"/>
                <a:ea typeface="华文新魏" pitchFamily="2" charset="-122"/>
              </a:rPr>
              <a:t>        对祖国传统文化，要</a:t>
            </a:r>
            <a:r>
              <a:rPr lang="zh-CN" altLang="en-US" sz="2800" b="1" dirty="0" smtClean="0">
                <a:solidFill>
                  <a:srgbClr val="760000"/>
                </a:solidFill>
                <a:latin typeface="华文新魏" pitchFamily="2" charset="-122"/>
                <a:ea typeface="华文新魏" pitchFamily="2" charset="-122"/>
              </a:rPr>
              <a:t>取其精华，去其糟粕</a:t>
            </a:r>
            <a:r>
              <a:rPr lang="zh-CN" altLang="en-US" sz="2800" dirty="0" smtClean="0">
                <a:solidFill>
                  <a:prstClr val="black"/>
                </a:solidFill>
                <a:latin typeface="华文新魏" pitchFamily="2" charset="-122"/>
                <a:ea typeface="华文新魏" pitchFamily="2" charset="-122"/>
              </a:rPr>
              <a:t>。</a:t>
            </a:r>
          </a:p>
        </p:txBody>
      </p:sp>
      <p:pic>
        <p:nvPicPr>
          <p:cNvPr id="24" name="图片 23" descr="33bOOOPIC17_1024.jpg"/>
          <p:cNvPicPr>
            <a:picLocks noChangeAspect="1"/>
          </p:cNvPicPr>
          <p:nvPr/>
        </p:nvPicPr>
        <p:blipFill>
          <a:blip r:embed="rId6" cstate="print">
            <a:clrChange>
              <a:clrFrom>
                <a:srgbClr val="FFFFFF"/>
              </a:clrFrom>
              <a:clrTo>
                <a:srgbClr val="FFFFFF">
                  <a:alpha val="0"/>
                </a:srgbClr>
              </a:clrTo>
            </a:clrChange>
          </a:blip>
          <a:stretch>
            <a:fillRect/>
          </a:stretch>
        </p:blipFill>
        <p:spPr>
          <a:xfrm>
            <a:off x="-246189" y="1957376"/>
            <a:ext cx="2578202" cy="417195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dissolve">
                                      <p:cBhvr>
                                        <p:cTn id="7" dur="500"/>
                                        <p:tgtEl>
                                          <p:spTgt spid="18"/>
                                        </p:tgtEl>
                                      </p:cBhvr>
                                    </p:animEffect>
                                  </p:childTnLst>
                                </p:cTn>
                              </p:par>
                              <p:par>
                                <p:cTn id="8" presetID="6" presetClass="entr" presetSubtype="32"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circle(out)">
                                      <p:cBhvr>
                                        <p:cTn id="10" dur="1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9" presetClass="entr" presetSubtype="0"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dissolve">
                                      <p:cBhvr>
                                        <p:cTn id="15" dur="500"/>
                                        <p:tgtEl>
                                          <p:spTgt spid="22"/>
                                        </p:tgtEl>
                                      </p:cBhvr>
                                    </p:animEffect>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grpId="0" nodeType="click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dissolve">
                                      <p:cBhvr>
                                        <p:cTn id="2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2" grpId="0"/>
      <p:bldP spid="23"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1" name="图片 40" descr="20160719104805767.jpg"/>
          <p:cNvPicPr>
            <a:picLocks noChangeAspect="1"/>
          </p:cNvPicPr>
          <p:nvPr/>
        </p:nvPicPr>
        <p:blipFill>
          <a:blip r:embed="rId3">
            <a:lum bright="-10000"/>
          </a:blip>
          <a:srcRect b="4969"/>
          <a:stretch>
            <a:fillRect/>
          </a:stretch>
        </p:blipFill>
        <p:spPr>
          <a:xfrm>
            <a:off x="0" y="1671623"/>
            <a:ext cx="5761037" cy="3081819"/>
          </a:xfrm>
          <a:prstGeom prst="rect">
            <a:avLst/>
          </a:prstGeom>
        </p:spPr>
      </p:pic>
      <p:pic>
        <p:nvPicPr>
          <p:cNvPr id="42" name="图片 41" descr="20160719104805767.jpg"/>
          <p:cNvPicPr>
            <a:picLocks noChangeAspect="1"/>
          </p:cNvPicPr>
          <p:nvPr/>
        </p:nvPicPr>
        <p:blipFill>
          <a:blip r:embed="rId3">
            <a:lum bright="-10000"/>
          </a:blip>
          <a:srcRect b="4969"/>
          <a:stretch>
            <a:fillRect/>
          </a:stretch>
        </p:blipFill>
        <p:spPr>
          <a:xfrm>
            <a:off x="5761038" y="1671623"/>
            <a:ext cx="5761038" cy="3081819"/>
          </a:xfrm>
          <a:prstGeom prst="rect">
            <a:avLst/>
          </a:prstGeom>
        </p:spPr>
      </p:pic>
      <p:sp>
        <p:nvSpPr>
          <p:cNvPr id="13" name="圆角矩形 12"/>
          <p:cNvSpPr/>
          <p:nvPr/>
        </p:nvSpPr>
        <p:spPr>
          <a:xfrm>
            <a:off x="275551" y="457179"/>
            <a:ext cx="3913850" cy="720000"/>
          </a:xfrm>
          <a:prstGeom prst="roundRect">
            <a:avLst/>
          </a:prstGeom>
          <a:solidFill>
            <a:srgbClr val="663300"/>
          </a:solidFill>
          <a:ln>
            <a:noFill/>
          </a:ln>
          <a:scene3d>
            <a:camera prst="orthographicFront"/>
            <a:lightRig rig="threePt" dir="t"/>
          </a:scene3d>
          <a:sp3d>
            <a:bevelT/>
          </a:sp3d>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CN" altLang="en-US"/>
          </a:p>
        </p:txBody>
      </p:sp>
      <p:sp>
        <p:nvSpPr>
          <p:cNvPr id="14" name="等腰三角形 13"/>
          <p:cNvSpPr/>
          <p:nvPr/>
        </p:nvSpPr>
        <p:spPr>
          <a:xfrm rot="5400000">
            <a:off x="81716" y="635774"/>
            <a:ext cx="714380" cy="357190"/>
          </a:xfrm>
          <a:prstGeom prst="triangle">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rot="5400000">
            <a:off x="10278" y="645219"/>
            <a:ext cx="714380" cy="357190"/>
          </a:xfrm>
          <a:prstGeom prst="triangle">
            <a:avLst>
              <a:gd name="adj" fmla="val 50000"/>
            </a:avLst>
          </a:prstGeom>
          <a:solidFill>
            <a:srgbClr val="663300"/>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903253" y="534237"/>
            <a:ext cx="3128685" cy="523220"/>
          </a:xfrm>
          <a:prstGeom prst="rect">
            <a:avLst/>
          </a:prstGeom>
          <a:noFill/>
        </p:spPr>
        <p:txBody>
          <a:bodyPr wrap="square" rtlCol="0">
            <a:spAutoFit/>
          </a:bodyPr>
          <a:lstStyle/>
          <a:p>
            <a:r>
              <a:rPr lang="zh-CN" altLang="en-US" sz="2800" b="1" dirty="0" smtClean="0">
                <a:solidFill>
                  <a:schemeClr val="bg1"/>
                </a:solidFill>
                <a:effectLst>
                  <a:outerShdw blurRad="38100" dist="38100" dir="2700000" algn="tl">
                    <a:srgbClr val="000000">
                      <a:alpha val="43137"/>
                    </a:srgbClr>
                  </a:outerShdw>
                </a:effectLst>
                <a:latin typeface="黑体" pitchFamily="49" charset="-122"/>
                <a:ea typeface="黑体" pitchFamily="49" charset="-122"/>
              </a:rPr>
              <a:t>八年级上册</a:t>
            </a:r>
            <a:endParaRPr lang="zh-CN" altLang="en-US" sz="2800" b="1" dirty="0">
              <a:solidFill>
                <a:schemeClr val="bg1"/>
              </a:solidFill>
              <a:effectLst>
                <a:outerShdw blurRad="38100" dist="38100" dir="2700000" algn="tl">
                  <a:srgbClr val="000000">
                    <a:alpha val="43137"/>
                  </a:srgbClr>
                </a:outerShdw>
              </a:effectLst>
              <a:latin typeface="黑体" pitchFamily="49" charset="-122"/>
              <a:ea typeface="黑体" pitchFamily="49" charset="-122"/>
            </a:endParaRPr>
          </a:p>
        </p:txBody>
      </p:sp>
      <p:pic>
        <p:nvPicPr>
          <p:cNvPr id="21" name="图片 20" descr="QQ截图20170809110427.png"/>
          <p:cNvPicPr>
            <a:picLocks noChangeAspect="1"/>
          </p:cNvPicPr>
          <p:nvPr/>
        </p:nvPicPr>
        <p:blipFill>
          <a:blip r:embed="rId4"/>
          <a:stretch>
            <a:fillRect/>
          </a:stretch>
        </p:blipFill>
        <p:spPr>
          <a:xfrm>
            <a:off x="10475945" y="385740"/>
            <a:ext cx="928694" cy="911809"/>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26" name="图片 25" descr="QQ截图20170706115042.png"/>
          <p:cNvPicPr>
            <a:picLocks noChangeAspect="1"/>
          </p:cNvPicPr>
          <p:nvPr/>
        </p:nvPicPr>
        <p:blipFill>
          <a:blip r:embed="rId5"/>
          <a:stretch>
            <a:fillRect/>
          </a:stretch>
        </p:blipFill>
        <p:spPr>
          <a:xfrm flipV="1">
            <a:off x="-1" y="1581607"/>
            <a:ext cx="11522075" cy="90017"/>
          </a:xfrm>
          <a:prstGeom prst="rect">
            <a:avLst/>
          </a:prstGeom>
          <a:effectLst>
            <a:glow rad="101600">
              <a:schemeClr val="accent6">
                <a:satMod val="175000"/>
                <a:alpha val="40000"/>
              </a:schemeClr>
            </a:glow>
          </a:effectLst>
        </p:spPr>
      </p:pic>
      <p:sp>
        <p:nvSpPr>
          <p:cNvPr id="44" name="TextBox 43"/>
          <p:cNvSpPr txBox="1"/>
          <p:nvPr/>
        </p:nvSpPr>
        <p:spPr>
          <a:xfrm>
            <a:off x="2046261" y="2600318"/>
            <a:ext cx="7754046" cy="1200329"/>
          </a:xfrm>
          <a:prstGeom prst="rect">
            <a:avLst/>
          </a:prstGeom>
          <a:noFill/>
        </p:spPr>
        <p:txBody>
          <a:bodyPr wrap="none" rtlCol="0">
            <a:spAutoFit/>
          </a:bodyPr>
          <a:lstStyle/>
          <a:p>
            <a:r>
              <a:rPr lang="zh-CN" altLang="en-US" sz="7200" dirty="0" smtClean="0">
                <a:solidFill>
                  <a:srgbClr val="FFFF00"/>
                </a:solidFill>
                <a:effectLst>
                  <a:outerShdw blurRad="38100" dist="38100" dir="2700000" algn="tl">
                    <a:srgbClr val="000000">
                      <a:alpha val="43137"/>
                    </a:srgbClr>
                  </a:outerShdw>
                </a:effectLst>
                <a:latin typeface="华文行楷" pitchFamily="2" charset="-122"/>
                <a:ea typeface="华文行楷" pitchFamily="2" charset="-122"/>
              </a:rPr>
              <a:t>第</a:t>
            </a:r>
            <a:r>
              <a:rPr lang="en-US" altLang="zh-CN" sz="7200" dirty="0" smtClean="0">
                <a:solidFill>
                  <a:srgbClr val="FFFF00"/>
                </a:solidFill>
                <a:effectLst>
                  <a:outerShdw blurRad="38100" dist="38100" dir="2700000" algn="tl">
                    <a:srgbClr val="000000">
                      <a:alpha val="43137"/>
                    </a:srgbClr>
                  </a:outerShdw>
                </a:effectLst>
                <a:latin typeface="华文行楷" pitchFamily="2" charset="-122"/>
                <a:ea typeface="华文行楷" pitchFamily="2" charset="-122"/>
              </a:rPr>
              <a:t>10</a:t>
            </a:r>
            <a:r>
              <a:rPr lang="zh-CN" altLang="en-US" sz="7200" dirty="0" smtClean="0">
                <a:solidFill>
                  <a:srgbClr val="FFFF00"/>
                </a:solidFill>
                <a:effectLst>
                  <a:outerShdw blurRad="38100" dist="38100" dir="2700000" algn="tl">
                    <a:srgbClr val="000000">
                      <a:alpha val="43137"/>
                    </a:srgbClr>
                  </a:outerShdw>
                </a:effectLst>
                <a:latin typeface="华文行楷" pitchFamily="2" charset="-122"/>
                <a:ea typeface="华文行楷" pitchFamily="2" charset="-122"/>
              </a:rPr>
              <a:t>课  新文化运动</a:t>
            </a:r>
            <a:endParaRPr lang="zh-CN" altLang="en-US" sz="7200" dirty="0">
              <a:solidFill>
                <a:srgbClr val="FFFF00"/>
              </a:solidFill>
              <a:effectLst>
                <a:outerShdw blurRad="38100" dist="38100" dir="2700000" algn="tl">
                  <a:srgbClr val="000000">
                    <a:alpha val="43137"/>
                  </a:srgbClr>
                </a:outerShdw>
              </a:effectLst>
              <a:latin typeface="华文行楷" pitchFamily="2" charset="-122"/>
              <a:ea typeface="华文行楷" pitchFamily="2" charset="-122"/>
            </a:endParaRPr>
          </a:p>
        </p:txBody>
      </p:sp>
      <p:sp>
        <p:nvSpPr>
          <p:cNvPr id="24" name="TextBox 23"/>
          <p:cNvSpPr txBox="1"/>
          <p:nvPr/>
        </p:nvSpPr>
        <p:spPr>
          <a:xfrm>
            <a:off x="2974955" y="1953987"/>
            <a:ext cx="5028941" cy="646331"/>
          </a:xfrm>
          <a:prstGeom prst="rect">
            <a:avLst/>
          </a:prstGeom>
          <a:noFill/>
          <a:effectLst>
            <a:glow rad="139700">
              <a:schemeClr val="accent2">
                <a:satMod val="175000"/>
                <a:alpha val="40000"/>
              </a:schemeClr>
            </a:glow>
          </a:effectLst>
        </p:spPr>
        <p:txBody>
          <a:bodyPr wrap="none" rtlCol="0">
            <a:spAutoFit/>
          </a:bodyPr>
          <a:lstStyle/>
          <a:p>
            <a:r>
              <a:rPr lang="zh-CN" altLang="en-US" sz="3600" b="1" dirty="0" smtClean="0">
                <a:solidFill>
                  <a:srgbClr val="800000"/>
                </a:solidFill>
                <a:effectLst>
                  <a:glow rad="228600">
                    <a:schemeClr val="accent6">
                      <a:satMod val="175000"/>
                      <a:alpha val="40000"/>
                    </a:schemeClr>
                  </a:glow>
                  <a:outerShdw blurRad="38100" dist="38100" dir="2700000" algn="tl">
                    <a:srgbClr val="000000">
                      <a:alpha val="43137"/>
                    </a:srgbClr>
                  </a:outerShdw>
                </a:effectLst>
                <a:latin typeface="华文新魏" pitchFamily="2" charset="-122"/>
                <a:ea typeface="华文新魏" pitchFamily="2" charset="-122"/>
              </a:rPr>
              <a:t>第四单元  新时代的曙光</a:t>
            </a:r>
            <a:endParaRPr lang="zh-CN" altLang="en-US" sz="3600" b="1" dirty="0">
              <a:solidFill>
                <a:srgbClr val="800000"/>
              </a:solidFill>
              <a:effectLst>
                <a:glow rad="228600">
                  <a:schemeClr val="accent6">
                    <a:satMod val="175000"/>
                    <a:alpha val="40000"/>
                  </a:schemeClr>
                </a:glow>
                <a:outerShdw blurRad="38100" dist="38100" dir="2700000" algn="tl">
                  <a:srgbClr val="000000">
                    <a:alpha val="43137"/>
                  </a:srgbClr>
                </a:outerShdw>
              </a:effectLst>
              <a:latin typeface="华文新魏" pitchFamily="2" charset="-122"/>
              <a:ea typeface="华文新魏" pitchFamily="2" charset="-122"/>
            </a:endParaRPr>
          </a:p>
        </p:txBody>
      </p:sp>
      <p:pic>
        <p:nvPicPr>
          <p:cNvPr id="22" name="Picture 10" descr="psd36"/>
          <p:cNvPicPr>
            <a:picLocks noChangeAspect="1" noChangeArrowheads="1"/>
          </p:cNvPicPr>
          <p:nvPr/>
        </p:nvPicPr>
        <p:blipFill>
          <a:blip r:embed="rId6"/>
          <a:srcRect t="12599" b="18141"/>
          <a:stretch>
            <a:fillRect/>
          </a:stretch>
        </p:blipFill>
        <p:spPr bwMode="auto">
          <a:xfrm>
            <a:off x="2464308" y="3814764"/>
            <a:ext cx="6725753" cy="1701798"/>
          </a:xfrm>
          <a:prstGeom prst="rect">
            <a:avLst/>
          </a:prstGeom>
          <a:noFill/>
          <a:ln w="3175">
            <a:solidFill>
              <a:srgbClr val="C0C0C0"/>
            </a:solidFill>
            <a:miter lim="800000"/>
            <a:headEnd/>
            <a:tailEnd/>
          </a:ln>
        </p:spPr>
      </p:pic>
      <p:pic>
        <p:nvPicPr>
          <p:cNvPr id="30" name="Picture 11" descr="蔡元培"/>
          <p:cNvPicPr>
            <a:picLocks noChangeAspect="1" noChangeArrowheads="1"/>
          </p:cNvPicPr>
          <p:nvPr/>
        </p:nvPicPr>
        <p:blipFill>
          <a:blip r:embed="rId7" cstate="print"/>
          <a:srcRect t="2930"/>
          <a:stretch>
            <a:fillRect/>
          </a:stretch>
        </p:blipFill>
        <p:spPr bwMode="auto">
          <a:xfrm>
            <a:off x="2597267" y="4152723"/>
            <a:ext cx="862384" cy="1186038"/>
          </a:xfrm>
          <a:prstGeom prst="rect">
            <a:avLst/>
          </a:prstGeom>
          <a:noFill/>
          <a:ln w="28575">
            <a:noFill/>
            <a:miter lim="800000"/>
            <a:headEnd/>
            <a:tailEnd/>
          </a:ln>
        </p:spPr>
      </p:pic>
      <p:pic>
        <p:nvPicPr>
          <p:cNvPr id="31" name="Picture 12" descr="C4"/>
          <p:cNvPicPr>
            <a:picLocks noChangeAspect="1" noChangeArrowheads="1"/>
          </p:cNvPicPr>
          <p:nvPr/>
        </p:nvPicPr>
        <p:blipFill>
          <a:blip r:embed="rId8" cstate="print">
            <a:lum bright="6000"/>
          </a:blip>
          <a:srcRect/>
          <a:stretch>
            <a:fillRect/>
          </a:stretch>
        </p:blipFill>
        <p:spPr bwMode="auto">
          <a:xfrm>
            <a:off x="3531089" y="4153224"/>
            <a:ext cx="889528" cy="1183949"/>
          </a:xfrm>
          <a:prstGeom prst="rect">
            <a:avLst/>
          </a:prstGeom>
          <a:noFill/>
          <a:ln w="34925">
            <a:noFill/>
            <a:miter lim="800000"/>
            <a:headEnd/>
            <a:tailEnd/>
          </a:ln>
        </p:spPr>
      </p:pic>
      <p:pic>
        <p:nvPicPr>
          <p:cNvPr id="32" name="Picture 13" descr="1930年9月，鲁迅在上海"/>
          <p:cNvPicPr>
            <a:picLocks noChangeAspect="1" noChangeArrowheads="1"/>
          </p:cNvPicPr>
          <p:nvPr/>
        </p:nvPicPr>
        <p:blipFill>
          <a:blip r:embed="rId9"/>
          <a:srcRect/>
          <a:stretch>
            <a:fillRect/>
          </a:stretch>
        </p:blipFill>
        <p:spPr bwMode="auto">
          <a:xfrm>
            <a:off x="4507301" y="4152723"/>
            <a:ext cx="881176" cy="1186038"/>
          </a:xfrm>
          <a:prstGeom prst="rect">
            <a:avLst/>
          </a:prstGeom>
          <a:noFill/>
          <a:ln w="34925">
            <a:noFill/>
            <a:miter lim="800000"/>
            <a:headEnd/>
            <a:tailEnd/>
          </a:ln>
        </p:spPr>
      </p:pic>
      <p:pic>
        <p:nvPicPr>
          <p:cNvPr id="36" name="Picture 14" descr="胡适"/>
          <p:cNvPicPr>
            <a:picLocks noChangeAspect="1" noChangeArrowheads="1"/>
          </p:cNvPicPr>
          <p:nvPr/>
        </p:nvPicPr>
        <p:blipFill>
          <a:blip r:embed="rId10" cstate="print"/>
          <a:srcRect t="3497"/>
          <a:stretch>
            <a:fillRect/>
          </a:stretch>
        </p:blipFill>
        <p:spPr bwMode="auto">
          <a:xfrm>
            <a:off x="7311732" y="4153224"/>
            <a:ext cx="791389" cy="1183949"/>
          </a:xfrm>
          <a:prstGeom prst="rect">
            <a:avLst/>
          </a:prstGeom>
          <a:noFill/>
          <a:ln w="19050">
            <a:noFill/>
            <a:miter lim="800000"/>
            <a:headEnd/>
            <a:tailEnd/>
          </a:ln>
        </p:spPr>
      </p:pic>
      <p:pic>
        <p:nvPicPr>
          <p:cNvPr id="39" name="Picture 15" descr="u=3420498527,3807550554&amp;fm=52&amp;gp=0"/>
          <p:cNvPicPr>
            <a:picLocks noChangeAspect="1" noChangeArrowheads="1"/>
          </p:cNvPicPr>
          <p:nvPr/>
        </p:nvPicPr>
        <p:blipFill>
          <a:blip r:embed="rId11"/>
          <a:srcRect/>
          <a:stretch>
            <a:fillRect/>
          </a:stretch>
        </p:blipFill>
        <p:spPr bwMode="auto">
          <a:xfrm>
            <a:off x="5470985" y="4153224"/>
            <a:ext cx="1774880" cy="1183949"/>
          </a:xfrm>
          <a:prstGeom prst="rect">
            <a:avLst/>
          </a:prstGeom>
          <a:noFill/>
        </p:spPr>
      </p:pic>
      <p:pic>
        <p:nvPicPr>
          <p:cNvPr id="40" name="Picture 16" descr="u=3641954265,2935588489&amp;fm=51&amp;gp=0"/>
          <p:cNvPicPr>
            <a:picLocks noChangeAspect="1" noChangeArrowheads="1"/>
          </p:cNvPicPr>
          <p:nvPr/>
        </p:nvPicPr>
        <p:blipFill>
          <a:blip r:embed="rId12"/>
          <a:srcRect/>
          <a:stretch>
            <a:fillRect/>
          </a:stretch>
        </p:blipFill>
        <p:spPr bwMode="auto">
          <a:xfrm>
            <a:off x="8203283" y="4152723"/>
            <a:ext cx="899970" cy="1186038"/>
          </a:xfrm>
          <a:prstGeom prst="rect">
            <a:avLst/>
          </a:prstGeom>
          <a:noFill/>
        </p:spPr>
      </p:pic>
      <p:pic>
        <p:nvPicPr>
          <p:cNvPr id="23" name="图片 22" descr="2011052016545736388.jpg"/>
          <p:cNvPicPr>
            <a:picLocks noChangeAspect="1"/>
          </p:cNvPicPr>
          <p:nvPr/>
        </p:nvPicPr>
        <p:blipFill>
          <a:blip r:embed="rId13" cstate="print">
            <a:clrChange>
              <a:clrFrom>
                <a:srgbClr val="FFFFFF"/>
              </a:clrFrom>
              <a:clrTo>
                <a:srgbClr val="FFFFFF">
                  <a:alpha val="0"/>
                </a:srgbClr>
              </a:clrTo>
            </a:clrChange>
          </a:blip>
          <a:stretch>
            <a:fillRect/>
          </a:stretch>
        </p:blipFill>
        <p:spPr>
          <a:xfrm>
            <a:off x="188872" y="5386400"/>
            <a:ext cx="2404371" cy="1600624"/>
          </a:xfrm>
          <a:prstGeom prst="rect">
            <a:avLst/>
          </a:prstGeom>
          <a:ln>
            <a:noFill/>
          </a:ln>
          <a:effectLst>
            <a:softEdge rad="112500"/>
          </a:effectLst>
        </p:spPr>
      </p:pic>
    </p:spTree>
    <p:extLst>
      <p:ext uri="{BB962C8B-B14F-4D97-AF65-F5344CB8AC3E}">
        <p14:creationId xmlns:p14="http://schemas.microsoft.com/office/powerpoint/2010/main" xmlns="" val="2249070166"/>
      </p:ext>
    </p:extLst>
  </p:cSld>
  <p:clrMapOvr>
    <a:masterClrMapping/>
  </p:clrMapOvr>
  <mc:AlternateContent xmlns:mc="http://schemas.openxmlformats.org/markup-compatibility/2006">
    <mc:Choice xmlns:p14="http://schemas.microsoft.com/office/powerpoint/2010/main" xmlns=""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dissolve">
                                      <p:cBhvr>
                                        <p:cTn id="7"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
          <p:cNvGrpSpPr>
            <a:grpSpLocks/>
          </p:cNvGrpSpPr>
          <p:nvPr/>
        </p:nvGrpSpPr>
        <p:grpSpPr bwMode="auto">
          <a:xfrm>
            <a:off x="228041" y="598409"/>
            <a:ext cx="2602469" cy="600075"/>
            <a:chOff x="284" y="878"/>
            <a:chExt cx="3254" cy="900"/>
          </a:xfrm>
        </p:grpSpPr>
        <p:pic>
          <p:nvPicPr>
            <p:cNvPr id="4098" name="图片 1"/>
            <p:cNvPicPr>
              <a:picLocks noChangeAspect="1" noChangeArrowheads="1"/>
            </p:cNvPicPr>
            <p:nvPr/>
          </p:nvPicPr>
          <p:blipFill>
            <a:blip r:embed="rId2">
              <a:clrChange>
                <a:clrFrom>
                  <a:srgbClr val="FFFEFD"/>
                </a:clrFrom>
                <a:clrTo>
                  <a:srgbClr val="FFFEFD">
                    <a:alpha val="0"/>
                  </a:srgbClr>
                </a:clrTo>
              </a:clrChange>
            </a:blip>
            <a:srcRect/>
            <a:stretch>
              <a:fillRect/>
            </a:stretch>
          </p:blipFill>
          <p:spPr bwMode="auto">
            <a:xfrm>
              <a:off x="405" y="878"/>
              <a:ext cx="3133" cy="845"/>
            </a:xfrm>
            <a:prstGeom prst="rect">
              <a:avLst/>
            </a:prstGeom>
            <a:noFill/>
            <a:ln w="9525">
              <a:noFill/>
              <a:miter lim="800000"/>
              <a:headEnd/>
              <a:tailEnd/>
            </a:ln>
          </p:spPr>
        </p:pic>
        <p:sp>
          <p:nvSpPr>
            <p:cNvPr id="4099" name="文本框 2"/>
            <p:cNvSpPr txBox="1">
              <a:spLocks noChangeArrowheads="1"/>
            </p:cNvSpPr>
            <p:nvPr/>
          </p:nvSpPr>
          <p:spPr bwMode="auto">
            <a:xfrm>
              <a:off x="284" y="878"/>
              <a:ext cx="2700" cy="900"/>
            </a:xfrm>
            <a:prstGeom prst="rect">
              <a:avLst/>
            </a:prstGeom>
            <a:noFill/>
            <a:ln w="9525">
              <a:noFill/>
              <a:miter lim="800000"/>
              <a:headEnd/>
              <a:tailEnd/>
            </a:ln>
          </p:spPr>
          <p:txBody>
            <a:bodyPr>
              <a:spAutoFit/>
            </a:bodyPr>
            <a:lstStyle/>
            <a:p>
              <a:pPr algn="ctr"/>
              <a:r>
                <a:rPr lang="zh-CN" altLang="zh-CN" sz="3300" b="1" dirty="0">
                  <a:solidFill>
                    <a:srgbClr val="0070C0"/>
                  </a:solidFill>
                  <a:latin typeface="黑体" pitchFamily="49" charset="-122"/>
                  <a:ea typeface="黑体" pitchFamily="49" charset="-122"/>
                </a:rPr>
                <a:t>学习目标</a:t>
              </a:r>
            </a:p>
          </p:txBody>
        </p:sp>
      </p:grpSp>
      <p:sp>
        <p:nvSpPr>
          <p:cNvPr id="51208" name="Text Box 5"/>
          <p:cNvSpPr txBox="1">
            <a:spLocks noChangeArrowheads="1"/>
          </p:cNvSpPr>
          <p:nvPr/>
        </p:nvSpPr>
        <p:spPr bwMode="auto">
          <a:xfrm>
            <a:off x="242045" y="1563529"/>
            <a:ext cx="11244024" cy="3988566"/>
          </a:xfrm>
          <a:prstGeom prst="rect">
            <a:avLst/>
          </a:prstGeom>
          <a:noFill/>
          <a:ln w="9525">
            <a:noFill/>
            <a:miter lim="800000"/>
            <a:headEnd/>
            <a:tailEnd/>
          </a:ln>
        </p:spPr>
        <p:txBody>
          <a:bodyPr lIns="105300" tIns="54756" rIns="105300" bIns="54756">
            <a:spAutoFit/>
          </a:bodyPr>
          <a:lstStyle/>
          <a:p>
            <a:pPr marL="534924" indent="-534924">
              <a:lnSpc>
                <a:spcPct val="150000"/>
              </a:lnSpc>
            </a:pPr>
            <a:r>
              <a:rPr lang="en-US" altLang="zh-CN" sz="4200" b="1" dirty="0">
                <a:latin typeface="宋体" pitchFamily="2" charset="-122"/>
                <a:sym typeface="宋体" pitchFamily="2" charset="-122"/>
              </a:rPr>
              <a:t>1.了解新文化运动兴起的历史背景、代表人物及著作；</a:t>
            </a:r>
          </a:p>
          <a:p>
            <a:pPr marL="534924" indent="-534924">
              <a:lnSpc>
                <a:spcPct val="150000"/>
              </a:lnSpc>
            </a:pPr>
            <a:r>
              <a:rPr lang="en-US" altLang="zh-CN" sz="4200" b="1" dirty="0">
                <a:latin typeface="宋体" pitchFamily="2" charset="-122"/>
                <a:sym typeface="宋体" pitchFamily="2" charset="-122"/>
              </a:rPr>
              <a:t>2.掌握新文化运动兴起的标志、基本内容、历史意义</a:t>
            </a:r>
            <a:endParaRPr lang="zh-CN" altLang="en-US" sz="4200" b="1" dirty="0">
              <a:latin typeface="宋体" pitchFamily="2" charset="-122"/>
              <a:sym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nodeType="clickEffect">
                                  <p:stCondLst>
                                    <p:cond delay="0"/>
                                  </p:stCondLst>
                                  <p:childTnLst>
                                    <p:set>
                                      <p:cBhvr>
                                        <p:cTn id="6" dur="1" fill="hold">
                                          <p:stCondLst>
                                            <p:cond delay="0"/>
                                          </p:stCondLst>
                                        </p:cTn>
                                        <p:tgtEl>
                                          <p:spTgt spid="51208">
                                            <p:txEl>
                                              <p:charRg st="0" end="20"/>
                                            </p:txEl>
                                          </p:spTgt>
                                        </p:tgtEl>
                                        <p:attrNameLst>
                                          <p:attrName>style.visibility</p:attrName>
                                        </p:attrNameLst>
                                      </p:cBhvr>
                                      <p:to>
                                        <p:strVal val="visible"/>
                                      </p:to>
                                    </p:set>
                                    <p:animEffect transition="in" filter="fade">
                                      <p:cBhvr>
                                        <p:cTn id="7" dur="800" decel="100000"/>
                                        <p:tgtEl>
                                          <p:spTgt spid="51208">
                                            <p:txEl>
                                              <p:charRg st="0" end="20"/>
                                            </p:txEl>
                                          </p:spTgt>
                                        </p:tgtEl>
                                      </p:cBhvr>
                                    </p:animEffect>
                                    <p:anim calcmode="lin" valueType="num">
                                      <p:cBhvr>
                                        <p:cTn id="8" dur="800" decel="100000" fill="hold"/>
                                        <p:tgtEl>
                                          <p:spTgt spid="51208">
                                            <p:txEl>
                                              <p:charRg st="0" end="20"/>
                                            </p:txEl>
                                          </p:spTgt>
                                        </p:tgtEl>
                                        <p:attrNameLst>
                                          <p:attrName>style.rotation</p:attrName>
                                        </p:attrNameLst>
                                      </p:cBhvr>
                                      <p:tavLst>
                                        <p:tav tm="0">
                                          <p:val>
                                            <p:fltVal val="-90"/>
                                          </p:val>
                                        </p:tav>
                                        <p:tav tm="100000">
                                          <p:val>
                                            <p:fltVal val="0"/>
                                          </p:val>
                                        </p:tav>
                                      </p:tavLst>
                                    </p:anim>
                                    <p:anim calcmode="lin" valueType="num">
                                      <p:cBhvr>
                                        <p:cTn id="9" dur="800" decel="100000" fill="hold"/>
                                        <p:tgtEl>
                                          <p:spTgt spid="51208">
                                            <p:txEl>
                                              <p:charRg st="0" end="20"/>
                                            </p:txEl>
                                          </p:spTgt>
                                        </p:tgtEl>
                                        <p:attrNameLst>
                                          <p:attrName>ppt_x</p:attrName>
                                        </p:attrNameLst>
                                      </p:cBhvr>
                                      <p:tavLst>
                                        <p:tav tm="0">
                                          <p:val>
                                            <p:strVal val="#ppt_x+0.4"/>
                                          </p:val>
                                        </p:tav>
                                        <p:tav tm="100000">
                                          <p:val>
                                            <p:strVal val="#ppt_x-0.05"/>
                                          </p:val>
                                        </p:tav>
                                      </p:tavLst>
                                    </p:anim>
                                    <p:anim calcmode="lin" valueType="num">
                                      <p:cBhvr>
                                        <p:cTn id="10" dur="800" decel="100000" fill="hold"/>
                                        <p:tgtEl>
                                          <p:spTgt spid="51208">
                                            <p:txEl>
                                              <p:charRg st="0" end="20"/>
                                            </p:txEl>
                                          </p:spTgt>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51208">
                                            <p:txEl>
                                              <p:charRg st="0" end="20"/>
                                            </p:txEl>
                                          </p:spTgt>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51208">
                                            <p:txEl>
                                              <p:charRg st="0" end="20"/>
                                            </p:txEl>
                                          </p:spTgt>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51208">
                                            <p:txEl>
                                              <p:pRg st="1" end="1"/>
                                            </p:txEl>
                                          </p:spTgt>
                                        </p:tgtEl>
                                        <p:attrNameLst>
                                          <p:attrName>style.visibility</p:attrName>
                                        </p:attrNameLst>
                                      </p:cBhvr>
                                      <p:to>
                                        <p:strVal val="visible"/>
                                      </p:to>
                                    </p:set>
                                    <p:anim calcmode="lin" valueType="num">
                                      <p:cBhvr>
                                        <p:cTn id="17" dur="500"/>
                                        <p:tgtEl>
                                          <p:spTgt spid="51208">
                                            <p:txEl>
                                              <p:pRg st="1" end="1"/>
                                            </p:txEl>
                                          </p:spTgt>
                                        </p:tgtEl>
                                        <p:attrNameLst>
                                          <p:attrName>ppt_y</p:attrName>
                                        </p:attrNameLst>
                                      </p:cBhvr>
                                      <p:tavLst>
                                        <p:tav tm="0">
                                          <p:val>
                                            <p:strVal val="#ppt_y+#ppt_h*1.125000"/>
                                          </p:val>
                                        </p:tav>
                                        <p:tav tm="100000">
                                          <p:val>
                                            <p:strVal val="#ppt_y"/>
                                          </p:val>
                                        </p:tav>
                                      </p:tavLst>
                                    </p:anim>
                                    <p:animEffect transition="in" filter="wipe(up)">
                                      <p:cBhvr>
                                        <p:cTn id="18" dur="500"/>
                                        <p:tgtEl>
                                          <p:spTgt spid="5120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
          <p:cNvGrpSpPr>
            <a:grpSpLocks/>
          </p:cNvGrpSpPr>
          <p:nvPr/>
        </p:nvGrpSpPr>
        <p:grpSpPr bwMode="auto">
          <a:xfrm>
            <a:off x="228041" y="585074"/>
            <a:ext cx="2602469" cy="600075"/>
            <a:chOff x="284" y="878"/>
            <a:chExt cx="3254" cy="900"/>
          </a:xfrm>
        </p:grpSpPr>
        <p:pic>
          <p:nvPicPr>
            <p:cNvPr id="5122" name="图片 1"/>
            <p:cNvPicPr>
              <a:picLocks noChangeAspect="1" noChangeArrowheads="1"/>
            </p:cNvPicPr>
            <p:nvPr/>
          </p:nvPicPr>
          <p:blipFill>
            <a:blip r:embed="rId2">
              <a:clrChange>
                <a:clrFrom>
                  <a:srgbClr val="FFFEFD"/>
                </a:clrFrom>
                <a:clrTo>
                  <a:srgbClr val="FFFEFD">
                    <a:alpha val="0"/>
                  </a:srgbClr>
                </a:clrTo>
              </a:clrChange>
            </a:blip>
            <a:srcRect/>
            <a:stretch>
              <a:fillRect/>
            </a:stretch>
          </p:blipFill>
          <p:spPr bwMode="auto">
            <a:xfrm>
              <a:off x="405" y="878"/>
              <a:ext cx="3133" cy="845"/>
            </a:xfrm>
            <a:prstGeom prst="rect">
              <a:avLst/>
            </a:prstGeom>
            <a:noFill/>
            <a:ln w="9525">
              <a:noFill/>
              <a:miter lim="800000"/>
              <a:headEnd/>
              <a:tailEnd/>
            </a:ln>
          </p:spPr>
        </p:pic>
        <p:sp>
          <p:nvSpPr>
            <p:cNvPr id="5123" name="文本框 2"/>
            <p:cNvSpPr txBox="1">
              <a:spLocks noChangeArrowheads="1"/>
            </p:cNvSpPr>
            <p:nvPr/>
          </p:nvSpPr>
          <p:spPr bwMode="auto">
            <a:xfrm>
              <a:off x="284" y="878"/>
              <a:ext cx="2700" cy="900"/>
            </a:xfrm>
            <a:prstGeom prst="rect">
              <a:avLst/>
            </a:prstGeom>
            <a:noFill/>
            <a:ln w="9525">
              <a:noFill/>
              <a:miter lim="800000"/>
              <a:headEnd/>
              <a:tailEnd/>
            </a:ln>
          </p:spPr>
          <p:txBody>
            <a:bodyPr>
              <a:spAutoFit/>
            </a:bodyPr>
            <a:lstStyle/>
            <a:p>
              <a:pPr algn="ctr"/>
              <a:r>
                <a:rPr lang="zh-CN" altLang="en-US" sz="3300" b="1" dirty="0">
                  <a:solidFill>
                    <a:srgbClr val="0070C0"/>
                  </a:solidFill>
                  <a:latin typeface="黑体" pitchFamily="49" charset="-122"/>
                  <a:ea typeface="黑体" pitchFamily="49" charset="-122"/>
                </a:rPr>
                <a:t>新课讲授</a:t>
              </a:r>
            </a:p>
          </p:txBody>
        </p:sp>
      </p:grpSp>
      <p:sp>
        <p:nvSpPr>
          <p:cNvPr id="5124" name="矩形 7197"/>
          <p:cNvSpPr>
            <a:spLocks noChangeArrowheads="1"/>
          </p:cNvSpPr>
          <p:nvPr/>
        </p:nvSpPr>
        <p:spPr bwMode="auto">
          <a:xfrm>
            <a:off x="76014" y="1323499"/>
            <a:ext cx="5348875" cy="754360"/>
          </a:xfrm>
          <a:prstGeom prst="rect">
            <a:avLst/>
          </a:prstGeom>
          <a:noFill/>
          <a:ln w="9525">
            <a:noFill/>
            <a:miter lim="800000"/>
            <a:headEnd/>
            <a:tailEnd/>
          </a:ln>
        </p:spPr>
        <p:txBody>
          <a:bodyPr wrap="none" lIns="106985" tIns="53492" rIns="106985" bIns="53492">
            <a:spAutoFit/>
          </a:bodyPr>
          <a:lstStyle/>
          <a:p>
            <a:r>
              <a:rPr lang="zh-CN" altLang="en-US" sz="4200" b="1" dirty="0">
                <a:solidFill>
                  <a:srgbClr val="FF0000"/>
                </a:solidFill>
                <a:latin typeface="黑体" pitchFamily="49" charset="-122"/>
                <a:ea typeface="黑体" pitchFamily="49" charset="-122"/>
                <a:sym typeface="宋体" pitchFamily="2" charset="-122"/>
              </a:rPr>
              <a:t>一</a:t>
            </a:r>
            <a:r>
              <a:rPr lang="en-US" altLang="zh-CN" sz="4200" b="1" dirty="0">
                <a:solidFill>
                  <a:srgbClr val="FF0000"/>
                </a:solidFill>
                <a:latin typeface="黑体" pitchFamily="49" charset="-122"/>
                <a:ea typeface="黑体" pitchFamily="49" charset="-122"/>
                <a:sym typeface="宋体" pitchFamily="2" charset="-122"/>
              </a:rPr>
              <a:t>.</a:t>
            </a:r>
            <a:r>
              <a:rPr lang="zh-CN" altLang="en-US" sz="4200" b="1" dirty="0">
                <a:solidFill>
                  <a:srgbClr val="FF0000"/>
                </a:solidFill>
                <a:latin typeface="黑体" pitchFamily="49" charset="-122"/>
                <a:ea typeface="黑体" pitchFamily="49" charset="-122"/>
                <a:sym typeface="宋体" pitchFamily="2" charset="-122"/>
              </a:rPr>
              <a:t>新文化运动的兴起</a:t>
            </a:r>
          </a:p>
        </p:txBody>
      </p:sp>
      <p:sp>
        <p:nvSpPr>
          <p:cNvPr id="5" name="矩形 7174"/>
          <p:cNvSpPr>
            <a:spLocks noChangeArrowheads="1"/>
          </p:cNvSpPr>
          <p:nvPr/>
        </p:nvSpPr>
        <p:spPr bwMode="auto">
          <a:xfrm>
            <a:off x="644116" y="2141935"/>
            <a:ext cx="1654299" cy="565077"/>
          </a:xfrm>
          <a:prstGeom prst="rect">
            <a:avLst/>
          </a:prstGeom>
          <a:noFill/>
          <a:ln w="38100">
            <a:solidFill>
              <a:srgbClr val="00CC00"/>
            </a:solidFill>
            <a:bevel/>
            <a:headEnd/>
            <a:tailEnd/>
          </a:ln>
        </p:spPr>
        <p:txBody>
          <a:bodyPr lIns="106985" tIns="53492" rIns="106985" bIns="53492">
            <a:spAutoFit/>
          </a:bodyPr>
          <a:lstStyle/>
          <a:p>
            <a:pPr>
              <a:lnSpc>
                <a:spcPct val="90000"/>
              </a:lnSpc>
              <a:spcBef>
                <a:spcPct val="20000"/>
              </a:spcBef>
            </a:pPr>
            <a:r>
              <a:rPr lang="en-US" altLang="zh-CN" sz="3300" b="1" dirty="0">
                <a:latin typeface="黑体" pitchFamily="49" charset="-122"/>
                <a:ea typeface="黑体" pitchFamily="49" charset="-122"/>
              </a:rPr>
              <a:t>1.</a:t>
            </a:r>
            <a:r>
              <a:rPr lang="zh-CN" altLang="en-US" sz="3300" b="1" dirty="0">
                <a:latin typeface="黑体" pitchFamily="49" charset="-122"/>
                <a:ea typeface="黑体" pitchFamily="49" charset="-122"/>
              </a:rPr>
              <a:t>背景</a:t>
            </a:r>
          </a:p>
        </p:txBody>
      </p:sp>
      <p:sp>
        <p:nvSpPr>
          <p:cNvPr id="9" name="文本框 8"/>
          <p:cNvSpPr txBox="1">
            <a:spLocks noChangeArrowheads="1"/>
          </p:cNvSpPr>
          <p:nvPr/>
        </p:nvSpPr>
        <p:spPr bwMode="auto">
          <a:xfrm>
            <a:off x="612111" y="2727008"/>
            <a:ext cx="10863957" cy="1631523"/>
          </a:xfrm>
          <a:prstGeom prst="rect">
            <a:avLst/>
          </a:prstGeom>
          <a:noFill/>
          <a:ln w="9525">
            <a:noFill/>
            <a:miter lim="800000"/>
            <a:headEnd/>
            <a:tailEnd/>
          </a:ln>
        </p:spPr>
        <p:txBody>
          <a:bodyPr lIns="106985" tIns="53492" rIns="106985" bIns="53492">
            <a:spAutoFit/>
          </a:bodyPr>
          <a:lstStyle/>
          <a:p>
            <a:r>
              <a:rPr lang="en-US" altLang="zh-CN" sz="3300" dirty="0">
                <a:latin typeface="黑体" pitchFamily="49" charset="-122"/>
                <a:ea typeface="黑体" pitchFamily="49" charset="-122"/>
              </a:rPr>
              <a:t>    </a:t>
            </a:r>
            <a:r>
              <a:rPr lang="zh-CN" altLang="en-US" sz="3300" dirty="0">
                <a:latin typeface="黑体" pitchFamily="49" charset="-122"/>
                <a:ea typeface="黑体" pitchFamily="49" charset="-122"/>
              </a:rPr>
              <a:t>新生的中华民国陷入政治混乱，仅依靠政治</a:t>
            </a:r>
            <a:r>
              <a:rPr lang="zh-CN" altLang="en-US" sz="3300" b="1" dirty="0">
                <a:solidFill>
                  <a:srgbClr val="FF0000"/>
                </a:solidFill>
                <a:latin typeface="黑体" pitchFamily="49" charset="-122"/>
                <a:ea typeface="黑体" pitchFamily="49" charset="-122"/>
              </a:rPr>
              <a:t>制度</a:t>
            </a:r>
            <a:r>
              <a:rPr lang="zh-CN" altLang="en-US" sz="3300" dirty="0">
                <a:latin typeface="黑体" pitchFamily="49" charset="-122"/>
                <a:ea typeface="黑体" pitchFamily="49" charset="-122"/>
              </a:rPr>
              <a:t>的革新不能救中国，必须启发国民新的伦理道德意识，进行思想文化领域的革新运动</a:t>
            </a:r>
            <a:endParaRPr lang="en-US" altLang="zh-CN" sz="3300" dirty="0">
              <a:latin typeface="黑体" pitchFamily="49" charset="-122"/>
              <a:ea typeface="黑体" pitchFamily="49" charset="-122"/>
            </a:endParaRPr>
          </a:p>
        </p:txBody>
      </p:sp>
      <p:pic>
        <p:nvPicPr>
          <p:cNvPr id="8" name="Picture 3"/>
          <p:cNvPicPr>
            <a:picLocks noChangeAspect="1" noChangeArrowheads="1"/>
          </p:cNvPicPr>
          <p:nvPr/>
        </p:nvPicPr>
        <p:blipFill>
          <a:blip r:embed="rId3"/>
          <a:srcRect/>
          <a:stretch>
            <a:fillRect/>
          </a:stretch>
        </p:blipFill>
        <p:spPr bwMode="auto">
          <a:xfrm>
            <a:off x="331749" y="4743458"/>
            <a:ext cx="3582404" cy="2208212"/>
          </a:xfrm>
          <a:prstGeom prst="rect">
            <a:avLst/>
          </a:prstGeom>
          <a:noFill/>
          <a:ln w="9525">
            <a:noFill/>
            <a:miter lim="800000"/>
            <a:headEnd/>
            <a:tailEnd/>
          </a:ln>
        </p:spPr>
      </p:pic>
      <p:pic>
        <p:nvPicPr>
          <p:cNvPr id="10" name="Picture 3"/>
          <p:cNvPicPr>
            <a:picLocks noChangeAspect="1" noChangeArrowheads="1"/>
          </p:cNvPicPr>
          <p:nvPr/>
        </p:nvPicPr>
        <p:blipFill>
          <a:blip r:embed="rId3"/>
          <a:srcRect/>
          <a:stretch>
            <a:fillRect/>
          </a:stretch>
        </p:blipFill>
        <p:spPr bwMode="auto">
          <a:xfrm>
            <a:off x="6904045" y="4743458"/>
            <a:ext cx="3582404" cy="2208212"/>
          </a:xfrm>
          <a:prstGeom prst="rect">
            <a:avLst/>
          </a:prstGeom>
          <a:noFill/>
          <a:ln w="9525">
            <a:noFill/>
            <a:miter lim="800000"/>
            <a:headEnd/>
            <a:tailEnd/>
          </a:ln>
        </p:spPr>
      </p:pic>
      <p:grpSp>
        <p:nvGrpSpPr>
          <p:cNvPr id="11" name="Group 21"/>
          <p:cNvGrpSpPr/>
          <p:nvPr/>
        </p:nvGrpSpPr>
        <p:grpSpPr bwMode="auto">
          <a:xfrm>
            <a:off x="4403715" y="5243524"/>
            <a:ext cx="1943096" cy="1285884"/>
            <a:chOff x="2160" y="2160"/>
            <a:chExt cx="1584" cy="1392"/>
          </a:xfrm>
          <a:solidFill>
            <a:srgbClr val="C00000"/>
          </a:solidFill>
        </p:grpSpPr>
        <p:sp>
          <p:nvSpPr>
            <p:cNvPr id="12" name="AutoShape 10"/>
            <p:cNvSpPr>
              <a:spLocks noChangeArrowheads="1"/>
            </p:cNvSpPr>
            <p:nvPr/>
          </p:nvSpPr>
          <p:spPr bwMode="auto">
            <a:xfrm>
              <a:off x="2160" y="2160"/>
              <a:ext cx="1584" cy="1392"/>
            </a:xfrm>
            <a:prstGeom prst="irregularSeal2">
              <a:avLst/>
            </a:prstGeom>
            <a:grpFill/>
            <a:ln w="9525">
              <a:solidFill>
                <a:schemeClr val="bg1">
                  <a:lumMod val="50000"/>
                </a:schemeClr>
              </a:solidFill>
              <a:miter lim="800000"/>
            </a:ln>
          </p:spPr>
          <p:txBody>
            <a:bodyPr wrap="none" anchor="ctr"/>
            <a:lstStyle/>
            <a:p>
              <a:endParaRPr lang="zh-CN" altLang="en-US" noProof="1">
                <a:solidFill>
                  <a:prstClr val="black"/>
                </a:solidFill>
              </a:endParaRPr>
            </a:p>
          </p:txBody>
        </p:sp>
        <p:sp>
          <p:nvSpPr>
            <p:cNvPr id="13" name="WordArt 20"/>
            <p:cNvSpPr>
              <a:spLocks noChangeArrowheads="1" noChangeShapeType="1" noTextEdit="1"/>
            </p:cNvSpPr>
            <p:nvPr/>
          </p:nvSpPr>
          <p:spPr bwMode="auto">
            <a:xfrm>
              <a:off x="2544" y="2544"/>
              <a:ext cx="576" cy="576"/>
            </a:xfrm>
            <a:prstGeom prst="rect">
              <a:avLst/>
            </a:prstGeom>
            <a:grpFill/>
          </p:spPr>
          <p:txBody>
            <a:bodyPr wrap="none" fromWordArt="1">
              <a:prstTxWarp prst="textSlantUp">
                <a:avLst>
                  <a:gd name="adj" fmla="val 32056"/>
                </a:avLst>
              </a:prstTxWarp>
            </a:bodyPr>
            <a:lstStyle/>
            <a:p>
              <a:r>
                <a:rPr lang="zh-CN" altLang="en-US" sz="4400" kern="10" noProof="1">
                  <a:ln w="9525">
                    <a:solidFill>
                      <a:prstClr val="white"/>
                    </a:solidFill>
                    <a:round/>
                  </a:ln>
                  <a:solidFill>
                    <a:prstClr val="white"/>
                  </a:solidFill>
                  <a:effectLst>
                    <a:outerShdw dist="53882" dir="2700000" algn="ctr" rotWithShape="0">
                      <a:srgbClr val="9999FF">
                        <a:alpha val="79999"/>
                      </a:srgbClr>
                    </a:outerShdw>
                  </a:effectLst>
                  <a:latin typeface="隶书"/>
                  <a:ea typeface="隶书"/>
                </a:rPr>
                <a:t>冲突</a:t>
              </a:r>
            </a:p>
          </p:txBody>
        </p:sp>
      </p:grpSp>
      <p:sp>
        <p:nvSpPr>
          <p:cNvPr id="14" name="TextBox 13"/>
          <p:cNvSpPr txBox="1"/>
          <p:nvPr/>
        </p:nvSpPr>
        <p:spPr>
          <a:xfrm>
            <a:off x="974691" y="5314962"/>
            <a:ext cx="2286016" cy="1200329"/>
          </a:xfrm>
          <a:prstGeom prst="rect">
            <a:avLst/>
          </a:prstGeom>
          <a:noFill/>
        </p:spPr>
        <p:txBody>
          <a:bodyPr wrap="square" rtlCol="0">
            <a:spAutoFit/>
          </a:bodyPr>
          <a:lstStyle/>
          <a:p>
            <a:r>
              <a:rPr lang="zh-CN" altLang="en-US" sz="1800" dirty="0" smtClean="0">
                <a:solidFill>
                  <a:schemeClr val="bg1"/>
                </a:solidFill>
                <a:latin typeface="华文新魏" pitchFamily="2" charset="-122"/>
                <a:ea typeface="华文新魏" pitchFamily="2" charset="-122"/>
              </a:rPr>
              <a:t>西方传入的民主、自由、平等、博爱等思想观念深受知识阶层欢迎。</a:t>
            </a:r>
            <a:endParaRPr lang="zh-CN" altLang="en-US" sz="1800" dirty="0">
              <a:solidFill>
                <a:schemeClr val="bg1"/>
              </a:solidFill>
              <a:latin typeface="华文新魏" pitchFamily="2" charset="-122"/>
              <a:ea typeface="华文新魏" pitchFamily="2" charset="-122"/>
            </a:endParaRPr>
          </a:p>
        </p:txBody>
      </p:sp>
      <p:sp>
        <p:nvSpPr>
          <p:cNvPr id="15" name="TextBox 8"/>
          <p:cNvSpPr txBox="1">
            <a:spLocks noChangeArrowheads="1"/>
          </p:cNvSpPr>
          <p:nvPr/>
        </p:nvSpPr>
        <p:spPr bwMode="auto">
          <a:xfrm>
            <a:off x="3832211" y="5386400"/>
            <a:ext cx="493720" cy="1200329"/>
          </a:xfrm>
          <a:prstGeom prst="rect">
            <a:avLst/>
          </a:prstGeom>
          <a:noFill/>
          <a:ln w="9525">
            <a:noFill/>
            <a:miter lim="800000"/>
            <a:headEnd/>
            <a:tailEnd/>
          </a:ln>
        </p:spPr>
        <p:txBody>
          <a:bodyPr wrap="square">
            <a:spAutoFit/>
          </a:bodyPr>
          <a:lstStyle/>
          <a:p>
            <a:r>
              <a:rPr lang="zh-CN" altLang="en-US" sz="2400" b="1" dirty="0">
                <a:solidFill>
                  <a:srgbClr val="C00000"/>
                </a:solidFill>
                <a:effectLst>
                  <a:outerShdw blurRad="38100" dist="38100" dir="2700000" algn="tl">
                    <a:srgbClr val="000000">
                      <a:alpha val="43137"/>
                    </a:srgbClr>
                  </a:outerShdw>
                </a:effectLst>
                <a:latin typeface="华文新魏" pitchFamily="2" charset="-122"/>
                <a:ea typeface="华文新魏" pitchFamily="2" charset="-122"/>
              </a:rPr>
              <a:t>新思潮</a:t>
            </a:r>
          </a:p>
        </p:txBody>
      </p:sp>
      <p:sp>
        <p:nvSpPr>
          <p:cNvPr id="16" name="TextBox 15"/>
          <p:cNvSpPr txBox="1"/>
          <p:nvPr/>
        </p:nvSpPr>
        <p:spPr>
          <a:xfrm>
            <a:off x="7618425" y="5529276"/>
            <a:ext cx="2286016" cy="923330"/>
          </a:xfrm>
          <a:prstGeom prst="rect">
            <a:avLst/>
          </a:prstGeom>
          <a:noFill/>
        </p:spPr>
        <p:txBody>
          <a:bodyPr wrap="square" rtlCol="0">
            <a:spAutoFit/>
          </a:bodyPr>
          <a:lstStyle/>
          <a:p>
            <a:r>
              <a:rPr lang="zh-CN" altLang="en-US" sz="1800" dirty="0" smtClean="0">
                <a:solidFill>
                  <a:schemeClr val="bg1"/>
                </a:solidFill>
                <a:latin typeface="华文新魏" pitchFamily="2" charset="-122"/>
                <a:ea typeface="华文新魏" pitchFamily="2" charset="-122"/>
              </a:rPr>
              <a:t>袁世凯为复辟帝制在思想领域“尊孔复古”的逆流。</a:t>
            </a:r>
            <a:endParaRPr lang="zh-CN" altLang="en-US" sz="1800" dirty="0">
              <a:solidFill>
                <a:schemeClr val="bg1"/>
              </a:solidFill>
              <a:latin typeface="华文新魏" pitchFamily="2" charset="-122"/>
              <a:ea typeface="华文新魏" pitchFamily="2" charset="-122"/>
            </a:endParaRPr>
          </a:p>
        </p:txBody>
      </p:sp>
      <p:sp>
        <p:nvSpPr>
          <p:cNvPr id="17" name="TextBox 8"/>
          <p:cNvSpPr txBox="1">
            <a:spLocks noChangeArrowheads="1"/>
          </p:cNvSpPr>
          <p:nvPr/>
        </p:nvSpPr>
        <p:spPr bwMode="auto">
          <a:xfrm>
            <a:off x="6332541" y="5386400"/>
            <a:ext cx="493720" cy="1200329"/>
          </a:xfrm>
          <a:prstGeom prst="rect">
            <a:avLst/>
          </a:prstGeom>
          <a:noFill/>
          <a:ln w="9525">
            <a:noFill/>
            <a:miter lim="800000"/>
            <a:headEnd/>
            <a:tailEnd/>
          </a:ln>
        </p:spPr>
        <p:txBody>
          <a:bodyPr wrap="square">
            <a:spAutoFit/>
          </a:bodyPr>
          <a:lstStyle/>
          <a:p>
            <a:r>
              <a:rPr lang="zh-CN" altLang="en-US" sz="2400" b="1" dirty="0" smtClean="0">
                <a:solidFill>
                  <a:srgbClr val="C00000"/>
                </a:solidFill>
                <a:effectLst>
                  <a:outerShdw blurRad="38100" dist="38100" dir="2700000" algn="tl">
                    <a:srgbClr val="000000">
                      <a:alpha val="43137"/>
                    </a:srgbClr>
                  </a:outerShdw>
                </a:effectLst>
                <a:latin typeface="华文新魏" pitchFamily="2" charset="-122"/>
                <a:ea typeface="华文新魏" pitchFamily="2" charset="-122"/>
              </a:rPr>
              <a:t>旧思潮</a:t>
            </a:r>
            <a:endParaRPr lang="zh-CN" altLang="en-US" sz="2400" b="1" dirty="0">
              <a:solidFill>
                <a:srgbClr val="C00000"/>
              </a:solidFill>
              <a:effectLst>
                <a:outerShdw blurRad="38100" dist="38100" dir="2700000" algn="tl">
                  <a:srgbClr val="000000">
                    <a:alpha val="43137"/>
                  </a:srgbClr>
                </a:outerShdw>
              </a:effectLst>
              <a:latin typeface="华文新魏" pitchFamily="2" charset="-122"/>
              <a:ea typeface="华文新魏"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p:tgtEl>
                                          <p:spTgt spid="5"/>
                                        </p:tgtEl>
                                        <p:attrNameLst>
                                          <p:attrName>ppt_y</p:attrName>
                                        </p:attrNameLst>
                                      </p:cBhvr>
                                      <p:tavLst>
                                        <p:tav tm="0">
                                          <p:val>
                                            <p:strVal val="#ppt_y+#ppt_h*1.125000"/>
                                          </p:val>
                                        </p:tav>
                                        <p:tav tm="100000">
                                          <p:val>
                                            <p:strVal val="#ppt_y"/>
                                          </p:val>
                                        </p:tav>
                                      </p:tavLst>
                                    </p:anim>
                                    <p:animEffect transition="in" filter="wipe(up)">
                                      <p:cBhvr>
                                        <p:cTn id="8" dur="500"/>
                                        <p:tgtEl>
                                          <p:spTgt spid="5"/>
                                        </p:tgtEl>
                                      </p:cBhvr>
                                    </p:animEffect>
                                  </p:childTnLst>
                                </p:cTn>
                              </p:par>
                              <p:par>
                                <p:cTn id="9" presetID="3" presetClass="entr" presetSubtype="1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childTnLst>
                          </p:cTn>
                        </p:par>
                      </p:childTnLst>
                    </p:cTn>
                  </p:par>
                  <p:par>
                    <p:cTn id="12" fill="hold">
                      <p:stCondLst>
                        <p:cond delay="indefinite"/>
                      </p:stCondLst>
                      <p:childTnLst>
                        <p:par>
                          <p:cTn id="13" fill="hold">
                            <p:stCondLst>
                              <p:cond delay="0"/>
                            </p:stCondLst>
                            <p:childTnLst>
                              <p:par>
                                <p:cTn id="14" presetID="9" presetClass="entr" presetSubtype="0" fill="hold"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dissolve">
                                      <p:cBhvr>
                                        <p:cTn id="16" dur="500"/>
                                        <p:tgtEl>
                                          <p:spTgt spid="8"/>
                                        </p:tgtEl>
                                      </p:cBhvr>
                                    </p:animEffect>
                                  </p:childTnLst>
                                </p:cTn>
                              </p:par>
                              <p:par>
                                <p:cTn id="17" presetID="9" presetClass="entr" presetSubtype="0"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dissolve">
                                      <p:cBhvr>
                                        <p:cTn id="19" dur="500"/>
                                        <p:tgtEl>
                                          <p:spTgt spid="10"/>
                                        </p:tgtEl>
                                      </p:cBhvr>
                                    </p:animEffect>
                                  </p:childTnLst>
                                </p:cTn>
                              </p:par>
                              <p:par>
                                <p:cTn id="20" presetID="9" presetClass="entr" presetSubtype="0"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dissolve">
                                      <p:cBhvr>
                                        <p:cTn id="22" dur="500"/>
                                        <p:tgtEl>
                                          <p:spTgt spid="11"/>
                                        </p:tgtEl>
                                      </p:cBhvr>
                                    </p:animEffect>
                                  </p:childTnLst>
                                </p:cTn>
                              </p:par>
                              <p:par>
                                <p:cTn id="23" presetID="9" presetClass="entr" presetSubtype="0"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dissolve">
                                      <p:cBhvr>
                                        <p:cTn id="25" dur="500"/>
                                        <p:tgtEl>
                                          <p:spTgt spid="14"/>
                                        </p:tgtEl>
                                      </p:cBhvr>
                                    </p:animEffect>
                                  </p:childTnLst>
                                </p:cTn>
                              </p:par>
                              <p:par>
                                <p:cTn id="26" presetID="9" presetClass="entr" presetSubtype="0" fill="hold" grpId="0" nodeType="with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dissolve">
                                      <p:cBhvr>
                                        <p:cTn id="28" dur="500"/>
                                        <p:tgtEl>
                                          <p:spTgt spid="15"/>
                                        </p:tgtEl>
                                      </p:cBhvr>
                                    </p:animEffect>
                                  </p:childTnLst>
                                </p:cTn>
                              </p:par>
                              <p:par>
                                <p:cTn id="29" presetID="9" presetClass="entr" presetSubtype="0"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dissolve">
                                      <p:cBhvr>
                                        <p:cTn id="31" dur="500"/>
                                        <p:tgtEl>
                                          <p:spTgt spid="16"/>
                                        </p:tgtEl>
                                      </p:cBhvr>
                                    </p:animEffect>
                                  </p:childTnLst>
                                </p:cTn>
                              </p:par>
                              <p:par>
                                <p:cTn id="32" presetID="9" presetClass="entr" presetSubtype="0" fill="hold" grpId="0" nodeType="with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dissolve">
                                      <p:cBhvr>
                                        <p:cTn id="3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9" grpId="0"/>
      <p:bldP spid="14" grpId="0"/>
      <p:bldP spid="15" grpId="0"/>
      <p:bldP spid="16" grpId="0"/>
      <p:bldP spid="1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图片 39"/>
          <p:cNvPicPr>
            <a:picLocks noChangeAspect="1"/>
          </p:cNvPicPr>
          <p:nvPr/>
        </p:nvPicPr>
        <p:blipFill rotWithShape="1">
          <a:blip r:embed="rId2" cstate="print">
            <a:extLst>
              <a:ext uri="{28A0092B-C50C-407E-A947-70E740481C1C}">
                <a14:useLocalDpi xmlns="" xmlns:a14="http://schemas.microsoft.com/office/drawing/2010/main" val="0"/>
              </a:ext>
            </a:extLst>
          </a:blip>
          <a:srcRect l="24814" r="13974" b="25049"/>
          <a:stretch/>
        </p:blipFill>
        <p:spPr>
          <a:xfrm>
            <a:off x="4332277" y="2100252"/>
            <a:ext cx="6858048" cy="2928958"/>
          </a:xfrm>
          <a:prstGeom prst="roundRect">
            <a:avLst>
              <a:gd name="adj" fmla="val 7037"/>
            </a:avLst>
          </a:prstGeom>
          <a:ln>
            <a:solidFill>
              <a:schemeClr val="bg2">
                <a:lumMod val="50000"/>
              </a:schemeClr>
            </a:solidFill>
          </a:ln>
          <a:effectLst>
            <a:outerShdw blurRad="292100" dist="139700" dir="2700000" algn="tl" rotWithShape="0">
              <a:srgbClr val="333333">
                <a:alpha val="65000"/>
              </a:srgbClr>
            </a:outerShdw>
          </a:effectLst>
        </p:spPr>
      </p:pic>
      <p:pic>
        <p:nvPicPr>
          <p:cNvPr id="11" name="图片 10" descr="t018d16e110143ea110.jpg"/>
          <p:cNvPicPr>
            <a:picLocks noChangeAspect="1"/>
          </p:cNvPicPr>
          <p:nvPr/>
        </p:nvPicPr>
        <p:blipFill>
          <a:blip r:embed="rId3">
            <a:clrChange>
              <a:clrFrom>
                <a:srgbClr val="F2F2F2"/>
              </a:clrFrom>
              <a:clrTo>
                <a:srgbClr val="F2F2F2">
                  <a:alpha val="0"/>
                </a:srgbClr>
              </a:clrTo>
            </a:clrChange>
          </a:blip>
          <a:srcRect t="54831" b="25094"/>
          <a:stretch>
            <a:fillRect/>
          </a:stretch>
        </p:blipFill>
        <p:spPr>
          <a:xfrm>
            <a:off x="-25441" y="7100912"/>
            <a:ext cx="11522075" cy="142876"/>
          </a:xfrm>
          <a:prstGeom prst="rect">
            <a:avLst/>
          </a:prstGeom>
        </p:spPr>
      </p:pic>
      <p:sp>
        <p:nvSpPr>
          <p:cNvPr id="12" name="矩形 11"/>
          <p:cNvSpPr/>
          <p:nvPr/>
        </p:nvSpPr>
        <p:spPr bwMode="auto">
          <a:xfrm flipV="1">
            <a:off x="0" y="7198068"/>
            <a:ext cx="11522075" cy="45719"/>
          </a:xfrm>
          <a:prstGeom prst="rect">
            <a:avLst/>
          </a:prstGeom>
          <a:solidFill>
            <a:srgbClr val="663300"/>
          </a:solidFill>
          <a:ln w="9525" cap="flat" cmpd="sng" algn="ctr">
            <a:solidFill>
              <a:schemeClr val="tx1"/>
            </a:solidFill>
            <a:prstDash val="solid"/>
            <a:round/>
            <a:headEnd type="none" w="med" len="med"/>
            <a:tailEnd type="none" w="med" len="med"/>
          </a:ln>
          <a:effectLst>
            <a:glow rad="139700">
              <a:schemeClr val="accent2">
                <a:lumMod val="60000"/>
                <a:lumOff val="40000"/>
                <a:alpha val="40000"/>
              </a:schemeClr>
            </a:glow>
          </a:effectLst>
        </p:spPr>
        <p:txBody>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defRPr/>
            </a:pPr>
            <a:endParaRPr lang="zh-CN" altLang="en-US" dirty="0">
              <a:ln>
                <a:solidFill>
                  <a:srgbClr val="660033"/>
                </a:solidFill>
              </a:ln>
            </a:endParaRPr>
          </a:p>
        </p:txBody>
      </p:sp>
      <p:pic>
        <p:nvPicPr>
          <p:cNvPr id="13" name="图片 12" descr="t018d16e110143ea110.jpg"/>
          <p:cNvPicPr>
            <a:picLocks noChangeAspect="1"/>
          </p:cNvPicPr>
          <p:nvPr/>
        </p:nvPicPr>
        <p:blipFill>
          <a:blip r:embed="rId3">
            <a:clrChange>
              <a:clrFrom>
                <a:srgbClr val="F2F2F2"/>
              </a:clrFrom>
              <a:clrTo>
                <a:srgbClr val="F2F2F2">
                  <a:alpha val="0"/>
                </a:srgbClr>
              </a:clrTo>
            </a:clrChange>
          </a:blip>
          <a:srcRect t="54831" b="25094"/>
          <a:stretch>
            <a:fillRect/>
          </a:stretch>
        </p:blipFill>
        <p:spPr>
          <a:xfrm rot="10800000">
            <a:off x="-3" y="712451"/>
            <a:ext cx="11522075" cy="142876"/>
          </a:xfrm>
          <a:prstGeom prst="rect">
            <a:avLst/>
          </a:prstGeom>
        </p:spPr>
      </p:pic>
      <p:pic>
        <p:nvPicPr>
          <p:cNvPr id="14" name="图片 13" descr="624f9a79jw1eelyzwvu5xj20b408t75j.jpg"/>
          <p:cNvPicPr>
            <a:picLocks noChangeAspect="1"/>
          </p:cNvPicPr>
          <p:nvPr/>
        </p:nvPicPr>
        <p:blipFill>
          <a:blip r:embed="rId4">
            <a:clrChange>
              <a:clrFrom>
                <a:srgbClr val="FFFFFF"/>
              </a:clrFrom>
              <a:clrTo>
                <a:srgbClr val="FFFFFF">
                  <a:alpha val="0"/>
                </a:srgbClr>
              </a:clrTo>
            </a:clrChange>
          </a:blip>
          <a:stretch>
            <a:fillRect/>
          </a:stretch>
        </p:blipFill>
        <p:spPr>
          <a:xfrm>
            <a:off x="9547251" y="0"/>
            <a:ext cx="1714512" cy="814368"/>
          </a:xfrm>
          <a:prstGeom prst="rect">
            <a:avLst/>
          </a:prstGeom>
        </p:spPr>
      </p:pic>
      <p:pic>
        <p:nvPicPr>
          <p:cNvPr id="15" name="图片 14" descr="t018d16e110143ea110.jpg"/>
          <p:cNvPicPr>
            <a:picLocks noChangeAspect="1"/>
          </p:cNvPicPr>
          <p:nvPr/>
        </p:nvPicPr>
        <p:blipFill>
          <a:blip r:embed="rId3">
            <a:clrChange>
              <a:clrFrom>
                <a:srgbClr val="F2F2F2"/>
              </a:clrFrom>
              <a:clrTo>
                <a:srgbClr val="F2F2F2">
                  <a:alpha val="0"/>
                </a:srgbClr>
              </a:clrTo>
            </a:clrChange>
          </a:blip>
          <a:srcRect t="54831" b="25094"/>
          <a:stretch>
            <a:fillRect/>
          </a:stretch>
        </p:blipFill>
        <p:spPr>
          <a:xfrm rot="10800000">
            <a:off x="-3" y="712451"/>
            <a:ext cx="11522075" cy="142876"/>
          </a:xfrm>
          <a:prstGeom prst="rect">
            <a:avLst/>
          </a:prstGeom>
        </p:spPr>
      </p:pic>
      <p:sp>
        <p:nvSpPr>
          <p:cNvPr id="16" name="矩形 15"/>
          <p:cNvSpPr/>
          <p:nvPr/>
        </p:nvSpPr>
        <p:spPr>
          <a:xfrm>
            <a:off x="0" y="0"/>
            <a:ext cx="10776937" cy="704850"/>
          </a:xfrm>
          <a:prstGeom prst="rect">
            <a:avLst/>
          </a:prstGeom>
          <a:blipFill>
            <a:blip r:embed="rId5"/>
            <a:stretch>
              <a:fillRect/>
            </a:stretch>
          </a:blipFill>
          <a:ln>
            <a:noFill/>
          </a:ln>
          <a:effectLst>
            <a:outerShdw blurRad="50800" dist="38100" dir="2700000" algn="tl"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1800" dirty="0" smtClean="0">
                <a:solidFill>
                  <a:schemeClr val="tx1"/>
                </a:solidFill>
                <a:effectLst/>
              </a:rPr>
              <a:t> </a:t>
            </a:r>
            <a:endParaRPr lang="zh-CN" altLang="en-US" sz="1800" dirty="0">
              <a:solidFill>
                <a:schemeClr val="tx1"/>
              </a:solidFill>
              <a:effectLst/>
            </a:endParaRPr>
          </a:p>
        </p:txBody>
      </p:sp>
      <p:grpSp>
        <p:nvGrpSpPr>
          <p:cNvPr id="2" name="组合 23"/>
          <p:cNvGrpSpPr/>
          <p:nvPr/>
        </p:nvGrpSpPr>
        <p:grpSpPr>
          <a:xfrm flipH="1">
            <a:off x="8261367" y="-12408"/>
            <a:ext cx="2750820" cy="740098"/>
            <a:chOff x="0" y="-2"/>
            <a:chExt cx="1377891" cy="634701"/>
          </a:xfrm>
          <a:solidFill>
            <a:schemeClr val="bg2">
              <a:lumMod val="90000"/>
            </a:schemeClr>
          </a:solidFill>
        </p:grpSpPr>
        <p:sp>
          <p:nvSpPr>
            <p:cNvPr id="18" name="直角三角形 17"/>
            <p:cNvSpPr/>
            <p:nvPr/>
          </p:nvSpPr>
          <p:spPr>
            <a:xfrm flipV="1">
              <a:off x="708342" y="-2"/>
              <a:ext cx="669549" cy="634699"/>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ea typeface="微软雅黑" pitchFamily="34" charset="-122"/>
              </a:endParaRPr>
            </a:p>
          </p:txBody>
        </p:sp>
        <p:sp>
          <p:nvSpPr>
            <p:cNvPr id="19" name="矩形 18"/>
            <p:cNvSpPr/>
            <p:nvPr/>
          </p:nvSpPr>
          <p:spPr>
            <a:xfrm>
              <a:off x="0" y="0"/>
              <a:ext cx="708343" cy="6346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ea typeface="微软雅黑" pitchFamily="34" charset="-122"/>
              </a:endParaRPr>
            </a:p>
          </p:txBody>
        </p:sp>
      </p:grpSp>
      <p:cxnSp>
        <p:nvCxnSpPr>
          <p:cNvPr id="20" name="直接连接符 19"/>
          <p:cNvCxnSpPr/>
          <p:nvPr/>
        </p:nvCxnSpPr>
        <p:spPr>
          <a:xfrm>
            <a:off x="953750" y="259816"/>
            <a:ext cx="0" cy="261937"/>
          </a:xfrm>
          <a:prstGeom prst="line">
            <a:avLst/>
          </a:prstGeom>
          <a:ln w="28575" cmpd="sng">
            <a:solidFill>
              <a:schemeClr val="bg1"/>
            </a:solidFill>
            <a:prstDash val="lgDash"/>
          </a:ln>
        </p:spPr>
        <p:style>
          <a:lnRef idx="1">
            <a:schemeClr val="accent1"/>
          </a:lnRef>
          <a:fillRef idx="0">
            <a:schemeClr val="accent1"/>
          </a:fillRef>
          <a:effectRef idx="0">
            <a:schemeClr val="accent1"/>
          </a:effectRef>
          <a:fontRef idx="minor">
            <a:schemeClr val="tx1"/>
          </a:fontRef>
        </p:style>
      </p:cxnSp>
      <p:sp>
        <p:nvSpPr>
          <p:cNvPr id="21" name="文本框 5"/>
          <p:cNvSpPr txBox="1"/>
          <p:nvPr/>
        </p:nvSpPr>
        <p:spPr>
          <a:xfrm>
            <a:off x="960120" y="147320"/>
            <a:ext cx="3064510" cy="461665"/>
          </a:xfrm>
          <a:prstGeom prst="rect">
            <a:avLst/>
          </a:prstGeom>
          <a:noFill/>
        </p:spPr>
        <p:txBody>
          <a:bodyPr wrap="square" rtlCol="0">
            <a:spAutoFit/>
          </a:bodyPr>
          <a:lstStyle/>
          <a:p>
            <a:r>
              <a:rPr lang="zh-CN" altLang="en-US" sz="2400" b="1" dirty="0" smtClean="0">
                <a:solidFill>
                  <a:schemeClr val="bg1"/>
                </a:solidFill>
                <a:latin typeface="微软雅黑" charset="0"/>
                <a:ea typeface="微软雅黑" charset="0"/>
              </a:rPr>
              <a:t>人教版八年级上册</a:t>
            </a:r>
            <a:endParaRPr lang="zh-CN" altLang="en-US" sz="2400" b="1" dirty="0" smtClean="0">
              <a:solidFill>
                <a:schemeClr val="bg1"/>
              </a:solidFill>
              <a:effectLst/>
              <a:latin typeface="微软雅黑" charset="0"/>
              <a:ea typeface="微软雅黑" charset="0"/>
            </a:endParaRPr>
          </a:p>
        </p:txBody>
      </p:sp>
      <p:grpSp>
        <p:nvGrpSpPr>
          <p:cNvPr id="3" name="组合 70"/>
          <p:cNvGrpSpPr/>
          <p:nvPr/>
        </p:nvGrpSpPr>
        <p:grpSpPr>
          <a:xfrm flipH="1">
            <a:off x="8776673" y="-12408"/>
            <a:ext cx="2750820" cy="740098"/>
            <a:chOff x="0" y="-2"/>
            <a:chExt cx="1377891" cy="634701"/>
          </a:xfrm>
          <a:solidFill>
            <a:schemeClr val="bg2">
              <a:lumMod val="90000"/>
            </a:schemeClr>
          </a:solidFill>
        </p:grpSpPr>
        <p:sp>
          <p:nvSpPr>
            <p:cNvPr id="23" name="直角三角形 22"/>
            <p:cNvSpPr/>
            <p:nvPr/>
          </p:nvSpPr>
          <p:spPr>
            <a:xfrm flipV="1">
              <a:off x="708342" y="-2"/>
              <a:ext cx="669549" cy="634699"/>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ea typeface="微软雅黑" pitchFamily="34" charset="-122"/>
              </a:endParaRPr>
            </a:p>
          </p:txBody>
        </p:sp>
        <p:sp>
          <p:nvSpPr>
            <p:cNvPr id="24" name="矩形 23"/>
            <p:cNvSpPr/>
            <p:nvPr/>
          </p:nvSpPr>
          <p:spPr>
            <a:xfrm>
              <a:off x="0" y="0"/>
              <a:ext cx="708343" cy="6346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ea typeface="微软雅黑" pitchFamily="34" charset="-122"/>
              </a:endParaRPr>
            </a:p>
          </p:txBody>
        </p:sp>
      </p:grpSp>
      <p:pic>
        <p:nvPicPr>
          <p:cNvPr id="25" name="图片 24" descr="网站标志"/>
          <p:cNvPicPr>
            <a:picLocks noChangeAspect="1"/>
          </p:cNvPicPr>
          <p:nvPr/>
        </p:nvPicPr>
        <p:blipFill>
          <a:blip r:embed="rId6"/>
          <a:stretch>
            <a:fillRect/>
          </a:stretch>
        </p:blipFill>
        <p:spPr>
          <a:xfrm>
            <a:off x="161925" y="50165"/>
            <a:ext cx="603250" cy="601980"/>
          </a:xfrm>
          <a:prstGeom prst="rect">
            <a:avLst/>
          </a:prstGeom>
        </p:spPr>
      </p:pic>
      <p:pic>
        <p:nvPicPr>
          <p:cNvPr id="27" name="图片 26" descr="624f9a79jw1eelyzwvu5xj20b408t75j.jpg"/>
          <p:cNvPicPr>
            <a:picLocks noChangeAspect="1"/>
          </p:cNvPicPr>
          <p:nvPr/>
        </p:nvPicPr>
        <p:blipFill>
          <a:blip r:embed="rId4">
            <a:clrChange>
              <a:clrFrom>
                <a:srgbClr val="FFFFFF"/>
              </a:clrFrom>
              <a:clrTo>
                <a:srgbClr val="FFFFFF">
                  <a:alpha val="0"/>
                </a:srgbClr>
              </a:clrTo>
            </a:clrChange>
          </a:blip>
          <a:stretch>
            <a:fillRect/>
          </a:stretch>
        </p:blipFill>
        <p:spPr>
          <a:xfrm>
            <a:off x="9547251" y="0"/>
            <a:ext cx="1714512" cy="814368"/>
          </a:xfrm>
          <a:prstGeom prst="rect">
            <a:avLst/>
          </a:prstGeom>
        </p:spPr>
      </p:pic>
      <p:sp>
        <p:nvSpPr>
          <p:cNvPr id="28" name="文本框 13"/>
          <p:cNvSpPr txBox="1"/>
          <p:nvPr/>
        </p:nvSpPr>
        <p:spPr>
          <a:xfrm>
            <a:off x="9761565" y="171426"/>
            <a:ext cx="1285884" cy="415498"/>
          </a:xfrm>
          <a:prstGeom prst="rect">
            <a:avLst/>
          </a:prstGeom>
          <a:noFill/>
        </p:spPr>
        <p:txBody>
          <a:bodyPr wrap="square" rtlCol="0">
            <a:spAutoFit/>
            <a:scene3d>
              <a:camera prst="orthographicFront"/>
              <a:lightRig rig="threePt" dir="t"/>
            </a:scene3d>
          </a:bodyPr>
          <a:lstStyle/>
          <a:p>
            <a:pPr algn="ctr"/>
            <a:r>
              <a:rPr lang="zh-CN" altLang="en-US" b="1" dirty="0" smtClean="0">
                <a:solidFill>
                  <a:schemeClr val="bg1"/>
                </a:solidFill>
                <a:effectLst>
                  <a:outerShdw blurRad="38100" dist="38100" dir="2700000" algn="tl">
                    <a:srgbClr val="000000">
                      <a:alpha val="43137"/>
                    </a:srgbClr>
                  </a:outerShdw>
                </a:effectLst>
                <a:latin typeface="微软雅黑" charset="0"/>
                <a:ea typeface="微软雅黑" charset="0"/>
              </a:rPr>
              <a:t>第四单元</a:t>
            </a:r>
            <a:endParaRPr lang="en-US" altLang="zh-CN" b="1" dirty="0" smtClean="0">
              <a:solidFill>
                <a:schemeClr val="bg1"/>
              </a:solidFill>
              <a:effectLst>
                <a:outerShdw blurRad="38100" dist="38100" dir="2700000" algn="tl">
                  <a:srgbClr val="000000">
                    <a:alpha val="43137"/>
                  </a:srgbClr>
                </a:outerShdw>
              </a:effectLst>
              <a:latin typeface="微软雅黑" charset="0"/>
              <a:ea typeface="微软雅黑" charset="0"/>
            </a:endParaRPr>
          </a:p>
        </p:txBody>
      </p:sp>
      <p:pic>
        <p:nvPicPr>
          <p:cNvPr id="46" name="Picture 3" descr="C:\Users\Thinkpad\Desktop\PNG\1_0001_渐变映射-2-副本-4.png"/>
          <p:cNvPicPr>
            <a:picLocks noChangeAspect="1" noChangeArrowheads="1"/>
          </p:cNvPicPr>
          <p:nvPr/>
        </p:nvPicPr>
        <p:blipFill>
          <a:blip r:embed="rId7" cstate="email"/>
          <a:srcRect/>
          <a:stretch>
            <a:fillRect/>
          </a:stretch>
        </p:blipFill>
        <p:spPr bwMode="auto">
          <a:xfrm>
            <a:off x="0" y="814368"/>
            <a:ext cx="2903517" cy="785818"/>
          </a:xfrm>
          <a:prstGeom prst="rect">
            <a:avLst/>
          </a:prstGeom>
          <a:noFill/>
          <a:extLst>
            <a:ext uri="{909E8E84-426E-40DD-AFC4-6F175D3DCCD1}">
              <a14:hiddenFill xmlns="" xmlns:a14="http://schemas.microsoft.com/office/drawing/2010/main">
                <a:solidFill>
                  <a:srgbClr val="FFFFFF"/>
                </a:solidFill>
              </a14:hiddenFill>
            </a:ext>
          </a:extLst>
        </p:spPr>
      </p:pic>
      <p:sp>
        <p:nvSpPr>
          <p:cNvPr id="53" name="TextBox 52"/>
          <p:cNvSpPr txBox="1"/>
          <p:nvPr/>
        </p:nvSpPr>
        <p:spPr>
          <a:xfrm>
            <a:off x="260311" y="943973"/>
            <a:ext cx="1826141" cy="584775"/>
          </a:xfrm>
          <a:prstGeom prst="rect">
            <a:avLst/>
          </a:prstGeom>
          <a:noFill/>
        </p:spPr>
        <p:txBody>
          <a:bodyPr wrap="none" rtlCol="0">
            <a:spAutoFit/>
          </a:bodyPr>
          <a:lstStyle/>
          <a:p>
            <a:r>
              <a:rPr lang="zh-CN" altLang="en-US" sz="3200" b="1" dirty="0" smtClean="0">
                <a:solidFill>
                  <a:schemeClr val="bg1"/>
                </a:solidFill>
                <a:latin typeface="华文新魏" pitchFamily="2" charset="-122"/>
                <a:ea typeface="华文新魏" pitchFamily="2" charset="-122"/>
              </a:rPr>
              <a:t>开始标志</a:t>
            </a:r>
            <a:endParaRPr lang="zh-CN" altLang="en-US" sz="3200" b="1" dirty="0">
              <a:solidFill>
                <a:schemeClr val="bg1"/>
              </a:solidFill>
              <a:latin typeface="华文新魏" pitchFamily="2" charset="-122"/>
              <a:ea typeface="华文新魏" pitchFamily="2" charset="-122"/>
            </a:endParaRPr>
          </a:p>
        </p:txBody>
      </p:sp>
      <p:sp>
        <p:nvSpPr>
          <p:cNvPr id="13314" name="Rectangle 2"/>
          <p:cNvSpPr>
            <a:spLocks noChangeArrowheads="1"/>
          </p:cNvSpPr>
          <p:nvPr/>
        </p:nvSpPr>
        <p:spPr bwMode="auto">
          <a:xfrm>
            <a:off x="0" y="0"/>
            <a:ext cx="11522075"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32" name="文本框 6"/>
          <p:cNvSpPr txBox="1"/>
          <p:nvPr/>
        </p:nvSpPr>
        <p:spPr>
          <a:xfrm>
            <a:off x="4332277" y="138389"/>
            <a:ext cx="4572032" cy="461665"/>
          </a:xfrm>
          <a:prstGeom prst="rect">
            <a:avLst/>
          </a:prstGeom>
          <a:noFill/>
        </p:spPr>
        <p:txBody>
          <a:bodyPr wrap="square" rtlCol="0">
            <a:spAutoFit/>
          </a:bodyPr>
          <a:lstStyle/>
          <a:p>
            <a:r>
              <a:rPr lang="zh-CN" altLang="en-US" sz="2400" b="1" dirty="0" smtClean="0">
                <a:solidFill>
                  <a:schemeClr val="bg1"/>
                </a:solidFill>
                <a:effectLst>
                  <a:outerShdw blurRad="38100" dist="38100" dir="2700000" algn="tl">
                    <a:srgbClr val="000000">
                      <a:alpha val="43137"/>
                    </a:srgbClr>
                  </a:outerShdw>
                </a:effectLst>
                <a:latin typeface="黑体" pitchFamily="49" charset="-122"/>
                <a:ea typeface="黑体" pitchFamily="49" charset="-122"/>
              </a:rPr>
              <a:t>第</a:t>
            </a:r>
            <a:r>
              <a:rPr lang="en-US" altLang="zh-CN" sz="2400" b="1" dirty="0" smtClean="0">
                <a:solidFill>
                  <a:schemeClr val="bg1"/>
                </a:solidFill>
                <a:effectLst>
                  <a:outerShdw blurRad="38100" dist="38100" dir="2700000" algn="tl">
                    <a:srgbClr val="000000">
                      <a:alpha val="43137"/>
                    </a:srgbClr>
                  </a:outerShdw>
                </a:effectLst>
                <a:latin typeface="黑体" pitchFamily="49" charset="-122"/>
                <a:ea typeface="黑体" pitchFamily="49" charset="-122"/>
              </a:rPr>
              <a:t>12</a:t>
            </a:r>
            <a:r>
              <a:rPr lang="zh-CN" altLang="en-US" sz="2400" b="1" dirty="0" smtClean="0">
                <a:solidFill>
                  <a:schemeClr val="bg1"/>
                </a:solidFill>
                <a:effectLst>
                  <a:outerShdw blurRad="38100" dist="38100" dir="2700000" algn="tl">
                    <a:srgbClr val="000000">
                      <a:alpha val="43137"/>
                    </a:srgbClr>
                  </a:outerShdw>
                </a:effectLst>
                <a:latin typeface="黑体" pitchFamily="49" charset="-122"/>
                <a:ea typeface="黑体" pitchFamily="49" charset="-122"/>
              </a:rPr>
              <a:t>课  新文化运动</a:t>
            </a:r>
            <a:endParaRPr lang="zh-CN" altLang="en-US" sz="2400" b="1" dirty="0">
              <a:solidFill>
                <a:schemeClr val="bg1"/>
              </a:solidFill>
              <a:effectLst>
                <a:outerShdw blurRad="38100" dist="38100" dir="2700000" algn="tl">
                  <a:srgbClr val="000000">
                    <a:alpha val="43137"/>
                  </a:srgbClr>
                </a:outerShdw>
              </a:effectLst>
              <a:latin typeface="黑体" pitchFamily="49" charset="-122"/>
              <a:ea typeface="黑体" pitchFamily="49" charset="-122"/>
            </a:endParaRPr>
          </a:p>
        </p:txBody>
      </p:sp>
      <p:sp>
        <p:nvSpPr>
          <p:cNvPr id="26" name="Rectangle 24"/>
          <p:cNvSpPr>
            <a:spLocks noChangeArrowheads="1"/>
          </p:cNvSpPr>
          <p:nvPr/>
        </p:nvSpPr>
        <p:spPr bwMode="auto">
          <a:xfrm>
            <a:off x="4403715" y="2314566"/>
            <a:ext cx="4929222" cy="2554545"/>
          </a:xfrm>
          <a:prstGeom prst="rect">
            <a:avLst/>
          </a:prstGeom>
          <a:noFill/>
          <a:ln w="9525">
            <a:noFill/>
            <a:miter lim="800000"/>
            <a:headEnd/>
            <a:tailEnd/>
          </a:ln>
          <a:effectLst/>
        </p:spPr>
        <p:txBody>
          <a:bodyPr wrap="square" anchor="ctr">
            <a:spAutoFit/>
          </a:bodyPr>
          <a:lstStyle/>
          <a:p>
            <a:r>
              <a:rPr lang="en-US" altLang="zh-CN" sz="2000" b="0" dirty="0">
                <a:latin typeface="华文新魏" pitchFamily="2" charset="-122"/>
                <a:ea typeface="华文新魏" pitchFamily="2" charset="-122"/>
              </a:rPr>
              <a:t>       1915 </a:t>
            </a:r>
            <a:r>
              <a:rPr lang="zh-CN" altLang="en-US" sz="2000" b="0" dirty="0">
                <a:latin typeface="华文新魏" pitchFamily="2" charset="-122"/>
                <a:ea typeface="华文新魏" pitchFamily="2" charset="-122"/>
              </a:rPr>
              <a:t>年</a:t>
            </a:r>
            <a:r>
              <a:rPr lang="en-US" altLang="zh-CN" sz="2000" b="0" dirty="0">
                <a:latin typeface="华文新魏" pitchFamily="2" charset="-122"/>
                <a:ea typeface="华文新魏" pitchFamily="2" charset="-122"/>
              </a:rPr>
              <a:t>9</a:t>
            </a:r>
            <a:r>
              <a:rPr lang="zh-CN" altLang="en-US" sz="2000" b="0" dirty="0">
                <a:latin typeface="华文新魏" pitchFamily="2" charset="-122"/>
                <a:ea typeface="华文新魏" pitchFamily="2" charset="-122"/>
              </a:rPr>
              <a:t>月</a:t>
            </a:r>
            <a:r>
              <a:rPr lang="en-US" altLang="zh-CN" sz="2000" b="0" dirty="0">
                <a:latin typeface="华文新魏" pitchFamily="2" charset="-122"/>
                <a:ea typeface="华文新魏" pitchFamily="2" charset="-122"/>
              </a:rPr>
              <a:t>15</a:t>
            </a:r>
            <a:r>
              <a:rPr lang="zh-CN" altLang="en-US" sz="2000" b="0" dirty="0">
                <a:latin typeface="华文新魏" pitchFamily="2" charset="-122"/>
                <a:ea typeface="华文新魏" pitchFamily="2" charset="-122"/>
              </a:rPr>
              <a:t>日，</a:t>
            </a:r>
            <a:r>
              <a:rPr lang="en-US" altLang="zh-CN" sz="2000" b="0" dirty="0">
                <a:latin typeface="华文新魏" pitchFamily="2" charset="-122"/>
                <a:ea typeface="华文新魏" pitchFamily="2" charset="-122"/>
              </a:rPr>
              <a:t>《</a:t>
            </a:r>
            <a:r>
              <a:rPr lang="zh-CN" altLang="en-US" sz="2000" b="0" dirty="0">
                <a:solidFill>
                  <a:srgbClr val="800000"/>
                </a:solidFill>
                <a:latin typeface="华文新魏" pitchFamily="2" charset="-122"/>
                <a:ea typeface="华文新魏" pitchFamily="2" charset="-122"/>
              </a:rPr>
              <a:t>青年杂志</a:t>
            </a:r>
            <a:r>
              <a:rPr lang="en-US" altLang="zh-CN" sz="2000" b="0" dirty="0">
                <a:latin typeface="华文新魏" pitchFamily="2" charset="-122"/>
                <a:ea typeface="华文新魏" pitchFamily="2" charset="-122"/>
              </a:rPr>
              <a:t>》</a:t>
            </a:r>
            <a:r>
              <a:rPr lang="zh-CN" altLang="en-US" sz="2000" b="0" dirty="0">
                <a:latin typeface="华文新魏" pitchFamily="2" charset="-122"/>
                <a:ea typeface="华文新魏" pitchFamily="2" charset="-122"/>
              </a:rPr>
              <a:t>创刊</a:t>
            </a:r>
            <a:r>
              <a:rPr lang="zh-CN" altLang="en-US" sz="2000" b="0" dirty="0" smtClean="0">
                <a:latin typeface="华文新魏" pitchFamily="2" charset="-122"/>
                <a:ea typeface="华文新魏" pitchFamily="2" charset="-122"/>
              </a:rPr>
              <a:t>于上海</a:t>
            </a:r>
            <a:r>
              <a:rPr lang="zh-CN" altLang="en-US" sz="2000" b="0" dirty="0">
                <a:latin typeface="华文新魏" pitchFamily="2" charset="-122"/>
                <a:ea typeface="华文新魏" pitchFamily="2" charset="-122"/>
              </a:rPr>
              <a:t>黄浦江边。辛亥革命时担任过安徽</a:t>
            </a:r>
            <a:r>
              <a:rPr lang="zh-CN" altLang="en-US" sz="2000" b="0" dirty="0" smtClean="0">
                <a:latin typeface="华文新魏" pitchFamily="2" charset="-122"/>
                <a:ea typeface="华文新魏" pitchFamily="2" charset="-122"/>
              </a:rPr>
              <a:t>都督府</a:t>
            </a:r>
            <a:r>
              <a:rPr lang="zh-CN" altLang="en-US" sz="2000" b="0" dirty="0">
                <a:latin typeface="华文新魏" pitchFamily="2" charset="-122"/>
                <a:ea typeface="华文新魏" pitchFamily="2" charset="-122"/>
              </a:rPr>
              <a:t>秘书长的</a:t>
            </a:r>
            <a:r>
              <a:rPr lang="zh-CN" altLang="en-US" sz="2000" b="0" dirty="0">
                <a:solidFill>
                  <a:srgbClr val="800000"/>
                </a:solidFill>
                <a:latin typeface="华文新魏" pitchFamily="2" charset="-122"/>
                <a:ea typeface="华文新魏" pitchFamily="2" charset="-122"/>
              </a:rPr>
              <a:t>陈独秀</a:t>
            </a:r>
            <a:r>
              <a:rPr lang="zh-CN" altLang="en-US" sz="2000" b="0" dirty="0">
                <a:latin typeface="华文新魏" pitchFamily="2" charset="-122"/>
                <a:ea typeface="华文新魏" pitchFamily="2" charset="-122"/>
              </a:rPr>
              <a:t>在创刊词</a:t>
            </a:r>
            <a:r>
              <a:rPr lang="en-US" altLang="zh-CN" sz="2000" b="0" dirty="0">
                <a:latin typeface="华文新魏" pitchFamily="2" charset="-122"/>
                <a:ea typeface="华文新魏" pitchFamily="2" charset="-122"/>
              </a:rPr>
              <a:t>《</a:t>
            </a:r>
            <a:r>
              <a:rPr lang="zh-CN" altLang="en-US" sz="2000" b="0" dirty="0">
                <a:latin typeface="华文新魏" pitchFamily="2" charset="-122"/>
                <a:ea typeface="华文新魏" pitchFamily="2" charset="-122"/>
              </a:rPr>
              <a:t>敬告青年</a:t>
            </a:r>
            <a:r>
              <a:rPr lang="en-US" altLang="zh-CN" sz="2000" b="0" dirty="0">
                <a:latin typeface="华文新魏" pitchFamily="2" charset="-122"/>
                <a:ea typeface="华文新魏" pitchFamily="2" charset="-122"/>
              </a:rPr>
              <a:t>》</a:t>
            </a:r>
            <a:r>
              <a:rPr lang="zh-CN" altLang="en-US" sz="2000" b="0" dirty="0" smtClean="0">
                <a:latin typeface="华文新魏" pitchFamily="2" charset="-122"/>
                <a:ea typeface="华文新魏" pitchFamily="2" charset="-122"/>
              </a:rPr>
              <a:t>中号召</a:t>
            </a:r>
            <a:r>
              <a:rPr lang="zh-CN" altLang="en-US" sz="2000" b="0" dirty="0">
                <a:latin typeface="华文新魏" pitchFamily="2" charset="-122"/>
                <a:ea typeface="华文新魏" pitchFamily="2" charset="-122"/>
              </a:rPr>
              <a:t>国人建设一个青年中国，这个中国</a:t>
            </a:r>
            <a:r>
              <a:rPr lang="zh-CN" altLang="en-US" sz="2000" b="0" dirty="0" smtClean="0">
                <a:latin typeface="华文新魏" pitchFamily="2" charset="-122"/>
                <a:ea typeface="华文新魏" pitchFamily="2" charset="-122"/>
              </a:rPr>
              <a:t>应当具有</a:t>
            </a:r>
            <a:r>
              <a:rPr lang="zh-CN" altLang="en-US" sz="2000" b="0" dirty="0">
                <a:latin typeface="华文新魏" pitchFamily="2" charset="-122"/>
                <a:ea typeface="华文新魏" pitchFamily="2" charset="-122"/>
              </a:rPr>
              <a:t>六个特点：</a:t>
            </a:r>
            <a:r>
              <a:rPr lang="zh-CN" altLang="en-US" sz="2000" b="0" dirty="0">
                <a:solidFill>
                  <a:srgbClr val="660033"/>
                </a:solidFill>
                <a:latin typeface="华文新魏" pitchFamily="2" charset="-122"/>
                <a:ea typeface="华文新魏" pitchFamily="2" charset="-122"/>
              </a:rPr>
              <a:t>自主的而非奴隶的，进步</a:t>
            </a:r>
            <a:r>
              <a:rPr lang="zh-CN" altLang="en-US" sz="2000" b="0" dirty="0" smtClean="0">
                <a:solidFill>
                  <a:srgbClr val="660033"/>
                </a:solidFill>
                <a:latin typeface="华文新魏" pitchFamily="2" charset="-122"/>
                <a:ea typeface="华文新魏" pitchFamily="2" charset="-122"/>
              </a:rPr>
              <a:t>的而</a:t>
            </a:r>
            <a:r>
              <a:rPr lang="zh-CN" altLang="en-US" sz="2000" b="0" dirty="0">
                <a:solidFill>
                  <a:srgbClr val="660033"/>
                </a:solidFill>
                <a:latin typeface="华文新魏" pitchFamily="2" charset="-122"/>
                <a:ea typeface="华文新魏" pitchFamily="2" charset="-122"/>
              </a:rPr>
              <a:t>非保守的，进取的而非退隐的，世界的</a:t>
            </a:r>
            <a:r>
              <a:rPr lang="zh-CN" altLang="en-US" sz="2000" b="0" dirty="0" smtClean="0">
                <a:solidFill>
                  <a:srgbClr val="660033"/>
                </a:solidFill>
                <a:latin typeface="华文新魏" pitchFamily="2" charset="-122"/>
                <a:ea typeface="华文新魏" pitchFamily="2" charset="-122"/>
              </a:rPr>
              <a:t>而非</a:t>
            </a:r>
            <a:r>
              <a:rPr lang="zh-CN" altLang="en-US" sz="2000" b="0" dirty="0">
                <a:solidFill>
                  <a:srgbClr val="660033"/>
                </a:solidFill>
                <a:latin typeface="华文新魏" pitchFamily="2" charset="-122"/>
                <a:ea typeface="华文新魏" pitchFamily="2" charset="-122"/>
              </a:rPr>
              <a:t>锁国的，实利的而非虚文的，科学的而</a:t>
            </a:r>
            <a:r>
              <a:rPr lang="zh-CN" altLang="en-US" sz="2000" b="0" dirty="0" smtClean="0">
                <a:solidFill>
                  <a:srgbClr val="660033"/>
                </a:solidFill>
                <a:latin typeface="华文新魏" pitchFamily="2" charset="-122"/>
                <a:ea typeface="华文新魏" pitchFamily="2" charset="-122"/>
              </a:rPr>
              <a:t>非想象</a:t>
            </a:r>
            <a:r>
              <a:rPr lang="zh-CN" altLang="en-US" sz="2000" b="0" dirty="0">
                <a:solidFill>
                  <a:srgbClr val="660033"/>
                </a:solidFill>
                <a:latin typeface="华文新魏" pitchFamily="2" charset="-122"/>
                <a:ea typeface="华文新魏" pitchFamily="2" charset="-122"/>
              </a:rPr>
              <a:t>的</a:t>
            </a:r>
            <a:r>
              <a:rPr lang="zh-CN" altLang="en-US" sz="2000" b="0" dirty="0">
                <a:latin typeface="华文新魏" pitchFamily="2" charset="-122"/>
                <a:ea typeface="华文新魏" pitchFamily="2" charset="-122"/>
              </a:rPr>
              <a:t>。</a:t>
            </a:r>
          </a:p>
        </p:txBody>
      </p:sp>
      <p:pic>
        <p:nvPicPr>
          <p:cNvPr id="29" name="Picture 25" descr="200px-La_jeunesse"/>
          <p:cNvPicPr>
            <a:picLocks noChangeAspect="1" noChangeArrowheads="1"/>
          </p:cNvPicPr>
          <p:nvPr/>
        </p:nvPicPr>
        <p:blipFill>
          <a:blip r:embed="rId8"/>
          <a:srcRect/>
          <a:stretch>
            <a:fillRect/>
          </a:stretch>
        </p:blipFill>
        <p:spPr bwMode="auto">
          <a:xfrm>
            <a:off x="688939" y="2243128"/>
            <a:ext cx="3205162" cy="4535487"/>
          </a:xfrm>
          <a:prstGeom prst="rect">
            <a:avLst/>
          </a:prstGeom>
          <a:ln>
            <a:noFill/>
          </a:ln>
          <a:effectLst>
            <a:outerShdw blurRad="292100" dist="139700" dir="2700000" algn="tl" rotWithShape="0">
              <a:srgbClr val="333333">
                <a:alpha val="65000"/>
              </a:srgbClr>
            </a:outerShdw>
          </a:effectLst>
        </p:spPr>
      </p:pic>
      <p:pic>
        <p:nvPicPr>
          <p:cNvPr id="30" name="Picture 26" descr="220px-Chen_Duxiu4"/>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9332937" y="2314566"/>
            <a:ext cx="1604962" cy="2217737"/>
          </a:xfrm>
          <a:prstGeom prst="rect">
            <a:avLst/>
          </a:prstGeom>
          <a:noFill/>
        </p:spPr>
      </p:pic>
      <p:sp>
        <p:nvSpPr>
          <p:cNvPr id="34" name="TextBox 33"/>
          <p:cNvSpPr txBox="1"/>
          <p:nvPr/>
        </p:nvSpPr>
        <p:spPr>
          <a:xfrm>
            <a:off x="2974955" y="885806"/>
            <a:ext cx="8547120" cy="954107"/>
          </a:xfrm>
          <a:prstGeom prst="rect">
            <a:avLst/>
          </a:prstGeom>
          <a:noFill/>
        </p:spPr>
        <p:txBody>
          <a:bodyPr wrap="square" rtlCol="0">
            <a:spAutoFit/>
          </a:bodyPr>
          <a:lstStyle/>
          <a:p>
            <a:r>
              <a:rPr lang="zh-CN" altLang="en-US" sz="2800" dirty="0" smtClean="0">
                <a:latin typeface="华文新魏" pitchFamily="2" charset="-122"/>
                <a:ea typeface="华文新魏" pitchFamily="2" charset="-122"/>
              </a:rPr>
              <a:t>陈独秀在</a:t>
            </a:r>
            <a:r>
              <a:rPr lang="zh-CN" altLang="en-US" sz="2800" dirty="0" smtClean="0">
                <a:solidFill>
                  <a:srgbClr val="800000"/>
                </a:solidFill>
                <a:latin typeface="华文新魏" pitchFamily="2" charset="-122"/>
                <a:ea typeface="华文新魏" pitchFamily="2" charset="-122"/>
              </a:rPr>
              <a:t>上海</a:t>
            </a:r>
            <a:r>
              <a:rPr lang="zh-CN" altLang="en-US" sz="2800" dirty="0" smtClean="0">
                <a:latin typeface="华文新魏" pitchFamily="2" charset="-122"/>
                <a:ea typeface="华文新魏" pitchFamily="2" charset="-122"/>
              </a:rPr>
              <a:t>创办</a:t>
            </a:r>
            <a:r>
              <a:rPr lang="en-US" altLang="zh-CN" sz="2800" dirty="0" smtClean="0">
                <a:solidFill>
                  <a:srgbClr val="800000"/>
                </a:solidFill>
                <a:latin typeface="华文新魏" pitchFamily="2" charset="-122"/>
                <a:ea typeface="华文新魏" pitchFamily="2" charset="-122"/>
              </a:rPr>
              <a:t>《</a:t>
            </a:r>
            <a:r>
              <a:rPr lang="zh-CN" altLang="en-US" sz="2800" dirty="0" smtClean="0">
                <a:solidFill>
                  <a:srgbClr val="800000"/>
                </a:solidFill>
                <a:latin typeface="华文新魏" pitchFamily="2" charset="-122"/>
                <a:ea typeface="华文新魏" pitchFamily="2" charset="-122"/>
              </a:rPr>
              <a:t>青年杂志</a:t>
            </a:r>
            <a:r>
              <a:rPr lang="en-US" altLang="zh-CN" sz="2800" dirty="0" smtClean="0">
                <a:solidFill>
                  <a:srgbClr val="800000"/>
                </a:solidFill>
                <a:latin typeface="华文新魏" pitchFamily="2" charset="-122"/>
                <a:ea typeface="华文新魏" pitchFamily="2" charset="-122"/>
              </a:rPr>
              <a:t>》</a:t>
            </a:r>
            <a:r>
              <a:rPr lang="zh-CN" altLang="en-US" sz="2800" dirty="0" smtClean="0">
                <a:latin typeface="华文新魏" pitchFamily="2" charset="-122"/>
                <a:ea typeface="华文新魏" pitchFamily="2" charset="-122"/>
              </a:rPr>
              <a:t>，在创刊号上发表</a:t>
            </a:r>
            <a:r>
              <a:rPr lang="en-US" altLang="zh-CN" sz="2800" dirty="0" smtClean="0">
                <a:solidFill>
                  <a:srgbClr val="800000"/>
                </a:solidFill>
                <a:latin typeface="华文新魏" pitchFamily="2" charset="-122"/>
                <a:ea typeface="华文新魏" pitchFamily="2" charset="-122"/>
              </a:rPr>
              <a:t>《</a:t>
            </a:r>
            <a:r>
              <a:rPr lang="zh-CN" altLang="en-US" sz="2800" dirty="0" smtClean="0">
                <a:solidFill>
                  <a:srgbClr val="800000"/>
                </a:solidFill>
                <a:latin typeface="华文新魏" pitchFamily="2" charset="-122"/>
                <a:ea typeface="华文新魏" pitchFamily="2" charset="-122"/>
              </a:rPr>
              <a:t>敬告青年</a:t>
            </a:r>
            <a:r>
              <a:rPr lang="en-US" altLang="zh-CN" sz="2800" dirty="0" smtClean="0">
                <a:solidFill>
                  <a:srgbClr val="800000"/>
                </a:solidFill>
                <a:latin typeface="华文新魏" pitchFamily="2" charset="-122"/>
                <a:ea typeface="华文新魏" pitchFamily="2" charset="-122"/>
              </a:rPr>
              <a:t>》</a:t>
            </a:r>
            <a:r>
              <a:rPr lang="zh-CN" altLang="en-US" sz="2800" dirty="0" smtClean="0">
                <a:latin typeface="华文新魏" pitchFamily="2" charset="-122"/>
                <a:ea typeface="华文新魏" pitchFamily="2" charset="-122"/>
              </a:rPr>
              <a:t>一文。</a:t>
            </a:r>
            <a:endParaRPr lang="zh-CN" altLang="en-US" sz="2800" dirty="0">
              <a:latin typeface="华文新魏" pitchFamily="2" charset="-122"/>
              <a:ea typeface="华文新魏" pitchFamily="2" charset="-122"/>
            </a:endParaRPr>
          </a:p>
        </p:txBody>
      </p:sp>
      <p:sp>
        <p:nvSpPr>
          <p:cNvPr id="35" name="圆角矩形标注 34"/>
          <p:cNvSpPr/>
          <p:nvPr/>
        </p:nvSpPr>
        <p:spPr>
          <a:xfrm>
            <a:off x="260311" y="3028946"/>
            <a:ext cx="1714512" cy="857256"/>
          </a:xfrm>
          <a:prstGeom prst="wedgeRoundRectCallout">
            <a:avLst>
              <a:gd name="adj1" fmla="val 73298"/>
              <a:gd name="adj2" fmla="val -80049"/>
              <a:gd name="adj3" fmla="val 16667"/>
            </a:avLst>
          </a:prstGeom>
          <a:solidFill>
            <a:schemeClr val="bg2">
              <a:lumMod val="25000"/>
            </a:schemeClr>
          </a:solidFill>
          <a:ln>
            <a:solidFill>
              <a:schemeClr val="bg2">
                <a:lumMod val="75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dirty="0" smtClean="0">
                <a:solidFill>
                  <a:schemeClr val="bg1"/>
                </a:solidFill>
                <a:latin typeface="华文新魏" pitchFamily="2" charset="-122"/>
                <a:ea typeface="华文新魏" pitchFamily="2" charset="-122"/>
              </a:rPr>
              <a:t>法文单词</a:t>
            </a:r>
            <a:r>
              <a:rPr lang="en-US" b="1" dirty="0" smtClean="0">
                <a:solidFill>
                  <a:schemeClr val="bg1"/>
                </a:solidFill>
                <a:latin typeface="华文新魏" pitchFamily="2" charset="-122"/>
                <a:ea typeface="华文新魏" pitchFamily="2" charset="-122"/>
              </a:rPr>
              <a:t>,</a:t>
            </a:r>
            <a:r>
              <a:rPr lang="zh-CN" altLang="en-US" b="1" dirty="0" smtClean="0">
                <a:solidFill>
                  <a:schemeClr val="bg1"/>
                </a:solidFill>
                <a:latin typeface="华文新魏" pitchFamily="2" charset="-122"/>
                <a:ea typeface="华文新魏" pitchFamily="2" charset="-122"/>
              </a:rPr>
              <a:t>意思是新青年</a:t>
            </a:r>
            <a:endParaRPr lang="zh-CN" altLang="en-US" b="1" dirty="0">
              <a:solidFill>
                <a:schemeClr val="bg1"/>
              </a:solidFill>
              <a:latin typeface="华文新魏" pitchFamily="2" charset="-122"/>
              <a:ea typeface="华文新魏" pitchFamily="2" charset="-122"/>
            </a:endParaRPr>
          </a:p>
        </p:txBody>
      </p:sp>
      <p:sp>
        <p:nvSpPr>
          <p:cNvPr id="36" name="圆角矩形标注 35"/>
          <p:cNvSpPr/>
          <p:nvPr/>
        </p:nvSpPr>
        <p:spPr>
          <a:xfrm>
            <a:off x="0" y="4171954"/>
            <a:ext cx="1714512" cy="857256"/>
          </a:xfrm>
          <a:prstGeom prst="wedgeRoundRectCallout">
            <a:avLst>
              <a:gd name="adj1" fmla="val 70222"/>
              <a:gd name="adj2" fmla="val 41842"/>
              <a:gd name="adj3" fmla="val 16667"/>
            </a:avLst>
          </a:prstGeom>
          <a:solidFill>
            <a:schemeClr val="bg2">
              <a:lumMod val="25000"/>
            </a:schemeClr>
          </a:solidFill>
          <a:ln>
            <a:solidFill>
              <a:schemeClr val="bg2">
                <a:lumMod val="75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dirty="0" smtClean="0">
                <a:latin typeface="华文新魏" pitchFamily="2" charset="-122"/>
                <a:ea typeface="华文新魏" pitchFamily="2" charset="-122"/>
              </a:rPr>
              <a:t>美国钢铁大王卡内基</a:t>
            </a:r>
            <a:endParaRPr lang="zh-CN" altLang="en-US" b="1" dirty="0">
              <a:solidFill>
                <a:schemeClr val="bg1"/>
              </a:solidFill>
              <a:latin typeface="华文新魏" pitchFamily="2" charset="-122"/>
              <a:ea typeface="华文新魏" pitchFamily="2" charset="-122"/>
            </a:endParaRPr>
          </a:p>
        </p:txBody>
      </p:sp>
      <p:pic>
        <p:nvPicPr>
          <p:cNvPr id="41" name="图片 40" descr="42ceeb72bd87b4a.jpg"/>
          <p:cNvPicPr>
            <a:picLocks noChangeAspect="1"/>
          </p:cNvPicPr>
          <p:nvPr/>
        </p:nvPicPr>
        <p:blipFill>
          <a:blip r:embed="rId10">
            <a:clrChange>
              <a:clrFrom>
                <a:srgbClr val="FFFFFF"/>
              </a:clrFrom>
              <a:clrTo>
                <a:srgbClr val="FFFFFF">
                  <a:alpha val="0"/>
                </a:srgbClr>
              </a:clrTo>
            </a:clrChange>
          </a:blip>
          <a:stretch>
            <a:fillRect/>
          </a:stretch>
        </p:blipFill>
        <p:spPr>
          <a:xfrm>
            <a:off x="5118095" y="4784730"/>
            <a:ext cx="3786214" cy="226415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dissolve">
                                      <p:cBhvr>
                                        <p:cTn id="7" dur="500"/>
                                        <p:tgtEl>
                                          <p:spTgt spid="34"/>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40"/>
                                        </p:tgtEl>
                                        <p:attrNameLst>
                                          <p:attrName>style.visibility</p:attrName>
                                        </p:attrNameLst>
                                      </p:cBhvr>
                                      <p:to>
                                        <p:strVal val="visible"/>
                                      </p:to>
                                    </p:set>
                                    <p:animEffect transition="in" filter="dissolve">
                                      <p:cBhvr>
                                        <p:cTn id="12" dur="500"/>
                                        <p:tgtEl>
                                          <p:spTgt spid="40"/>
                                        </p:tgtEl>
                                      </p:cBhvr>
                                    </p:animEffect>
                                  </p:childTnLst>
                                </p:cTn>
                              </p:par>
                              <p:par>
                                <p:cTn id="13" presetID="9" presetClass="entr" presetSubtype="0" fill="hold" grpId="0" nodeType="with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dissolve">
                                      <p:cBhvr>
                                        <p:cTn id="15" dur="500"/>
                                        <p:tgtEl>
                                          <p:spTgt spid="26"/>
                                        </p:tgtEl>
                                      </p:cBhvr>
                                    </p:animEffect>
                                  </p:childTnLst>
                                </p:cTn>
                              </p:par>
                              <p:par>
                                <p:cTn id="16" presetID="9" presetClass="entr" presetSubtype="0" fill="hold" nodeType="withEffect">
                                  <p:stCondLst>
                                    <p:cond delay="0"/>
                                  </p:stCondLst>
                                  <p:childTnLst>
                                    <p:set>
                                      <p:cBhvr>
                                        <p:cTn id="17" dur="1" fill="hold">
                                          <p:stCondLst>
                                            <p:cond delay="0"/>
                                          </p:stCondLst>
                                        </p:cTn>
                                        <p:tgtEl>
                                          <p:spTgt spid="30"/>
                                        </p:tgtEl>
                                        <p:attrNameLst>
                                          <p:attrName>style.visibility</p:attrName>
                                        </p:attrNameLst>
                                      </p:cBhvr>
                                      <p:to>
                                        <p:strVal val="visible"/>
                                      </p:to>
                                    </p:set>
                                    <p:animEffect transition="in" filter="dissolve">
                                      <p:cBhvr>
                                        <p:cTn id="18" dur="500"/>
                                        <p:tgtEl>
                                          <p:spTgt spid="30"/>
                                        </p:tgtEl>
                                      </p:cBhvr>
                                    </p:animEffect>
                                  </p:childTnLst>
                                </p:cTn>
                              </p:par>
                              <p:par>
                                <p:cTn id="19" presetID="9" presetClass="entr" presetSubtype="0" fill="hold" nodeType="withEffect">
                                  <p:stCondLst>
                                    <p:cond delay="0"/>
                                  </p:stCondLst>
                                  <p:childTnLst>
                                    <p:set>
                                      <p:cBhvr>
                                        <p:cTn id="20" dur="1" fill="hold">
                                          <p:stCondLst>
                                            <p:cond delay="0"/>
                                          </p:stCondLst>
                                        </p:cTn>
                                        <p:tgtEl>
                                          <p:spTgt spid="41"/>
                                        </p:tgtEl>
                                        <p:attrNameLst>
                                          <p:attrName>style.visibility</p:attrName>
                                        </p:attrNameLst>
                                      </p:cBhvr>
                                      <p:to>
                                        <p:strVal val="visible"/>
                                      </p:to>
                                    </p:set>
                                    <p:animEffect transition="in" filter="dissolve">
                                      <p:cBhvr>
                                        <p:cTn id="21" dur="500"/>
                                        <p:tgtEl>
                                          <p:spTgt spid="41"/>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2" fill="hold" grpId="0" nodeType="clickEffect">
                                  <p:stCondLst>
                                    <p:cond delay="0"/>
                                  </p:stCondLst>
                                  <p:childTnLst>
                                    <p:set>
                                      <p:cBhvr>
                                        <p:cTn id="25" dur="1" fill="hold">
                                          <p:stCondLst>
                                            <p:cond delay="0"/>
                                          </p:stCondLst>
                                        </p:cTn>
                                        <p:tgtEl>
                                          <p:spTgt spid="35"/>
                                        </p:tgtEl>
                                        <p:attrNameLst>
                                          <p:attrName>style.visibility</p:attrName>
                                        </p:attrNameLst>
                                      </p:cBhvr>
                                      <p:to>
                                        <p:strVal val="visible"/>
                                      </p:to>
                                    </p:set>
                                    <p:animEffect transition="in" filter="wipe(right)">
                                      <p:cBhvr>
                                        <p:cTn id="26" dur="500"/>
                                        <p:tgtEl>
                                          <p:spTgt spid="35"/>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2" fill="hold" grpId="0" nodeType="click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wipe(right)">
                                      <p:cBhvr>
                                        <p:cTn id="31" dur="500"/>
                                        <p:tgtEl>
                                          <p:spTgt spid="36"/>
                                        </p:tgtEl>
                                      </p:cBhvr>
                                    </p:animEffect>
                                  </p:childTnLst>
                                </p:cTn>
                              </p:par>
                            </p:childTnLst>
                          </p:cTn>
                        </p:par>
                      </p:childTnLst>
                    </p:cTn>
                  </p:par>
                  <p:par>
                    <p:cTn id="32" fill="hold">
                      <p:stCondLst>
                        <p:cond delay="indefinite"/>
                      </p:stCondLst>
                      <p:childTnLst>
                        <p:par>
                          <p:cTn id="33" fill="hold">
                            <p:stCondLst>
                              <p:cond delay="0"/>
                            </p:stCondLst>
                            <p:childTnLst>
                              <p:par>
                                <p:cTn id="34" presetID="4" presetClass="exit" presetSubtype="16" fill="hold" grpId="1" nodeType="clickEffect">
                                  <p:stCondLst>
                                    <p:cond delay="0"/>
                                  </p:stCondLst>
                                  <p:childTnLst>
                                    <p:animEffect transition="out" filter="box(in)">
                                      <p:cBhvr>
                                        <p:cTn id="35" dur="500"/>
                                        <p:tgtEl>
                                          <p:spTgt spid="35"/>
                                        </p:tgtEl>
                                      </p:cBhvr>
                                    </p:animEffect>
                                    <p:set>
                                      <p:cBhvr>
                                        <p:cTn id="36" dur="1" fill="hold">
                                          <p:stCondLst>
                                            <p:cond delay="499"/>
                                          </p:stCondLst>
                                        </p:cTn>
                                        <p:tgtEl>
                                          <p:spTgt spid="35"/>
                                        </p:tgtEl>
                                        <p:attrNameLst>
                                          <p:attrName>style.visibility</p:attrName>
                                        </p:attrNameLst>
                                      </p:cBhvr>
                                      <p:to>
                                        <p:strVal val="hidden"/>
                                      </p:to>
                                    </p:set>
                                  </p:childTnLst>
                                </p:cTn>
                              </p:par>
                              <p:par>
                                <p:cTn id="37" presetID="4" presetClass="exit" presetSubtype="16" fill="hold" grpId="1" nodeType="withEffect">
                                  <p:stCondLst>
                                    <p:cond delay="0"/>
                                  </p:stCondLst>
                                  <p:childTnLst>
                                    <p:animEffect transition="out" filter="box(in)">
                                      <p:cBhvr>
                                        <p:cTn id="38" dur="500"/>
                                        <p:tgtEl>
                                          <p:spTgt spid="36"/>
                                        </p:tgtEl>
                                      </p:cBhvr>
                                    </p:animEffect>
                                    <p:set>
                                      <p:cBhvr>
                                        <p:cTn id="39" dur="1" fill="hold">
                                          <p:stCondLst>
                                            <p:cond delay="499"/>
                                          </p:stCondLst>
                                        </p:cTn>
                                        <p:tgtEl>
                                          <p:spTgt spid="3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34" grpId="0"/>
      <p:bldP spid="35" grpId="0" animBg="1"/>
      <p:bldP spid="35" grpId="1" animBg="1"/>
      <p:bldP spid="36" grpId="0" animBg="1"/>
      <p:bldP spid="36"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图片 41"/>
          <p:cNvPicPr>
            <a:picLocks noChangeAspect="1"/>
          </p:cNvPicPr>
          <p:nvPr/>
        </p:nvPicPr>
        <p:blipFill rotWithShape="1">
          <a:blip r:embed="rId2" cstate="print">
            <a:extLst>
              <a:ext uri="{28A0092B-C50C-407E-A947-70E740481C1C}">
                <a14:useLocalDpi xmlns="" xmlns:a14="http://schemas.microsoft.com/office/drawing/2010/main" val="0"/>
              </a:ext>
            </a:extLst>
          </a:blip>
          <a:srcRect l="24814" r="13974" b="25049"/>
          <a:stretch/>
        </p:blipFill>
        <p:spPr>
          <a:xfrm>
            <a:off x="1974823" y="2100252"/>
            <a:ext cx="8429684" cy="3571900"/>
          </a:xfrm>
          <a:prstGeom prst="roundRect">
            <a:avLst>
              <a:gd name="adj" fmla="val 3405"/>
            </a:avLst>
          </a:prstGeom>
          <a:ln>
            <a:solidFill>
              <a:schemeClr val="bg2">
                <a:lumMod val="50000"/>
              </a:schemeClr>
            </a:solidFill>
          </a:ln>
          <a:effectLst>
            <a:outerShdw blurRad="292100" dist="139700" dir="2700000" algn="tl" rotWithShape="0">
              <a:srgbClr val="333333">
                <a:alpha val="65000"/>
              </a:srgbClr>
            </a:outerShdw>
          </a:effectLst>
        </p:spPr>
      </p:pic>
      <p:pic>
        <p:nvPicPr>
          <p:cNvPr id="11" name="图片 10" descr="t018d16e110143ea110.jpg"/>
          <p:cNvPicPr>
            <a:picLocks noChangeAspect="1"/>
          </p:cNvPicPr>
          <p:nvPr/>
        </p:nvPicPr>
        <p:blipFill>
          <a:blip r:embed="rId3">
            <a:clrChange>
              <a:clrFrom>
                <a:srgbClr val="F2F2F2"/>
              </a:clrFrom>
              <a:clrTo>
                <a:srgbClr val="F2F2F2">
                  <a:alpha val="0"/>
                </a:srgbClr>
              </a:clrTo>
            </a:clrChange>
          </a:blip>
          <a:srcRect t="54831" b="25094"/>
          <a:stretch>
            <a:fillRect/>
          </a:stretch>
        </p:blipFill>
        <p:spPr>
          <a:xfrm>
            <a:off x="-25441" y="7100912"/>
            <a:ext cx="11522075" cy="142876"/>
          </a:xfrm>
          <a:prstGeom prst="rect">
            <a:avLst/>
          </a:prstGeom>
        </p:spPr>
      </p:pic>
      <p:sp>
        <p:nvSpPr>
          <p:cNvPr id="12" name="矩形 11"/>
          <p:cNvSpPr/>
          <p:nvPr/>
        </p:nvSpPr>
        <p:spPr bwMode="auto">
          <a:xfrm flipV="1">
            <a:off x="0" y="7198068"/>
            <a:ext cx="11522075" cy="45719"/>
          </a:xfrm>
          <a:prstGeom prst="rect">
            <a:avLst/>
          </a:prstGeom>
          <a:solidFill>
            <a:srgbClr val="663300"/>
          </a:solidFill>
          <a:ln w="9525" cap="flat" cmpd="sng" algn="ctr">
            <a:solidFill>
              <a:schemeClr val="tx1"/>
            </a:solidFill>
            <a:prstDash val="solid"/>
            <a:round/>
            <a:headEnd type="none" w="med" len="med"/>
            <a:tailEnd type="none" w="med" len="med"/>
          </a:ln>
          <a:effectLst>
            <a:glow rad="139700">
              <a:schemeClr val="accent2">
                <a:lumMod val="60000"/>
                <a:lumOff val="40000"/>
                <a:alpha val="40000"/>
              </a:schemeClr>
            </a:glow>
          </a:effectLst>
        </p:spPr>
        <p:txBody>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defRPr/>
            </a:pPr>
            <a:endParaRPr lang="zh-CN" altLang="en-US" dirty="0">
              <a:ln>
                <a:solidFill>
                  <a:srgbClr val="660033"/>
                </a:solidFill>
              </a:ln>
            </a:endParaRPr>
          </a:p>
        </p:txBody>
      </p:sp>
      <p:pic>
        <p:nvPicPr>
          <p:cNvPr id="13" name="图片 12" descr="t018d16e110143ea110.jpg"/>
          <p:cNvPicPr>
            <a:picLocks noChangeAspect="1"/>
          </p:cNvPicPr>
          <p:nvPr/>
        </p:nvPicPr>
        <p:blipFill>
          <a:blip r:embed="rId3">
            <a:clrChange>
              <a:clrFrom>
                <a:srgbClr val="F2F2F2"/>
              </a:clrFrom>
              <a:clrTo>
                <a:srgbClr val="F2F2F2">
                  <a:alpha val="0"/>
                </a:srgbClr>
              </a:clrTo>
            </a:clrChange>
          </a:blip>
          <a:srcRect t="54831" b="25094"/>
          <a:stretch>
            <a:fillRect/>
          </a:stretch>
        </p:blipFill>
        <p:spPr>
          <a:xfrm rot="10800000">
            <a:off x="-3" y="712451"/>
            <a:ext cx="11522075" cy="142876"/>
          </a:xfrm>
          <a:prstGeom prst="rect">
            <a:avLst/>
          </a:prstGeom>
        </p:spPr>
      </p:pic>
      <p:pic>
        <p:nvPicPr>
          <p:cNvPr id="14" name="图片 13" descr="624f9a79jw1eelyzwvu5xj20b408t75j.jpg"/>
          <p:cNvPicPr>
            <a:picLocks noChangeAspect="1"/>
          </p:cNvPicPr>
          <p:nvPr/>
        </p:nvPicPr>
        <p:blipFill>
          <a:blip r:embed="rId4">
            <a:clrChange>
              <a:clrFrom>
                <a:srgbClr val="FFFFFF"/>
              </a:clrFrom>
              <a:clrTo>
                <a:srgbClr val="FFFFFF">
                  <a:alpha val="0"/>
                </a:srgbClr>
              </a:clrTo>
            </a:clrChange>
          </a:blip>
          <a:stretch>
            <a:fillRect/>
          </a:stretch>
        </p:blipFill>
        <p:spPr>
          <a:xfrm>
            <a:off x="9547251" y="0"/>
            <a:ext cx="1714512" cy="814368"/>
          </a:xfrm>
          <a:prstGeom prst="rect">
            <a:avLst/>
          </a:prstGeom>
        </p:spPr>
      </p:pic>
      <p:pic>
        <p:nvPicPr>
          <p:cNvPr id="15" name="图片 14" descr="t018d16e110143ea110.jpg"/>
          <p:cNvPicPr>
            <a:picLocks noChangeAspect="1"/>
          </p:cNvPicPr>
          <p:nvPr/>
        </p:nvPicPr>
        <p:blipFill>
          <a:blip r:embed="rId3">
            <a:clrChange>
              <a:clrFrom>
                <a:srgbClr val="F2F2F2"/>
              </a:clrFrom>
              <a:clrTo>
                <a:srgbClr val="F2F2F2">
                  <a:alpha val="0"/>
                </a:srgbClr>
              </a:clrTo>
            </a:clrChange>
          </a:blip>
          <a:srcRect t="54831" b="25094"/>
          <a:stretch>
            <a:fillRect/>
          </a:stretch>
        </p:blipFill>
        <p:spPr>
          <a:xfrm rot="10800000">
            <a:off x="-3" y="712451"/>
            <a:ext cx="11522075" cy="142876"/>
          </a:xfrm>
          <a:prstGeom prst="rect">
            <a:avLst/>
          </a:prstGeom>
        </p:spPr>
      </p:pic>
      <p:sp>
        <p:nvSpPr>
          <p:cNvPr id="16" name="矩形 15"/>
          <p:cNvSpPr/>
          <p:nvPr/>
        </p:nvSpPr>
        <p:spPr>
          <a:xfrm>
            <a:off x="0" y="0"/>
            <a:ext cx="10776937" cy="704850"/>
          </a:xfrm>
          <a:prstGeom prst="rect">
            <a:avLst/>
          </a:prstGeom>
          <a:blipFill>
            <a:blip r:embed="rId5"/>
            <a:stretch>
              <a:fillRect/>
            </a:stretch>
          </a:blipFill>
          <a:ln>
            <a:noFill/>
          </a:ln>
          <a:effectLst>
            <a:outerShdw blurRad="50800" dist="38100" dir="2700000" algn="tl"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1800" dirty="0" smtClean="0">
                <a:solidFill>
                  <a:schemeClr val="tx1"/>
                </a:solidFill>
                <a:effectLst/>
              </a:rPr>
              <a:t> </a:t>
            </a:r>
            <a:endParaRPr lang="zh-CN" altLang="en-US" sz="1800" dirty="0">
              <a:solidFill>
                <a:schemeClr val="tx1"/>
              </a:solidFill>
              <a:effectLst/>
            </a:endParaRPr>
          </a:p>
        </p:txBody>
      </p:sp>
      <p:grpSp>
        <p:nvGrpSpPr>
          <p:cNvPr id="2" name="组合 23"/>
          <p:cNvGrpSpPr/>
          <p:nvPr/>
        </p:nvGrpSpPr>
        <p:grpSpPr>
          <a:xfrm flipH="1">
            <a:off x="8261367" y="-12408"/>
            <a:ext cx="2750820" cy="740098"/>
            <a:chOff x="0" y="-2"/>
            <a:chExt cx="1377891" cy="634701"/>
          </a:xfrm>
          <a:solidFill>
            <a:schemeClr val="bg2">
              <a:lumMod val="90000"/>
            </a:schemeClr>
          </a:solidFill>
        </p:grpSpPr>
        <p:sp>
          <p:nvSpPr>
            <p:cNvPr id="18" name="直角三角形 17"/>
            <p:cNvSpPr/>
            <p:nvPr/>
          </p:nvSpPr>
          <p:spPr>
            <a:xfrm flipV="1">
              <a:off x="708342" y="-2"/>
              <a:ext cx="669549" cy="634699"/>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ea typeface="微软雅黑" pitchFamily="34" charset="-122"/>
              </a:endParaRPr>
            </a:p>
          </p:txBody>
        </p:sp>
        <p:sp>
          <p:nvSpPr>
            <p:cNvPr id="19" name="矩形 18"/>
            <p:cNvSpPr/>
            <p:nvPr/>
          </p:nvSpPr>
          <p:spPr>
            <a:xfrm>
              <a:off x="0" y="0"/>
              <a:ext cx="708343" cy="6346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ea typeface="微软雅黑" pitchFamily="34" charset="-122"/>
              </a:endParaRPr>
            </a:p>
          </p:txBody>
        </p:sp>
      </p:grpSp>
      <p:cxnSp>
        <p:nvCxnSpPr>
          <p:cNvPr id="20" name="直接连接符 19"/>
          <p:cNvCxnSpPr/>
          <p:nvPr/>
        </p:nvCxnSpPr>
        <p:spPr>
          <a:xfrm>
            <a:off x="953750" y="259816"/>
            <a:ext cx="0" cy="261937"/>
          </a:xfrm>
          <a:prstGeom prst="line">
            <a:avLst/>
          </a:prstGeom>
          <a:ln w="28575" cmpd="sng">
            <a:solidFill>
              <a:schemeClr val="bg1"/>
            </a:solidFill>
            <a:prstDash val="lgDash"/>
          </a:ln>
        </p:spPr>
        <p:style>
          <a:lnRef idx="1">
            <a:schemeClr val="accent1"/>
          </a:lnRef>
          <a:fillRef idx="0">
            <a:schemeClr val="accent1"/>
          </a:fillRef>
          <a:effectRef idx="0">
            <a:schemeClr val="accent1"/>
          </a:effectRef>
          <a:fontRef idx="minor">
            <a:schemeClr val="tx1"/>
          </a:fontRef>
        </p:style>
      </p:cxnSp>
      <p:sp>
        <p:nvSpPr>
          <p:cNvPr id="21" name="文本框 5"/>
          <p:cNvSpPr txBox="1"/>
          <p:nvPr/>
        </p:nvSpPr>
        <p:spPr>
          <a:xfrm>
            <a:off x="960120" y="147320"/>
            <a:ext cx="3064510" cy="461665"/>
          </a:xfrm>
          <a:prstGeom prst="rect">
            <a:avLst/>
          </a:prstGeom>
          <a:noFill/>
        </p:spPr>
        <p:txBody>
          <a:bodyPr wrap="square" rtlCol="0">
            <a:spAutoFit/>
          </a:bodyPr>
          <a:lstStyle/>
          <a:p>
            <a:r>
              <a:rPr lang="zh-CN" altLang="en-US" sz="2400" b="1" dirty="0" smtClean="0">
                <a:solidFill>
                  <a:schemeClr val="bg1"/>
                </a:solidFill>
                <a:latin typeface="微软雅黑" charset="0"/>
                <a:ea typeface="微软雅黑" charset="0"/>
              </a:rPr>
              <a:t>人教版八年级上册</a:t>
            </a:r>
            <a:endParaRPr lang="zh-CN" altLang="en-US" sz="2400" b="1" dirty="0" smtClean="0">
              <a:solidFill>
                <a:schemeClr val="bg1"/>
              </a:solidFill>
              <a:effectLst/>
              <a:latin typeface="微软雅黑" charset="0"/>
              <a:ea typeface="微软雅黑" charset="0"/>
            </a:endParaRPr>
          </a:p>
        </p:txBody>
      </p:sp>
      <p:grpSp>
        <p:nvGrpSpPr>
          <p:cNvPr id="3" name="组合 70"/>
          <p:cNvGrpSpPr/>
          <p:nvPr/>
        </p:nvGrpSpPr>
        <p:grpSpPr>
          <a:xfrm flipH="1">
            <a:off x="8776673" y="-12408"/>
            <a:ext cx="2750820" cy="740098"/>
            <a:chOff x="0" y="-2"/>
            <a:chExt cx="1377891" cy="634701"/>
          </a:xfrm>
          <a:solidFill>
            <a:schemeClr val="bg2">
              <a:lumMod val="90000"/>
            </a:schemeClr>
          </a:solidFill>
        </p:grpSpPr>
        <p:sp>
          <p:nvSpPr>
            <p:cNvPr id="23" name="直角三角形 22"/>
            <p:cNvSpPr/>
            <p:nvPr/>
          </p:nvSpPr>
          <p:spPr>
            <a:xfrm flipV="1">
              <a:off x="708342" y="-2"/>
              <a:ext cx="669549" cy="634699"/>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ea typeface="微软雅黑" pitchFamily="34" charset="-122"/>
              </a:endParaRPr>
            </a:p>
          </p:txBody>
        </p:sp>
        <p:sp>
          <p:nvSpPr>
            <p:cNvPr id="24" name="矩形 23"/>
            <p:cNvSpPr/>
            <p:nvPr/>
          </p:nvSpPr>
          <p:spPr>
            <a:xfrm>
              <a:off x="0" y="0"/>
              <a:ext cx="708343" cy="6346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ea typeface="微软雅黑" pitchFamily="34" charset="-122"/>
              </a:endParaRPr>
            </a:p>
          </p:txBody>
        </p:sp>
      </p:grpSp>
      <p:pic>
        <p:nvPicPr>
          <p:cNvPr id="25" name="图片 24" descr="网站标志"/>
          <p:cNvPicPr>
            <a:picLocks noChangeAspect="1"/>
          </p:cNvPicPr>
          <p:nvPr/>
        </p:nvPicPr>
        <p:blipFill>
          <a:blip r:embed="rId6"/>
          <a:stretch>
            <a:fillRect/>
          </a:stretch>
        </p:blipFill>
        <p:spPr>
          <a:xfrm>
            <a:off x="161925" y="50165"/>
            <a:ext cx="603250" cy="601980"/>
          </a:xfrm>
          <a:prstGeom prst="rect">
            <a:avLst/>
          </a:prstGeom>
        </p:spPr>
      </p:pic>
      <p:pic>
        <p:nvPicPr>
          <p:cNvPr id="27" name="图片 26" descr="624f9a79jw1eelyzwvu5xj20b408t75j.jpg"/>
          <p:cNvPicPr>
            <a:picLocks noChangeAspect="1"/>
          </p:cNvPicPr>
          <p:nvPr/>
        </p:nvPicPr>
        <p:blipFill>
          <a:blip r:embed="rId4">
            <a:clrChange>
              <a:clrFrom>
                <a:srgbClr val="FFFFFF"/>
              </a:clrFrom>
              <a:clrTo>
                <a:srgbClr val="FFFFFF">
                  <a:alpha val="0"/>
                </a:srgbClr>
              </a:clrTo>
            </a:clrChange>
          </a:blip>
          <a:stretch>
            <a:fillRect/>
          </a:stretch>
        </p:blipFill>
        <p:spPr>
          <a:xfrm>
            <a:off x="9547251" y="0"/>
            <a:ext cx="1714512" cy="814368"/>
          </a:xfrm>
          <a:prstGeom prst="rect">
            <a:avLst/>
          </a:prstGeom>
        </p:spPr>
      </p:pic>
      <p:sp>
        <p:nvSpPr>
          <p:cNvPr id="28" name="文本框 13"/>
          <p:cNvSpPr txBox="1"/>
          <p:nvPr/>
        </p:nvSpPr>
        <p:spPr>
          <a:xfrm>
            <a:off x="9761565" y="171426"/>
            <a:ext cx="1285884" cy="415498"/>
          </a:xfrm>
          <a:prstGeom prst="rect">
            <a:avLst/>
          </a:prstGeom>
          <a:noFill/>
        </p:spPr>
        <p:txBody>
          <a:bodyPr wrap="square" rtlCol="0">
            <a:spAutoFit/>
            <a:scene3d>
              <a:camera prst="orthographicFront"/>
              <a:lightRig rig="threePt" dir="t"/>
            </a:scene3d>
          </a:bodyPr>
          <a:lstStyle/>
          <a:p>
            <a:pPr algn="ctr"/>
            <a:r>
              <a:rPr lang="zh-CN" altLang="en-US" b="1" dirty="0" smtClean="0">
                <a:solidFill>
                  <a:schemeClr val="bg1"/>
                </a:solidFill>
                <a:effectLst>
                  <a:outerShdw blurRad="38100" dist="38100" dir="2700000" algn="tl">
                    <a:srgbClr val="000000">
                      <a:alpha val="43137"/>
                    </a:srgbClr>
                  </a:outerShdw>
                </a:effectLst>
                <a:latin typeface="微软雅黑" charset="0"/>
                <a:ea typeface="微软雅黑" charset="0"/>
              </a:rPr>
              <a:t>第四单元</a:t>
            </a:r>
            <a:endParaRPr lang="en-US" altLang="zh-CN" b="1" dirty="0" smtClean="0">
              <a:solidFill>
                <a:schemeClr val="bg1"/>
              </a:solidFill>
              <a:effectLst>
                <a:outerShdw blurRad="38100" dist="38100" dir="2700000" algn="tl">
                  <a:srgbClr val="000000">
                    <a:alpha val="43137"/>
                  </a:srgbClr>
                </a:outerShdw>
              </a:effectLst>
              <a:latin typeface="微软雅黑" charset="0"/>
              <a:ea typeface="微软雅黑" charset="0"/>
            </a:endParaRPr>
          </a:p>
        </p:txBody>
      </p:sp>
      <p:sp>
        <p:nvSpPr>
          <p:cNvPr id="13314" name="Rectangle 2"/>
          <p:cNvSpPr>
            <a:spLocks noChangeArrowheads="1"/>
          </p:cNvSpPr>
          <p:nvPr/>
        </p:nvSpPr>
        <p:spPr bwMode="auto">
          <a:xfrm>
            <a:off x="0" y="0"/>
            <a:ext cx="11522075"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32" name="文本框 6"/>
          <p:cNvSpPr txBox="1"/>
          <p:nvPr/>
        </p:nvSpPr>
        <p:spPr>
          <a:xfrm>
            <a:off x="4332277" y="138389"/>
            <a:ext cx="4572032" cy="461665"/>
          </a:xfrm>
          <a:prstGeom prst="rect">
            <a:avLst/>
          </a:prstGeom>
          <a:noFill/>
        </p:spPr>
        <p:txBody>
          <a:bodyPr wrap="square" rtlCol="0">
            <a:spAutoFit/>
          </a:bodyPr>
          <a:lstStyle/>
          <a:p>
            <a:r>
              <a:rPr lang="zh-CN" altLang="en-US" sz="2400" b="1" dirty="0" smtClean="0">
                <a:solidFill>
                  <a:schemeClr val="bg1"/>
                </a:solidFill>
                <a:effectLst>
                  <a:outerShdw blurRad="38100" dist="38100" dir="2700000" algn="tl">
                    <a:srgbClr val="000000">
                      <a:alpha val="43137"/>
                    </a:srgbClr>
                  </a:outerShdw>
                </a:effectLst>
                <a:latin typeface="黑体" pitchFamily="49" charset="-122"/>
                <a:ea typeface="黑体" pitchFamily="49" charset="-122"/>
              </a:rPr>
              <a:t>第</a:t>
            </a:r>
            <a:r>
              <a:rPr lang="en-US" altLang="zh-CN" sz="2400" b="1" dirty="0" smtClean="0">
                <a:solidFill>
                  <a:schemeClr val="bg1"/>
                </a:solidFill>
                <a:effectLst>
                  <a:outerShdw blurRad="38100" dist="38100" dir="2700000" algn="tl">
                    <a:srgbClr val="000000">
                      <a:alpha val="43137"/>
                    </a:srgbClr>
                  </a:outerShdw>
                </a:effectLst>
                <a:latin typeface="黑体" pitchFamily="49" charset="-122"/>
                <a:ea typeface="黑体" pitchFamily="49" charset="-122"/>
              </a:rPr>
              <a:t>12</a:t>
            </a:r>
            <a:r>
              <a:rPr lang="zh-CN" altLang="en-US" sz="2400" b="1" dirty="0" smtClean="0">
                <a:solidFill>
                  <a:schemeClr val="bg1"/>
                </a:solidFill>
                <a:effectLst>
                  <a:outerShdw blurRad="38100" dist="38100" dir="2700000" algn="tl">
                    <a:srgbClr val="000000">
                      <a:alpha val="43137"/>
                    </a:srgbClr>
                  </a:outerShdw>
                </a:effectLst>
                <a:latin typeface="黑体" pitchFamily="49" charset="-122"/>
                <a:ea typeface="黑体" pitchFamily="49" charset="-122"/>
              </a:rPr>
              <a:t>课  新文化运动</a:t>
            </a:r>
            <a:endParaRPr lang="zh-CN" altLang="en-US" sz="2400" b="1" dirty="0">
              <a:solidFill>
                <a:schemeClr val="bg1"/>
              </a:solidFill>
              <a:effectLst>
                <a:outerShdw blurRad="38100" dist="38100" dir="2700000" algn="tl">
                  <a:srgbClr val="000000">
                    <a:alpha val="43137"/>
                  </a:srgbClr>
                </a:outerShdw>
              </a:effectLst>
              <a:latin typeface="黑体" pitchFamily="49" charset="-122"/>
              <a:ea typeface="黑体" pitchFamily="49" charset="-122"/>
            </a:endParaRPr>
          </a:p>
        </p:txBody>
      </p:sp>
      <p:sp>
        <p:nvSpPr>
          <p:cNvPr id="36" name="矩形 35"/>
          <p:cNvSpPr/>
          <p:nvPr/>
        </p:nvSpPr>
        <p:spPr>
          <a:xfrm>
            <a:off x="5689599" y="5172086"/>
            <a:ext cx="4714908" cy="369332"/>
          </a:xfrm>
          <a:prstGeom prst="rect">
            <a:avLst/>
          </a:prstGeom>
        </p:spPr>
        <p:txBody>
          <a:bodyPr wrap="square">
            <a:spAutoFit/>
          </a:bodyPr>
          <a:lstStyle/>
          <a:p>
            <a:r>
              <a:rPr lang="en-US" altLang="zh-CN" sz="1800" dirty="0" smtClean="0">
                <a:latin typeface="华文新魏" pitchFamily="2" charset="-122"/>
                <a:ea typeface="华文新魏" pitchFamily="2" charset="-122"/>
              </a:rPr>
              <a:t>《</a:t>
            </a:r>
            <a:r>
              <a:rPr lang="zh-CN" altLang="en-US" sz="1800" dirty="0" smtClean="0">
                <a:latin typeface="华文新魏" pitchFamily="2" charset="-122"/>
                <a:ea typeface="华文新魏" pitchFamily="2" charset="-122"/>
              </a:rPr>
              <a:t>新青年</a:t>
            </a:r>
            <a:r>
              <a:rPr lang="en-US" altLang="zh-CN" sz="1800" dirty="0" smtClean="0">
                <a:latin typeface="华文新魏" pitchFamily="2" charset="-122"/>
                <a:ea typeface="华文新魏" pitchFamily="2" charset="-122"/>
              </a:rPr>
              <a:t>》</a:t>
            </a:r>
            <a:r>
              <a:rPr lang="zh-CN" altLang="en-US" sz="1800" dirty="0" smtClean="0">
                <a:latin typeface="华文新魏" pitchFamily="2" charset="-122"/>
                <a:ea typeface="华文新魏" pitchFamily="2" charset="-122"/>
              </a:rPr>
              <a:t>编辑部旧址（陈独秀曾在此居住）</a:t>
            </a:r>
            <a:endParaRPr lang="zh-CN" altLang="en-US" sz="1800" dirty="0">
              <a:latin typeface="华文新魏" pitchFamily="2" charset="-122"/>
              <a:ea typeface="华文新魏" pitchFamily="2" charset="-122"/>
            </a:endParaRPr>
          </a:p>
        </p:txBody>
      </p:sp>
      <p:pic>
        <p:nvPicPr>
          <p:cNvPr id="37" name="图片 36" descr="1920年，《新青年》在这里改组为上海共产主义小组机关刊物.jpg"/>
          <p:cNvPicPr>
            <a:picLocks noChangeAspect="1"/>
          </p:cNvPicPr>
          <p:nvPr/>
        </p:nvPicPr>
        <p:blipFill>
          <a:blip r:embed="rId7"/>
          <a:stretch>
            <a:fillRect/>
          </a:stretch>
        </p:blipFill>
        <p:spPr>
          <a:xfrm>
            <a:off x="5975351" y="2243128"/>
            <a:ext cx="3884847" cy="2857520"/>
          </a:xfrm>
          <a:prstGeom prst="rect">
            <a:avLst/>
          </a:prstGeom>
          <a:ln>
            <a:noFill/>
          </a:ln>
          <a:effectLst>
            <a:outerShdw blurRad="292100" dist="139700" dir="2700000" algn="tl" rotWithShape="0">
              <a:srgbClr val="333333">
                <a:alpha val="65000"/>
              </a:srgbClr>
            </a:outerShdw>
          </a:effectLst>
        </p:spPr>
      </p:pic>
      <p:pic>
        <p:nvPicPr>
          <p:cNvPr id="40" name="Picture 27" descr="新青年2"/>
          <p:cNvPicPr>
            <a:picLocks noChangeAspect="1" noChangeArrowheads="1"/>
          </p:cNvPicPr>
          <p:nvPr/>
        </p:nvPicPr>
        <p:blipFill>
          <a:blip r:embed="rId8"/>
          <a:srcRect r="2579"/>
          <a:stretch>
            <a:fillRect/>
          </a:stretch>
        </p:blipFill>
        <p:spPr bwMode="auto">
          <a:xfrm>
            <a:off x="2689203" y="2171690"/>
            <a:ext cx="2042244" cy="2891951"/>
          </a:xfrm>
          <a:prstGeom prst="rect">
            <a:avLst/>
          </a:prstGeom>
          <a:ln>
            <a:noFill/>
          </a:ln>
          <a:effectLst>
            <a:outerShdw blurRad="292100" dist="139700" dir="2700000" algn="tl" rotWithShape="0">
              <a:srgbClr val="333333">
                <a:alpha val="65000"/>
              </a:srgbClr>
            </a:outerShdw>
          </a:effectLst>
        </p:spPr>
      </p:pic>
      <p:sp>
        <p:nvSpPr>
          <p:cNvPr id="41" name="矩形 40"/>
          <p:cNvSpPr/>
          <p:nvPr/>
        </p:nvSpPr>
        <p:spPr>
          <a:xfrm>
            <a:off x="2117699" y="5172086"/>
            <a:ext cx="3571900" cy="369332"/>
          </a:xfrm>
          <a:prstGeom prst="rect">
            <a:avLst/>
          </a:prstGeom>
        </p:spPr>
        <p:txBody>
          <a:bodyPr wrap="square">
            <a:spAutoFit/>
          </a:bodyPr>
          <a:lstStyle/>
          <a:p>
            <a:r>
              <a:rPr lang="zh-CN" altLang="en-US" sz="1800" dirty="0" smtClean="0">
                <a:latin typeface="华文新魏" pitchFamily="2" charset="-122"/>
                <a:ea typeface="华文新魏" pitchFamily="2" charset="-122"/>
              </a:rPr>
              <a:t>从</a:t>
            </a:r>
            <a:r>
              <a:rPr lang="en-US" altLang="zh-CN" sz="1800" dirty="0" smtClean="0">
                <a:latin typeface="华文新魏" pitchFamily="2" charset="-122"/>
                <a:ea typeface="华文新魏" pitchFamily="2" charset="-122"/>
              </a:rPr>
              <a:t>1916</a:t>
            </a:r>
            <a:r>
              <a:rPr lang="zh-CN" altLang="en-US" sz="1800" dirty="0" smtClean="0">
                <a:latin typeface="华文新魏" pitchFamily="2" charset="-122"/>
                <a:ea typeface="华文新魏" pitchFamily="2" charset="-122"/>
              </a:rPr>
              <a:t>年</a:t>
            </a:r>
            <a:r>
              <a:rPr lang="en-US" altLang="zh-CN" sz="1800" dirty="0" smtClean="0">
                <a:latin typeface="华文新魏" pitchFamily="2" charset="-122"/>
                <a:ea typeface="华文新魏" pitchFamily="2" charset="-122"/>
              </a:rPr>
              <a:t>9</a:t>
            </a:r>
            <a:r>
              <a:rPr lang="zh-CN" altLang="en-US" sz="1800" dirty="0" smtClean="0">
                <a:latin typeface="华文新魏" pitchFamily="2" charset="-122"/>
                <a:ea typeface="华文新魏" pitchFamily="2" charset="-122"/>
              </a:rPr>
              <a:t>月起改名为</a:t>
            </a:r>
            <a:r>
              <a:rPr lang="en-US" altLang="zh-CN" sz="1800" dirty="0" smtClean="0">
                <a:latin typeface="华文新魏" pitchFamily="2" charset="-122"/>
                <a:ea typeface="华文新魏" pitchFamily="2" charset="-122"/>
              </a:rPr>
              <a:t>《</a:t>
            </a:r>
            <a:r>
              <a:rPr lang="zh-CN" altLang="en-US" sz="1800" dirty="0" smtClean="0">
                <a:latin typeface="华文新魏" pitchFamily="2" charset="-122"/>
                <a:ea typeface="华文新魏" pitchFamily="2" charset="-122"/>
              </a:rPr>
              <a:t>新青年</a:t>
            </a:r>
            <a:r>
              <a:rPr lang="en-US" altLang="zh-CN" sz="1800" dirty="0" smtClean="0">
                <a:latin typeface="华文新魏" pitchFamily="2" charset="-122"/>
                <a:ea typeface="华文新魏" pitchFamily="2" charset="-122"/>
              </a:rPr>
              <a:t>》</a:t>
            </a:r>
            <a:endParaRPr lang="zh-CN" altLang="en-US" sz="1800" dirty="0">
              <a:latin typeface="华文新魏" pitchFamily="2" charset="-122"/>
              <a:ea typeface="华文新魏" pitchFamily="2" charset="-122"/>
            </a:endParaRPr>
          </a:p>
        </p:txBody>
      </p:sp>
      <p:pic>
        <p:nvPicPr>
          <p:cNvPr id="29" name="Picture 26" descr="9">
            <a:hlinkClick r:id="rId9" action="ppaction://hlinksldjump"/>
          </p:cNvPr>
          <p:cNvPicPr>
            <a:picLocks noChangeAspect="1" noChangeArrowheads="1"/>
          </p:cNvPicPr>
          <p:nvPr/>
        </p:nvPicPr>
        <p:blipFill>
          <a:blip r:embed="rId10">
            <a:clrChange>
              <a:clrFrom>
                <a:srgbClr val="FAFFFF"/>
              </a:clrFrom>
              <a:clrTo>
                <a:srgbClr val="FAFFFF">
                  <a:alpha val="0"/>
                </a:srgbClr>
              </a:clrTo>
            </a:clrChange>
          </a:blip>
          <a:srcRect/>
          <a:stretch>
            <a:fillRect/>
          </a:stretch>
        </p:blipFill>
        <p:spPr bwMode="auto">
          <a:xfrm>
            <a:off x="10833135" y="6457970"/>
            <a:ext cx="657225" cy="619125"/>
          </a:xfrm>
          <a:prstGeom prst="rect">
            <a:avLst/>
          </a:prstGeom>
          <a:noFill/>
        </p:spPr>
      </p:pic>
      <p:sp>
        <p:nvSpPr>
          <p:cNvPr id="30" name="TextBox 29"/>
          <p:cNvSpPr txBox="1"/>
          <p:nvPr/>
        </p:nvSpPr>
        <p:spPr>
          <a:xfrm>
            <a:off x="1474757" y="5900583"/>
            <a:ext cx="9144064" cy="1200329"/>
          </a:xfrm>
          <a:prstGeom prst="rect">
            <a:avLst/>
          </a:prstGeom>
          <a:noFill/>
        </p:spPr>
        <p:txBody>
          <a:bodyPr wrap="square" rtlCol="0">
            <a:spAutoFit/>
          </a:bodyPr>
          <a:lstStyle/>
          <a:p>
            <a:r>
              <a:rPr lang="zh-CN" altLang="en-US" sz="2400" dirty="0" smtClean="0">
                <a:latin typeface="华文新魏" pitchFamily="2" charset="-122"/>
                <a:ea typeface="华文新魏" pitchFamily="2" charset="-122"/>
              </a:rPr>
              <a:t>        第二卷开始改称</a:t>
            </a:r>
            <a:r>
              <a:rPr lang="en-US" altLang="zh-CN" sz="2400" dirty="0" smtClean="0">
                <a:latin typeface="华文新魏" pitchFamily="2" charset="-122"/>
                <a:ea typeface="华文新魏" pitchFamily="2" charset="-122"/>
              </a:rPr>
              <a:t>《</a:t>
            </a:r>
            <a:r>
              <a:rPr lang="zh-CN" altLang="en-US" sz="2400" dirty="0" smtClean="0">
                <a:latin typeface="华文新魏" pitchFamily="2" charset="-122"/>
                <a:ea typeface="华文新魏" pitchFamily="2" charset="-122"/>
              </a:rPr>
              <a:t>新青年</a:t>
            </a:r>
            <a:r>
              <a:rPr lang="en-US" altLang="zh-CN" sz="2400" dirty="0" smtClean="0">
                <a:latin typeface="华文新魏" pitchFamily="2" charset="-122"/>
                <a:ea typeface="华文新魏" pitchFamily="2" charset="-122"/>
              </a:rPr>
              <a:t>》</a:t>
            </a:r>
            <a:r>
              <a:rPr lang="zh-CN" altLang="en-US" sz="2400" dirty="0" smtClean="0">
                <a:latin typeface="华文新魏" pitchFamily="2" charset="-122"/>
                <a:ea typeface="华文新魏" pitchFamily="2" charset="-122"/>
              </a:rPr>
              <a:t>。</a:t>
            </a:r>
            <a:r>
              <a:rPr lang="en-US" sz="2400" dirty="0" smtClean="0">
                <a:latin typeface="华文新魏" pitchFamily="2" charset="-122"/>
                <a:ea typeface="华文新魏" pitchFamily="2" charset="-122"/>
              </a:rPr>
              <a:t>1921</a:t>
            </a:r>
            <a:r>
              <a:rPr lang="zh-CN" altLang="en-US" sz="2400" dirty="0" smtClean="0">
                <a:latin typeface="华文新魏" pitchFamily="2" charset="-122"/>
                <a:ea typeface="华文新魏" pitchFamily="2" charset="-122"/>
              </a:rPr>
              <a:t>年，中国共产党成立，曾经一度以该刊为机关刊物。</a:t>
            </a:r>
          </a:p>
          <a:p>
            <a:endParaRPr lang="zh-CN" altLang="en-US" sz="2400" dirty="0">
              <a:latin typeface="华文新魏" pitchFamily="2" charset="-122"/>
              <a:ea typeface="华文新魏" pitchFamily="2" charset="-122"/>
            </a:endParaRPr>
          </a:p>
        </p:txBody>
      </p:sp>
      <p:pic>
        <p:nvPicPr>
          <p:cNvPr id="31" name="Picture 3" descr="C:\Users\Thinkpad\Desktop\PNG\1_0001_渐变映射-2-副本-4.png"/>
          <p:cNvPicPr>
            <a:picLocks noChangeAspect="1" noChangeArrowheads="1"/>
          </p:cNvPicPr>
          <p:nvPr/>
        </p:nvPicPr>
        <p:blipFill>
          <a:blip r:embed="rId11" cstate="email"/>
          <a:srcRect/>
          <a:stretch>
            <a:fillRect/>
          </a:stretch>
        </p:blipFill>
        <p:spPr bwMode="auto">
          <a:xfrm>
            <a:off x="0" y="814368"/>
            <a:ext cx="2903517" cy="785818"/>
          </a:xfrm>
          <a:prstGeom prst="rect">
            <a:avLst/>
          </a:prstGeom>
          <a:noFill/>
          <a:extLst>
            <a:ext uri="{909E8E84-426E-40DD-AFC4-6F175D3DCCD1}">
              <a14:hiddenFill xmlns="" xmlns:a14="http://schemas.microsoft.com/office/drawing/2010/main">
                <a:solidFill>
                  <a:srgbClr val="FFFFFF"/>
                </a:solidFill>
              </a14:hiddenFill>
            </a:ext>
          </a:extLst>
        </p:spPr>
      </p:pic>
      <p:sp>
        <p:nvSpPr>
          <p:cNvPr id="33" name="TextBox 32"/>
          <p:cNvSpPr txBox="1"/>
          <p:nvPr/>
        </p:nvSpPr>
        <p:spPr>
          <a:xfrm>
            <a:off x="260311" y="943973"/>
            <a:ext cx="1826141" cy="584775"/>
          </a:xfrm>
          <a:prstGeom prst="rect">
            <a:avLst/>
          </a:prstGeom>
          <a:noFill/>
        </p:spPr>
        <p:txBody>
          <a:bodyPr wrap="none" rtlCol="0">
            <a:spAutoFit/>
          </a:bodyPr>
          <a:lstStyle/>
          <a:p>
            <a:r>
              <a:rPr lang="zh-CN" altLang="en-US" sz="3200" b="1" dirty="0" smtClean="0">
                <a:solidFill>
                  <a:schemeClr val="bg1"/>
                </a:solidFill>
                <a:latin typeface="华文新魏" pitchFamily="2" charset="-122"/>
                <a:ea typeface="华文新魏" pitchFamily="2" charset="-122"/>
              </a:rPr>
              <a:t>开始标志</a:t>
            </a:r>
            <a:endParaRPr lang="zh-CN" altLang="en-US" sz="3200" b="1" dirty="0">
              <a:solidFill>
                <a:schemeClr val="bg1"/>
              </a:solidFill>
              <a:latin typeface="华文新魏" pitchFamily="2" charset="-122"/>
              <a:ea typeface="华文新魏"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dissolve">
                                      <p:cBhvr>
                                        <p:cTn id="7" dur="500"/>
                                        <p:tgtEl>
                                          <p:spTgt spid="30"/>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dissolve">
                                      <p:cBhvr>
                                        <p:cTn id="11"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7174"/>
          <p:cNvSpPr>
            <a:spLocks noChangeArrowheads="1"/>
          </p:cNvSpPr>
          <p:nvPr/>
        </p:nvSpPr>
        <p:spPr bwMode="auto">
          <a:xfrm>
            <a:off x="312057" y="720090"/>
            <a:ext cx="2782502" cy="565077"/>
          </a:xfrm>
          <a:prstGeom prst="rect">
            <a:avLst/>
          </a:prstGeom>
          <a:noFill/>
          <a:ln w="38100">
            <a:solidFill>
              <a:srgbClr val="00CC00"/>
            </a:solidFill>
            <a:bevel/>
            <a:headEnd/>
            <a:tailEnd/>
          </a:ln>
        </p:spPr>
        <p:txBody>
          <a:bodyPr lIns="106985" tIns="53492" rIns="106985" bIns="53492">
            <a:spAutoFit/>
          </a:bodyPr>
          <a:lstStyle/>
          <a:p>
            <a:pPr>
              <a:lnSpc>
                <a:spcPct val="90000"/>
              </a:lnSpc>
              <a:spcBef>
                <a:spcPct val="20000"/>
              </a:spcBef>
            </a:pPr>
            <a:r>
              <a:rPr lang="en-US" altLang="zh-CN" sz="3300" b="1" dirty="0">
                <a:latin typeface="黑体" pitchFamily="49" charset="-122"/>
                <a:ea typeface="黑体" pitchFamily="49" charset="-122"/>
              </a:rPr>
              <a:t>4.</a:t>
            </a:r>
            <a:r>
              <a:rPr lang="zh-CN" altLang="en-US" sz="3300" b="1" dirty="0">
                <a:latin typeface="黑体" pitchFamily="49" charset="-122"/>
                <a:ea typeface="黑体" pitchFamily="49" charset="-122"/>
              </a:rPr>
              <a:t>重要阵地</a:t>
            </a:r>
          </a:p>
        </p:txBody>
      </p:sp>
      <p:sp>
        <p:nvSpPr>
          <p:cNvPr id="6" name="Text Box 10"/>
          <p:cNvSpPr txBox="1">
            <a:spLocks noChangeArrowheads="1"/>
          </p:cNvSpPr>
          <p:nvPr/>
        </p:nvSpPr>
        <p:spPr bwMode="auto">
          <a:xfrm>
            <a:off x="3692665" y="736759"/>
            <a:ext cx="4752856" cy="615860"/>
          </a:xfrm>
          <a:prstGeom prst="rect">
            <a:avLst/>
          </a:prstGeom>
          <a:noFill/>
          <a:ln w="9525">
            <a:noFill/>
            <a:miter lim="800000"/>
            <a:headEnd/>
            <a:tailEnd/>
          </a:ln>
        </p:spPr>
        <p:txBody>
          <a:bodyPr lIns="106985" tIns="53492" rIns="106985" bIns="53492">
            <a:spAutoFit/>
          </a:bodyPr>
          <a:lstStyle/>
          <a:p>
            <a:pPr>
              <a:spcBef>
                <a:spcPct val="50000"/>
              </a:spcBef>
            </a:pPr>
            <a:r>
              <a:rPr lang="zh-CN" altLang="en-US" sz="3300" dirty="0">
                <a:latin typeface="黑体" pitchFamily="49" charset="-122"/>
                <a:ea typeface="黑体" pitchFamily="49" charset="-122"/>
              </a:rPr>
              <a:t>北京大学和《</a:t>
            </a:r>
            <a:r>
              <a:rPr lang="zh-CN" altLang="en-US" sz="3300" dirty="0">
                <a:latin typeface="黑体" pitchFamily="49" charset="-122"/>
                <a:ea typeface="黑体" pitchFamily="49" charset="-122"/>
                <a:sym typeface="宋体" pitchFamily="2" charset="-122"/>
              </a:rPr>
              <a:t>新青年</a:t>
            </a:r>
            <a:r>
              <a:rPr lang="zh-CN" altLang="en-US" sz="3300" dirty="0">
                <a:latin typeface="黑体" pitchFamily="49" charset="-122"/>
                <a:ea typeface="黑体" pitchFamily="49" charset="-122"/>
              </a:rPr>
              <a:t>》</a:t>
            </a:r>
          </a:p>
        </p:txBody>
      </p:sp>
      <p:pic>
        <p:nvPicPr>
          <p:cNvPr id="2" name="图片 1"/>
          <p:cNvPicPr>
            <a:picLocks noChangeAspect="1" noChangeArrowheads="1"/>
          </p:cNvPicPr>
          <p:nvPr/>
        </p:nvPicPr>
        <p:blipFill>
          <a:blip r:embed="rId2"/>
          <a:srcRect/>
          <a:stretch>
            <a:fillRect/>
          </a:stretch>
        </p:blipFill>
        <p:spPr bwMode="auto">
          <a:xfrm>
            <a:off x="334062" y="1406843"/>
            <a:ext cx="4204757" cy="4797266"/>
          </a:xfrm>
          <a:prstGeom prst="rect">
            <a:avLst/>
          </a:prstGeom>
          <a:noFill/>
          <a:ln w="9525">
            <a:noFill/>
            <a:miter lim="800000"/>
            <a:headEnd/>
            <a:tailEnd/>
          </a:ln>
        </p:spPr>
      </p:pic>
      <p:sp>
        <p:nvSpPr>
          <p:cNvPr id="8206" name="文本框 8205"/>
          <p:cNvSpPr txBox="1">
            <a:spLocks noChangeArrowheads="1"/>
          </p:cNvSpPr>
          <p:nvPr/>
        </p:nvSpPr>
        <p:spPr bwMode="auto">
          <a:xfrm>
            <a:off x="1214219" y="6189107"/>
            <a:ext cx="1814326" cy="677415"/>
          </a:xfrm>
          <a:prstGeom prst="rect">
            <a:avLst/>
          </a:prstGeom>
          <a:noFill/>
          <a:ln w="9525">
            <a:noFill/>
            <a:miter lim="800000"/>
            <a:headEnd/>
            <a:tailEnd/>
          </a:ln>
        </p:spPr>
        <p:txBody>
          <a:bodyPr lIns="106985" tIns="53492" rIns="106985" bIns="53492">
            <a:spAutoFit/>
          </a:bodyPr>
          <a:lstStyle/>
          <a:p>
            <a:pPr>
              <a:spcBef>
                <a:spcPct val="50000"/>
              </a:spcBef>
            </a:pPr>
            <a:r>
              <a:rPr lang="zh-CN" altLang="en-US" sz="3700" b="1" dirty="0"/>
              <a:t>蔡元培</a:t>
            </a:r>
          </a:p>
        </p:txBody>
      </p:sp>
      <p:pic>
        <p:nvPicPr>
          <p:cNvPr id="3" name="图片 2"/>
          <p:cNvPicPr>
            <a:picLocks noChangeAspect="1" noChangeArrowheads="1"/>
          </p:cNvPicPr>
          <p:nvPr/>
        </p:nvPicPr>
        <p:blipFill>
          <a:blip r:embed="rId3"/>
          <a:srcRect/>
          <a:stretch>
            <a:fillRect/>
          </a:stretch>
        </p:blipFill>
        <p:spPr bwMode="auto">
          <a:xfrm>
            <a:off x="4580825" y="1410177"/>
            <a:ext cx="6907245" cy="4297204"/>
          </a:xfrm>
          <a:prstGeom prst="rect">
            <a:avLst/>
          </a:prstGeom>
          <a:noFill/>
          <a:ln w="9525">
            <a:noFill/>
            <a:miter lim="800000"/>
            <a:headEnd/>
            <a:tailEnd/>
          </a:ln>
        </p:spPr>
      </p:pic>
      <p:sp>
        <p:nvSpPr>
          <p:cNvPr id="15367" name="文本框 15366"/>
          <p:cNvSpPr txBox="1">
            <a:spLocks noChangeArrowheads="1"/>
          </p:cNvSpPr>
          <p:nvPr/>
        </p:nvSpPr>
        <p:spPr bwMode="auto">
          <a:xfrm>
            <a:off x="4736854" y="5742385"/>
            <a:ext cx="6453162" cy="1108303"/>
          </a:xfrm>
          <a:prstGeom prst="rect">
            <a:avLst/>
          </a:prstGeom>
          <a:noFill/>
          <a:ln w="9525">
            <a:noFill/>
            <a:miter lim="800000"/>
            <a:headEnd/>
            <a:tailEnd/>
          </a:ln>
        </p:spPr>
        <p:txBody>
          <a:bodyPr lIns="106985" tIns="53492" rIns="106985" bIns="53492">
            <a:spAutoFit/>
          </a:bodyPr>
          <a:lstStyle/>
          <a:p>
            <a:r>
              <a:rPr lang="en-US" altLang="zh-CN" sz="3700" b="1" dirty="0">
                <a:latin typeface="Times New Roman" pitchFamily="18" charset="0"/>
              </a:rPr>
              <a:t>        </a:t>
            </a:r>
            <a:r>
              <a:rPr lang="zh-CN" altLang="en-US" sz="3700" b="1" dirty="0">
                <a:latin typeface="Times New Roman" pitchFamily="18" charset="0"/>
              </a:rPr>
              <a:t>北京大学红楼</a:t>
            </a:r>
          </a:p>
          <a:p>
            <a:r>
              <a:rPr lang="zh-CN" altLang="en-US" sz="2800" b="1" dirty="0">
                <a:latin typeface="Times New Roman" pitchFamily="18" charset="0"/>
              </a:rPr>
              <a:t>    （</a:t>
            </a:r>
            <a:r>
              <a:rPr lang="en-US" altLang="zh-CN" sz="2800" b="1" dirty="0">
                <a:latin typeface="Times New Roman" pitchFamily="18" charset="0"/>
              </a:rPr>
              <a:t>20</a:t>
            </a:r>
            <a:r>
              <a:rPr lang="zh-CN" altLang="en-US" sz="2800" b="1" dirty="0">
                <a:latin typeface="Times New Roman" pitchFamily="18" charset="0"/>
              </a:rPr>
              <a:t>世纪初新文化运动的主要阵地）</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p:tgtEl>
                                          <p:spTgt spid="10"/>
                                        </p:tgtEl>
                                        <p:attrNameLst>
                                          <p:attrName>ppt_y</p:attrName>
                                        </p:attrNameLst>
                                      </p:cBhvr>
                                      <p:tavLst>
                                        <p:tav tm="0">
                                          <p:val>
                                            <p:strVal val="#ppt_y+#ppt_h*1.125000"/>
                                          </p:val>
                                        </p:tav>
                                        <p:tav tm="100000">
                                          <p:val>
                                            <p:strVal val="#ppt_y"/>
                                          </p:val>
                                        </p:tav>
                                      </p:tavLst>
                                    </p:anim>
                                    <p:animEffect transition="in" filter="wipe(up)">
                                      <p:cBhvr>
                                        <p:cTn id="8" dur="500"/>
                                        <p:tgtEl>
                                          <p:spTgt spid="10"/>
                                        </p:tgtEl>
                                      </p:cBhvr>
                                    </p:animEffect>
                                  </p:childTnLst>
                                </p:cTn>
                              </p:par>
                            </p:childTnLst>
                          </p:cTn>
                        </p:par>
                      </p:childTnLst>
                    </p:cTn>
                  </p:par>
                  <p:par>
                    <p:cTn id="9" fill="hold">
                      <p:stCondLst>
                        <p:cond delay="indefinite"/>
                      </p:stCondLst>
                      <p:childTnLst>
                        <p:par>
                          <p:cTn id="10" fill="hold">
                            <p:stCondLst>
                              <p:cond delay="0"/>
                            </p:stCondLst>
                            <p:childTnLst>
                              <p:par>
                                <p:cTn id="11" presetID="31" presetClass="entr" presetSubtype="0" fill="hold" grpId="0" nodeType="clickEffect">
                                  <p:stCondLst>
                                    <p:cond delay="0"/>
                                  </p:stCondLst>
                                  <p:iterate type="lt">
                                    <p:tmPct val="5000"/>
                                  </p:iterate>
                                  <p:childTnLst>
                                    <p:set>
                                      <p:cBhvr>
                                        <p:cTn id="12" dur="1" fill="hold">
                                          <p:stCondLst>
                                            <p:cond delay="0"/>
                                          </p:stCondLst>
                                        </p:cTn>
                                        <p:tgtEl>
                                          <p:spTgt spid="6"/>
                                        </p:tgtEl>
                                        <p:attrNameLst>
                                          <p:attrName>style.visibility</p:attrName>
                                        </p:attrNameLst>
                                      </p:cBhvr>
                                      <p:to>
                                        <p:strVal val="visible"/>
                                      </p:to>
                                    </p:set>
                                    <p:anim calcmode="lin" valueType="num">
                                      <p:cBhvr>
                                        <p:cTn id="13" dur="1000" fill="hold"/>
                                        <p:tgtEl>
                                          <p:spTgt spid="6"/>
                                        </p:tgtEl>
                                        <p:attrNameLst>
                                          <p:attrName>ppt_w</p:attrName>
                                        </p:attrNameLst>
                                      </p:cBhvr>
                                      <p:tavLst>
                                        <p:tav tm="0">
                                          <p:val>
                                            <p:fltVal val="0"/>
                                          </p:val>
                                        </p:tav>
                                        <p:tav tm="100000">
                                          <p:val>
                                            <p:strVal val="#ppt_w"/>
                                          </p:val>
                                        </p:tav>
                                      </p:tavLst>
                                    </p:anim>
                                    <p:anim calcmode="lin" valueType="num">
                                      <p:cBhvr>
                                        <p:cTn id="14" dur="1000" fill="hold"/>
                                        <p:tgtEl>
                                          <p:spTgt spid="6"/>
                                        </p:tgtEl>
                                        <p:attrNameLst>
                                          <p:attrName>ppt_h</p:attrName>
                                        </p:attrNameLst>
                                      </p:cBhvr>
                                      <p:tavLst>
                                        <p:tav tm="0">
                                          <p:val>
                                            <p:fltVal val="0"/>
                                          </p:val>
                                        </p:tav>
                                        <p:tav tm="100000">
                                          <p:val>
                                            <p:strVal val="#ppt_h"/>
                                          </p:val>
                                        </p:tav>
                                      </p:tavLst>
                                    </p:anim>
                                    <p:anim calcmode="lin" valueType="num">
                                      <p:cBhvr>
                                        <p:cTn id="15" dur="1000" fill="hold"/>
                                        <p:tgtEl>
                                          <p:spTgt spid="6"/>
                                        </p:tgtEl>
                                        <p:attrNameLst>
                                          <p:attrName>style.rotation</p:attrName>
                                        </p:attrNameLst>
                                      </p:cBhvr>
                                      <p:tavLst>
                                        <p:tav tm="0">
                                          <p:val>
                                            <p:fltVal val="90"/>
                                          </p:val>
                                        </p:tav>
                                        <p:tav tm="100000">
                                          <p:val>
                                            <p:fltVal val="0"/>
                                          </p:val>
                                        </p:tav>
                                      </p:tavLst>
                                    </p:anim>
                                    <p:animEffect transition="in" filter="fade">
                                      <p:cBhvr>
                                        <p:cTn id="16" dur="10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12" presetClass="entr" presetSubtype="4" fill="hold" nodeType="click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p:cTn id="21" dur="500"/>
                                        <p:tgtEl>
                                          <p:spTgt spid="2"/>
                                        </p:tgtEl>
                                        <p:attrNameLst>
                                          <p:attrName>ppt_y</p:attrName>
                                        </p:attrNameLst>
                                      </p:cBhvr>
                                      <p:tavLst>
                                        <p:tav tm="0">
                                          <p:val>
                                            <p:strVal val="#ppt_y+#ppt_h*1.125000"/>
                                          </p:val>
                                        </p:tav>
                                        <p:tav tm="100000">
                                          <p:val>
                                            <p:strVal val="#ppt_y"/>
                                          </p:val>
                                        </p:tav>
                                      </p:tavLst>
                                    </p:anim>
                                    <p:animEffect transition="in" filter="wipe(up)">
                                      <p:cBhvr>
                                        <p:cTn id="22" dur="500"/>
                                        <p:tgtEl>
                                          <p:spTgt spid="2"/>
                                        </p:tgtEl>
                                      </p:cBhvr>
                                    </p:animEffect>
                                  </p:childTnLst>
                                </p:cTn>
                              </p:par>
                              <p:par>
                                <p:cTn id="23" presetID="12" presetClass="entr" presetSubtype="4" fill="hold" grpId="0" nodeType="withEffect">
                                  <p:stCondLst>
                                    <p:cond delay="0"/>
                                  </p:stCondLst>
                                  <p:childTnLst>
                                    <p:set>
                                      <p:cBhvr>
                                        <p:cTn id="24" dur="1" fill="hold">
                                          <p:stCondLst>
                                            <p:cond delay="0"/>
                                          </p:stCondLst>
                                        </p:cTn>
                                        <p:tgtEl>
                                          <p:spTgt spid="8206"/>
                                        </p:tgtEl>
                                        <p:attrNameLst>
                                          <p:attrName>style.visibility</p:attrName>
                                        </p:attrNameLst>
                                      </p:cBhvr>
                                      <p:to>
                                        <p:strVal val="visible"/>
                                      </p:to>
                                    </p:set>
                                    <p:anim calcmode="lin" valueType="num">
                                      <p:cBhvr>
                                        <p:cTn id="25" dur="500"/>
                                        <p:tgtEl>
                                          <p:spTgt spid="8206"/>
                                        </p:tgtEl>
                                        <p:attrNameLst>
                                          <p:attrName>ppt_y</p:attrName>
                                        </p:attrNameLst>
                                      </p:cBhvr>
                                      <p:tavLst>
                                        <p:tav tm="0">
                                          <p:val>
                                            <p:strVal val="#ppt_y+#ppt_h*1.125000"/>
                                          </p:val>
                                        </p:tav>
                                        <p:tav tm="100000">
                                          <p:val>
                                            <p:strVal val="#ppt_y"/>
                                          </p:val>
                                        </p:tav>
                                      </p:tavLst>
                                    </p:anim>
                                    <p:animEffect transition="in" filter="wipe(up)">
                                      <p:cBhvr>
                                        <p:cTn id="26" dur="500"/>
                                        <p:tgtEl>
                                          <p:spTgt spid="8206"/>
                                        </p:tgtEl>
                                      </p:cBhvr>
                                    </p:animEffect>
                                  </p:childTnLst>
                                </p:cTn>
                              </p:par>
                            </p:childTnLst>
                          </p:cTn>
                        </p:par>
                      </p:childTnLst>
                    </p:cTn>
                  </p:par>
                  <p:par>
                    <p:cTn id="27" fill="hold">
                      <p:stCondLst>
                        <p:cond delay="indefinite"/>
                      </p:stCondLst>
                      <p:childTnLst>
                        <p:par>
                          <p:cTn id="28" fill="hold">
                            <p:stCondLst>
                              <p:cond delay="0"/>
                            </p:stCondLst>
                            <p:childTnLst>
                              <p:par>
                                <p:cTn id="29" presetID="30" presetClass="entr" presetSubtype="0" fill="hold" nodeType="click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fade">
                                      <p:cBhvr>
                                        <p:cTn id="31" dur="800" decel="100000"/>
                                        <p:tgtEl>
                                          <p:spTgt spid="3"/>
                                        </p:tgtEl>
                                      </p:cBhvr>
                                    </p:animEffect>
                                    <p:anim calcmode="lin" valueType="num">
                                      <p:cBhvr>
                                        <p:cTn id="32" dur="800" decel="100000" fill="hold"/>
                                        <p:tgtEl>
                                          <p:spTgt spid="3"/>
                                        </p:tgtEl>
                                        <p:attrNameLst>
                                          <p:attrName>style.rotation</p:attrName>
                                        </p:attrNameLst>
                                      </p:cBhvr>
                                      <p:tavLst>
                                        <p:tav tm="0">
                                          <p:val>
                                            <p:fltVal val="-90"/>
                                          </p:val>
                                        </p:tav>
                                        <p:tav tm="100000">
                                          <p:val>
                                            <p:fltVal val="0"/>
                                          </p:val>
                                        </p:tav>
                                      </p:tavLst>
                                    </p:anim>
                                    <p:anim calcmode="lin" valueType="num">
                                      <p:cBhvr>
                                        <p:cTn id="33" dur="800" decel="100000" fill="hold"/>
                                        <p:tgtEl>
                                          <p:spTgt spid="3"/>
                                        </p:tgtEl>
                                        <p:attrNameLst>
                                          <p:attrName>ppt_x</p:attrName>
                                        </p:attrNameLst>
                                      </p:cBhvr>
                                      <p:tavLst>
                                        <p:tav tm="0">
                                          <p:val>
                                            <p:strVal val="#ppt_x+0.4"/>
                                          </p:val>
                                        </p:tav>
                                        <p:tav tm="100000">
                                          <p:val>
                                            <p:strVal val="#ppt_x-0.05"/>
                                          </p:val>
                                        </p:tav>
                                      </p:tavLst>
                                    </p:anim>
                                    <p:anim calcmode="lin" valueType="num">
                                      <p:cBhvr>
                                        <p:cTn id="34" dur="800" decel="100000" fill="hold"/>
                                        <p:tgtEl>
                                          <p:spTgt spid="3"/>
                                        </p:tgtEl>
                                        <p:attrNameLst>
                                          <p:attrName>ppt_y</p:attrName>
                                        </p:attrNameLst>
                                      </p:cBhvr>
                                      <p:tavLst>
                                        <p:tav tm="0">
                                          <p:val>
                                            <p:strVal val="#ppt_y-0.4"/>
                                          </p:val>
                                        </p:tav>
                                        <p:tav tm="100000">
                                          <p:val>
                                            <p:strVal val="#ppt_y+0.1"/>
                                          </p:val>
                                        </p:tav>
                                      </p:tavLst>
                                    </p:anim>
                                    <p:anim calcmode="lin" valueType="num">
                                      <p:cBhvr>
                                        <p:cTn id="35" dur="200" accel="100000" fill="hold">
                                          <p:stCondLst>
                                            <p:cond delay="800"/>
                                          </p:stCondLst>
                                        </p:cTn>
                                        <p:tgtEl>
                                          <p:spTgt spid="3"/>
                                        </p:tgtEl>
                                        <p:attrNameLst>
                                          <p:attrName>ppt_x</p:attrName>
                                        </p:attrNameLst>
                                      </p:cBhvr>
                                      <p:tavLst>
                                        <p:tav tm="0">
                                          <p:val>
                                            <p:strVal val="#ppt_x-0.05"/>
                                          </p:val>
                                        </p:tav>
                                        <p:tav tm="100000">
                                          <p:val>
                                            <p:strVal val="#ppt_x"/>
                                          </p:val>
                                        </p:tav>
                                      </p:tavLst>
                                    </p:anim>
                                    <p:anim calcmode="lin" valueType="num">
                                      <p:cBhvr>
                                        <p:cTn id="36" dur="200" accel="100000" fill="hold">
                                          <p:stCondLst>
                                            <p:cond delay="800"/>
                                          </p:stCondLst>
                                        </p:cTn>
                                        <p:tgtEl>
                                          <p:spTgt spid="3"/>
                                        </p:tgtEl>
                                        <p:attrNameLst>
                                          <p:attrName>ppt_y</p:attrName>
                                        </p:attrNameLst>
                                      </p:cBhvr>
                                      <p:tavLst>
                                        <p:tav tm="0">
                                          <p:val>
                                            <p:strVal val="#ppt_y+0.1"/>
                                          </p:val>
                                        </p:tav>
                                        <p:tav tm="100000">
                                          <p:val>
                                            <p:strVal val="#ppt_y"/>
                                          </p:val>
                                        </p:tav>
                                      </p:tavLst>
                                    </p:anim>
                                  </p:childTnLst>
                                </p:cTn>
                              </p:par>
                              <p:par>
                                <p:cTn id="37" presetID="30" presetClass="entr" presetSubtype="0" fill="hold" grpId="0" nodeType="withEffect">
                                  <p:stCondLst>
                                    <p:cond delay="0"/>
                                  </p:stCondLst>
                                  <p:childTnLst>
                                    <p:set>
                                      <p:cBhvr>
                                        <p:cTn id="38" dur="1" fill="hold">
                                          <p:stCondLst>
                                            <p:cond delay="0"/>
                                          </p:stCondLst>
                                        </p:cTn>
                                        <p:tgtEl>
                                          <p:spTgt spid="15367"/>
                                        </p:tgtEl>
                                        <p:attrNameLst>
                                          <p:attrName>style.visibility</p:attrName>
                                        </p:attrNameLst>
                                      </p:cBhvr>
                                      <p:to>
                                        <p:strVal val="visible"/>
                                      </p:to>
                                    </p:set>
                                    <p:animEffect transition="in" filter="fade">
                                      <p:cBhvr>
                                        <p:cTn id="39" dur="800" decel="100000"/>
                                        <p:tgtEl>
                                          <p:spTgt spid="15367"/>
                                        </p:tgtEl>
                                      </p:cBhvr>
                                    </p:animEffect>
                                    <p:anim calcmode="lin" valueType="num">
                                      <p:cBhvr>
                                        <p:cTn id="40" dur="800" decel="100000" fill="hold"/>
                                        <p:tgtEl>
                                          <p:spTgt spid="15367"/>
                                        </p:tgtEl>
                                        <p:attrNameLst>
                                          <p:attrName>style.rotation</p:attrName>
                                        </p:attrNameLst>
                                      </p:cBhvr>
                                      <p:tavLst>
                                        <p:tav tm="0">
                                          <p:val>
                                            <p:fltVal val="-90"/>
                                          </p:val>
                                        </p:tav>
                                        <p:tav tm="100000">
                                          <p:val>
                                            <p:fltVal val="0"/>
                                          </p:val>
                                        </p:tav>
                                      </p:tavLst>
                                    </p:anim>
                                    <p:anim calcmode="lin" valueType="num">
                                      <p:cBhvr>
                                        <p:cTn id="41" dur="800" decel="100000" fill="hold"/>
                                        <p:tgtEl>
                                          <p:spTgt spid="15367"/>
                                        </p:tgtEl>
                                        <p:attrNameLst>
                                          <p:attrName>ppt_x</p:attrName>
                                        </p:attrNameLst>
                                      </p:cBhvr>
                                      <p:tavLst>
                                        <p:tav tm="0">
                                          <p:val>
                                            <p:strVal val="#ppt_x+0.4"/>
                                          </p:val>
                                        </p:tav>
                                        <p:tav tm="100000">
                                          <p:val>
                                            <p:strVal val="#ppt_x-0.05"/>
                                          </p:val>
                                        </p:tav>
                                      </p:tavLst>
                                    </p:anim>
                                    <p:anim calcmode="lin" valueType="num">
                                      <p:cBhvr>
                                        <p:cTn id="42" dur="800" decel="100000" fill="hold"/>
                                        <p:tgtEl>
                                          <p:spTgt spid="15367"/>
                                        </p:tgtEl>
                                        <p:attrNameLst>
                                          <p:attrName>ppt_y</p:attrName>
                                        </p:attrNameLst>
                                      </p:cBhvr>
                                      <p:tavLst>
                                        <p:tav tm="0">
                                          <p:val>
                                            <p:strVal val="#ppt_y-0.4"/>
                                          </p:val>
                                        </p:tav>
                                        <p:tav tm="100000">
                                          <p:val>
                                            <p:strVal val="#ppt_y+0.1"/>
                                          </p:val>
                                        </p:tav>
                                      </p:tavLst>
                                    </p:anim>
                                    <p:anim calcmode="lin" valueType="num">
                                      <p:cBhvr>
                                        <p:cTn id="43" dur="200" accel="100000" fill="hold">
                                          <p:stCondLst>
                                            <p:cond delay="800"/>
                                          </p:stCondLst>
                                        </p:cTn>
                                        <p:tgtEl>
                                          <p:spTgt spid="15367"/>
                                        </p:tgtEl>
                                        <p:attrNameLst>
                                          <p:attrName>ppt_x</p:attrName>
                                        </p:attrNameLst>
                                      </p:cBhvr>
                                      <p:tavLst>
                                        <p:tav tm="0">
                                          <p:val>
                                            <p:strVal val="#ppt_x-0.05"/>
                                          </p:val>
                                        </p:tav>
                                        <p:tav tm="100000">
                                          <p:val>
                                            <p:strVal val="#ppt_x"/>
                                          </p:val>
                                        </p:tav>
                                      </p:tavLst>
                                    </p:anim>
                                    <p:anim calcmode="lin" valueType="num">
                                      <p:cBhvr>
                                        <p:cTn id="44" dur="200" accel="100000" fill="hold">
                                          <p:stCondLst>
                                            <p:cond delay="800"/>
                                          </p:stCondLst>
                                        </p:cTn>
                                        <p:tgtEl>
                                          <p:spTgt spid="15367"/>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6" grpId="0"/>
      <p:bldP spid="8206" grpId="0"/>
      <p:bldP spid="1536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8" name="图片 8197" descr="041-1"/>
          <p:cNvPicPr>
            <a:picLocks noChangeAspect="1" noChangeArrowheads="1"/>
          </p:cNvPicPr>
          <p:nvPr/>
        </p:nvPicPr>
        <p:blipFill>
          <a:blip r:embed="rId2"/>
          <a:srcRect l="11011" t="4651" r="51802" b="6816"/>
          <a:stretch>
            <a:fillRect/>
          </a:stretch>
        </p:blipFill>
        <p:spPr bwMode="auto">
          <a:xfrm>
            <a:off x="406074" y="2011919"/>
            <a:ext cx="2646476" cy="3150394"/>
          </a:xfrm>
          <a:prstGeom prst="rect">
            <a:avLst/>
          </a:prstGeom>
          <a:noFill/>
          <a:ln w="9525">
            <a:noFill/>
            <a:miter lim="800000"/>
            <a:headEnd/>
            <a:tailEnd/>
          </a:ln>
        </p:spPr>
      </p:pic>
      <p:pic>
        <p:nvPicPr>
          <p:cNvPr id="8201" name="图片 8200" descr="90"/>
          <p:cNvPicPr>
            <a:picLocks noChangeAspect="1" noChangeArrowheads="1"/>
          </p:cNvPicPr>
          <p:nvPr/>
        </p:nvPicPr>
        <p:blipFill>
          <a:blip r:embed="rId3"/>
          <a:srcRect/>
          <a:stretch>
            <a:fillRect/>
          </a:stretch>
        </p:blipFill>
        <p:spPr bwMode="auto">
          <a:xfrm>
            <a:off x="3128564" y="2011919"/>
            <a:ext cx="2628473" cy="3150394"/>
          </a:xfrm>
          <a:prstGeom prst="rect">
            <a:avLst/>
          </a:prstGeom>
          <a:noFill/>
          <a:ln w="9525">
            <a:noFill/>
            <a:miter lim="800000"/>
            <a:headEnd/>
            <a:tailEnd/>
          </a:ln>
        </p:spPr>
      </p:pic>
      <p:pic>
        <p:nvPicPr>
          <p:cNvPr id="8202" name="图片 8201" descr="胡适"/>
          <p:cNvPicPr>
            <a:picLocks noChangeAspect="1" noChangeArrowheads="1"/>
          </p:cNvPicPr>
          <p:nvPr/>
        </p:nvPicPr>
        <p:blipFill>
          <a:blip r:embed="rId4">
            <a:grayscl/>
          </a:blip>
          <a:srcRect/>
          <a:stretch>
            <a:fillRect/>
          </a:stretch>
        </p:blipFill>
        <p:spPr bwMode="auto">
          <a:xfrm>
            <a:off x="5759038" y="2011919"/>
            <a:ext cx="2638475" cy="3173730"/>
          </a:xfrm>
          <a:prstGeom prst="rect">
            <a:avLst/>
          </a:prstGeom>
          <a:noFill/>
          <a:ln w="9525">
            <a:noFill/>
            <a:miter lim="800000"/>
            <a:headEnd/>
            <a:tailEnd/>
          </a:ln>
        </p:spPr>
      </p:pic>
      <p:pic>
        <p:nvPicPr>
          <p:cNvPr id="8203" name="图片 8202"/>
          <p:cNvPicPr>
            <a:picLocks noChangeAspect="1" noChangeArrowheads="1"/>
          </p:cNvPicPr>
          <p:nvPr/>
        </p:nvPicPr>
        <p:blipFill>
          <a:blip r:embed="rId5"/>
          <a:srcRect l="6662" t="14294" r="10323"/>
          <a:stretch>
            <a:fillRect/>
          </a:stretch>
        </p:blipFill>
        <p:spPr bwMode="auto">
          <a:xfrm>
            <a:off x="8391512" y="2011919"/>
            <a:ext cx="2738493" cy="3175396"/>
          </a:xfrm>
          <a:prstGeom prst="rect">
            <a:avLst/>
          </a:prstGeom>
          <a:noFill/>
          <a:ln w="9525">
            <a:noFill/>
            <a:miter lim="800000"/>
            <a:headEnd/>
            <a:tailEnd/>
          </a:ln>
        </p:spPr>
      </p:pic>
      <p:sp>
        <p:nvSpPr>
          <p:cNvPr id="8204" name="文本框 8203"/>
          <p:cNvSpPr txBox="1">
            <a:spLocks noChangeArrowheads="1"/>
          </p:cNvSpPr>
          <p:nvPr/>
        </p:nvSpPr>
        <p:spPr bwMode="auto">
          <a:xfrm>
            <a:off x="680123" y="5415678"/>
            <a:ext cx="1814327" cy="677415"/>
          </a:xfrm>
          <a:prstGeom prst="rect">
            <a:avLst/>
          </a:prstGeom>
          <a:noFill/>
          <a:ln w="9525">
            <a:noFill/>
            <a:miter lim="800000"/>
            <a:headEnd/>
            <a:tailEnd/>
          </a:ln>
        </p:spPr>
        <p:txBody>
          <a:bodyPr lIns="106985" tIns="53492" rIns="106985" bIns="53492">
            <a:spAutoFit/>
          </a:bodyPr>
          <a:lstStyle/>
          <a:p>
            <a:pPr>
              <a:spcBef>
                <a:spcPct val="50000"/>
              </a:spcBef>
            </a:pPr>
            <a:r>
              <a:rPr lang="zh-CN" altLang="en-US" sz="3700" b="1" dirty="0"/>
              <a:t>陈独秀</a:t>
            </a:r>
          </a:p>
        </p:txBody>
      </p:sp>
      <p:sp>
        <p:nvSpPr>
          <p:cNvPr id="8205" name="文本框 8204"/>
          <p:cNvSpPr txBox="1">
            <a:spLocks noChangeArrowheads="1"/>
          </p:cNvSpPr>
          <p:nvPr/>
        </p:nvSpPr>
        <p:spPr bwMode="auto">
          <a:xfrm>
            <a:off x="9117643" y="5415678"/>
            <a:ext cx="1542278" cy="677415"/>
          </a:xfrm>
          <a:prstGeom prst="rect">
            <a:avLst/>
          </a:prstGeom>
          <a:noFill/>
          <a:ln w="9525">
            <a:noFill/>
            <a:miter lim="800000"/>
            <a:headEnd/>
            <a:tailEnd/>
          </a:ln>
        </p:spPr>
        <p:txBody>
          <a:bodyPr lIns="106985" tIns="53492" rIns="106985" bIns="53492">
            <a:spAutoFit/>
          </a:bodyPr>
          <a:lstStyle/>
          <a:p>
            <a:pPr>
              <a:spcBef>
                <a:spcPct val="50000"/>
              </a:spcBef>
            </a:pPr>
            <a:r>
              <a:rPr lang="zh-CN" altLang="en-US" sz="3700" b="1" dirty="0"/>
              <a:t>鲁 迅</a:t>
            </a:r>
          </a:p>
        </p:txBody>
      </p:sp>
      <p:sp>
        <p:nvSpPr>
          <p:cNvPr id="8206" name="文本框 8205"/>
          <p:cNvSpPr txBox="1">
            <a:spLocks noChangeArrowheads="1"/>
          </p:cNvSpPr>
          <p:nvPr/>
        </p:nvSpPr>
        <p:spPr bwMode="auto">
          <a:xfrm>
            <a:off x="6123103" y="5415678"/>
            <a:ext cx="1814326" cy="677415"/>
          </a:xfrm>
          <a:prstGeom prst="rect">
            <a:avLst/>
          </a:prstGeom>
          <a:noFill/>
          <a:ln w="9525">
            <a:noFill/>
            <a:miter lim="800000"/>
            <a:headEnd/>
            <a:tailEnd/>
          </a:ln>
        </p:spPr>
        <p:txBody>
          <a:bodyPr lIns="106985" tIns="53492" rIns="106985" bIns="53492">
            <a:spAutoFit/>
          </a:bodyPr>
          <a:lstStyle/>
          <a:p>
            <a:pPr>
              <a:spcBef>
                <a:spcPct val="50000"/>
              </a:spcBef>
            </a:pPr>
            <a:r>
              <a:rPr lang="zh-CN" altLang="en-US" sz="3700" b="1" dirty="0"/>
              <a:t>胡 适</a:t>
            </a:r>
          </a:p>
        </p:txBody>
      </p:sp>
      <p:sp>
        <p:nvSpPr>
          <p:cNvPr id="8207" name="文本框 8206"/>
          <p:cNvSpPr txBox="1">
            <a:spLocks noChangeArrowheads="1"/>
          </p:cNvSpPr>
          <p:nvPr/>
        </p:nvSpPr>
        <p:spPr bwMode="auto">
          <a:xfrm>
            <a:off x="3582646" y="5415678"/>
            <a:ext cx="1814326" cy="677415"/>
          </a:xfrm>
          <a:prstGeom prst="rect">
            <a:avLst/>
          </a:prstGeom>
          <a:noFill/>
          <a:ln w="9525">
            <a:noFill/>
            <a:miter lim="800000"/>
            <a:headEnd/>
            <a:tailEnd/>
          </a:ln>
        </p:spPr>
        <p:txBody>
          <a:bodyPr lIns="106985" tIns="53492" rIns="106985" bIns="53492">
            <a:spAutoFit/>
          </a:bodyPr>
          <a:lstStyle/>
          <a:p>
            <a:pPr>
              <a:spcBef>
                <a:spcPct val="50000"/>
              </a:spcBef>
            </a:pPr>
            <a:r>
              <a:rPr lang="zh-CN" altLang="en-US" sz="3700" b="1" dirty="0"/>
              <a:t>李大钊</a:t>
            </a:r>
          </a:p>
        </p:txBody>
      </p:sp>
      <p:sp>
        <p:nvSpPr>
          <p:cNvPr id="4" name="矩形 7174"/>
          <p:cNvSpPr>
            <a:spLocks noChangeArrowheads="1"/>
          </p:cNvSpPr>
          <p:nvPr/>
        </p:nvSpPr>
        <p:spPr bwMode="auto">
          <a:xfrm>
            <a:off x="296053" y="595075"/>
            <a:ext cx="1802325" cy="565077"/>
          </a:xfrm>
          <a:prstGeom prst="rect">
            <a:avLst/>
          </a:prstGeom>
          <a:noFill/>
          <a:ln w="38100">
            <a:solidFill>
              <a:srgbClr val="00CC00"/>
            </a:solidFill>
            <a:bevel/>
            <a:headEnd/>
            <a:tailEnd/>
          </a:ln>
        </p:spPr>
        <p:txBody>
          <a:bodyPr lIns="106985" tIns="53492" rIns="106985" bIns="53492">
            <a:spAutoFit/>
          </a:bodyPr>
          <a:lstStyle/>
          <a:p>
            <a:pPr>
              <a:lnSpc>
                <a:spcPct val="90000"/>
              </a:lnSpc>
              <a:spcBef>
                <a:spcPct val="20000"/>
              </a:spcBef>
            </a:pPr>
            <a:r>
              <a:rPr lang="en-US" altLang="zh-CN" sz="3300" b="1" dirty="0">
                <a:latin typeface="黑体" pitchFamily="49" charset="-122"/>
                <a:ea typeface="黑体" pitchFamily="49" charset="-122"/>
              </a:rPr>
              <a:t>3.</a:t>
            </a:r>
            <a:r>
              <a:rPr lang="zh-CN" altLang="en-US" sz="3300" b="1" dirty="0">
                <a:latin typeface="黑体" pitchFamily="49" charset="-122"/>
                <a:ea typeface="黑体" pitchFamily="49" charset="-122"/>
              </a:rPr>
              <a:t>代表</a:t>
            </a:r>
          </a:p>
        </p:txBody>
      </p:sp>
      <p:sp>
        <p:nvSpPr>
          <p:cNvPr id="5" name="Text Box 10"/>
          <p:cNvSpPr txBox="1">
            <a:spLocks noChangeArrowheads="1"/>
          </p:cNvSpPr>
          <p:nvPr/>
        </p:nvSpPr>
        <p:spPr bwMode="auto">
          <a:xfrm>
            <a:off x="706128" y="1221821"/>
            <a:ext cx="9729752" cy="615860"/>
          </a:xfrm>
          <a:prstGeom prst="rect">
            <a:avLst/>
          </a:prstGeom>
          <a:noFill/>
          <a:ln w="9525">
            <a:noFill/>
            <a:miter lim="800000"/>
            <a:headEnd/>
            <a:tailEnd/>
          </a:ln>
        </p:spPr>
        <p:txBody>
          <a:bodyPr lIns="106985" tIns="53492" rIns="106985" bIns="53492">
            <a:spAutoFit/>
          </a:bodyPr>
          <a:lstStyle/>
          <a:p>
            <a:pPr>
              <a:spcBef>
                <a:spcPct val="50000"/>
              </a:spcBef>
            </a:pPr>
            <a:r>
              <a:rPr lang="zh-CN" altLang="en-US" sz="3300" dirty="0">
                <a:latin typeface="黑体" pitchFamily="49" charset="-122"/>
                <a:ea typeface="黑体" pitchFamily="49" charset="-122"/>
              </a:rPr>
              <a:t>陈独秀、李大钊、胡适、鲁迅等</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childTnLst>
                    </p:cTn>
                  </p:par>
                  <p:par>
                    <p:cTn id="9" fill="hold">
                      <p:stCondLst>
                        <p:cond delay="indefinite"/>
                      </p:stCondLst>
                      <p:childTnLst>
                        <p:par>
                          <p:cTn id="10" fill="hold">
                            <p:stCondLst>
                              <p:cond delay="0"/>
                            </p:stCondLst>
                            <p:childTnLst>
                              <p:par>
                                <p:cTn id="11" presetID="31" presetClass="entr" presetSubtype="0" fill="hold" grpId="0" nodeType="clickEffect">
                                  <p:stCondLst>
                                    <p:cond delay="0"/>
                                  </p:stCondLst>
                                  <p:iterate type="lt">
                                    <p:tmPct val="5000"/>
                                  </p:iterate>
                                  <p:childTnLst>
                                    <p:set>
                                      <p:cBhvr>
                                        <p:cTn id="12" dur="1" fill="hold">
                                          <p:stCondLst>
                                            <p:cond delay="0"/>
                                          </p:stCondLst>
                                        </p:cTn>
                                        <p:tgtEl>
                                          <p:spTgt spid="5"/>
                                        </p:tgtEl>
                                        <p:attrNameLst>
                                          <p:attrName>style.visibility</p:attrName>
                                        </p:attrNameLst>
                                      </p:cBhvr>
                                      <p:to>
                                        <p:strVal val="visible"/>
                                      </p:to>
                                    </p:set>
                                    <p:anim calcmode="lin" valueType="num">
                                      <p:cBhvr>
                                        <p:cTn id="13" dur="1000" fill="hold"/>
                                        <p:tgtEl>
                                          <p:spTgt spid="5"/>
                                        </p:tgtEl>
                                        <p:attrNameLst>
                                          <p:attrName>ppt_w</p:attrName>
                                        </p:attrNameLst>
                                      </p:cBhvr>
                                      <p:tavLst>
                                        <p:tav tm="0">
                                          <p:val>
                                            <p:fltVal val="0"/>
                                          </p:val>
                                        </p:tav>
                                        <p:tav tm="100000">
                                          <p:val>
                                            <p:strVal val="#ppt_w"/>
                                          </p:val>
                                        </p:tav>
                                      </p:tavLst>
                                    </p:anim>
                                    <p:anim calcmode="lin" valueType="num">
                                      <p:cBhvr>
                                        <p:cTn id="14" dur="1000" fill="hold"/>
                                        <p:tgtEl>
                                          <p:spTgt spid="5"/>
                                        </p:tgtEl>
                                        <p:attrNameLst>
                                          <p:attrName>ppt_h</p:attrName>
                                        </p:attrNameLst>
                                      </p:cBhvr>
                                      <p:tavLst>
                                        <p:tav tm="0">
                                          <p:val>
                                            <p:fltVal val="0"/>
                                          </p:val>
                                        </p:tav>
                                        <p:tav tm="100000">
                                          <p:val>
                                            <p:strVal val="#ppt_h"/>
                                          </p:val>
                                        </p:tav>
                                      </p:tavLst>
                                    </p:anim>
                                    <p:anim calcmode="lin" valueType="num">
                                      <p:cBhvr>
                                        <p:cTn id="15" dur="1000" fill="hold"/>
                                        <p:tgtEl>
                                          <p:spTgt spid="5"/>
                                        </p:tgtEl>
                                        <p:attrNameLst>
                                          <p:attrName>style.rotation</p:attrName>
                                        </p:attrNameLst>
                                      </p:cBhvr>
                                      <p:tavLst>
                                        <p:tav tm="0">
                                          <p:val>
                                            <p:fltVal val="90"/>
                                          </p:val>
                                        </p:tav>
                                        <p:tav tm="100000">
                                          <p:val>
                                            <p:fltVal val="0"/>
                                          </p:val>
                                        </p:tav>
                                      </p:tavLst>
                                    </p:anim>
                                    <p:animEffect transition="in" filter="fade">
                                      <p:cBhvr>
                                        <p:cTn id="16" dur="1000"/>
                                        <p:tgtEl>
                                          <p:spTgt spid="5"/>
                                        </p:tgtEl>
                                      </p:cBhvr>
                                    </p:animEffect>
                                  </p:childTnLst>
                                </p:cTn>
                              </p:par>
                            </p:childTnLst>
                          </p:cTn>
                        </p:par>
                        <p:par>
                          <p:cTn id="17" fill="hold">
                            <p:stCondLst>
                              <p:cond delay="1650"/>
                            </p:stCondLst>
                            <p:childTnLst>
                              <p:par>
                                <p:cTn id="18" presetID="7" presetClass="entr" presetSubtype="4" fill="hold" nodeType="afterEffect">
                                  <p:stCondLst>
                                    <p:cond delay="0"/>
                                  </p:stCondLst>
                                  <p:childTnLst>
                                    <p:set>
                                      <p:cBhvr>
                                        <p:cTn id="19" dur="1" fill="hold">
                                          <p:stCondLst>
                                            <p:cond delay="0"/>
                                          </p:stCondLst>
                                        </p:cTn>
                                        <p:tgtEl>
                                          <p:spTgt spid="8198"/>
                                        </p:tgtEl>
                                        <p:attrNameLst>
                                          <p:attrName>style.visibility</p:attrName>
                                        </p:attrNameLst>
                                      </p:cBhvr>
                                      <p:to>
                                        <p:strVal val="visible"/>
                                      </p:to>
                                    </p:set>
                                    <p:anim calcmode="lin" valueType="num">
                                      <p:cBhvr>
                                        <p:cTn id="20" dur="1000" fill="hold"/>
                                        <p:tgtEl>
                                          <p:spTgt spid="8198"/>
                                        </p:tgtEl>
                                        <p:attrNameLst>
                                          <p:attrName>ppt_x</p:attrName>
                                        </p:attrNameLst>
                                      </p:cBhvr>
                                      <p:tavLst>
                                        <p:tav tm="0">
                                          <p:val>
                                            <p:strVal val="#ppt_x"/>
                                          </p:val>
                                        </p:tav>
                                        <p:tav tm="100000">
                                          <p:val>
                                            <p:strVal val="#ppt_x"/>
                                          </p:val>
                                        </p:tav>
                                      </p:tavLst>
                                    </p:anim>
                                    <p:anim calcmode="lin" valueType="num">
                                      <p:cBhvr>
                                        <p:cTn id="21" dur="1000" fill="hold"/>
                                        <p:tgtEl>
                                          <p:spTgt spid="8198"/>
                                        </p:tgtEl>
                                        <p:attrNameLst>
                                          <p:attrName>ppt_y</p:attrName>
                                        </p:attrNameLst>
                                      </p:cBhvr>
                                      <p:tavLst>
                                        <p:tav tm="0">
                                          <p:val>
                                            <p:strVal val="1+#ppt_h/2"/>
                                          </p:val>
                                        </p:tav>
                                        <p:tav tm="100000">
                                          <p:val>
                                            <p:strVal val="#ppt_y"/>
                                          </p:val>
                                        </p:tav>
                                      </p:tavLst>
                                    </p:anim>
                                  </p:childTnLst>
                                </p:cTn>
                              </p:par>
                            </p:childTnLst>
                          </p:cTn>
                        </p:par>
                        <p:par>
                          <p:cTn id="22" fill="hold">
                            <p:stCondLst>
                              <p:cond delay="2650"/>
                            </p:stCondLst>
                            <p:childTnLst>
                              <p:par>
                                <p:cTn id="23" presetID="7" presetClass="entr" presetSubtype="4" fill="hold" nodeType="afterEffect">
                                  <p:stCondLst>
                                    <p:cond delay="0"/>
                                  </p:stCondLst>
                                  <p:childTnLst>
                                    <p:set>
                                      <p:cBhvr>
                                        <p:cTn id="24" dur="1" fill="hold">
                                          <p:stCondLst>
                                            <p:cond delay="0"/>
                                          </p:stCondLst>
                                        </p:cTn>
                                        <p:tgtEl>
                                          <p:spTgt spid="8201"/>
                                        </p:tgtEl>
                                        <p:attrNameLst>
                                          <p:attrName>style.visibility</p:attrName>
                                        </p:attrNameLst>
                                      </p:cBhvr>
                                      <p:to>
                                        <p:strVal val="visible"/>
                                      </p:to>
                                    </p:set>
                                    <p:anim calcmode="lin" valueType="num">
                                      <p:cBhvr>
                                        <p:cTn id="25" dur="1000" fill="hold"/>
                                        <p:tgtEl>
                                          <p:spTgt spid="8201"/>
                                        </p:tgtEl>
                                        <p:attrNameLst>
                                          <p:attrName>ppt_x</p:attrName>
                                        </p:attrNameLst>
                                      </p:cBhvr>
                                      <p:tavLst>
                                        <p:tav tm="0">
                                          <p:val>
                                            <p:strVal val="#ppt_x"/>
                                          </p:val>
                                        </p:tav>
                                        <p:tav tm="100000">
                                          <p:val>
                                            <p:strVal val="#ppt_x"/>
                                          </p:val>
                                        </p:tav>
                                      </p:tavLst>
                                    </p:anim>
                                    <p:anim calcmode="lin" valueType="num">
                                      <p:cBhvr>
                                        <p:cTn id="26" dur="1000" fill="hold"/>
                                        <p:tgtEl>
                                          <p:spTgt spid="8201"/>
                                        </p:tgtEl>
                                        <p:attrNameLst>
                                          <p:attrName>ppt_y</p:attrName>
                                        </p:attrNameLst>
                                      </p:cBhvr>
                                      <p:tavLst>
                                        <p:tav tm="0">
                                          <p:val>
                                            <p:strVal val="1+#ppt_h/2"/>
                                          </p:val>
                                        </p:tav>
                                        <p:tav tm="100000">
                                          <p:val>
                                            <p:strVal val="#ppt_y"/>
                                          </p:val>
                                        </p:tav>
                                      </p:tavLst>
                                    </p:anim>
                                  </p:childTnLst>
                                </p:cTn>
                              </p:par>
                            </p:childTnLst>
                          </p:cTn>
                        </p:par>
                        <p:par>
                          <p:cTn id="27" fill="hold">
                            <p:stCondLst>
                              <p:cond delay="3650"/>
                            </p:stCondLst>
                            <p:childTnLst>
                              <p:par>
                                <p:cTn id="28" presetID="7" presetClass="entr" presetSubtype="4" fill="hold" nodeType="afterEffect">
                                  <p:stCondLst>
                                    <p:cond delay="0"/>
                                  </p:stCondLst>
                                  <p:childTnLst>
                                    <p:set>
                                      <p:cBhvr>
                                        <p:cTn id="29" dur="1" fill="hold">
                                          <p:stCondLst>
                                            <p:cond delay="0"/>
                                          </p:stCondLst>
                                        </p:cTn>
                                        <p:tgtEl>
                                          <p:spTgt spid="8202"/>
                                        </p:tgtEl>
                                        <p:attrNameLst>
                                          <p:attrName>style.visibility</p:attrName>
                                        </p:attrNameLst>
                                      </p:cBhvr>
                                      <p:to>
                                        <p:strVal val="visible"/>
                                      </p:to>
                                    </p:set>
                                    <p:anim calcmode="lin" valueType="num">
                                      <p:cBhvr>
                                        <p:cTn id="30" dur="1000" fill="hold"/>
                                        <p:tgtEl>
                                          <p:spTgt spid="8202"/>
                                        </p:tgtEl>
                                        <p:attrNameLst>
                                          <p:attrName>ppt_x</p:attrName>
                                        </p:attrNameLst>
                                      </p:cBhvr>
                                      <p:tavLst>
                                        <p:tav tm="0">
                                          <p:val>
                                            <p:strVal val="#ppt_x"/>
                                          </p:val>
                                        </p:tav>
                                        <p:tav tm="100000">
                                          <p:val>
                                            <p:strVal val="#ppt_x"/>
                                          </p:val>
                                        </p:tav>
                                      </p:tavLst>
                                    </p:anim>
                                    <p:anim calcmode="lin" valueType="num">
                                      <p:cBhvr>
                                        <p:cTn id="31" dur="1000" fill="hold"/>
                                        <p:tgtEl>
                                          <p:spTgt spid="8202"/>
                                        </p:tgtEl>
                                        <p:attrNameLst>
                                          <p:attrName>ppt_y</p:attrName>
                                        </p:attrNameLst>
                                      </p:cBhvr>
                                      <p:tavLst>
                                        <p:tav tm="0">
                                          <p:val>
                                            <p:strVal val="1+#ppt_h/2"/>
                                          </p:val>
                                        </p:tav>
                                        <p:tav tm="100000">
                                          <p:val>
                                            <p:strVal val="#ppt_y"/>
                                          </p:val>
                                        </p:tav>
                                      </p:tavLst>
                                    </p:anim>
                                  </p:childTnLst>
                                </p:cTn>
                              </p:par>
                            </p:childTnLst>
                          </p:cTn>
                        </p:par>
                        <p:par>
                          <p:cTn id="32" fill="hold">
                            <p:stCondLst>
                              <p:cond delay="4650"/>
                            </p:stCondLst>
                            <p:childTnLst>
                              <p:par>
                                <p:cTn id="33" presetID="7" presetClass="entr" presetSubtype="4" fill="hold" nodeType="afterEffect">
                                  <p:stCondLst>
                                    <p:cond delay="0"/>
                                  </p:stCondLst>
                                  <p:childTnLst>
                                    <p:set>
                                      <p:cBhvr>
                                        <p:cTn id="34" dur="1" fill="hold">
                                          <p:stCondLst>
                                            <p:cond delay="0"/>
                                          </p:stCondLst>
                                        </p:cTn>
                                        <p:tgtEl>
                                          <p:spTgt spid="8203"/>
                                        </p:tgtEl>
                                        <p:attrNameLst>
                                          <p:attrName>style.visibility</p:attrName>
                                        </p:attrNameLst>
                                      </p:cBhvr>
                                      <p:to>
                                        <p:strVal val="visible"/>
                                      </p:to>
                                    </p:set>
                                    <p:anim calcmode="lin" valueType="num">
                                      <p:cBhvr>
                                        <p:cTn id="35" dur="1000" fill="hold"/>
                                        <p:tgtEl>
                                          <p:spTgt spid="8203"/>
                                        </p:tgtEl>
                                        <p:attrNameLst>
                                          <p:attrName>ppt_x</p:attrName>
                                        </p:attrNameLst>
                                      </p:cBhvr>
                                      <p:tavLst>
                                        <p:tav tm="0">
                                          <p:val>
                                            <p:strVal val="#ppt_x"/>
                                          </p:val>
                                        </p:tav>
                                        <p:tav tm="100000">
                                          <p:val>
                                            <p:strVal val="#ppt_x"/>
                                          </p:val>
                                        </p:tav>
                                      </p:tavLst>
                                    </p:anim>
                                    <p:anim calcmode="lin" valueType="num">
                                      <p:cBhvr>
                                        <p:cTn id="36" dur="1000" fill="hold"/>
                                        <p:tgtEl>
                                          <p:spTgt spid="8203"/>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30" presetClass="entr" presetSubtype="0" fill="hold" grpId="0" nodeType="clickEffect">
                                  <p:stCondLst>
                                    <p:cond delay="0"/>
                                  </p:stCondLst>
                                  <p:childTnLst>
                                    <p:set>
                                      <p:cBhvr>
                                        <p:cTn id="40" dur="1" fill="hold">
                                          <p:stCondLst>
                                            <p:cond delay="0"/>
                                          </p:stCondLst>
                                        </p:cTn>
                                        <p:tgtEl>
                                          <p:spTgt spid="8204"/>
                                        </p:tgtEl>
                                        <p:attrNameLst>
                                          <p:attrName>style.visibility</p:attrName>
                                        </p:attrNameLst>
                                      </p:cBhvr>
                                      <p:to>
                                        <p:strVal val="visible"/>
                                      </p:to>
                                    </p:set>
                                    <p:animEffect transition="in" filter="fade">
                                      <p:cBhvr>
                                        <p:cTn id="41" dur="800" decel="100000"/>
                                        <p:tgtEl>
                                          <p:spTgt spid="8204"/>
                                        </p:tgtEl>
                                      </p:cBhvr>
                                    </p:animEffect>
                                    <p:anim calcmode="lin" valueType="num">
                                      <p:cBhvr>
                                        <p:cTn id="42" dur="800" decel="100000" fill="hold"/>
                                        <p:tgtEl>
                                          <p:spTgt spid="8204"/>
                                        </p:tgtEl>
                                        <p:attrNameLst>
                                          <p:attrName>style.rotation</p:attrName>
                                        </p:attrNameLst>
                                      </p:cBhvr>
                                      <p:tavLst>
                                        <p:tav tm="0">
                                          <p:val>
                                            <p:fltVal val="-90"/>
                                          </p:val>
                                        </p:tav>
                                        <p:tav tm="100000">
                                          <p:val>
                                            <p:fltVal val="0"/>
                                          </p:val>
                                        </p:tav>
                                      </p:tavLst>
                                    </p:anim>
                                    <p:anim calcmode="lin" valueType="num">
                                      <p:cBhvr>
                                        <p:cTn id="43" dur="800" decel="100000" fill="hold"/>
                                        <p:tgtEl>
                                          <p:spTgt spid="8204"/>
                                        </p:tgtEl>
                                        <p:attrNameLst>
                                          <p:attrName>ppt_x</p:attrName>
                                        </p:attrNameLst>
                                      </p:cBhvr>
                                      <p:tavLst>
                                        <p:tav tm="0">
                                          <p:val>
                                            <p:strVal val="#ppt_x+0.4"/>
                                          </p:val>
                                        </p:tav>
                                        <p:tav tm="100000">
                                          <p:val>
                                            <p:strVal val="#ppt_x-0.05"/>
                                          </p:val>
                                        </p:tav>
                                      </p:tavLst>
                                    </p:anim>
                                    <p:anim calcmode="lin" valueType="num">
                                      <p:cBhvr>
                                        <p:cTn id="44" dur="800" decel="100000" fill="hold"/>
                                        <p:tgtEl>
                                          <p:spTgt spid="8204"/>
                                        </p:tgtEl>
                                        <p:attrNameLst>
                                          <p:attrName>ppt_y</p:attrName>
                                        </p:attrNameLst>
                                      </p:cBhvr>
                                      <p:tavLst>
                                        <p:tav tm="0">
                                          <p:val>
                                            <p:strVal val="#ppt_y-0.4"/>
                                          </p:val>
                                        </p:tav>
                                        <p:tav tm="100000">
                                          <p:val>
                                            <p:strVal val="#ppt_y+0.1"/>
                                          </p:val>
                                        </p:tav>
                                      </p:tavLst>
                                    </p:anim>
                                    <p:anim calcmode="lin" valueType="num">
                                      <p:cBhvr>
                                        <p:cTn id="45" dur="200" accel="100000" fill="hold">
                                          <p:stCondLst>
                                            <p:cond delay="800"/>
                                          </p:stCondLst>
                                        </p:cTn>
                                        <p:tgtEl>
                                          <p:spTgt spid="8204"/>
                                        </p:tgtEl>
                                        <p:attrNameLst>
                                          <p:attrName>ppt_x</p:attrName>
                                        </p:attrNameLst>
                                      </p:cBhvr>
                                      <p:tavLst>
                                        <p:tav tm="0">
                                          <p:val>
                                            <p:strVal val="#ppt_x-0.05"/>
                                          </p:val>
                                        </p:tav>
                                        <p:tav tm="100000">
                                          <p:val>
                                            <p:strVal val="#ppt_x"/>
                                          </p:val>
                                        </p:tav>
                                      </p:tavLst>
                                    </p:anim>
                                    <p:anim calcmode="lin" valueType="num">
                                      <p:cBhvr>
                                        <p:cTn id="46" dur="200" accel="100000" fill="hold">
                                          <p:stCondLst>
                                            <p:cond delay="800"/>
                                          </p:stCondLst>
                                        </p:cTn>
                                        <p:tgtEl>
                                          <p:spTgt spid="8204"/>
                                        </p:tgtEl>
                                        <p:attrNameLst>
                                          <p:attrName>ppt_y</p:attrName>
                                        </p:attrNameLst>
                                      </p:cBhvr>
                                      <p:tavLst>
                                        <p:tav tm="0">
                                          <p:val>
                                            <p:strVal val="#ppt_y+0.1"/>
                                          </p:val>
                                        </p:tav>
                                        <p:tav tm="100000">
                                          <p:val>
                                            <p:strVal val="#ppt_y"/>
                                          </p:val>
                                        </p:tav>
                                      </p:tavLst>
                                    </p:anim>
                                  </p:childTnLst>
                                </p:cTn>
                              </p:par>
                              <p:par>
                                <p:cTn id="47" presetID="30" presetClass="entr" presetSubtype="0" fill="hold" grpId="0" nodeType="withEffect">
                                  <p:stCondLst>
                                    <p:cond delay="0"/>
                                  </p:stCondLst>
                                  <p:childTnLst>
                                    <p:set>
                                      <p:cBhvr>
                                        <p:cTn id="48" dur="1" fill="hold">
                                          <p:stCondLst>
                                            <p:cond delay="0"/>
                                          </p:stCondLst>
                                        </p:cTn>
                                        <p:tgtEl>
                                          <p:spTgt spid="8205"/>
                                        </p:tgtEl>
                                        <p:attrNameLst>
                                          <p:attrName>style.visibility</p:attrName>
                                        </p:attrNameLst>
                                      </p:cBhvr>
                                      <p:to>
                                        <p:strVal val="visible"/>
                                      </p:to>
                                    </p:set>
                                    <p:animEffect transition="in" filter="fade">
                                      <p:cBhvr>
                                        <p:cTn id="49" dur="800" decel="100000"/>
                                        <p:tgtEl>
                                          <p:spTgt spid="8205"/>
                                        </p:tgtEl>
                                      </p:cBhvr>
                                    </p:animEffect>
                                    <p:anim calcmode="lin" valueType="num">
                                      <p:cBhvr>
                                        <p:cTn id="50" dur="800" decel="100000" fill="hold"/>
                                        <p:tgtEl>
                                          <p:spTgt spid="8205"/>
                                        </p:tgtEl>
                                        <p:attrNameLst>
                                          <p:attrName>style.rotation</p:attrName>
                                        </p:attrNameLst>
                                      </p:cBhvr>
                                      <p:tavLst>
                                        <p:tav tm="0">
                                          <p:val>
                                            <p:fltVal val="-90"/>
                                          </p:val>
                                        </p:tav>
                                        <p:tav tm="100000">
                                          <p:val>
                                            <p:fltVal val="0"/>
                                          </p:val>
                                        </p:tav>
                                      </p:tavLst>
                                    </p:anim>
                                    <p:anim calcmode="lin" valueType="num">
                                      <p:cBhvr>
                                        <p:cTn id="51" dur="800" decel="100000" fill="hold"/>
                                        <p:tgtEl>
                                          <p:spTgt spid="8205"/>
                                        </p:tgtEl>
                                        <p:attrNameLst>
                                          <p:attrName>ppt_x</p:attrName>
                                        </p:attrNameLst>
                                      </p:cBhvr>
                                      <p:tavLst>
                                        <p:tav tm="0">
                                          <p:val>
                                            <p:strVal val="#ppt_x+0.4"/>
                                          </p:val>
                                        </p:tav>
                                        <p:tav tm="100000">
                                          <p:val>
                                            <p:strVal val="#ppt_x-0.05"/>
                                          </p:val>
                                        </p:tav>
                                      </p:tavLst>
                                    </p:anim>
                                    <p:anim calcmode="lin" valueType="num">
                                      <p:cBhvr>
                                        <p:cTn id="52" dur="800" decel="100000" fill="hold"/>
                                        <p:tgtEl>
                                          <p:spTgt spid="8205"/>
                                        </p:tgtEl>
                                        <p:attrNameLst>
                                          <p:attrName>ppt_y</p:attrName>
                                        </p:attrNameLst>
                                      </p:cBhvr>
                                      <p:tavLst>
                                        <p:tav tm="0">
                                          <p:val>
                                            <p:strVal val="#ppt_y-0.4"/>
                                          </p:val>
                                        </p:tav>
                                        <p:tav tm="100000">
                                          <p:val>
                                            <p:strVal val="#ppt_y+0.1"/>
                                          </p:val>
                                        </p:tav>
                                      </p:tavLst>
                                    </p:anim>
                                    <p:anim calcmode="lin" valueType="num">
                                      <p:cBhvr>
                                        <p:cTn id="53" dur="200" accel="100000" fill="hold">
                                          <p:stCondLst>
                                            <p:cond delay="800"/>
                                          </p:stCondLst>
                                        </p:cTn>
                                        <p:tgtEl>
                                          <p:spTgt spid="8205"/>
                                        </p:tgtEl>
                                        <p:attrNameLst>
                                          <p:attrName>ppt_x</p:attrName>
                                        </p:attrNameLst>
                                      </p:cBhvr>
                                      <p:tavLst>
                                        <p:tav tm="0">
                                          <p:val>
                                            <p:strVal val="#ppt_x-0.05"/>
                                          </p:val>
                                        </p:tav>
                                        <p:tav tm="100000">
                                          <p:val>
                                            <p:strVal val="#ppt_x"/>
                                          </p:val>
                                        </p:tav>
                                      </p:tavLst>
                                    </p:anim>
                                    <p:anim calcmode="lin" valueType="num">
                                      <p:cBhvr>
                                        <p:cTn id="54" dur="200" accel="100000" fill="hold">
                                          <p:stCondLst>
                                            <p:cond delay="800"/>
                                          </p:stCondLst>
                                        </p:cTn>
                                        <p:tgtEl>
                                          <p:spTgt spid="8205"/>
                                        </p:tgtEl>
                                        <p:attrNameLst>
                                          <p:attrName>ppt_y</p:attrName>
                                        </p:attrNameLst>
                                      </p:cBhvr>
                                      <p:tavLst>
                                        <p:tav tm="0">
                                          <p:val>
                                            <p:strVal val="#ppt_y+0.1"/>
                                          </p:val>
                                        </p:tav>
                                        <p:tav tm="100000">
                                          <p:val>
                                            <p:strVal val="#ppt_y"/>
                                          </p:val>
                                        </p:tav>
                                      </p:tavLst>
                                    </p:anim>
                                  </p:childTnLst>
                                </p:cTn>
                              </p:par>
                              <p:par>
                                <p:cTn id="55" presetID="30" presetClass="entr" presetSubtype="0" fill="hold" grpId="0" nodeType="withEffect">
                                  <p:stCondLst>
                                    <p:cond delay="0"/>
                                  </p:stCondLst>
                                  <p:childTnLst>
                                    <p:set>
                                      <p:cBhvr>
                                        <p:cTn id="56" dur="1" fill="hold">
                                          <p:stCondLst>
                                            <p:cond delay="0"/>
                                          </p:stCondLst>
                                        </p:cTn>
                                        <p:tgtEl>
                                          <p:spTgt spid="8206"/>
                                        </p:tgtEl>
                                        <p:attrNameLst>
                                          <p:attrName>style.visibility</p:attrName>
                                        </p:attrNameLst>
                                      </p:cBhvr>
                                      <p:to>
                                        <p:strVal val="visible"/>
                                      </p:to>
                                    </p:set>
                                    <p:animEffect transition="in" filter="fade">
                                      <p:cBhvr>
                                        <p:cTn id="57" dur="800" decel="100000"/>
                                        <p:tgtEl>
                                          <p:spTgt spid="8206"/>
                                        </p:tgtEl>
                                      </p:cBhvr>
                                    </p:animEffect>
                                    <p:anim calcmode="lin" valueType="num">
                                      <p:cBhvr>
                                        <p:cTn id="58" dur="800" decel="100000" fill="hold"/>
                                        <p:tgtEl>
                                          <p:spTgt spid="8206"/>
                                        </p:tgtEl>
                                        <p:attrNameLst>
                                          <p:attrName>style.rotation</p:attrName>
                                        </p:attrNameLst>
                                      </p:cBhvr>
                                      <p:tavLst>
                                        <p:tav tm="0">
                                          <p:val>
                                            <p:fltVal val="-90"/>
                                          </p:val>
                                        </p:tav>
                                        <p:tav tm="100000">
                                          <p:val>
                                            <p:fltVal val="0"/>
                                          </p:val>
                                        </p:tav>
                                      </p:tavLst>
                                    </p:anim>
                                    <p:anim calcmode="lin" valueType="num">
                                      <p:cBhvr>
                                        <p:cTn id="59" dur="800" decel="100000" fill="hold"/>
                                        <p:tgtEl>
                                          <p:spTgt spid="8206"/>
                                        </p:tgtEl>
                                        <p:attrNameLst>
                                          <p:attrName>ppt_x</p:attrName>
                                        </p:attrNameLst>
                                      </p:cBhvr>
                                      <p:tavLst>
                                        <p:tav tm="0">
                                          <p:val>
                                            <p:strVal val="#ppt_x+0.4"/>
                                          </p:val>
                                        </p:tav>
                                        <p:tav tm="100000">
                                          <p:val>
                                            <p:strVal val="#ppt_x-0.05"/>
                                          </p:val>
                                        </p:tav>
                                      </p:tavLst>
                                    </p:anim>
                                    <p:anim calcmode="lin" valueType="num">
                                      <p:cBhvr>
                                        <p:cTn id="60" dur="800" decel="100000" fill="hold"/>
                                        <p:tgtEl>
                                          <p:spTgt spid="8206"/>
                                        </p:tgtEl>
                                        <p:attrNameLst>
                                          <p:attrName>ppt_y</p:attrName>
                                        </p:attrNameLst>
                                      </p:cBhvr>
                                      <p:tavLst>
                                        <p:tav tm="0">
                                          <p:val>
                                            <p:strVal val="#ppt_y-0.4"/>
                                          </p:val>
                                        </p:tav>
                                        <p:tav tm="100000">
                                          <p:val>
                                            <p:strVal val="#ppt_y+0.1"/>
                                          </p:val>
                                        </p:tav>
                                      </p:tavLst>
                                    </p:anim>
                                    <p:anim calcmode="lin" valueType="num">
                                      <p:cBhvr>
                                        <p:cTn id="61" dur="200" accel="100000" fill="hold">
                                          <p:stCondLst>
                                            <p:cond delay="800"/>
                                          </p:stCondLst>
                                        </p:cTn>
                                        <p:tgtEl>
                                          <p:spTgt spid="8206"/>
                                        </p:tgtEl>
                                        <p:attrNameLst>
                                          <p:attrName>ppt_x</p:attrName>
                                        </p:attrNameLst>
                                      </p:cBhvr>
                                      <p:tavLst>
                                        <p:tav tm="0">
                                          <p:val>
                                            <p:strVal val="#ppt_x-0.05"/>
                                          </p:val>
                                        </p:tav>
                                        <p:tav tm="100000">
                                          <p:val>
                                            <p:strVal val="#ppt_x"/>
                                          </p:val>
                                        </p:tav>
                                      </p:tavLst>
                                    </p:anim>
                                    <p:anim calcmode="lin" valueType="num">
                                      <p:cBhvr>
                                        <p:cTn id="62" dur="200" accel="100000" fill="hold">
                                          <p:stCondLst>
                                            <p:cond delay="800"/>
                                          </p:stCondLst>
                                        </p:cTn>
                                        <p:tgtEl>
                                          <p:spTgt spid="8206"/>
                                        </p:tgtEl>
                                        <p:attrNameLst>
                                          <p:attrName>ppt_y</p:attrName>
                                        </p:attrNameLst>
                                      </p:cBhvr>
                                      <p:tavLst>
                                        <p:tav tm="0">
                                          <p:val>
                                            <p:strVal val="#ppt_y+0.1"/>
                                          </p:val>
                                        </p:tav>
                                        <p:tav tm="100000">
                                          <p:val>
                                            <p:strVal val="#ppt_y"/>
                                          </p:val>
                                        </p:tav>
                                      </p:tavLst>
                                    </p:anim>
                                  </p:childTnLst>
                                </p:cTn>
                              </p:par>
                              <p:par>
                                <p:cTn id="63" presetID="30" presetClass="entr" presetSubtype="0" fill="hold" grpId="0" nodeType="withEffect">
                                  <p:stCondLst>
                                    <p:cond delay="0"/>
                                  </p:stCondLst>
                                  <p:childTnLst>
                                    <p:set>
                                      <p:cBhvr>
                                        <p:cTn id="64" dur="1" fill="hold">
                                          <p:stCondLst>
                                            <p:cond delay="0"/>
                                          </p:stCondLst>
                                        </p:cTn>
                                        <p:tgtEl>
                                          <p:spTgt spid="8207"/>
                                        </p:tgtEl>
                                        <p:attrNameLst>
                                          <p:attrName>style.visibility</p:attrName>
                                        </p:attrNameLst>
                                      </p:cBhvr>
                                      <p:to>
                                        <p:strVal val="visible"/>
                                      </p:to>
                                    </p:set>
                                    <p:animEffect transition="in" filter="fade">
                                      <p:cBhvr>
                                        <p:cTn id="65" dur="800" decel="100000"/>
                                        <p:tgtEl>
                                          <p:spTgt spid="8207"/>
                                        </p:tgtEl>
                                      </p:cBhvr>
                                    </p:animEffect>
                                    <p:anim calcmode="lin" valueType="num">
                                      <p:cBhvr>
                                        <p:cTn id="66" dur="800" decel="100000" fill="hold"/>
                                        <p:tgtEl>
                                          <p:spTgt spid="8207"/>
                                        </p:tgtEl>
                                        <p:attrNameLst>
                                          <p:attrName>style.rotation</p:attrName>
                                        </p:attrNameLst>
                                      </p:cBhvr>
                                      <p:tavLst>
                                        <p:tav tm="0">
                                          <p:val>
                                            <p:fltVal val="-90"/>
                                          </p:val>
                                        </p:tav>
                                        <p:tav tm="100000">
                                          <p:val>
                                            <p:fltVal val="0"/>
                                          </p:val>
                                        </p:tav>
                                      </p:tavLst>
                                    </p:anim>
                                    <p:anim calcmode="lin" valueType="num">
                                      <p:cBhvr>
                                        <p:cTn id="67" dur="800" decel="100000" fill="hold"/>
                                        <p:tgtEl>
                                          <p:spTgt spid="8207"/>
                                        </p:tgtEl>
                                        <p:attrNameLst>
                                          <p:attrName>ppt_x</p:attrName>
                                        </p:attrNameLst>
                                      </p:cBhvr>
                                      <p:tavLst>
                                        <p:tav tm="0">
                                          <p:val>
                                            <p:strVal val="#ppt_x+0.4"/>
                                          </p:val>
                                        </p:tav>
                                        <p:tav tm="100000">
                                          <p:val>
                                            <p:strVal val="#ppt_x-0.05"/>
                                          </p:val>
                                        </p:tav>
                                      </p:tavLst>
                                    </p:anim>
                                    <p:anim calcmode="lin" valueType="num">
                                      <p:cBhvr>
                                        <p:cTn id="68" dur="800" decel="100000" fill="hold"/>
                                        <p:tgtEl>
                                          <p:spTgt spid="8207"/>
                                        </p:tgtEl>
                                        <p:attrNameLst>
                                          <p:attrName>ppt_y</p:attrName>
                                        </p:attrNameLst>
                                      </p:cBhvr>
                                      <p:tavLst>
                                        <p:tav tm="0">
                                          <p:val>
                                            <p:strVal val="#ppt_y-0.4"/>
                                          </p:val>
                                        </p:tav>
                                        <p:tav tm="100000">
                                          <p:val>
                                            <p:strVal val="#ppt_y+0.1"/>
                                          </p:val>
                                        </p:tav>
                                      </p:tavLst>
                                    </p:anim>
                                    <p:anim calcmode="lin" valueType="num">
                                      <p:cBhvr>
                                        <p:cTn id="69" dur="200" accel="100000" fill="hold">
                                          <p:stCondLst>
                                            <p:cond delay="800"/>
                                          </p:stCondLst>
                                        </p:cTn>
                                        <p:tgtEl>
                                          <p:spTgt spid="8207"/>
                                        </p:tgtEl>
                                        <p:attrNameLst>
                                          <p:attrName>ppt_x</p:attrName>
                                        </p:attrNameLst>
                                      </p:cBhvr>
                                      <p:tavLst>
                                        <p:tav tm="0">
                                          <p:val>
                                            <p:strVal val="#ppt_x-0.05"/>
                                          </p:val>
                                        </p:tav>
                                        <p:tav tm="100000">
                                          <p:val>
                                            <p:strVal val="#ppt_x"/>
                                          </p:val>
                                        </p:tav>
                                      </p:tavLst>
                                    </p:anim>
                                    <p:anim calcmode="lin" valueType="num">
                                      <p:cBhvr>
                                        <p:cTn id="70" dur="200" accel="100000" fill="hold">
                                          <p:stCondLst>
                                            <p:cond delay="800"/>
                                          </p:stCondLst>
                                        </p:cTn>
                                        <p:tgtEl>
                                          <p:spTgt spid="8207"/>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04" grpId="0"/>
      <p:bldP spid="8205" grpId="0"/>
      <p:bldP spid="8206" grpId="0"/>
      <p:bldP spid="8207" grpId="0"/>
      <p:bldP spid="4" grpId="0" bldLvl="0" animBg="1"/>
      <p:bldP spid="5"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SCORM_RATE_QUIZZES" val="0"/>
  <p:tag name="ISPRING_RESOURCE_PATHS_HASH" val="875d5e6560ba36884527413a53517d17866972f5"/>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30179</TotalTime>
  <Words>1700</Words>
  <Paragraphs>188</Paragraphs>
  <Slides>23</Slides>
  <Notes>1</Notes>
  <HiddenSlides>0</HiddenSlides>
  <MMClips>0</MMClips>
  <ScaleCrop>false</ScaleCrop>
  <HeadingPairs>
    <vt:vector size="4" baseType="variant">
      <vt:variant>
        <vt:lpstr>主题</vt:lpstr>
      </vt:variant>
      <vt:variant>
        <vt:i4>1</vt:i4>
      </vt:variant>
      <vt:variant>
        <vt:lpstr>幻灯片标题</vt:lpstr>
      </vt:variant>
      <vt:variant>
        <vt:i4>23</vt:i4>
      </vt:variant>
    </vt:vector>
  </HeadingPairs>
  <TitlesOfParts>
    <vt:vector size="24"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vector>
  </TitlesOfParts>
  <Company>Sky123.Org</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admin</cp:lastModifiedBy>
  <dcterms:created xsi:type="dcterms:W3CDTF">2015-10-28T12:59:19Z</dcterms:created>
  <dcterms:modified xsi:type="dcterms:W3CDTF">2018-08-12T02:41:36Z</dcterms:modified>
  <cp:category/>
</cp:coreProperties>
</file>