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61" r:id="rId4"/>
    <p:sldId id="267" r:id="rId5"/>
    <p:sldId id="260" r:id="rId6"/>
    <p:sldId id="268" r:id="rId7"/>
    <p:sldId id="266" r:id="rId8"/>
    <p:sldId id="262" r:id="rId9"/>
    <p:sldId id="263" r:id="rId10"/>
    <p:sldId id="264" r:id="rId11"/>
    <p:sldId id="265" r:id="rId12"/>
    <p:sldId id="269" r:id="rId13"/>
    <p:sldId id="270" r:id="rId14"/>
    <p:sldId id="271" r:id="rId15"/>
    <p:sldId id="272" r:id="rId16"/>
    <p:sldId id="273" r:id="rId17"/>
    <p:sldId id="274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7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pPr/>
              <a:t>2017/9/5 Tuesday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2017/9/5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2017/9/5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2017/9/5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2017/9/5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2017/9/5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2017/9/5 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2017/9/5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2017/9/5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2017/9/5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pPr/>
              <a:t>2017/9/5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pPr/>
              <a:t>2017/9/5 Tuesday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-38100"/>
          <a:ext cx="9144000" cy="6896100"/>
        </p:xfrm>
        <a:graphic>
          <a:graphicData uri="http://schemas.openxmlformats.org/presentationml/2006/ole">
            <p:oleObj spid="_x0000_s1026" name="位图图像" r:id="rId3" imgW="7868748" imgH="5934903" progId="Paint.Picture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263043" y="692696"/>
            <a:ext cx="888095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第一次鸦片战争</a:t>
            </a:r>
            <a:endParaRPr lang="zh-CN" altLang="en-US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93" y="1"/>
            <a:ext cx="9141207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6828" y="0"/>
            <a:ext cx="9087172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79512" y="332656"/>
            <a:ext cx="896448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altLang="zh-CN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《</a:t>
            </a:r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南京条约</a:t>
            </a:r>
            <a:r>
              <a:rPr lang="en-US" altLang="zh-CN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》</a:t>
            </a:r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给中国带来了怎样的影响？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2" y="2204864"/>
            <a:ext cx="813690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是中国近代史上第一个不平等</a:t>
            </a:r>
            <a:r>
              <a:rPr lang="zh-CN" altLang="en-US" sz="40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条约</a:t>
            </a:r>
            <a:r>
              <a:rPr lang="zh-CN" altLang="en-US" sz="4000" b="1" dirty="0" smtClean="0">
                <a:latin typeface="仿宋" pitchFamily="49" charset="-122"/>
                <a:ea typeface="仿宋" pitchFamily="49" charset="-122"/>
              </a:rPr>
              <a:t>，条约破坏了中国的领土完整和关税、司法等主权，</a:t>
            </a:r>
            <a:r>
              <a:rPr lang="zh-CN" altLang="en-US" sz="40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开创了用条约形式使列强掠夺和奴役中国“合法化”的先例。</a:t>
            </a:r>
            <a:endParaRPr lang="zh-CN" altLang="en-US" sz="4000" b="1" dirty="0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364088" y="4149080"/>
            <a:ext cx="1584176" cy="576064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9512" y="332656"/>
            <a:ext cx="896448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鸦片战争给中国带来了怎样的影响？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3568" y="2204864"/>
            <a:ext cx="813690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仿宋" pitchFamily="49" charset="-122"/>
                <a:ea typeface="仿宋" pitchFamily="49" charset="-122"/>
              </a:rPr>
              <a:t>中国</a:t>
            </a:r>
            <a:r>
              <a:rPr lang="zh-CN" altLang="en-US" sz="40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开始</a:t>
            </a:r>
            <a:r>
              <a:rPr lang="zh-CN" altLang="en-US" sz="4000" b="1" dirty="0" smtClean="0">
                <a:latin typeface="仿宋" pitchFamily="49" charset="-122"/>
                <a:ea typeface="仿宋" pitchFamily="49" charset="-122"/>
              </a:rPr>
              <a:t>沦为</a:t>
            </a:r>
            <a:r>
              <a:rPr lang="zh-CN" altLang="en-US" sz="40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半殖民地半封建社会</a:t>
            </a:r>
            <a:r>
              <a:rPr lang="zh-CN" altLang="en-US" sz="4000" b="1" dirty="0" smtClean="0">
                <a:latin typeface="仿宋" pitchFamily="49" charset="-122"/>
                <a:ea typeface="仿宋" pitchFamily="49" charset="-122"/>
              </a:rPr>
              <a:t>，开始被卷入资本主义世界市场，反帝反封建成为近代中国人民的斗争的双重使命，</a:t>
            </a:r>
            <a:r>
              <a:rPr lang="zh-CN" altLang="en-US" sz="40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是中国近代史的开端</a:t>
            </a:r>
            <a:r>
              <a:rPr lang="zh-CN" altLang="en-US" sz="4000" b="1" dirty="0" smtClean="0">
                <a:latin typeface="仿宋" pitchFamily="49" charset="-122"/>
                <a:ea typeface="仿宋" pitchFamily="49" charset="-122"/>
              </a:rPr>
              <a:t>。</a:t>
            </a:r>
            <a:endParaRPr lang="zh-CN" altLang="en-US" sz="4000" b="1" dirty="0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t01d5913ab9dc8434a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465631"/>
            <a:ext cx="7380312" cy="4392369"/>
          </a:xfrm>
        </p:spPr>
      </p:pic>
      <p:sp>
        <p:nvSpPr>
          <p:cNvPr id="5" name="矩形 4"/>
          <p:cNvSpPr/>
          <p:nvPr/>
        </p:nvSpPr>
        <p:spPr>
          <a:xfrm>
            <a:off x="179512" y="0"/>
            <a:ext cx="896448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你认为鸦片战争失败的根本原因是什么？</a:t>
            </a:r>
            <a:endParaRPr lang="zh-CN" altLang="en-US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1628800"/>
            <a:ext cx="7848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仿宋" pitchFamily="49" charset="-122"/>
                <a:ea typeface="仿宋" pitchFamily="49" charset="-122"/>
              </a:rPr>
              <a:t>阅读</a:t>
            </a:r>
            <a:r>
              <a:rPr lang="en-US" altLang="zh-CN" sz="3600" b="1" dirty="0" smtClean="0">
                <a:latin typeface="仿宋" pitchFamily="49" charset="-122"/>
                <a:ea typeface="仿宋" pitchFamily="49" charset="-122"/>
              </a:rPr>
              <a:t>P7</a:t>
            </a:r>
            <a:r>
              <a:rPr lang="zh-CN" altLang="en-US" sz="3600" b="1" dirty="0" smtClean="0">
                <a:latin typeface="仿宋" pitchFamily="49" charset="-122"/>
                <a:ea typeface="仿宋" pitchFamily="49" charset="-122"/>
              </a:rPr>
              <a:t>思考与讨论及下图，回答问题：</a:t>
            </a:r>
            <a:endParaRPr lang="zh-CN" altLang="en-US" sz="36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55103" y="2420888"/>
            <a:ext cx="1588897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中国</a:t>
            </a:r>
            <a:endParaRPr lang="en-US" altLang="zh-CN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封建</a:t>
            </a:r>
            <a:endParaRPr lang="en-US" altLang="zh-CN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制度</a:t>
            </a:r>
            <a:endParaRPr lang="en-US" altLang="zh-CN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腐朽</a:t>
            </a:r>
            <a:endParaRPr lang="en-US" altLang="zh-CN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落后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9298" y="2852936"/>
            <a:ext cx="874470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这节课你学到了什么？</a:t>
            </a:r>
            <a:endParaRPr lang="zh-CN" altLang="en-US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Q图片2017090510481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276872"/>
            <a:ext cx="9144000" cy="4581128"/>
          </a:xfrm>
          <a:prstGeom prst="rect">
            <a:avLst/>
          </a:prstGeom>
        </p:spPr>
      </p:pic>
      <p:pic>
        <p:nvPicPr>
          <p:cNvPr id="5" name="图片 4" descr="QQ图片2017090510484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26369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QQ图片2017090510490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图片 6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484784"/>
            <a:ext cx="9144000" cy="5373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QQ图片2017090511120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8344" y="0"/>
            <a:ext cx="920234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20080921_935536de1ddb1641f46bg1daOs6tH2K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28712" y="1"/>
            <a:ext cx="6886575" cy="3645024"/>
          </a:xfrm>
        </p:spPr>
      </p:pic>
      <p:pic>
        <p:nvPicPr>
          <p:cNvPr id="5" name="图片 4" descr="QQ图片2017090510495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QQ图片2017090510502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QQ图片2017090510504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QQ图片2017090510512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2348880"/>
          </a:xfrm>
        </p:spPr>
      </p:pic>
      <p:sp>
        <p:nvSpPr>
          <p:cNvPr id="5" name="TextBox 4"/>
          <p:cNvSpPr txBox="1"/>
          <p:nvPr/>
        </p:nvSpPr>
        <p:spPr>
          <a:xfrm>
            <a:off x="539552" y="2420888"/>
            <a:ext cx="756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仿宋" pitchFamily="49" charset="-122"/>
                <a:ea typeface="仿宋" pitchFamily="49" charset="-122"/>
              </a:rPr>
              <a:t>鸦片战争</a:t>
            </a:r>
            <a:endParaRPr lang="zh-CN" altLang="en-US" sz="36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3068960"/>
            <a:ext cx="86044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根本原因：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英国完成工业革命，为了开辟中国市场，掠夺原材料和倾销商品</a:t>
            </a:r>
            <a:endParaRPr lang="en-US" altLang="zh-CN" sz="3200" b="1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直接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原因：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扭转对华贸易逆差，保护鸦片走私</a:t>
            </a:r>
            <a:endParaRPr lang="en-US" altLang="zh-CN" sz="3200" b="1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导火索：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中国的禁烟运动</a:t>
            </a:r>
            <a:endParaRPr lang="zh-CN" altLang="en-US" sz="3200" b="1" dirty="0">
              <a:latin typeface="仿宋" pitchFamily="49" charset="-122"/>
              <a:ea typeface="仿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326</TotalTime>
  <Words>159</Words>
  <Application>Microsoft Office PowerPoint</Application>
  <PresentationFormat>全屏显示(4:3)</PresentationFormat>
  <Paragraphs>17</Paragraphs>
  <Slides>17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聚合</vt:lpstr>
      <vt:lpstr>位图图像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subject>历史备课大师【全免费】</dc:subject>
  <dc:creator>历史备课大师【全免费】</dc:creator>
  <cp:keywords>历史备课大师【全免费】</cp:keywords>
  <dc:description>历史备课大师【全免费】</dc:description>
  <cp:lastModifiedBy>User</cp:lastModifiedBy>
  <cp:revision>历史备课大师【全免费】</cp:revision>
  <dcterms:created xsi:type="dcterms:W3CDTF">2017-09-05T02:30:29Z</dcterms:created>
  <dcterms:modified xsi:type="dcterms:W3CDTF">2017-09-05T08:06:56Z</dcterms:modified>
  <cp:category>历史备课大师【全免费】</cp:category>
</cp:coreProperties>
</file>