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F27BC-C176-4B00-B261-3D85B9446740}" type="datetimeFigureOut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88693-3CCE-4752-9C3C-67A8728617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DC242-3084-4505-8003-13C4E5788CF1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2D724-0FAE-454F-ABB4-8148EE4D9CED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49F28-FC05-410A-8412-A199F366FE99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64C2B-966E-4E3E-B4AD-A9E4EA753B15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605F6-83A2-4A5D-AEFE-36A2CF8F247D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DEA11-7C12-4DF9-9928-137B2E74FF8B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095B-7620-4263-A799-785B71BA3BC3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F85BE-E669-4045-8B4A-A222E2E557D3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76F3-7645-4AD7-8928-DF3008A39EEE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937B2-5F72-4F30-BA59-B056B1BD4EB6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1CCAE-07CC-422E-BD94-B51BA2D11546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3EEB1-7BD3-4AB3-BFB4-B09889F9533A}" type="datetime1">
              <a:rPr lang="zh-CN" altLang="en-US" smtClean="0"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5C831-ED46-41E7-A310-E57DDCAB62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C:\Users\Administrator\Desktop\义和团运动和八国联军侵华战争ppt课件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24"/>
            <a:ext cx="9144000" cy="68648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1052736"/>
            <a:ext cx="5544616" cy="15696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9600" b="1" smtClean="0">
                <a:solidFill>
                  <a:srgbClr val="FF0000"/>
                </a:solidFill>
              </a:rPr>
              <a:t>第  七   课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C:\Users\Administrator\Desktop\义和团运动和八国联军侵华战争ppt课件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3220" y="3244334"/>
            <a:ext cx="4197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义和团运动和八国联军侵华战争</a:t>
            </a:r>
            <a:r>
              <a:rPr lang="en-US" altLang="zh-CN" smtClean="0"/>
              <a:t>ppt</a:t>
            </a:r>
            <a:r>
              <a:rPr lang="zh-CN" altLang="en-US" smtClean="0"/>
              <a:t>课件</a:t>
            </a:r>
            <a:endParaRPr lang="zh-CN" altLang="en-US"/>
          </a:p>
        </p:txBody>
      </p:sp>
      <p:pic>
        <p:nvPicPr>
          <p:cNvPr id="12290" name="Picture 2" descr="C:\Users\Administrator\Desktop\义和团运动和八国联军侵华战争ppt课件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C:\Users\Administrator\Desktop\义和团运动和八国联军侵华战争ppt课件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C:\Users\Administrator\Desktop\义和团运动和八国联军侵华战争ppt课件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C:\Users\Administrator\Desktop\义和团运动和八国联军侵华战争ppt课件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C:\Users\Administrator\Desktop\义和团运动和八国联军侵华战争ppt课件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C:\Users\Administrator\Desktop\义和团运动和八国联军侵华战争ppt课件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C:\Users\Administrator\Desktop\义和团运动和八国联军侵华战争ppt课件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C:\Users\Administrator\Desktop\义和团运动和八国联军侵华战争ppt课件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义和团运动和八国联军侵华战争ppt课件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447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义和团运动和八国联军侵华战争ppt课件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783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义和团运动和八国联军侵华战争ppt课件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义和团运动和八国联军侵华战争ppt课件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Desktop\义和团运动和八国联军侵华战争ppt课件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义和团运动和八国联军侵华战争ppt课件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C:\Users\Administrator\Desktop\义和团运动和八国联军侵华战争ppt课件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C:\Users\Administrator\Desktop\义和团运动和八国联军侵华战争ppt课件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C831-ED46-41E7-A310-E57DDCAB62CF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郸城县城郊乡第三初级中学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254</Words>
  <Application>Microsoft Office PowerPoint</Application>
  <PresentationFormat>全屏显示(4:3)</PresentationFormat>
  <Paragraphs>38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dreamsummit</cp:lastModifiedBy>
  <cp:revision>历史备课大师【全免费】</cp:revision>
  <dcterms:created xsi:type="dcterms:W3CDTF">2017-10-13T01:28:19Z</dcterms:created>
  <dcterms:modified xsi:type="dcterms:W3CDTF">2017-10-13T06:05:03Z</dcterms:modified>
  <cp:category>历史备课大师【全免费】</cp:category>
</cp:coreProperties>
</file>