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259" r:id="rId5"/>
    <p:sldId id="260" r:id="rId6"/>
    <p:sldId id="261" r:id="rId7"/>
    <p:sldId id="263" r:id="rId8"/>
    <p:sldId id="268" r:id="rId9"/>
    <p:sldId id="269"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4470400"/>
            <a:ext cx="9144000" cy="1176421"/>
          </a:xfrm>
        </p:spPr>
        <p:txBody>
          <a:bodyPr anchor="b">
            <a:normAutofit/>
          </a:bodyPr>
          <a:lstStyle>
            <a:lvl1pPr algn="ctr">
              <a:defRPr sz="5400">
                <a:solidFill>
                  <a:schemeClr val="accent1">
                    <a:lumMod val="50000"/>
                  </a:schemeClr>
                </a:solidFill>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524000" y="5669006"/>
            <a:ext cx="9144000" cy="687344"/>
          </a:xfrm>
        </p:spPr>
        <p:txBody>
          <a:bodyPr>
            <a:normAutofit/>
          </a:bodyPr>
          <a:lstStyle>
            <a:lvl1pPr marL="0" indent="0" algn="ctr">
              <a:buNone/>
              <a:defRPr sz="3200">
                <a:solidFill>
                  <a:schemeClr val="accent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normAutofit/>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2654D154-DEB9-4DCD-801B-B3341D74A27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1459832" y="673769"/>
            <a:ext cx="9893968" cy="5430394"/>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normAutofit/>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dirty="0"/>
          </a:p>
        </p:txBody>
      </p:sp>
      <p:sp>
        <p:nvSpPr>
          <p:cNvPr id="6" name="灯片编号占位符 5"/>
          <p:cNvSpPr>
            <a:spLocks noGrp="1"/>
          </p:cNvSpPr>
          <p:nvPr>
            <p:ph type="sldNum" sz="quarter" idx="12"/>
          </p:nvPr>
        </p:nvSpPr>
        <p:spPr/>
        <p:txBody>
          <a:bodyPr>
            <a:normAutofit/>
          </a:bodyPr>
          <a:lstStyle/>
          <a:p>
            <a:fld id="{2654D154-DEB9-4DCD-801B-B3341D74A27F}" type="slidenum">
              <a:rPr lang="zh-CN" altLang="en-US" smtClean="0"/>
            </a:fld>
            <a:endParaRPr lang="zh-CN" altLang="en-US"/>
          </a:p>
        </p:txBody>
      </p:sp>
      <p:sp>
        <p:nvSpPr>
          <p:cNvPr id="7" name="矩形 6"/>
          <p:cNvSpPr/>
          <p:nvPr/>
        </p:nvSpPr>
        <p:spPr bwMode="auto">
          <a:xfrm>
            <a:off x="2566230" y="3162999"/>
            <a:ext cx="7119866" cy="925409"/>
          </a:xfrm>
          <a:prstGeom prst="rect">
            <a:avLst/>
          </a:prstGeom>
          <a:gradFill flip="none" rotWithShape="1">
            <a:gsLst>
              <a:gs pos="53000">
                <a:schemeClr val="accent2"/>
              </a:gs>
              <a:gs pos="100000">
                <a:schemeClr val="accent2">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8" name="矩形 7"/>
          <p:cNvSpPr/>
          <p:nvPr/>
        </p:nvSpPr>
        <p:spPr bwMode="auto">
          <a:xfrm>
            <a:off x="2600933" y="3203486"/>
            <a:ext cx="7053353" cy="850219"/>
          </a:xfrm>
          <a:prstGeom prst="rect">
            <a:avLst/>
          </a:prstGeom>
          <a:gradFill flip="none" rotWithShape="1">
            <a:gsLst>
              <a:gs pos="100000">
                <a:schemeClr val="accent1"/>
              </a:gs>
              <a:gs pos="74000">
                <a:schemeClr val="accent1">
                  <a:lumMod val="75000"/>
                </a:schemeClr>
              </a:gs>
              <a:gs pos="0">
                <a:schemeClr val="accent1">
                  <a:lumMod val="60000"/>
                  <a:lumOff val="40000"/>
                </a:schemeClr>
              </a:gs>
              <a:gs pos="31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3600" b="1" dirty="0">
              <a:solidFill>
                <a:schemeClr val="accent2"/>
              </a:solidFill>
            </a:endParaRPr>
          </a:p>
        </p:txBody>
      </p:sp>
      <p:sp>
        <p:nvSpPr>
          <p:cNvPr id="9" name="任意多边形 8"/>
          <p:cNvSpPr/>
          <p:nvPr/>
        </p:nvSpPr>
        <p:spPr bwMode="auto">
          <a:xfrm>
            <a:off x="2624068" y="3220837"/>
            <a:ext cx="428002" cy="428002"/>
          </a:xfrm>
          <a:custGeom>
            <a:avLst/>
            <a:gdLst>
              <a:gd name="connsiteX0" fmla="*/ 586469 w 5423364"/>
              <a:gd name="connsiteY0" fmla="*/ 3778531 h 5416741"/>
              <a:gd name="connsiteX1" fmla="*/ 586469 w 5423364"/>
              <a:gd name="connsiteY1" fmla="*/ 4093221 h 5416741"/>
              <a:gd name="connsiteX2" fmla="*/ 901159 w 5423364"/>
              <a:gd name="connsiteY2" fmla="*/ 4093221 h 5416741"/>
              <a:gd name="connsiteX3" fmla="*/ 901159 w 5423364"/>
              <a:gd name="connsiteY3" fmla="*/ 3778531 h 5416741"/>
              <a:gd name="connsiteX4" fmla="*/ 941931 w 5423364"/>
              <a:gd name="connsiteY4" fmla="*/ 1734100 h 5416741"/>
              <a:gd name="connsiteX5" fmla="*/ 941931 w 5423364"/>
              <a:gd name="connsiteY5" fmla="*/ 2362054 h 5416741"/>
              <a:gd name="connsiteX6" fmla="*/ 1569884 w 5423364"/>
              <a:gd name="connsiteY6" fmla="*/ 2362054 h 5416741"/>
              <a:gd name="connsiteX7" fmla="*/ 1569884 w 5423364"/>
              <a:gd name="connsiteY7" fmla="*/ 1734100 h 5416741"/>
              <a:gd name="connsiteX8" fmla="*/ 947912 w 5423364"/>
              <a:gd name="connsiteY8" fmla="*/ 945546 h 5416741"/>
              <a:gd name="connsiteX9" fmla="*/ 947912 w 5423364"/>
              <a:gd name="connsiteY9" fmla="*/ 1573498 h 5416741"/>
              <a:gd name="connsiteX10" fmla="*/ 1575865 w 5423364"/>
              <a:gd name="connsiteY10" fmla="*/ 1573498 h 5416741"/>
              <a:gd name="connsiteX11" fmla="*/ 1575865 w 5423364"/>
              <a:gd name="connsiteY11" fmla="*/ 945546 h 5416741"/>
              <a:gd name="connsiteX12" fmla="*/ 1738596 w 5423364"/>
              <a:gd name="connsiteY12" fmla="*/ 945546 h 5416741"/>
              <a:gd name="connsiteX13" fmla="*/ 1738596 w 5423364"/>
              <a:gd name="connsiteY13" fmla="*/ 1573498 h 5416741"/>
              <a:gd name="connsiteX14" fmla="*/ 2366549 w 5423364"/>
              <a:gd name="connsiteY14" fmla="*/ 1573498 h 5416741"/>
              <a:gd name="connsiteX15" fmla="*/ 2366549 w 5423364"/>
              <a:gd name="connsiteY15" fmla="*/ 945546 h 5416741"/>
              <a:gd name="connsiteX16" fmla="*/ 3785154 w 5423364"/>
              <a:gd name="connsiteY16" fmla="*/ 579766 h 5416741"/>
              <a:gd name="connsiteX17" fmla="*/ 3785154 w 5423364"/>
              <a:gd name="connsiteY17" fmla="*/ 894456 h 5416741"/>
              <a:gd name="connsiteX18" fmla="*/ 4099844 w 5423364"/>
              <a:gd name="connsiteY18" fmla="*/ 894456 h 5416741"/>
              <a:gd name="connsiteX19" fmla="*/ 4099844 w 5423364"/>
              <a:gd name="connsiteY19" fmla="*/ 579766 h 5416741"/>
              <a:gd name="connsiteX20" fmla="*/ 156988 w 5423364"/>
              <a:gd name="connsiteY20" fmla="*/ 156989 h 5416741"/>
              <a:gd name="connsiteX21" fmla="*/ 156988 w 5423364"/>
              <a:gd name="connsiteY21" fmla="*/ 784943 h 5416741"/>
              <a:gd name="connsiteX22" fmla="*/ 784942 w 5423364"/>
              <a:gd name="connsiteY22" fmla="*/ 784943 h 5416741"/>
              <a:gd name="connsiteX23" fmla="*/ 784942 w 5423364"/>
              <a:gd name="connsiteY23" fmla="*/ 156989 h 5416741"/>
              <a:gd name="connsiteX24" fmla="*/ 3314221 w 5423364"/>
              <a:gd name="connsiteY24" fmla="*/ 0 h 5416741"/>
              <a:gd name="connsiteX25" fmla="*/ 3471209 w 5423364"/>
              <a:gd name="connsiteY25" fmla="*/ 0 h 5416741"/>
              <a:gd name="connsiteX26" fmla="*/ 3471209 w 5423364"/>
              <a:gd name="connsiteY26" fmla="*/ 1287546 h 5416741"/>
              <a:gd name="connsiteX27" fmla="*/ 4102777 w 5423364"/>
              <a:gd name="connsiteY27" fmla="*/ 1287546 h 5416741"/>
              <a:gd name="connsiteX28" fmla="*/ 4102777 w 5423364"/>
              <a:gd name="connsiteY28" fmla="*/ 1054378 h 5416741"/>
              <a:gd name="connsiteX29" fmla="*/ 3625233 w 5423364"/>
              <a:gd name="connsiteY29" fmla="*/ 1054378 h 5416741"/>
              <a:gd name="connsiteX30" fmla="*/ 3625233 w 5423364"/>
              <a:gd name="connsiteY30" fmla="*/ 419845 h 5416741"/>
              <a:gd name="connsiteX31" fmla="*/ 4259765 w 5423364"/>
              <a:gd name="connsiteY31" fmla="*/ 419845 h 5416741"/>
              <a:gd name="connsiteX32" fmla="*/ 4259765 w 5423364"/>
              <a:gd name="connsiteY32" fmla="*/ 723813 h 5416741"/>
              <a:gd name="connsiteX33" fmla="*/ 4259765 w 5423364"/>
              <a:gd name="connsiteY33" fmla="*/ 897390 h 5416741"/>
              <a:gd name="connsiteX34" fmla="*/ 4474599 w 5423364"/>
              <a:gd name="connsiteY34" fmla="*/ 897390 h 5416741"/>
              <a:gd name="connsiteX35" fmla="*/ 4474599 w 5423364"/>
              <a:gd name="connsiteY35" fmla="*/ 10377 h 5416741"/>
              <a:gd name="connsiteX36" fmla="*/ 4480164 w 5423364"/>
              <a:gd name="connsiteY36" fmla="*/ 10377 h 5416741"/>
              <a:gd name="connsiteX37" fmla="*/ 4480164 w 5423364"/>
              <a:gd name="connsiteY37" fmla="*/ 1 h 5416741"/>
              <a:gd name="connsiteX38" fmla="*/ 5423364 w 5423364"/>
              <a:gd name="connsiteY38" fmla="*/ 1 h 5416741"/>
              <a:gd name="connsiteX39" fmla="*/ 5423364 w 5423364"/>
              <a:gd name="connsiteY39" fmla="*/ 156268 h 5416741"/>
              <a:gd name="connsiteX40" fmla="*/ 4631587 w 5423364"/>
              <a:gd name="connsiteY40" fmla="*/ 156268 h 5416741"/>
              <a:gd name="connsiteX41" fmla="*/ 4631587 w 5423364"/>
              <a:gd name="connsiteY41" fmla="*/ 1054377 h 5416741"/>
              <a:gd name="connsiteX42" fmla="*/ 4474599 w 5423364"/>
              <a:gd name="connsiteY42" fmla="*/ 1054377 h 5416741"/>
              <a:gd name="connsiteX43" fmla="*/ 4474599 w 5423364"/>
              <a:gd name="connsiteY43" fmla="*/ 1053657 h 5416741"/>
              <a:gd name="connsiteX44" fmla="*/ 4259765 w 5423364"/>
              <a:gd name="connsiteY44" fmla="*/ 1053657 h 5416741"/>
              <a:gd name="connsiteX45" fmla="*/ 4259765 w 5423364"/>
              <a:gd name="connsiteY45" fmla="*/ 1054378 h 5416741"/>
              <a:gd name="connsiteX46" fmla="*/ 4259765 w 5423364"/>
              <a:gd name="connsiteY46" fmla="*/ 1287546 h 5416741"/>
              <a:gd name="connsiteX47" fmla="*/ 4259766 w 5423364"/>
              <a:gd name="connsiteY47" fmla="*/ 1287546 h 5416741"/>
              <a:gd name="connsiteX48" fmla="*/ 4259766 w 5423364"/>
              <a:gd name="connsiteY48" fmla="*/ 1443813 h 5416741"/>
              <a:gd name="connsiteX49" fmla="*/ 3323766 w 5423364"/>
              <a:gd name="connsiteY49" fmla="*/ 1443813 h 5416741"/>
              <a:gd name="connsiteX50" fmla="*/ 3323766 w 5423364"/>
              <a:gd name="connsiteY50" fmla="*/ 1440000 h 5416741"/>
              <a:gd name="connsiteX51" fmla="*/ 3314221 w 5423364"/>
              <a:gd name="connsiteY51" fmla="*/ 1440000 h 5416741"/>
              <a:gd name="connsiteX52" fmla="*/ 3314221 w 5423364"/>
              <a:gd name="connsiteY52" fmla="*/ 156989 h 5416741"/>
              <a:gd name="connsiteX53" fmla="*/ 1737874 w 5423364"/>
              <a:gd name="connsiteY53" fmla="*/ 156989 h 5416741"/>
              <a:gd name="connsiteX54" fmla="*/ 1737874 w 5423364"/>
              <a:gd name="connsiteY54" fmla="*/ 788557 h 5416741"/>
              <a:gd name="connsiteX55" fmla="*/ 2523537 w 5423364"/>
              <a:gd name="connsiteY55" fmla="*/ 788557 h 5416741"/>
              <a:gd name="connsiteX56" fmla="*/ 2523537 w 5423364"/>
              <a:gd name="connsiteY56" fmla="*/ 1730486 h 5416741"/>
              <a:gd name="connsiteX57" fmla="*/ 1732853 w 5423364"/>
              <a:gd name="connsiteY57" fmla="*/ 1730486 h 5416741"/>
              <a:gd name="connsiteX58" fmla="*/ 1726872 w 5423364"/>
              <a:gd name="connsiteY58" fmla="*/ 1730486 h 5416741"/>
              <a:gd name="connsiteX59" fmla="*/ 1726872 w 5423364"/>
              <a:gd name="connsiteY59" fmla="*/ 2519042 h 5416741"/>
              <a:gd name="connsiteX60" fmla="*/ 784942 w 5423364"/>
              <a:gd name="connsiteY60" fmla="*/ 2519042 h 5416741"/>
              <a:gd name="connsiteX61" fmla="*/ 784942 w 5423364"/>
              <a:gd name="connsiteY61" fmla="*/ 1734100 h 5416741"/>
              <a:gd name="connsiteX62" fmla="*/ 162970 w 5423364"/>
              <a:gd name="connsiteY62" fmla="*/ 1734100 h 5416741"/>
              <a:gd name="connsiteX63" fmla="*/ 162970 w 5423364"/>
              <a:gd name="connsiteY63" fmla="*/ 3307598 h 5416741"/>
              <a:gd name="connsiteX64" fmla="*/ 1446703 w 5423364"/>
              <a:gd name="connsiteY64" fmla="*/ 3307598 h 5416741"/>
              <a:gd name="connsiteX65" fmla="*/ 1446703 w 5423364"/>
              <a:gd name="connsiteY65" fmla="*/ 3317142 h 5416741"/>
              <a:gd name="connsiteX66" fmla="*/ 1450516 w 5423364"/>
              <a:gd name="connsiteY66" fmla="*/ 3317142 h 5416741"/>
              <a:gd name="connsiteX67" fmla="*/ 1450516 w 5423364"/>
              <a:gd name="connsiteY67" fmla="*/ 4096154 h 5416741"/>
              <a:gd name="connsiteX68" fmla="*/ 1450516 w 5423364"/>
              <a:gd name="connsiteY68" fmla="*/ 4253142 h 5416741"/>
              <a:gd name="connsiteX69" fmla="*/ 1294249 w 5423364"/>
              <a:gd name="connsiteY69" fmla="*/ 4253142 h 5416741"/>
              <a:gd name="connsiteX70" fmla="*/ 1061080 w 5423364"/>
              <a:gd name="connsiteY70" fmla="*/ 4253142 h 5416741"/>
              <a:gd name="connsiteX71" fmla="*/ 1060359 w 5423364"/>
              <a:gd name="connsiteY71" fmla="*/ 4253142 h 5416741"/>
              <a:gd name="connsiteX72" fmla="*/ 1060359 w 5423364"/>
              <a:gd name="connsiteY72" fmla="*/ 4467976 h 5416741"/>
              <a:gd name="connsiteX73" fmla="*/ 1061080 w 5423364"/>
              <a:gd name="connsiteY73" fmla="*/ 4467976 h 5416741"/>
              <a:gd name="connsiteX74" fmla="*/ 1061080 w 5423364"/>
              <a:gd name="connsiteY74" fmla="*/ 4624964 h 5416741"/>
              <a:gd name="connsiteX75" fmla="*/ 162970 w 5423364"/>
              <a:gd name="connsiteY75" fmla="*/ 4624964 h 5416741"/>
              <a:gd name="connsiteX76" fmla="*/ 162970 w 5423364"/>
              <a:gd name="connsiteY76" fmla="*/ 5416741 h 5416741"/>
              <a:gd name="connsiteX77" fmla="*/ 6703 w 5423364"/>
              <a:gd name="connsiteY77" fmla="*/ 5416741 h 5416741"/>
              <a:gd name="connsiteX78" fmla="*/ 6703 w 5423364"/>
              <a:gd name="connsiteY78" fmla="*/ 4473541 h 5416741"/>
              <a:gd name="connsiteX79" fmla="*/ 17080 w 5423364"/>
              <a:gd name="connsiteY79" fmla="*/ 4473541 h 5416741"/>
              <a:gd name="connsiteX80" fmla="*/ 17080 w 5423364"/>
              <a:gd name="connsiteY80" fmla="*/ 4467976 h 5416741"/>
              <a:gd name="connsiteX81" fmla="*/ 904092 w 5423364"/>
              <a:gd name="connsiteY81" fmla="*/ 4467976 h 5416741"/>
              <a:gd name="connsiteX82" fmla="*/ 904092 w 5423364"/>
              <a:gd name="connsiteY82" fmla="*/ 4253142 h 5416741"/>
              <a:gd name="connsiteX83" fmla="*/ 730516 w 5423364"/>
              <a:gd name="connsiteY83" fmla="*/ 4253142 h 5416741"/>
              <a:gd name="connsiteX84" fmla="*/ 426548 w 5423364"/>
              <a:gd name="connsiteY84" fmla="*/ 4253142 h 5416741"/>
              <a:gd name="connsiteX85" fmla="*/ 426548 w 5423364"/>
              <a:gd name="connsiteY85" fmla="*/ 3618610 h 5416741"/>
              <a:gd name="connsiteX86" fmla="*/ 1061080 w 5423364"/>
              <a:gd name="connsiteY86" fmla="*/ 3618610 h 5416741"/>
              <a:gd name="connsiteX87" fmla="*/ 1061080 w 5423364"/>
              <a:gd name="connsiteY87" fmla="*/ 4096154 h 5416741"/>
              <a:gd name="connsiteX88" fmla="*/ 1294249 w 5423364"/>
              <a:gd name="connsiteY88" fmla="*/ 4096154 h 5416741"/>
              <a:gd name="connsiteX89" fmla="*/ 1294249 w 5423364"/>
              <a:gd name="connsiteY89" fmla="*/ 3464586 h 5416741"/>
              <a:gd name="connsiteX90" fmla="*/ 6703 w 5423364"/>
              <a:gd name="connsiteY90" fmla="*/ 3464586 h 5416741"/>
              <a:gd name="connsiteX91" fmla="*/ 6703 w 5423364"/>
              <a:gd name="connsiteY91" fmla="*/ 3449112 h 5416741"/>
              <a:gd name="connsiteX92" fmla="*/ 6703 w 5423364"/>
              <a:gd name="connsiteY92" fmla="*/ 3307598 h 5416741"/>
              <a:gd name="connsiteX93" fmla="*/ 6703 w 5423364"/>
              <a:gd name="connsiteY93" fmla="*/ 1734100 h 5416741"/>
              <a:gd name="connsiteX94" fmla="*/ 5981 w 5423364"/>
              <a:gd name="connsiteY94" fmla="*/ 1734100 h 5416741"/>
              <a:gd name="connsiteX95" fmla="*/ 5981 w 5423364"/>
              <a:gd name="connsiteY95" fmla="*/ 1577112 h 5416741"/>
              <a:gd name="connsiteX96" fmla="*/ 6703 w 5423364"/>
              <a:gd name="connsiteY96" fmla="*/ 1577112 h 5416741"/>
              <a:gd name="connsiteX97" fmla="*/ 162970 w 5423364"/>
              <a:gd name="connsiteY97" fmla="*/ 1577112 h 5416741"/>
              <a:gd name="connsiteX98" fmla="*/ 784942 w 5423364"/>
              <a:gd name="connsiteY98" fmla="*/ 1577112 h 5416741"/>
              <a:gd name="connsiteX99" fmla="*/ 790923 w 5423364"/>
              <a:gd name="connsiteY99" fmla="*/ 1577112 h 5416741"/>
              <a:gd name="connsiteX100" fmla="*/ 790923 w 5423364"/>
              <a:gd name="connsiteY100" fmla="*/ 941931 h 5416741"/>
              <a:gd name="connsiteX101" fmla="*/ 0 w 5423364"/>
              <a:gd name="connsiteY101" fmla="*/ 941931 h 5416741"/>
              <a:gd name="connsiteX102" fmla="*/ 0 w 5423364"/>
              <a:gd name="connsiteY102" fmla="*/ 1 h 5416741"/>
              <a:gd name="connsiteX103" fmla="*/ 941930 w 5423364"/>
              <a:gd name="connsiteY103" fmla="*/ 1 h 5416741"/>
              <a:gd name="connsiteX104" fmla="*/ 941930 w 5423364"/>
              <a:gd name="connsiteY104" fmla="*/ 788557 h 5416741"/>
              <a:gd name="connsiteX105" fmla="*/ 1581607 w 5423364"/>
              <a:gd name="connsiteY105" fmla="*/ 788557 h 5416741"/>
              <a:gd name="connsiteX106" fmla="*/ 1581607 w 5423364"/>
              <a:gd name="connsiteY106" fmla="*/ 156989 h 5416741"/>
              <a:gd name="connsiteX107" fmla="*/ 1581607 w 5423364"/>
              <a:gd name="connsiteY107" fmla="*/ 1 h 5416741"/>
              <a:gd name="connsiteX108" fmla="*/ 1581607 w 5423364"/>
              <a:gd name="connsiteY108" fmla="*/ 1 h 5416741"/>
              <a:gd name="connsiteX109" fmla="*/ 1737874 w 5423364"/>
              <a:gd name="connsiteY109" fmla="*/ 1 h 5416741"/>
              <a:gd name="connsiteX110" fmla="*/ 1737874 w 5423364"/>
              <a:gd name="connsiteY110" fmla="*/ 1 h 5416741"/>
              <a:gd name="connsiteX111" fmla="*/ 3314221 w 5423364"/>
              <a:gd name="connsiteY111" fmla="*/ 1 h 541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423364" h="5416741">
                <a:moveTo>
                  <a:pt x="586469" y="3778531"/>
                </a:moveTo>
                <a:lnTo>
                  <a:pt x="586469" y="4093221"/>
                </a:lnTo>
                <a:lnTo>
                  <a:pt x="901159" y="4093221"/>
                </a:lnTo>
                <a:lnTo>
                  <a:pt x="901159" y="3778531"/>
                </a:lnTo>
                <a:close/>
                <a:moveTo>
                  <a:pt x="941931" y="1734100"/>
                </a:moveTo>
                <a:lnTo>
                  <a:pt x="941931" y="2362054"/>
                </a:lnTo>
                <a:lnTo>
                  <a:pt x="1569884" y="2362054"/>
                </a:lnTo>
                <a:lnTo>
                  <a:pt x="1569884" y="1734100"/>
                </a:lnTo>
                <a:close/>
                <a:moveTo>
                  <a:pt x="947912" y="945546"/>
                </a:moveTo>
                <a:lnTo>
                  <a:pt x="947912" y="1573498"/>
                </a:lnTo>
                <a:lnTo>
                  <a:pt x="1575865" y="1573498"/>
                </a:lnTo>
                <a:lnTo>
                  <a:pt x="1575865" y="945546"/>
                </a:lnTo>
                <a:close/>
                <a:moveTo>
                  <a:pt x="1738596" y="945546"/>
                </a:moveTo>
                <a:lnTo>
                  <a:pt x="1738596" y="1573498"/>
                </a:lnTo>
                <a:lnTo>
                  <a:pt x="2366549" y="1573498"/>
                </a:lnTo>
                <a:lnTo>
                  <a:pt x="2366549" y="945546"/>
                </a:lnTo>
                <a:close/>
                <a:moveTo>
                  <a:pt x="3785154" y="579766"/>
                </a:moveTo>
                <a:lnTo>
                  <a:pt x="3785154" y="894456"/>
                </a:lnTo>
                <a:lnTo>
                  <a:pt x="4099844" y="894456"/>
                </a:lnTo>
                <a:lnTo>
                  <a:pt x="4099844" y="579766"/>
                </a:lnTo>
                <a:close/>
                <a:moveTo>
                  <a:pt x="156988" y="156989"/>
                </a:moveTo>
                <a:lnTo>
                  <a:pt x="156988" y="784943"/>
                </a:lnTo>
                <a:lnTo>
                  <a:pt x="784942" y="784943"/>
                </a:lnTo>
                <a:lnTo>
                  <a:pt x="784942" y="156989"/>
                </a:lnTo>
                <a:close/>
                <a:moveTo>
                  <a:pt x="3314221" y="0"/>
                </a:moveTo>
                <a:lnTo>
                  <a:pt x="3471209" y="0"/>
                </a:lnTo>
                <a:lnTo>
                  <a:pt x="3471209" y="1287546"/>
                </a:lnTo>
                <a:lnTo>
                  <a:pt x="4102777" y="1287546"/>
                </a:lnTo>
                <a:lnTo>
                  <a:pt x="4102777" y="1054378"/>
                </a:lnTo>
                <a:lnTo>
                  <a:pt x="3625233" y="1054378"/>
                </a:lnTo>
                <a:lnTo>
                  <a:pt x="3625233" y="419845"/>
                </a:lnTo>
                <a:lnTo>
                  <a:pt x="4259765" y="419845"/>
                </a:lnTo>
                <a:lnTo>
                  <a:pt x="4259765" y="723813"/>
                </a:lnTo>
                <a:lnTo>
                  <a:pt x="4259765" y="897390"/>
                </a:lnTo>
                <a:lnTo>
                  <a:pt x="4474599" y="897390"/>
                </a:lnTo>
                <a:lnTo>
                  <a:pt x="4474599" y="10377"/>
                </a:lnTo>
                <a:lnTo>
                  <a:pt x="4480164" y="10377"/>
                </a:lnTo>
                <a:lnTo>
                  <a:pt x="4480164" y="1"/>
                </a:lnTo>
                <a:lnTo>
                  <a:pt x="5423364" y="1"/>
                </a:lnTo>
                <a:lnTo>
                  <a:pt x="5423364" y="156268"/>
                </a:lnTo>
                <a:lnTo>
                  <a:pt x="4631587" y="156268"/>
                </a:lnTo>
                <a:lnTo>
                  <a:pt x="4631587" y="1054377"/>
                </a:lnTo>
                <a:lnTo>
                  <a:pt x="4474599" y="1054377"/>
                </a:lnTo>
                <a:lnTo>
                  <a:pt x="4474599" y="1053657"/>
                </a:lnTo>
                <a:lnTo>
                  <a:pt x="4259765" y="1053657"/>
                </a:lnTo>
                <a:lnTo>
                  <a:pt x="4259765" y="1054378"/>
                </a:lnTo>
                <a:lnTo>
                  <a:pt x="4259765" y="1287546"/>
                </a:lnTo>
                <a:lnTo>
                  <a:pt x="4259766" y="1287546"/>
                </a:lnTo>
                <a:lnTo>
                  <a:pt x="4259766" y="1443813"/>
                </a:lnTo>
                <a:lnTo>
                  <a:pt x="3323766" y="1443813"/>
                </a:lnTo>
                <a:lnTo>
                  <a:pt x="3323766" y="1440000"/>
                </a:lnTo>
                <a:lnTo>
                  <a:pt x="3314221" y="1440000"/>
                </a:lnTo>
                <a:lnTo>
                  <a:pt x="3314221" y="156989"/>
                </a:lnTo>
                <a:lnTo>
                  <a:pt x="1737874" y="156989"/>
                </a:lnTo>
                <a:lnTo>
                  <a:pt x="1737874" y="788557"/>
                </a:lnTo>
                <a:lnTo>
                  <a:pt x="2523537" y="788557"/>
                </a:lnTo>
                <a:lnTo>
                  <a:pt x="2523537" y="1730486"/>
                </a:lnTo>
                <a:lnTo>
                  <a:pt x="1732853" y="1730486"/>
                </a:lnTo>
                <a:lnTo>
                  <a:pt x="1726872" y="1730486"/>
                </a:lnTo>
                <a:lnTo>
                  <a:pt x="1726872" y="2519042"/>
                </a:lnTo>
                <a:lnTo>
                  <a:pt x="784942" y="2519042"/>
                </a:lnTo>
                <a:lnTo>
                  <a:pt x="784942" y="1734100"/>
                </a:lnTo>
                <a:lnTo>
                  <a:pt x="162970" y="1734100"/>
                </a:lnTo>
                <a:lnTo>
                  <a:pt x="162970" y="3307598"/>
                </a:lnTo>
                <a:lnTo>
                  <a:pt x="1446703" y="3307598"/>
                </a:lnTo>
                <a:lnTo>
                  <a:pt x="1446703" y="3317142"/>
                </a:lnTo>
                <a:lnTo>
                  <a:pt x="1450516" y="3317142"/>
                </a:lnTo>
                <a:lnTo>
                  <a:pt x="1450516" y="4096154"/>
                </a:lnTo>
                <a:lnTo>
                  <a:pt x="1450516" y="4253142"/>
                </a:lnTo>
                <a:lnTo>
                  <a:pt x="1294249" y="4253142"/>
                </a:lnTo>
                <a:lnTo>
                  <a:pt x="1061080" y="4253142"/>
                </a:lnTo>
                <a:lnTo>
                  <a:pt x="1060359" y="4253142"/>
                </a:lnTo>
                <a:lnTo>
                  <a:pt x="1060359" y="4467976"/>
                </a:lnTo>
                <a:lnTo>
                  <a:pt x="1061080" y="4467976"/>
                </a:lnTo>
                <a:lnTo>
                  <a:pt x="1061080" y="4624964"/>
                </a:lnTo>
                <a:lnTo>
                  <a:pt x="162970" y="4624964"/>
                </a:lnTo>
                <a:lnTo>
                  <a:pt x="162970" y="5416741"/>
                </a:lnTo>
                <a:lnTo>
                  <a:pt x="6703" y="5416741"/>
                </a:lnTo>
                <a:lnTo>
                  <a:pt x="6703" y="4473541"/>
                </a:lnTo>
                <a:lnTo>
                  <a:pt x="17080" y="4473541"/>
                </a:lnTo>
                <a:lnTo>
                  <a:pt x="17080" y="4467976"/>
                </a:lnTo>
                <a:lnTo>
                  <a:pt x="904092" y="4467976"/>
                </a:lnTo>
                <a:lnTo>
                  <a:pt x="904092" y="4253142"/>
                </a:lnTo>
                <a:lnTo>
                  <a:pt x="730516" y="4253142"/>
                </a:lnTo>
                <a:lnTo>
                  <a:pt x="426548" y="4253142"/>
                </a:lnTo>
                <a:lnTo>
                  <a:pt x="426548" y="3618610"/>
                </a:lnTo>
                <a:lnTo>
                  <a:pt x="1061080" y="3618610"/>
                </a:lnTo>
                <a:lnTo>
                  <a:pt x="1061080" y="4096154"/>
                </a:lnTo>
                <a:lnTo>
                  <a:pt x="1294249" y="4096154"/>
                </a:lnTo>
                <a:lnTo>
                  <a:pt x="1294249" y="3464586"/>
                </a:lnTo>
                <a:lnTo>
                  <a:pt x="6703" y="3464586"/>
                </a:lnTo>
                <a:lnTo>
                  <a:pt x="6703" y="3449112"/>
                </a:lnTo>
                <a:lnTo>
                  <a:pt x="6703" y="3307598"/>
                </a:lnTo>
                <a:lnTo>
                  <a:pt x="6703" y="1734100"/>
                </a:lnTo>
                <a:lnTo>
                  <a:pt x="5981" y="1734100"/>
                </a:lnTo>
                <a:lnTo>
                  <a:pt x="5981" y="1577112"/>
                </a:lnTo>
                <a:lnTo>
                  <a:pt x="6703" y="1577112"/>
                </a:lnTo>
                <a:lnTo>
                  <a:pt x="162970" y="1577112"/>
                </a:lnTo>
                <a:lnTo>
                  <a:pt x="784942" y="1577112"/>
                </a:lnTo>
                <a:lnTo>
                  <a:pt x="790923" y="1577112"/>
                </a:lnTo>
                <a:lnTo>
                  <a:pt x="790923" y="941931"/>
                </a:lnTo>
                <a:lnTo>
                  <a:pt x="0" y="941931"/>
                </a:lnTo>
                <a:lnTo>
                  <a:pt x="0" y="1"/>
                </a:lnTo>
                <a:lnTo>
                  <a:pt x="941930" y="1"/>
                </a:lnTo>
                <a:lnTo>
                  <a:pt x="941930" y="788557"/>
                </a:lnTo>
                <a:lnTo>
                  <a:pt x="1581607" y="788557"/>
                </a:lnTo>
                <a:lnTo>
                  <a:pt x="1581607" y="156989"/>
                </a:lnTo>
                <a:lnTo>
                  <a:pt x="1581607" y="1"/>
                </a:lnTo>
                <a:lnTo>
                  <a:pt x="1581607" y="1"/>
                </a:lnTo>
                <a:lnTo>
                  <a:pt x="1737874" y="1"/>
                </a:lnTo>
                <a:lnTo>
                  <a:pt x="1737874" y="1"/>
                </a:lnTo>
                <a:lnTo>
                  <a:pt x="3314221" y="1"/>
                </a:lnTo>
                <a:close/>
              </a:path>
            </a:pathLst>
          </a:custGeom>
          <a:gradFill>
            <a:gsLst>
              <a:gs pos="53000">
                <a:schemeClr val="accent2"/>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10" name="任意多边形 9"/>
          <p:cNvSpPr/>
          <p:nvPr/>
        </p:nvSpPr>
        <p:spPr bwMode="auto">
          <a:xfrm rot="10800000">
            <a:off x="9182905" y="3573650"/>
            <a:ext cx="448246" cy="445353"/>
          </a:xfrm>
          <a:custGeom>
            <a:avLst/>
            <a:gdLst>
              <a:gd name="connsiteX0" fmla="*/ 586469 w 5423364"/>
              <a:gd name="connsiteY0" fmla="*/ 3778531 h 5416741"/>
              <a:gd name="connsiteX1" fmla="*/ 586469 w 5423364"/>
              <a:gd name="connsiteY1" fmla="*/ 4093221 h 5416741"/>
              <a:gd name="connsiteX2" fmla="*/ 901159 w 5423364"/>
              <a:gd name="connsiteY2" fmla="*/ 4093221 h 5416741"/>
              <a:gd name="connsiteX3" fmla="*/ 901159 w 5423364"/>
              <a:gd name="connsiteY3" fmla="*/ 3778531 h 5416741"/>
              <a:gd name="connsiteX4" fmla="*/ 941931 w 5423364"/>
              <a:gd name="connsiteY4" fmla="*/ 1734100 h 5416741"/>
              <a:gd name="connsiteX5" fmla="*/ 941931 w 5423364"/>
              <a:gd name="connsiteY5" fmla="*/ 2362054 h 5416741"/>
              <a:gd name="connsiteX6" fmla="*/ 1569884 w 5423364"/>
              <a:gd name="connsiteY6" fmla="*/ 2362054 h 5416741"/>
              <a:gd name="connsiteX7" fmla="*/ 1569884 w 5423364"/>
              <a:gd name="connsiteY7" fmla="*/ 1734100 h 5416741"/>
              <a:gd name="connsiteX8" fmla="*/ 947912 w 5423364"/>
              <a:gd name="connsiteY8" fmla="*/ 945546 h 5416741"/>
              <a:gd name="connsiteX9" fmla="*/ 947912 w 5423364"/>
              <a:gd name="connsiteY9" fmla="*/ 1573498 h 5416741"/>
              <a:gd name="connsiteX10" fmla="*/ 1575865 w 5423364"/>
              <a:gd name="connsiteY10" fmla="*/ 1573498 h 5416741"/>
              <a:gd name="connsiteX11" fmla="*/ 1575865 w 5423364"/>
              <a:gd name="connsiteY11" fmla="*/ 945546 h 5416741"/>
              <a:gd name="connsiteX12" fmla="*/ 1738596 w 5423364"/>
              <a:gd name="connsiteY12" fmla="*/ 945546 h 5416741"/>
              <a:gd name="connsiteX13" fmla="*/ 1738596 w 5423364"/>
              <a:gd name="connsiteY13" fmla="*/ 1573498 h 5416741"/>
              <a:gd name="connsiteX14" fmla="*/ 2366549 w 5423364"/>
              <a:gd name="connsiteY14" fmla="*/ 1573498 h 5416741"/>
              <a:gd name="connsiteX15" fmla="*/ 2366549 w 5423364"/>
              <a:gd name="connsiteY15" fmla="*/ 945546 h 5416741"/>
              <a:gd name="connsiteX16" fmla="*/ 3785154 w 5423364"/>
              <a:gd name="connsiteY16" fmla="*/ 579766 h 5416741"/>
              <a:gd name="connsiteX17" fmla="*/ 3785154 w 5423364"/>
              <a:gd name="connsiteY17" fmla="*/ 894456 h 5416741"/>
              <a:gd name="connsiteX18" fmla="*/ 4099844 w 5423364"/>
              <a:gd name="connsiteY18" fmla="*/ 894456 h 5416741"/>
              <a:gd name="connsiteX19" fmla="*/ 4099844 w 5423364"/>
              <a:gd name="connsiteY19" fmla="*/ 579766 h 5416741"/>
              <a:gd name="connsiteX20" fmla="*/ 156988 w 5423364"/>
              <a:gd name="connsiteY20" fmla="*/ 156989 h 5416741"/>
              <a:gd name="connsiteX21" fmla="*/ 156988 w 5423364"/>
              <a:gd name="connsiteY21" fmla="*/ 784943 h 5416741"/>
              <a:gd name="connsiteX22" fmla="*/ 784942 w 5423364"/>
              <a:gd name="connsiteY22" fmla="*/ 784943 h 5416741"/>
              <a:gd name="connsiteX23" fmla="*/ 784942 w 5423364"/>
              <a:gd name="connsiteY23" fmla="*/ 156989 h 5416741"/>
              <a:gd name="connsiteX24" fmla="*/ 3314221 w 5423364"/>
              <a:gd name="connsiteY24" fmla="*/ 0 h 5416741"/>
              <a:gd name="connsiteX25" fmla="*/ 3471209 w 5423364"/>
              <a:gd name="connsiteY25" fmla="*/ 0 h 5416741"/>
              <a:gd name="connsiteX26" fmla="*/ 3471209 w 5423364"/>
              <a:gd name="connsiteY26" fmla="*/ 1287546 h 5416741"/>
              <a:gd name="connsiteX27" fmla="*/ 4102777 w 5423364"/>
              <a:gd name="connsiteY27" fmla="*/ 1287546 h 5416741"/>
              <a:gd name="connsiteX28" fmla="*/ 4102777 w 5423364"/>
              <a:gd name="connsiteY28" fmla="*/ 1054378 h 5416741"/>
              <a:gd name="connsiteX29" fmla="*/ 3625233 w 5423364"/>
              <a:gd name="connsiteY29" fmla="*/ 1054378 h 5416741"/>
              <a:gd name="connsiteX30" fmla="*/ 3625233 w 5423364"/>
              <a:gd name="connsiteY30" fmla="*/ 419845 h 5416741"/>
              <a:gd name="connsiteX31" fmla="*/ 4259765 w 5423364"/>
              <a:gd name="connsiteY31" fmla="*/ 419845 h 5416741"/>
              <a:gd name="connsiteX32" fmla="*/ 4259765 w 5423364"/>
              <a:gd name="connsiteY32" fmla="*/ 723813 h 5416741"/>
              <a:gd name="connsiteX33" fmla="*/ 4259765 w 5423364"/>
              <a:gd name="connsiteY33" fmla="*/ 897390 h 5416741"/>
              <a:gd name="connsiteX34" fmla="*/ 4474599 w 5423364"/>
              <a:gd name="connsiteY34" fmla="*/ 897390 h 5416741"/>
              <a:gd name="connsiteX35" fmla="*/ 4474599 w 5423364"/>
              <a:gd name="connsiteY35" fmla="*/ 10377 h 5416741"/>
              <a:gd name="connsiteX36" fmla="*/ 4480164 w 5423364"/>
              <a:gd name="connsiteY36" fmla="*/ 10377 h 5416741"/>
              <a:gd name="connsiteX37" fmla="*/ 4480164 w 5423364"/>
              <a:gd name="connsiteY37" fmla="*/ 1 h 5416741"/>
              <a:gd name="connsiteX38" fmla="*/ 5423364 w 5423364"/>
              <a:gd name="connsiteY38" fmla="*/ 1 h 5416741"/>
              <a:gd name="connsiteX39" fmla="*/ 5423364 w 5423364"/>
              <a:gd name="connsiteY39" fmla="*/ 156268 h 5416741"/>
              <a:gd name="connsiteX40" fmla="*/ 4631587 w 5423364"/>
              <a:gd name="connsiteY40" fmla="*/ 156268 h 5416741"/>
              <a:gd name="connsiteX41" fmla="*/ 4631587 w 5423364"/>
              <a:gd name="connsiteY41" fmla="*/ 1054377 h 5416741"/>
              <a:gd name="connsiteX42" fmla="*/ 4474599 w 5423364"/>
              <a:gd name="connsiteY42" fmla="*/ 1054377 h 5416741"/>
              <a:gd name="connsiteX43" fmla="*/ 4474599 w 5423364"/>
              <a:gd name="connsiteY43" fmla="*/ 1053657 h 5416741"/>
              <a:gd name="connsiteX44" fmla="*/ 4259765 w 5423364"/>
              <a:gd name="connsiteY44" fmla="*/ 1053657 h 5416741"/>
              <a:gd name="connsiteX45" fmla="*/ 4259765 w 5423364"/>
              <a:gd name="connsiteY45" fmla="*/ 1054378 h 5416741"/>
              <a:gd name="connsiteX46" fmla="*/ 4259765 w 5423364"/>
              <a:gd name="connsiteY46" fmla="*/ 1287546 h 5416741"/>
              <a:gd name="connsiteX47" fmla="*/ 4259766 w 5423364"/>
              <a:gd name="connsiteY47" fmla="*/ 1287546 h 5416741"/>
              <a:gd name="connsiteX48" fmla="*/ 4259766 w 5423364"/>
              <a:gd name="connsiteY48" fmla="*/ 1443813 h 5416741"/>
              <a:gd name="connsiteX49" fmla="*/ 3323766 w 5423364"/>
              <a:gd name="connsiteY49" fmla="*/ 1443813 h 5416741"/>
              <a:gd name="connsiteX50" fmla="*/ 3323766 w 5423364"/>
              <a:gd name="connsiteY50" fmla="*/ 1440000 h 5416741"/>
              <a:gd name="connsiteX51" fmla="*/ 3314221 w 5423364"/>
              <a:gd name="connsiteY51" fmla="*/ 1440000 h 5416741"/>
              <a:gd name="connsiteX52" fmla="*/ 3314221 w 5423364"/>
              <a:gd name="connsiteY52" fmla="*/ 156989 h 5416741"/>
              <a:gd name="connsiteX53" fmla="*/ 1737874 w 5423364"/>
              <a:gd name="connsiteY53" fmla="*/ 156989 h 5416741"/>
              <a:gd name="connsiteX54" fmla="*/ 1737874 w 5423364"/>
              <a:gd name="connsiteY54" fmla="*/ 788557 h 5416741"/>
              <a:gd name="connsiteX55" fmla="*/ 2523537 w 5423364"/>
              <a:gd name="connsiteY55" fmla="*/ 788557 h 5416741"/>
              <a:gd name="connsiteX56" fmla="*/ 2523537 w 5423364"/>
              <a:gd name="connsiteY56" fmla="*/ 1730486 h 5416741"/>
              <a:gd name="connsiteX57" fmla="*/ 1732853 w 5423364"/>
              <a:gd name="connsiteY57" fmla="*/ 1730486 h 5416741"/>
              <a:gd name="connsiteX58" fmla="*/ 1726872 w 5423364"/>
              <a:gd name="connsiteY58" fmla="*/ 1730486 h 5416741"/>
              <a:gd name="connsiteX59" fmla="*/ 1726872 w 5423364"/>
              <a:gd name="connsiteY59" fmla="*/ 2519042 h 5416741"/>
              <a:gd name="connsiteX60" fmla="*/ 784942 w 5423364"/>
              <a:gd name="connsiteY60" fmla="*/ 2519042 h 5416741"/>
              <a:gd name="connsiteX61" fmla="*/ 784942 w 5423364"/>
              <a:gd name="connsiteY61" fmla="*/ 1734100 h 5416741"/>
              <a:gd name="connsiteX62" fmla="*/ 162970 w 5423364"/>
              <a:gd name="connsiteY62" fmla="*/ 1734100 h 5416741"/>
              <a:gd name="connsiteX63" fmla="*/ 162970 w 5423364"/>
              <a:gd name="connsiteY63" fmla="*/ 3307598 h 5416741"/>
              <a:gd name="connsiteX64" fmla="*/ 1446703 w 5423364"/>
              <a:gd name="connsiteY64" fmla="*/ 3307598 h 5416741"/>
              <a:gd name="connsiteX65" fmla="*/ 1446703 w 5423364"/>
              <a:gd name="connsiteY65" fmla="*/ 3317142 h 5416741"/>
              <a:gd name="connsiteX66" fmla="*/ 1450516 w 5423364"/>
              <a:gd name="connsiteY66" fmla="*/ 3317142 h 5416741"/>
              <a:gd name="connsiteX67" fmla="*/ 1450516 w 5423364"/>
              <a:gd name="connsiteY67" fmla="*/ 4096154 h 5416741"/>
              <a:gd name="connsiteX68" fmla="*/ 1450516 w 5423364"/>
              <a:gd name="connsiteY68" fmla="*/ 4253142 h 5416741"/>
              <a:gd name="connsiteX69" fmla="*/ 1294249 w 5423364"/>
              <a:gd name="connsiteY69" fmla="*/ 4253142 h 5416741"/>
              <a:gd name="connsiteX70" fmla="*/ 1061080 w 5423364"/>
              <a:gd name="connsiteY70" fmla="*/ 4253142 h 5416741"/>
              <a:gd name="connsiteX71" fmla="*/ 1060359 w 5423364"/>
              <a:gd name="connsiteY71" fmla="*/ 4253142 h 5416741"/>
              <a:gd name="connsiteX72" fmla="*/ 1060359 w 5423364"/>
              <a:gd name="connsiteY72" fmla="*/ 4467976 h 5416741"/>
              <a:gd name="connsiteX73" fmla="*/ 1061080 w 5423364"/>
              <a:gd name="connsiteY73" fmla="*/ 4467976 h 5416741"/>
              <a:gd name="connsiteX74" fmla="*/ 1061080 w 5423364"/>
              <a:gd name="connsiteY74" fmla="*/ 4624964 h 5416741"/>
              <a:gd name="connsiteX75" fmla="*/ 162970 w 5423364"/>
              <a:gd name="connsiteY75" fmla="*/ 4624964 h 5416741"/>
              <a:gd name="connsiteX76" fmla="*/ 162970 w 5423364"/>
              <a:gd name="connsiteY76" fmla="*/ 5416741 h 5416741"/>
              <a:gd name="connsiteX77" fmla="*/ 6703 w 5423364"/>
              <a:gd name="connsiteY77" fmla="*/ 5416741 h 5416741"/>
              <a:gd name="connsiteX78" fmla="*/ 6703 w 5423364"/>
              <a:gd name="connsiteY78" fmla="*/ 4473541 h 5416741"/>
              <a:gd name="connsiteX79" fmla="*/ 17080 w 5423364"/>
              <a:gd name="connsiteY79" fmla="*/ 4473541 h 5416741"/>
              <a:gd name="connsiteX80" fmla="*/ 17080 w 5423364"/>
              <a:gd name="connsiteY80" fmla="*/ 4467976 h 5416741"/>
              <a:gd name="connsiteX81" fmla="*/ 904092 w 5423364"/>
              <a:gd name="connsiteY81" fmla="*/ 4467976 h 5416741"/>
              <a:gd name="connsiteX82" fmla="*/ 904092 w 5423364"/>
              <a:gd name="connsiteY82" fmla="*/ 4253142 h 5416741"/>
              <a:gd name="connsiteX83" fmla="*/ 730516 w 5423364"/>
              <a:gd name="connsiteY83" fmla="*/ 4253142 h 5416741"/>
              <a:gd name="connsiteX84" fmla="*/ 426548 w 5423364"/>
              <a:gd name="connsiteY84" fmla="*/ 4253142 h 5416741"/>
              <a:gd name="connsiteX85" fmla="*/ 426548 w 5423364"/>
              <a:gd name="connsiteY85" fmla="*/ 3618610 h 5416741"/>
              <a:gd name="connsiteX86" fmla="*/ 1061080 w 5423364"/>
              <a:gd name="connsiteY86" fmla="*/ 3618610 h 5416741"/>
              <a:gd name="connsiteX87" fmla="*/ 1061080 w 5423364"/>
              <a:gd name="connsiteY87" fmla="*/ 4096154 h 5416741"/>
              <a:gd name="connsiteX88" fmla="*/ 1294249 w 5423364"/>
              <a:gd name="connsiteY88" fmla="*/ 4096154 h 5416741"/>
              <a:gd name="connsiteX89" fmla="*/ 1294249 w 5423364"/>
              <a:gd name="connsiteY89" fmla="*/ 3464586 h 5416741"/>
              <a:gd name="connsiteX90" fmla="*/ 6703 w 5423364"/>
              <a:gd name="connsiteY90" fmla="*/ 3464586 h 5416741"/>
              <a:gd name="connsiteX91" fmla="*/ 6703 w 5423364"/>
              <a:gd name="connsiteY91" fmla="*/ 3449112 h 5416741"/>
              <a:gd name="connsiteX92" fmla="*/ 6703 w 5423364"/>
              <a:gd name="connsiteY92" fmla="*/ 3307598 h 5416741"/>
              <a:gd name="connsiteX93" fmla="*/ 6703 w 5423364"/>
              <a:gd name="connsiteY93" fmla="*/ 1734100 h 5416741"/>
              <a:gd name="connsiteX94" fmla="*/ 5981 w 5423364"/>
              <a:gd name="connsiteY94" fmla="*/ 1734100 h 5416741"/>
              <a:gd name="connsiteX95" fmla="*/ 5981 w 5423364"/>
              <a:gd name="connsiteY95" fmla="*/ 1577112 h 5416741"/>
              <a:gd name="connsiteX96" fmla="*/ 6703 w 5423364"/>
              <a:gd name="connsiteY96" fmla="*/ 1577112 h 5416741"/>
              <a:gd name="connsiteX97" fmla="*/ 162970 w 5423364"/>
              <a:gd name="connsiteY97" fmla="*/ 1577112 h 5416741"/>
              <a:gd name="connsiteX98" fmla="*/ 784942 w 5423364"/>
              <a:gd name="connsiteY98" fmla="*/ 1577112 h 5416741"/>
              <a:gd name="connsiteX99" fmla="*/ 790923 w 5423364"/>
              <a:gd name="connsiteY99" fmla="*/ 1577112 h 5416741"/>
              <a:gd name="connsiteX100" fmla="*/ 790923 w 5423364"/>
              <a:gd name="connsiteY100" fmla="*/ 941931 h 5416741"/>
              <a:gd name="connsiteX101" fmla="*/ 0 w 5423364"/>
              <a:gd name="connsiteY101" fmla="*/ 941931 h 5416741"/>
              <a:gd name="connsiteX102" fmla="*/ 0 w 5423364"/>
              <a:gd name="connsiteY102" fmla="*/ 1 h 5416741"/>
              <a:gd name="connsiteX103" fmla="*/ 941930 w 5423364"/>
              <a:gd name="connsiteY103" fmla="*/ 1 h 5416741"/>
              <a:gd name="connsiteX104" fmla="*/ 941930 w 5423364"/>
              <a:gd name="connsiteY104" fmla="*/ 788557 h 5416741"/>
              <a:gd name="connsiteX105" fmla="*/ 1581607 w 5423364"/>
              <a:gd name="connsiteY105" fmla="*/ 788557 h 5416741"/>
              <a:gd name="connsiteX106" fmla="*/ 1581607 w 5423364"/>
              <a:gd name="connsiteY106" fmla="*/ 156989 h 5416741"/>
              <a:gd name="connsiteX107" fmla="*/ 1581607 w 5423364"/>
              <a:gd name="connsiteY107" fmla="*/ 1 h 5416741"/>
              <a:gd name="connsiteX108" fmla="*/ 1581607 w 5423364"/>
              <a:gd name="connsiteY108" fmla="*/ 1 h 5416741"/>
              <a:gd name="connsiteX109" fmla="*/ 1737874 w 5423364"/>
              <a:gd name="connsiteY109" fmla="*/ 1 h 5416741"/>
              <a:gd name="connsiteX110" fmla="*/ 1737874 w 5423364"/>
              <a:gd name="connsiteY110" fmla="*/ 1 h 5416741"/>
              <a:gd name="connsiteX111" fmla="*/ 3314221 w 5423364"/>
              <a:gd name="connsiteY111" fmla="*/ 1 h 541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423364" h="5416741">
                <a:moveTo>
                  <a:pt x="586469" y="3778531"/>
                </a:moveTo>
                <a:lnTo>
                  <a:pt x="586469" y="4093221"/>
                </a:lnTo>
                <a:lnTo>
                  <a:pt x="901159" y="4093221"/>
                </a:lnTo>
                <a:lnTo>
                  <a:pt x="901159" y="3778531"/>
                </a:lnTo>
                <a:close/>
                <a:moveTo>
                  <a:pt x="941931" y="1734100"/>
                </a:moveTo>
                <a:lnTo>
                  <a:pt x="941931" y="2362054"/>
                </a:lnTo>
                <a:lnTo>
                  <a:pt x="1569884" y="2362054"/>
                </a:lnTo>
                <a:lnTo>
                  <a:pt x="1569884" y="1734100"/>
                </a:lnTo>
                <a:close/>
                <a:moveTo>
                  <a:pt x="947912" y="945546"/>
                </a:moveTo>
                <a:lnTo>
                  <a:pt x="947912" y="1573498"/>
                </a:lnTo>
                <a:lnTo>
                  <a:pt x="1575865" y="1573498"/>
                </a:lnTo>
                <a:lnTo>
                  <a:pt x="1575865" y="945546"/>
                </a:lnTo>
                <a:close/>
                <a:moveTo>
                  <a:pt x="1738596" y="945546"/>
                </a:moveTo>
                <a:lnTo>
                  <a:pt x="1738596" y="1573498"/>
                </a:lnTo>
                <a:lnTo>
                  <a:pt x="2366549" y="1573498"/>
                </a:lnTo>
                <a:lnTo>
                  <a:pt x="2366549" y="945546"/>
                </a:lnTo>
                <a:close/>
                <a:moveTo>
                  <a:pt x="3785154" y="579766"/>
                </a:moveTo>
                <a:lnTo>
                  <a:pt x="3785154" y="894456"/>
                </a:lnTo>
                <a:lnTo>
                  <a:pt x="4099844" y="894456"/>
                </a:lnTo>
                <a:lnTo>
                  <a:pt x="4099844" y="579766"/>
                </a:lnTo>
                <a:close/>
                <a:moveTo>
                  <a:pt x="156988" y="156989"/>
                </a:moveTo>
                <a:lnTo>
                  <a:pt x="156988" y="784943"/>
                </a:lnTo>
                <a:lnTo>
                  <a:pt x="784942" y="784943"/>
                </a:lnTo>
                <a:lnTo>
                  <a:pt x="784942" y="156989"/>
                </a:lnTo>
                <a:close/>
                <a:moveTo>
                  <a:pt x="3314221" y="0"/>
                </a:moveTo>
                <a:lnTo>
                  <a:pt x="3471209" y="0"/>
                </a:lnTo>
                <a:lnTo>
                  <a:pt x="3471209" y="1287546"/>
                </a:lnTo>
                <a:lnTo>
                  <a:pt x="4102777" y="1287546"/>
                </a:lnTo>
                <a:lnTo>
                  <a:pt x="4102777" y="1054378"/>
                </a:lnTo>
                <a:lnTo>
                  <a:pt x="3625233" y="1054378"/>
                </a:lnTo>
                <a:lnTo>
                  <a:pt x="3625233" y="419845"/>
                </a:lnTo>
                <a:lnTo>
                  <a:pt x="4259765" y="419845"/>
                </a:lnTo>
                <a:lnTo>
                  <a:pt x="4259765" y="723813"/>
                </a:lnTo>
                <a:lnTo>
                  <a:pt x="4259765" y="897390"/>
                </a:lnTo>
                <a:lnTo>
                  <a:pt x="4474599" y="897390"/>
                </a:lnTo>
                <a:lnTo>
                  <a:pt x="4474599" y="10377"/>
                </a:lnTo>
                <a:lnTo>
                  <a:pt x="4480164" y="10377"/>
                </a:lnTo>
                <a:lnTo>
                  <a:pt x="4480164" y="1"/>
                </a:lnTo>
                <a:lnTo>
                  <a:pt x="5423364" y="1"/>
                </a:lnTo>
                <a:lnTo>
                  <a:pt x="5423364" y="156268"/>
                </a:lnTo>
                <a:lnTo>
                  <a:pt x="4631587" y="156268"/>
                </a:lnTo>
                <a:lnTo>
                  <a:pt x="4631587" y="1054377"/>
                </a:lnTo>
                <a:lnTo>
                  <a:pt x="4474599" y="1054377"/>
                </a:lnTo>
                <a:lnTo>
                  <a:pt x="4474599" y="1053657"/>
                </a:lnTo>
                <a:lnTo>
                  <a:pt x="4259765" y="1053657"/>
                </a:lnTo>
                <a:lnTo>
                  <a:pt x="4259765" y="1054378"/>
                </a:lnTo>
                <a:lnTo>
                  <a:pt x="4259765" y="1287546"/>
                </a:lnTo>
                <a:lnTo>
                  <a:pt x="4259766" y="1287546"/>
                </a:lnTo>
                <a:lnTo>
                  <a:pt x="4259766" y="1443813"/>
                </a:lnTo>
                <a:lnTo>
                  <a:pt x="3323766" y="1443813"/>
                </a:lnTo>
                <a:lnTo>
                  <a:pt x="3323766" y="1440000"/>
                </a:lnTo>
                <a:lnTo>
                  <a:pt x="3314221" y="1440000"/>
                </a:lnTo>
                <a:lnTo>
                  <a:pt x="3314221" y="156989"/>
                </a:lnTo>
                <a:lnTo>
                  <a:pt x="1737874" y="156989"/>
                </a:lnTo>
                <a:lnTo>
                  <a:pt x="1737874" y="788557"/>
                </a:lnTo>
                <a:lnTo>
                  <a:pt x="2523537" y="788557"/>
                </a:lnTo>
                <a:lnTo>
                  <a:pt x="2523537" y="1730486"/>
                </a:lnTo>
                <a:lnTo>
                  <a:pt x="1732853" y="1730486"/>
                </a:lnTo>
                <a:lnTo>
                  <a:pt x="1726872" y="1730486"/>
                </a:lnTo>
                <a:lnTo>
                  <a:pt x="1726872" y="2519042"/>
                </a:lnTo>
                <a:lnTo>
                  <a:pt x="784942" y="2519042"/>
                </a:lnTo>
                <a:lnTo>
                  <a:pt x="784942" y="1734100"/>
                </a:lnTo>
                <a:lnTo>
                  <a:pt x="162970" y="1734100"/>
                </a:lnTo>
                <a:lnTo>
                  <a:pt x="162970" y="3307598"/>
                </a:lnTo>
                <a:lnTo>
                  <a:pt x="1446703" y="3307598"/>
                </a:lnTo>
                <a:lnTo>
                  <a:pt x="1446703" y="3317142"/>
                </a:lnTo>
                <a:lnTo>
                  <a:pt x="1450516" y="3317142"/>
                </a:lnTo>
                <a:lnTo>
                  <a:pt x="1450516" y="4096154"/>
                </a:lnTo>
                <a:lnTo>
                  <a:pt x="1450516" y="4253142"/>
                </a:lnTo>
                <a:lnTo>
                  <a:pt x="1294249" y="4253142"/>
                </a:lnTo>
                <a:lnTo>
                  <a:pt x="1061080" y="4253142"/>
                </a:lnTo>
                <a:lnTo>
                  <a:pt x="1060359" y="4253142"/>
                </a:lnTo>
                <a:lnTo>
                  <a:pt x="1060359" y="4467976"/>
                </a:lnTo>
                <a:lnTo>
                  <a:pt x="1061080" y="4467976"/>
                </a:lnTo>
                <a:lnTo>
                  <a:pt x="1061080" y="4624964"/>
                </a:lnTo>
                <a:lnTo>
                  <a:pt x="162970" y="4624964"/>
                </a:lnTo>
                <a:lnTo>
                  <a:pt x="162970" y="5416741"/>
                </a:lnTo>
                <a:lnTo>
                  <a:pt x="6703" y="5416741"/>
                </a:lnTo>
                <a:lnTo>
                  <a:pt x="6703" y="4473541"/>
                </a:lnTo>
                <a:lnTo>
                  <a:pt x="17080" y="4473541"/>
                </a:lnTo>
                <a:lnTo>
                  <a:pt x="17080" y="4467976"/>
                </a:lnTo>
                <a:lnTo>
                  <a:pt x="904092" y="4467976"/>
                </a:lnTo>
                <a:lnTo>
                  <a:pt x="904092" y="4253142"/>
                </a:lnTo>
                <a:lnTo>
                  <a:pt x="730516" y="4253142"/>
                </a:lnTo>
                <a:lnTo>
                  <a:pt x="426548" y="4253142"/>
                </a:lnTo>
                <a:lnTo>
                  <a:pt x="426548" y="3618610"/>
                </a:lnTo>
                <a:lnTo>
                  <a:pt x="1061080" y="3618610"/>
                </a:lnTo>
                <a:lnTo>
                  <a:pt x="1061080" y="4096154"/>
                </a:lnTo>
                <a:lnTo>
                  <a:pt x="1294249" y="4096154"/>
                </a:lnTo>
                <a:lnTo>
                  <a:pt x="1294249" y="3464586"/>
                </a:lnTo>
                <a:lnTo>
                  <a:pt x="6703" y="3464586"/>
                </a:lnTo>
                <a:lnTo>
                  <a:pt x="6703" y="3449112"/>
                </a:lnTo>
                <a:lnTo>
                  <a:pt x="6703" y="3307598"/>
                </a:lnTo>
                <a:lnTo>
                  <a:pt x="6703" y="1734100"/>
                </a:lnTo>
                <a:lnTo>
                  <a:pt x="5981" y="1734100"/>
                </a:lnTo>
                <a:lnTo>
                  <a:pt x="5981" y="1577112"/>
                </a:lnTo>
                <a:lnTo>
                  <a:pt x="6703" y="1577112"/>
                </a:lnTo>
                <a:lnTo>
                  <a:pt x="162970" y="1577112"/>
                </a:lnTo>
                <a:lnTo>
                  <a:pt x="784942" y="1577112"/>
                </a:lnTo>
                <a:lnTo>
                  <a:pt x="790923" y="1577112"/>
                </a:lnTo>
                <a:lnTo>
                  <a:pt x="790923" y="941931"/>
                </a:lnTo>
                <a:lnTo>
                  <a:pt x="0" y="941931"/>
                </a:lnTo>
                <a:lnTo>
                  <a:pt x="0" y="1"/>
                </a:lnTo>
                <a:lnTo>
                  <a:pt x="941930" y="1"/>
                </a:lnTo>
                <a:lnTo>
                  <a:pt x="941930" y="788557"/>
                </a:lnTo>
                <a:lnTo>
                  <a:pt x="1581607" y="788557"/>
                </a:lnTo>
                <a:lnTo>
                  <a:pt x="1581607" y="156989"/>
                </a:lnTo>
                <a:lnTo>
                  <a:pt x="1581607" y="1"/>
                </a:lnTo>
                <a:lnTo>
                  <a:pt x="1581607" y="1"/>
                </a:lnTo>
                <a:lnTo>
                  <a:pt x="1737874" y="1"/>
                </a:lnTo>
                <a:lnTo>
                  <a:pt x="1737874" y="1"/>
                </a:lnTo>
                <a:lnTo>
                  <a:pt x="3314221" y="1"/>
                </a:lnTo>
                <a:close/>
              </a:path>
            </a:pathLst>
          </a:custGeom>
          <a:gradFill flip="none" rotWithShape="1">
            <a:gsLst>
              <a:gs pos="53000">
                <a:schemeClr val="accent2"/>
              </a:gs>
              <a:gs pos="100000">
                <a:schemeClr val="accent2">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11" name="椭圆 10"/>
          <p:cNvSpPr/>
          <p:nvPr/>
        </p:nvSpPr>
        <p:spPr bwMode="auto">
          <a:xfrm>
            <a:off x="4810708" y="3024188"/>
            <a:ext cx="2794038" cy="162107"/>
          </a:xfrm>
          <a:prstGeom prst="ellipse">
            <a:avLst/>
          </a:prstGeom>
          <a:gradFill flip="none" rotWithShape="1">
            <a:gsLst>
              <a:gs pos="35000">
                <a:srgbClr val="FEF6E2">
                  <a:alpha val="60000"/>
                </a:srgbClr>
              </a:gs>
              <a:gs pos="100000">
                <a:srgbClr val="E1F8F6">
                  <a:alpha val="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hangingPunct="1">
              <a:spcBef>
                <a:spcPts val="0"/>
              </a:spcBef>
              <a:spcAft>
                <a:spcPts val="0"/>
              </a:spcAft>
              <a:defRPr/>
            </a:pPr>
            <a:endParaRPr lang="zh-CN" altLang="en-US" sz="2000"/>
          </a:p>
        </p:txBody>
      </p:sp>
      <p:sp>
        <p:nvSpPr>
          <p:cNvPr id="12" name="椭圆 11"/>
          <p:cNvSpPr/>
          <p:nvPr/>
        </p:nvSpPr>
        <p:spPr bwMode="auto">
          <a:xfrm>
            <a:off x="3390035" y="4009568"/>
            <a:ext cx="5040679" cy="295732"/>
          </a:xfrm>
          <a:prstGeom prst="ellipse">
            <a:avLst/>
          </a:prstGeom>
          <a:gradFill flip="none" rotWithShape="1">
            <a:gsLst>
              <a:gs pos="35000">
                <a:srgbClr val="FEF6E2">
                  <a:alpha val="60000"/>
                </a:srgbClr>
              </a:gs>
              <a:gs pos="100000">
                <a:srgbClr val="E1F8F6">
                  <a:alpha val="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40000" lnSpcReduction="20000"/>
          </a:bodyPr>
          <a:lstStyle/>
          <a:p>
            <a:pPr algn="ctr" eaLnBrk="1" hangingPunct="1">
              <a:spcBef>
                <a:spcPts val="0"/>
              </a:spcBef>
              <a:spcAft>
                <a:spcPts val="0"/>
              </a:spcAft>
              <a:defRPr/>
            </a:pPr>
            <a:endParaRPr lang="zh-CN" altLang="en-US" sz="2000"/>
          </a:p>
        </p:txBody>
      </p:sp>
      <p:sp>
        <p:nvSpPr>
          <p:cNvPr id="2" name="标题 1"/>
          <p:cNvSpPr>
            <a:spLocks noGrp="1"/>
          </p:cNvSpPr>
          <p:nvPr>
            <p:ph type="title"/>
          </p:nvPr>
        </p:nvSpPr>
        <p:spPr>
          <a:xfrm>
            <a:off x="2566230" y="3186295"/>
            <a:ext cx="7119866" cy="867410"/>
          </a:xfrm>
        </p:spPr>
        <p:txBody>
          <a:bodyPr anchor="ctr" anchorCtr="0">
            <a:normAutofit/>
          </a:bodyPr>
          <a:lstStyle>
            <a:lvl1pPr algn="ctr">
              <a:defRPr sz="3600">
                <a:solidFill>
                  <a:schemeClr val="accent2"/>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2566230" y="4105600"/>
            <a:ext cx="7119866" cy="754188"/>
          </a:xfrm>
        </p:spPr>
        <p:txBody>
          <a:bodyPr>
            <a:normAutofit/>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54D154-DEB9-4DCD-801B-B3341D74A27F}" type="slidenum">
              <a:rPr lang="zh-CN" altLang="en-US" smtClean="0"/>
            </a:fld>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68880" y="4430044"/>
            <a:ext cx="8854240" cy="1329072"/>
          </a:xfrm>
        </p:spPr>
        <p:txBody>
          <a:bodyPr anchor="b" anchorCtr="0">
            <a:normAutofit/>
          </a:bodyPr>
          <a:lstStyle>
            <a:lvl1pPr algn="ctr">
              <a:defRPr sz="5400"/>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491916" y="709362"/>
            <a:ext cx="4165200" cy="1518902"/>
          </a:xfrm>
        </p:spPr>
        <p:txBody>
          <a:bodyPr anchor="t" anchorCtr="0"/>
          <a:lstStyle>
            <a:lvl1pPr>
              <a:defRPr sz="3200"/>
            </a:lvl1pPr>
          </a:lstStyle>
          <a:p>
            <a:r>
              <a:rPr lang="zh-CN" altLang="en-US" dirty="0" smtClean="0"/>
              <a:t>单击此处编辑母版标题样式</a:t>
            </a:r>
            <a:endParaRPr lang="zh-CN" altLang="en-US" dirty="0"/>
          </a:p>
        </p:txBody>
      </p:sp>
      <p:sp>
        <p:nvSpPr>
          <p:cNvPr id="3" name="图片占位符 2"/>
          <p:cNvSpPr>
            <a:spLocks noGrp="1" noChangeAspect="1"/>
          </p:cNvSpPr>
          <p:nvPr>
            <p:ph type="pic" idx="1"/>
          </p:nvPr>
        </p:nvSpPr>
        <p:spPr>
          <a:xfrm>
            <a:off x="5837716" y="709362"/>
            <a:ext cx="5516084" cy="48305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493503" y="2232108"/>
            <a:ext cx="4165200" cy="331603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443788" y="657725"/>
            <a:ext cx="1744579" cy="55192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412957" y="657725"/>
            <a:ext cx="7940843" cy="55192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2.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1428750" y="451602"/>
            <a:ext cx="9925050" cy="928019"/>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3"/>
            </p:custDataLst>
          </p:nvPr>
        </p:nvSpPr>
        <p:spPr>
          <a:xfrm>
            <a:off x="1428750" y="1588168"/>
            <a:ext cx="9925050" cy="4588795"/>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solidFill>
              </a:defRPr>
            </a:lvl1pPr>
          </a:lstStyle>
          <a:p>
            <a:fld id="{15BB4C91-A4CA-4EBE-8AF8-1DBB3ECEA66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solidFill>
              </a:defRPr>
            </a:lvl1pPr>
          </a:lstStyle>
          <a:p>
            <a:fld id="{2654D154-DEB9-4DCD-801B-B3341D74A27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b="1" kern="1200">
          <a:solidFill>
            <a:schemeClr val="accent1">
              <a:lumMod val="50000"/>
            </a:schemeClr>
          </a:solidFill>
          <a:latin typeface="+mj-lt"/>
          <a:ea typeface="+mj-ea"/>
          <a:cs typeface="+mj-cs"/>
        </a:defRPr>
      </a:lvl1pPr>
    </p:titleStyle>
    <p:bodyStyle>
      <a:lvl1pPr marL="228600" indent="-228600" algn="just"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4.xml"/><Relationship Id="rId2" Type="http://schemas.openxmlformats.org/officeDocument/2006/relationships/hyperlink" Target="video_20170918_092607.mp4" TargetMode="Externa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953135" y="991870"/>
            <a:ext cx="9714865" cy="1403985"/>
          </a:xfrm>
        </p:spPr>
        <p:txBody>
          <a:bodyPr>
            <a:normAutofit fontScale="90000"/>
          </a:bodyPr>
          <a:lstStyle/>
          <a:p>
            <a:r>
              <a:rPr lang="zh-CN" altLang="en-US" dirty="0"/>
              <a:t>第</a:t>
            </a:r>
            <a:r>
              <a:rPr lang="en-US" altLang="zh-CN" dirty="0"/>
              <a:t>11</a:t>
            </a:r>
            <a:r>
              <a:rPr lang="zh-CN" altLang="en-US" dirty="0"/>
              <a:t>课  </a:t>
            </a:r>
            <a:r>
              <a:rPr lang="zh-CN" altLang="en-US" dirty="0">
                <a:hlinkClick r:id="rId2" action="ppaction://hlinkfile"/>
              </a:rPr>
              <a:t>五四运动</a:t>
            </a:r>
            <a:r>
              <a:rPr lang="zh-CN" altLang="en-US" dirty="0"/>
              <a:t>和中国共产党</a:t>
            </a:r>
            <a:br>
              <a:rPr lang="zh-CN" altLang="en-US" dirty="0"/>
            </a:br>
            <a:r>
              <a:rPr lang="zh-CN" altLang="en-US" dirty="0"/>
              <a:t>      的成立</a:t>
            </a:r>
            <a:endParaRPr lang="zh-CN" altLang="en-US" dirty="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r>
              <a:rPr lang="en-US" altLang="zh-CN" dirty="0" smtClean="0"/>
              <a:t>            </a:t>
            </a:r>
            <a:r>
              <a:rPr lang="zh-CN" altLang="en-US" dirty="0" smtClean="0"/>
              <a:t>本课学习线索</a:t>
            </a:r>
            <a:endParaRPr lang="zh-CN" altLang="en-US" dirty="0" smtClean="0"/>
          </a:p>
        </p:txBody>
      </p:sp>
      <p:sp>
        <p:nvSpPr>
          <p:cNvPr id="5" name="内容占位符 4"/>
          <p:cNvSpPr>
            <a:spLocks noGrp="1"/>
          </p:cNvSpPr>
          <p:nvPr>
            <p:ph idx="1"/>
            <p:custDataLst>
              <p:tags r:id="rId2"/>
            </p:custDataLst>
          </p:nvPr>
        </p:nvSpPr>
        <p:spPr>
          <a:xfrm>
            <a:off x="747395" y="1616710"/>
            <a:ext cx="10606405" cy="4559935"/>
          </a:xfrm>
        </p:spPr>
        <p:txBody>
          <a:bodyPr/>
          <a:p>
            <a:r>
              <a:rPr lang="zh-CN" altLang="en-US" sz="4800" dirty="0" smtClean="0">
                <a:solidFill>
                  <a:srgbClr val="0070C0"/>
                </a:solidFill>
              </a:rPr>
              <a:t>五四运动的爆发</a:t>
            </a:r>
            <a:r>
              <a:rPr lang="zh-CN" altLang="en-US" sz="4800" dirty="0" smtClean="0"/>
              <a:t>             </a:t>
            </a:r>
            <a:endParaRPr lang="en-US" altLang="zh-CN" sz="4800" dirty="0" smtClean="0">
              <a:solidFill>
                <a:srgbClr val="00B050"/>
              </a:solidFill>
              <a:sym typeface="+mn-ea"/>
            </a:endParaRPr>
          </a:p>
          <a:p>
            <a:pPr marL="228600" indent="-228600">
              <a:buSzTx/>
              <a:buFont typeface="Arial" panose="020B0604020202020204" pitchFamily="34" charset="0"/>
              <a:buChar char="•"/>
            </a:pPr>
            <a:endParaRPr lang="zh-CN" altLang="en-US" sz="4000" dirty="0" smtClean="0"/>
          </a:p>
          <a:p>
            <a:pPr marL="228600" indent="-228600">
              <a:buSzTx/>
              <a:buFont typeface="Arial" panose="020B0604020202020204" pitchFamily="34" charset="0"/>
              <a:buChar char="•"/>
            </a:pPr>
            <a:endParaRPr lang="zh-CN" altLang="en-US" sz="4000" dirty="0" smtClean="0"/>
          </a:p>
        </p:txBody>
      </p:sp>
      <p:sp>
        <p:nvSpPr>
          <p:cNvPr id="159" name=" 159"/>
          <p:cNvSpPr/>
          <p:nvPr/>
        </p:nvSpPr>
        <p:spPr>
          <a:xfrm>
            <a:off x="5718810" y="1958340"/>
            <a:ext cx="2314575" cy="553085"/>
          </a:xfrm>
          <a:custGeom>
            <a:avLst/>
            <a:gdLst>
              <a:gd name="connsiteX0" fmla="*/ 545178 w 812503"/>
              <a:gd name="connsiteY0" fmla="*/ 0 h 310097"/>
              <a:gd name="connsiteX1" fmla="*/ 812503 w 812503"/>
              <a:gd name="connsiteY1" fmla="*/ 155049 h 310097"/>
              <a:gd name="connsiteX2" fmla="*/ 545178 w 812503"/>
              <a:gd name="connsiteY2" fmla="*/ 310097 h 310097"/>
              <a:gd name="connsiteX3" fmla="*/ 545178 w 812503"/>
              <a:gd name="connsiteY3" fmla="*/ 212220 h 310097"/>
              <a:gd name="connsiteX4" fmla="*/ 0 w 812503"/>
              <a:gd name="connsiteY4" fmla="*/ 259590 h 310097"/>
              <a:gd name="connsiteX5" fmla="*/ 160832 w 812503"/>
              <a:gd name="connsiteY5" fmla="*/ 155049 h 310097"/>
              <a:gd name="connsiteX6" fmla="*/ 0 w 812503"/>
              <a:gd name="connsiteY6" fmla="*/ 50507 h 310097"/>
              <a:gd name="connsiteX7" fmla="*/ 545178 w 812503"/>
              <a:gd name="connsiteY7" fmla="*/ 97878 h 3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03" h="310097">
                <a:moveTo>
                  <a:pt x="545178" y="0"/>
                </a:moveTo>
                <a:lnTo>
                  <a:pt x="812503" y="155049"/>
                </a:lnTo>
                <a:lnTo>
                  <a:pt x="545178" y="310097"/>
                </a:lnTo>
                <a:lnTo>
                  <a:pt x="545178" y="212220"/>
                </a:lnTo>
                <a:lnTo>
                  <a:pt x="0" y="259590"/>
                </a:lnTo>
                <a:lnTo>
                  <a:pt x="160832" y="155049"/>
                </a:lnTo>
                <a:lnTo>
                  <a:pt x="0" y="50507"/>
                </a:lnTo>
                <a:lnTo>
                  <a:pt x="545178" y="9787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文本框 6"/>
          <p:cNvSpPr txBox="1"/>
          <p:nvPr/>
        </p:nvSpPr>
        <p:spPr>
          <a:xfrm>
            <a:off x="8061960" y="1732280"/>
            <a:ext cx="4385310" cy="1445260"/>
          </a:xfrm>
          <a:prstGeom prst="rect">
            <a:avLst/>
          </a:prstGeom>
          <a:noFill/>
        </p:spPr>
        <p:txBody>
          <a:bodyPr wrap="square" rtlCol="0">
            <a:spAutoFit/>
          </a:bodyPr>
          <a:p>
            <a:r>
              <a:rPr lang="zh-CN" altLang="en-US" sz="4400" dirty="0" smtClean="0">
                <a:sym typeface="+mn-ea"/>
              </a:rPr>
              <a:t>马克思主义思想在中国的传播</a:t>
            </a:r>
            <a:endParaRPr lang="zh-CN" altLang="en-US" sz="4400"/>
          </a:p>
        </p:txBody>
      </p:sp>
      <p:sp>
        <p:nvSpPr>
          <p:cNvPr id="8" name=" 159"/>
          <p:cNvSpPr/>
          <p:nvPr/>
        </p:nvSpPr>
        <p:spPr>
          <a:xfrm>
            <a:off x="1243965" y="3084830"/>
            <a:ext cx="2314575" cy="553085"/>
          </a:xfrm>
          <a:custGeom>
            <a:avLst/>
            <a:gdLst>
              <a:gd name="connsiteX0" fmla="*/ 545178 w 812503"/>
              <a:gd name="connsiteY0" fmla="*/ 0 h 310097"/>
              <a:gd name="connsiteX1" fmla="*/ 812503 w 812503"/>
              <a:gd name="connsiteY1" fmla="*/ 155049 h 310097"/>
              <a:gd name="connsiteX2" fmla="*/ 545178 w 812503"/>
              <a:gd name="connsiteY2" fmla="*/ 310097 h 310097"/>
              <a:gd name="connsiteX3" fmla="*/ 545178 w 812503"/>
              <a:gd name="connsiteY3" fmla="*/ 212220 h 310097"/>
              <a:gd name="connsiteX4" fmla="*/ 0 w 812503"/>
              <a:gd name="connsiteY4" fmla="*/ 259590 h 310097"/>
              <a:gd name="connsiteX5" fmla="*/ 160832 w 812503"/>
              <a:gd name="connsiteY5" fmla="*/ 155049 h 310097"/>
              <a:gd name="connsiteX6" fmla="*/ 0 w 812503"/>
              <a:gd name="connsiteY6" fmla="*/ 50507 h 310097"/>
              <a:gd name="connsiteX7" fmla="*/ 545178 w 812503"/>
              <a:gd name="connsiteY7" fmla="*/ 97878 h 3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03" h="310097">
                <a:moveTo>
                  <a:pt x="545178" y="0"/>
                </a:moveTo>
                <a:lnTo>
                  <a:pt x="812503" y="155049"/>
                </a:lnTo>
                <a:lnTo>
                  <a:pt x="545178" y="310097"/>
                </a:lnTo>
                <a:lnTo>
                  <a:pt x="545178" y="212220"/>
                </a:lnTo>
                <a:lnTo>
                  <a:pt x="0" y="259590"/>
                </a:lnTo>
                <a:lnTo>
                  <a:pt x="160832" y="155049"/>
                </a:lnTo>
                <a:lnTo>
                  <a:pt x="0" y="50507"/>
                </a:lnTo>
                <a:lnTo>
                  <a:pt x="545178" y="9787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文本框 8"/>
          <p:cNvSpPr txBox="1"/>
          <p:nvPr/>
        </p:nvSpPr>
        <p:spPr>
          <a:xfrm>
            <a:off x="3987800" y="2977515"/>
            <a:ext cx="5777230" cy="768350"/>
          </a:xfrm>
          <a:prstGeom prst="rect">
            <a:avLst/>
          </a:prstGeom>
          <a:noFill/>
        </p:spPr>
        <p:txBody>
          <a:bodyPr wrap="square" rtlCol="0">
            <a:spAutoFit/>
          </a:bodyPr>
          <a:p>
            <a:r>
              <a:rPr lang="zh-CN" altLang="en-US" sz="4400" b="1" dirty="0" smtClean="0">
                <a:solidFill>
                  <a:srgbClr val="C00000"/>
                </a:solidFill>
                <a:sym typeface="+mn-ea"/>
              </a:rPr>
              <a:t>中国共产党的成立</a:t>
            </a:r>
            <a:endParaRPr lang="zh-CN" altLang="en-US" sz="4400" b="1" dirty="0" smtClean="0">
              <a:solidFill>
                <a:srgbClr val="C00000"/>
              </a:solidFill>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9"/>
                                        </p:tgtEl>
                                        <p:attrNameLst>
                                          <p:attrName>style.visibility</p:attrName>
                                        </p:attrNameLst>
                                      </p:cBhvr>
                                      <p:to>
                                        <p:strVal val="visible"/>
                                      </p:to>
                                    </p:set>
                                    <p:animEffect transition="in" filter="box(in)">
                                      <p:cBhvr>
                                        <p:cTn id="17" dur="2000"/>
                                        <p:tgtEl>
                                          <p:spTgt spid="15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ox(in)">
                                      <p:cBhvr>
                                        <p:cTn id="22" dur="2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ox(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box(in)">
                                      <p:cBhvr>
                                        <p:cTn id="32"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9" grpId="0" bldLvl="0" animBg="1"/>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30555" y="201412"/>
            <a:ext cx="9925050" cy="928019"/>
          </a:xfrm>
        </p:spPr>
        <p:txBody>
          <a:bodyPr/>
          <a:lstStyle/>
          <a:p>
            <a:r>
              <a:rPr lang="zh-CN" altLang="en-US" sz="4800" dirty="0"/>
              <a:t>一、五四运动</a:t>
            </a:r>
            <a:r>
              <a:rPr lang="en-US" altLang="zh-CN" sz="4800" dirty="0"/>
              <a:t>——“</a:t>
            </a:r>
            <a:r>
              <a:rPr lang="zh-CN" altLang="en-US" sz="4800" dirty="0"/>
              <a:t>爱国运动</a:t>
            </a:r>
            <a:r>
              <a:rPr lang="en-US" altLang="zh-CN" sz="4800" dirty="0"/>
              <a:t>”</a:t>
            </a:r>
            <a:endParaRPr lang="en-US" altLang="zh-CN" sz="4800" dirty="0"/>
          </a:p>
        </p:txBody>
      </p:sp>
      <p:sp>
        <p:nvSpPr>
          <p:cNvPr id="6" name="文本框 5"/>
          <p:cNvSpPr txBox="1"/>
          <p:nvPr/>
        </p:nvSpPr>
        <p:spPr>
          <a:xfrm>
            <a:off x="630555" y="1459865"/>
            <a:ext cx="10694035" cy="2799715"/>
          </a:xfrm>
          <a:prstGeom prst="rect">
            <a:avLst/>
          </a:prstGeom>
          <a:noFill/>
        </p:spPr>
        <p:txBody>
          <a:bodyPr wrap="square" rtlCol="0">
            <a:spAutoFit/>
          </a:bodyPr>
          <a:p>
            <a:r>
              <a:rPr lang="zh-CN" altLang="en-US" sz="4400" b="1">
                <a:latin typeface="宋体" panose="02010600030101010101" pitchFamily="2" charset="-122"/>
                <a:ea typeface="宋体" panose="02010600030101010101" pitchFamily="2" charset="-122"/>
              </a:rPr>
              <a:t>导火索：第一次世界大战结束后，作为战胜国中国政府代表要求归还大战期间被日本抢去的德国在山东侵占的各种权利遭到无理拒绝。</a:t>
            </a:r>
            <a:endParaRPr lang="zh-CN" altLang="en-US" sz="4400" b="1">
              <a:latin typeface="宋体" panose="02010600030101010101" pitchFamily="2" charset="-122"/>
              <a:ea typeface="宋体" panose="02010600030101010101" pitchFamily="2" charset="-122"/>
            </a:endParaRPr>
          </a:p>
        </p:txBody>
      </p:sp>
      <p:sp>
        <p:nvSpPr>
          <p:cNvPr id="7" name="文本框 6"/>
          <p:cNvSpPr txBox="1"/>
          <p:nvPr/>
        </p:nvSpPr>
        <p:spPr>
          <a:xfrm>
            <a:off x="630555" y="4259580"/>
            <a:ext cx="8712835" cy="829945"/>
          </a:xfrm>
          <a:prstGeom prst="rect">
            <a:avLst/>
          </a:prstGeom>
          <a:noFill/>
        </p:spPr>
        <p:txBody>
          <a:bodyPr wrap="square" rtlCol="0">
            <a:spAutoFit/>
          </a:bodyPr>
          <a:p>
            <a:r>
              <a:rPr lang="zh-CN" altLang="en-US" sz="4800" b="1">
                <a:solidFill>
                  <a:srgbClr val="C00000"/>
                </a:solidFill>
                <a:latin typeface="叶根友毛笔行书2.0版" panose="02010601030101010101" charset="-122"/>
                <a:ea typeface="叶根友毛笔行书2.0版" panose="02010601030101010101" charset="-122"/>
              </a:rPr>
              <a:t>时间：</a:t>
            </a:r>
            <a:r>
              <a:rPr lang="en-US" altLang="zh-CN" sz="4800" b="1">
                <a:solidFill>
                  <a:srgbClr val="C00000"/>
                </a:solidFill>
                <a:latin typeface="叶根友毛笔行书2.0版" panose="02010601030101010101" charset="-122"/>
                <a:ea typeface="叶根友毛笔行书2.0版" panose="02010601030101010101" charset="-122"/>
              </a:rPr>
              <a:t>1919</a:t>
            </a:r>
            <a:r>
              <a:rPr lang="zh-CN" altLang="en-US" sz="4800" b="1">
                <a:solidFill>
                  <a:srgbClr val="C00000"/>
                </a:solidFill>
                <a:latin typeface="叶根友毛笔行书2.0版" panose="02010601030101010101" charset="-122"/>
                <a:ea typeface="叶根友毛笔行书2.0版" panose="02010601030101010101" charset="-122"/>
              </a:rPr>
              <a:t>年</a:t>
            </a:r>
            <a:r>
              <a:rPr lang="en-US" altLang="zh-CN" sz="4800" b="1">
                <a:solidFill>
                  <a:srgbClr val="C00000"/>
                </a:solidFill>
                <a:latin typeface="叶根友毛笔行书2.0版" panose="02010601030101010101" charset="-122"/>
                <a:ea typeface="叶根友毛笔行书2.0版" panose="02010601030101010101" charset="-122"/>
              </a:rPr>
              <a:t>5</a:t>
            </a:r>
            <a:r>
              <a:rPr lang="zh-CN" altLang="en-US" sz="4800" b="1">
                <a:solidFill>
                  <a:srgbClr val="C00000"/>
                </a:solidFill>
                <a:latin typeface="叶根友毛笔行书2.0版" panose="02010601030101010101" charset="-122"/>
                <a:ea typeface="叶根友毛笔行书2.0版" panose="02010601030101010101" charset="-122"/>
              </a:rPr>
              <a:t>月</a:t>
            </a:r>
            <a:r>
              <a:rPr lang="en-US" altLang="zh-CN" sz="4800" b="1">
                <a:solidFill>
                  <a:srgbClr val="C00000"/>
                </a:solidFill>
                <a:latin typeface="叶根友毛笔行书2.0版" panose="02010601030101010101" charset="-122"/>
                <a:ea typeface="叶根友毛笔行书2.0版" panose="02010601030101010101" charset="-122"/>
              </a:rPr>
              <a:t>4</a:t>
            </a:r>
            <a:r>
              <a:rPr lang="zh-CN" altLang="en-US" sz="4800" b="1">
                <a:solidFill>
                  <a:srgbClr val="C00000"/>
                </a:solidFill>
                <a:latin typeface="叶根友毛笔行书2.0版" panose="02010601030101010101" charset="-122"/>
                <a:ea typeface="叶根友毛笔行书2.0版" panose="02010601030101010101" charset="-122"/>
              </a:rPr>
              <a:t>日</a:t>
            </a:r>
            <a:endParaRPr lang="zh-CN" altLang="en-US" sz="4800" b="1">
              <a:solidFill>
                <a:srgbClr val="C00000"/>
              </a:solidFill>
              <a:latin typeface="叶根友毛笔行书2.0版" panose="02010601030101010101" charset="-122"/>
              <a:ea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32765" y="2498725"/>
            <a:ext cx="10372725" cy="768350"/>
          </a:xfrm>
          <a:prstGeom prst="rect">
            <a:avLst/>
          </a:prstGeom>
          <a:noFill/>
        </p:spPr>
        <p:txBody>
          <a:bodyPr wrap="square" rtlCol="0">
            <a:spAutoFit/>
          </a:bodyPr>
          <a:p>
            <a:r>
              <a:rPr lang="en-US" altLang="zh-CN" sz="4400" b="1"/>
              <a:t>  </a:t>
            </a:r>
            <a:r>
              <a:rPr lang="zh-CN" altLang="en-US" sz="4400" b="1"/>
              <a:t>口号：</a:t>
            </a:r>
            <a:r>
              <a:rPr lang="en-US" altLang="zh-CN" sz="4400" b="1"/>
              <a:t>“</a:t>
            </a:r>
            <a:r>
              <a:rPr lang="zh-CN" altLang="en-US" sz="4400" b="1"/>
              <a:t>外争国权，内惩国贼</a:t>
            </a:r>
            <a:r>
              <a:rPr lang="en-US" altLang="zh-CN" sz="4400" b="1"/>
              <a:t>”“</a:t>
            </a:r>
            <a:r>
              <a:rPr lang="zh-CN" altLang="en-US" sz="4400" b="1"/>
              <a:t>还我青岛</a:t>
            </a:r>
            <a:r>
              <a:rPr lang="en-US" altLang="zh-CN" sz="4400" b="1"/>
              <a:t>”</a:t>
            </a:r>
            <a:endParaRPr lang="en-US" altLang="zh-CN" sz="4400" b="1"/>
          </a:p>
        </p:txBody>
      </p:sp>
      <p:sp>
        <p:nvSpPr>
          <p:cNvPr id="4" name="文本框 3"/>
          <p:cNvSpPr txBox="1"/>
          <p:nvPr/>
        </p:nvSpPr>
        <p:spPr>
          <a:xfrm>
            <a:off x="818515" y="3705860"/>
            <a:ext cx="8455660" cy="2306955"/>
          </a:xfrm>
          <a:prstGeom prst="rect">
            <a:avLst/>
          </a:prstGeom>
          <a:noFill/>
        </p:spPr>
        <p:txBody>
          <a:bodyPr wrap="square" rtlCol="0">
            <a:spAutoFit/>
          </a:bodyPr>
          <a:p>
            <a:r>
              <a:rPr lang="zh-CN" altLang="en-US" sz="4800">
                <a:solidFill>
                  <a:srgbClr val="C00000"/>
                </a:solidFill>
                <a:latin typeface="叶根友毛笔行书2.0版" panose="02010601030101010101" charset="-122"/>
                <a:ea typeface="叶根友毛笔行书2.0版" panose="02010601030101010101" charset="-122"/>
              </a:rPr>
              <a:t>意义：</a:t>
            </a:r>
            <a:r>
              <a:rPr lang="zh-CN" altLang="en-US" sz="4800">
                <a:solidFill>
                  <a:schemeClr val="tx1"/>
                </a:solidFill>
                <a:effectLst>
                  <a:outerShdw blurRad="38100" dist="19050" dir="2700000" algn="tl" rotWithShape="0">
                    <a:schemeClr val="dk1">
                      <a:alpha val="40000"/>
                    </a:schemeClr>
                  </a:outerShdw>
                </a:effectLst>
              </a:rPr>
              <a:t>是一场反帝反封建运动，标志着中国新民主主义革命的开端。</a:t>
            </a:r>
            <a:endParaRPr lang="zh-CN" altLang="en-US" sz="4800">
              <a:solidFill>
                <a:schemeClr val="tx1"/>
              </a:solidFill>
              <a:effectLst>
                <a:outerShdw blurRad="38100" dist="19050" dir="2700000" algn="tl" rotWithShape="0">
                  <a:schemeClr val="dk1">
                    <a:alpha val="40000"/>
                  </a:schemeClr>
                </a:outerShdw>
              </a:effectLst>
            </a:endParaRPr>
          </a:p>
        </p:txBody>
      </p:sp>
      <p:sp>
        <p:nvSpPr>
          <p:cNvPr id="5" name="文本框 4"/>
          <p:cNvSpPr txBox="1"/>
          <p:nvPr/>
        </p:nvSpPr>
        <p:spPr>
          <a:xfrm>
            <a:off x="1004570" y="345440"/>
            <a:ext cx="9145905" cy="1568450"/>
          </a:xfrm>
          <a:prstGeom prst="rect">
            <a:avLst/>
          </a:prstGeom>
          <a:noFill/>
        </p:spPr>
        <p:txBody>
          <a:bodyPr wrap="square" rtlCol="0">
            <a:spAutoFit/>
          </a:bodyPr>
          <a:p>
            <a:r>
              <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运动过程：学生发起，工人参与，</a:t>
            </a:r>
            <a:endPar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a:p>
            <a:r>
              <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          由北京移到上海</a:t>
            </a:r>
            <a:endPar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2000"/>
                                        <p:tgtEl>
                                          <p:spTgt spid="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ox(in)">
                                      <p:cBhvr>
                                        <p:cTn id="10" dur="20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linds(horizontal)">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linds(horizontal)">
                                      <p:cBhvr>
                                        <p:cTn id="2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二、马克思主义思想的传播</a:t>
            </a:r>
            <a:endParaRPr lang="zh-CN" altLang="en-US" dirty="0"/>
          </a:p>
        </p:txBody>
      </p:sp>
      <p:sp>
        <p:nvSpPr>
          <p:cNvPr id="5" name="文本框 4"/>
          <p:cNvSpPr txBox="1"/>
          <p:nvPr/>
        </p:nvSpPr>
        <p:spPr>
          <a:xfrm>
            <a:off x="957580" y="1970405"/>
            <a:ext cx="7221220" cy="1938020"/>
          </a:xfrm>
          <a:prstGeom prst="rect">
            <a:avLst/>
          </a:prstGeom>
          <a:noFill/>
        </p:spPr>
        <p:txBody>
          <a:bodyPr wrap="square" rtlCol="0">
            <a:spAutoFit/>
          </a:bodyPr>
          <a:p>
            <a:r>
              <a:rPr lang="en-US" altLang="zh-CN" sz="4000" b="1"/>
              <a:t>“</a:t>
            </a:r>
            <a:r>
              <a:rPr lang="zh-CN" altLang="en-US" sz="4000" b="1"/>
              <a:t>南陈北李</a:t>
            </a:r>
            <a:r>
              <a:rPr lang="en-US" altLang="zh-CN" sz="4000" b="1"/>
              <a:t>”</a:t>
            </a:r>
            <a:endParaRPr lang="en-US" altLang="zh-CN" sz="4000" b="1"/>
          </a:p>
          <a:p>
            <a:r>
              <a:rPr lang="zh-CN" altLang="en-US" sz="4000" b="1"/>
              <a:t>李大钊、陈独秀为马克思主义思想传播作出贡献</a:t>
            </a:r>
            <a:endParaRPr lang="zh-CN" altLang="en-US" sz="4000" b="1"/>
          </a:p>
        </p:txBody>
      </p:sp>
    </p:spTree>
    <p:custDataLst>
      <p:tags r:id="rId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28750" y="210185"/>
            <a:ext cx="9925050" cy="985520"/>
          </a:xfrm>
        </p:spPr>
        <p:txBody>
          <a:bodyPr/>
          <a:lstStyle/>
          <a:p>
            <a:r>
              <a:rPr lang="zh-CN" altLang="zh-CN" dirty="0"/>
              <a:t>中国共产党的成立</a:t>
            </a:r>
            <a:endParaRPr lang="zh-CN" altLang="zh-CN" dirty="0"/>
          </a:p>
        </p:txBody>
      </p:sp>
      <p:sp>
        <p:nvSpPr>
          <p:cNvPr id="3" name="内容占位符 2"/>
          <p:cNvSpPr>
            <a:spLocks noGrp="1"/>
          </p:cNvSpPr>
          <p:nvPr>
            <p:ph idx="1"/>
            <p:custDataLst>
              <p:tags r:id="rId2"/>
            </p:custDataLst>
          </p:nvPr>
        </p:nvSpPr>
        <p:spPr>
          <a:xfrm>
            <a:off x="1003935" y="1379855"/>
            <a:ext cx="10349865" cy="4796790"/>
          </a:xfrm>
        </p:spPr>
        <p:txBody>
          <a:bodyPr/>
          <a:lstStyle/>
          <a:p>
            <a:r>
              <a:rPr lang="zh-CN" altLang="en-US" sz="3600" dirty="0"/>
              <a:t>时间：</a:t>
            </a:r>
            <a:r>
              <a:rPr lang="en-US" altLang="zh-CN" sz="3600" dirty="0"/>
              <a:t>1921</a:t>
            </a:r>
            <a:r>
              <a:rPr lang="zh-CN" altLang="en-US" sz="3600" dirty="0"/>
              <a:t>年</a:t>
            </a:r>
            <a:r>
              <a:rPr lang="en-US" altLang="zh-CN" sz="3600" dirty="0"/>
              <a:t>7</a:t>
            </a:r>
            <a:r>
              <a:rPr lang="zh-CN" altLang="en-US" sz="3600" dirty="0"/>
              <a:t>月</a:t>
            </a:r>
            <a:r>
              <a:rPr lang="en-US" altLang="zh-CN" sz="3600" dirty="0"/>
              <a:t>23</a:t>
            </a:r>
            <a:r>
              <a:rPr lang="zh-CN" altLang="en-US" sz="3600" dirty="0"/>
              <a:t>日</a:t>
            </a:r>
            <a:endParaRPr lang="zh-CN" altLang="en-US" sz="3600" dirty="0"/>
          </a:p>
          <a:p>
            <a:r>
              <a:rPr lang="zh-CN" altLang="en-US" sz="3600" dirty="0"/>
              <a:t>地点：上海</a:t>
            </a:r>
            <a:endParaRPr lang="zh-CN" altLang="en-US" sz="3600" dirty="0"/>
          </a:p>
          <a:p>
            <a:r>
              <a:rPr lang="zh-CN" altLang="en-US" sz="3600" dirty="0"/>
              <a:t>人物：李达、董必武、陈潭秋、</a:t>
            </a:r>
            <a:r>
              <a:rPr lang="zh-CN" altLang="en-US" sz="3600" u="sng" dirty="0">
                <a:solidFill>
                  <a:srgbClr val="FF0000"/>
                </a:solidFill>
              </a:rPr>
              <a:t>毛泽东</a:t>
            </a:r>
            <a:r>
              <a:rPr lang="zh-CN" altLang="en-US" sz="3600" dirty="0"/>
              <a:t>、何叔衡、王尽美、邓恩美等</a:t>
            </a:r>
            <a:r>
              <a:rPr lang="en-US" altLang="zh-CN" sz="3600" dirty="0"/>
              <a:t>13</a:t>
            </a:r>
            <a:r>
              <a:rPr lang="zh-CN" altLang="en-US" sz="3600" dirty="0"/>
              <a:t>人</a:t>
            </a:r>
            <a:endParaRPr lang="zh-CN" altLang="en-US" sz="3600" dirty="0"/>
          </a:p>
          <a:p>
            <a:r>
              <a:rPr lang="zh-CN" altLang="en-US" sz="3600" dirty="0"/>
              <a:t>机构：中央局、  领导人物：陈独秀（书记）</a:t>
            </a:r>
            <a:endParaRPr lang="zh-CN" altLang="en-US" sz="3600" dirty="0"/>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中共第一次代表大会的历史意义</a:t>
            </a:r>
            <a:endParaRPr lang="zh-CN" altLang="en-US" dirty="0"/>
          </a:p>
        </p:txBody>
      </p:sp>
      <p:sp>
        <p:nvSpPr>
          <p:cNvPr id="3" name="内容占位符 2"/>
          <p:cNvSpPr>
            <a:spLocks noGrp="1"/>
          </p:cNvSpPr>
          <p:nvPr>
            <p:ph idx="1"/>
            <p:custDataLst>
              <p:tags r:id="rId2"/>
            </p:custDataLst>
          </p:nvPr>
        </p:nvSpPr>
        <p:spPr/>
        <p:txBody>
          <a:bodyPr/>
          <a:lstStyle/>
          <a:p>
            <a:r>
              <a:rPr lang="zh-CN" altLang="en-US" sz="4000" b="1" dirty="0"/>
              <a:t>这次大会正式宣告了中国共产党的诞生。自从有了中国共产党，中国革命的面貌换热一新。</a:t>
            </a:r>
            <a:endParaRPr lang="zh-CN" altLang="en-US" sz="4000" b="1" dirty="0"/>
          </a:p>
        </p:txBody>
      </p:sp>
      <p:sp>
        <p:nvSpPr>
          <p:cNvPr id="4" name="文本框 3"/>
          <p:cNvSpPr txBox="1"/>
          <p:nvPr/>
        </p:nvSpPr>
        <p:spPr>
          <a:xfrm>
            <a:off x="3356610" y="3244850"/>
            <a:ext cx="1008380" cy="368300"/>
          </a:xfrm>
          <a:prstGeom prst="rect">
            <a:avLst/>
          </a:prstGeom>
          <a:noFill/>
        </p:spPr>
        <p:txBody>
          <a:bodyPr wrap="none" rtlCol="0" anchor="t">
            <a:spAutoFit/>
          </a:bodyPr>
          <a:p>
            <a:r>
              <a:rPr lang="zh-CN" altLang="en-US" dirty="0" smtClean="0">
                <a:sym typeface="+mn-ea"/>
              </a:rPr>
              <a:t>             </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TAG_VERSION" val="1.0"/>
  <p:tag name="KSO_WM_TEMPLATE_CATEGORY" val="custom"/>
  <p:tag name="KSO_WM_TEMPLATE_INDEX" val="160498"/>
</p:tagLst>
</file>

<file path=ppt/tags/tag10.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ags/tag15.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ags/tag18.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2.xml><?xml version="1.0" encoding="utf-8"?>
<p:tagLst xmlns:p="http://schemas.openxmlformats.org/presentationml/2006/main">
  <p:tag name="KSO_WM_TAG_VERSION" val="1.0"/>
  <p:tag name="KSO_WM_TEMPLATE_CATEGORY" val="custom"/>
  <p:tag name="KSO_WM_TEMPLATE_INDEX" val="160498"/>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1*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4.xml><?xml version="1.0" encoding="utf-8"?>
<p:tagLst xmlns:p="http://schemas.openxmlformats.org/presentationml/2006/main">
  <p:tag name="KSO_WM_TEMPLATE_CATEGORY" val="custom"/>
  <p:tag name="KSO_WM_TEMPLATE_INDEX" val="160498"/>
  <p:tag name="KSO_WM_TAG_VERSION" val="1.0"/>
  <p:tag name="KSO_WM_SLIDE_ID" val="custom160498_1"/>
  <p:tag name="KSO_WM_SLIDE_INDEX" val="1"/>
  <p:tag name="KSO_WM_SLIDE_ITEM_CNT" val="2"/>
  <p:tag name="KSO_WM_SLIDE_LAYOUT" val="a_b"/>
  <p:tag name="KSO_WM_SLIDE_LAYOUT_CNT" val="1_1"/>
  <p:tag name="KSO_WM_SLIDE_TYPE" val="title"/>
  <p:tag name="KSO_WM_TEMPLATE_THUMBS_INDEX" val="1、11、12、16、24、26、27、28"/>
  <p:tag name="KSO_WM_BEAUTIFY_FLAG" val="#wm#"/>
</p:tagLst>
</file>

<file path=ppt/tags/tag5.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6.xml><?xml version="1.0" encoding="utf-8"?>
<p:tagLst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ags/tag7.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8.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9.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heme/theme1.xml><?xml version="1.0" encoding="utf-8"?>
<a:theme xmlns:a="http://schemas.openxmlformats.org/drawingml/2006/main" name="1_Office 主题">
  <a:themeElements>
    <a:clrScheme name="自定义 230">
      <a:dk1>
        <a:sysClr val="windowText" lastClr="000000"/>
      </a:dk1>
      <a:lt1>
        <a:sysClr val="window" lastClr="FFFFFF"/>
      </a:lt1>
      <a:dk2>
        <a:srgbClr val="44546A"/>
      </a:dk2>
      <a:lt2>
        <a:srgbClr val="E7E6E6"/>
      </a:lt2>
      <a:accent1>
        <a:srgbClr val="259088"/>
      </a:accent1>
      <a:accent2>
        <a:srgbClr val="D3A815"/>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440</Words>
  <Application>WPS 演示</Application>
  <PresentationFormat>宽屏</PresentationFormat>
  <Paragraphs>43</Paragraphs>
  <Slides>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Arial</vt:lpstr>
      <vt:lpstr>宋体</vt:lpstr>
      <vt:lpstr>Wingdings</vt:lpstr>
      <vt:lpstr>叶根友毛笔行书2.0版</vt:lpstr>
      <vt:lpstr>黑体</vt:lpstr>
      <vt:lpstr>微软雅黑</vt:lpstr>
      <vt:lpstr>Arial Unicode MS</vt:lpstr>
      <vt:lpstr>Calibri</vt:lpstr>
      <vt:lpstr>1_Office 主题</vt:lpstr>
      <vt:lpstr>第11课  五四运动和中国共产党       的成立</vt:lpstr>
      <vt:lpstr>            本课学习线索</vt:lpstr>
      <vt:lpstr>一、五四运动——“爱国运动”</vt:lpstr>
      <vt:lpstr>PowerPoint 演示文稿</vt:lpstr>
      <vt:lpstr>二、马克思主义思想的传播</vt:lpstr>
      <vt:lpstr>中国共产党的成立</vt:lpstr>
      <vt:lpstr>中共第一次代表大会的历史意义</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subject>历史备课大师【全免费】</dc:subject>
  <dc:creator>历史备课大师【全免费】</dc:creator>
  <cp:keywords>历史备课大师【全免费】</cp:keywords>
  <dc:description>历史备课大师【全免费】</dc:description>
  <cp:lastModifiedBy>Administrator</cp:lastModifiedBy>
  <cp:revision>历史备课大师【全免费】</cp:revision>
  <dcterms:created xsi:type="dcterms:W3CDTF">2015-05-05T08:02:00Z</dcterms:created>
  <dcterms:modified xsi:type="dcterms:W3CDTF">2017-09-18T06:35:50Z</dcterms:modified>
  <cp:category>历史备课大师【全免费】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