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4" r:id="rId3"/>
    <p:sldId id="417" r:id="rId5"/>
    <p:sldId id="418" r:id="rId6"/>
    <p:sldId id="419" r:id="rId7"/>
    <p:sldId id="367" r:id="rId8"/>
    <p:sldId id="368" r:id="rId9"/>
    <p:sldId id="370" r:id="rId10"/>
    <p:sldId id="372" r:id="rId11"/>
    <p:sldId id="420" r:id="rId12"/>
    <p:sldId id="375" r:id="rId13"/>
    <p:sldId id="378" r:id="rId14"/>
    <p:sldId id="394" r:id="rId15"/>
    <p:sldId id="383" r:id="rId16"/>
    <p:sldId id="266" r:id="rId17"/>
    <p:sldId id="421" r:id="rId18"/>
    <p:sldId id="382" r:id="rId19"/>
    <p:sldId id="386" r:id="rId20"/>
    <p:sldId id="323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雨林木风" initials="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33CCFF"/>
    <a:srgbClr val="FFFF00"/>
    <a:srgbClr val="FF9933"/>
    <a:srgbClr val="FF9966"/>
    <a:srgbClr val="A50021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2" autoAdjust="0"/>
    <p:restoredTop sz="92228" autoAdjust="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32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/>
            </a:lvl1pPr>
          </a:lstStyle>
          <a:p>
            <a:fld id="{1E7521A5-F0C0-49EF-87F8-7EF194A5E55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146" name="文本占位符 2"/>
          <p:cNvSpPr>
            <a:spLocks noGrp="1" noRot="1"/>
          </p:cNvSpPr>
          <p:nvPr>
            <p:ph type="body"/>
          </p:nvPr>
        </p:nvSpPr>
        <p:spPr/>
        <p:txBody>
          <a:bodyPr anchor="ctr"/>
          <a:p>
            <a:pPr lvl="0" indent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8DCBD0-31E9-4E7A-B719-835951D5D4E4}" type="slidenum">
              <a:rPr lang="en-US" altLang="zh-CN"/>
            </a:fld>
            <a:endParaRPr lang="en-US" altLang="zh-CN"/>
          </a:p>
        </p:txBody>
      </p:sp>
      <p:sp>
        <p:nvSpPr>
          <p:cNvPr id="16896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25538" y="684213"/>
            <a:ext cx="4568825" cy="3425825"/>
          </a:xfrm>
          <a:ln w="12700" cap="flat"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2075" tIns="46038" rIns="92075" bIns="46038"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B0762E4-311D-49A0-9145-058A7C7C5B3B}" type="slidenum">
              <a:rPr lang="en-US" altLang="zh-CN"/>
            </a:fld>
            <a:endParaRPr lang="en-US" altLang="zh-CN"/>
          </a:p>
        </p:txBody>
      </p:sp>
      <p:sp>
        <p:nvSpPr>
          <p:cNvPr id="19046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25538" y="684213"/>
            <a:ext cx="4568825" cy="3425825"/>
          </a:xfrm>
          <a:ln w="12700" cap="flat"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2075" tIns="46038" rIns="92075" bIns="46038"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2AEF093B-4DD5-4B9F-A2F2-66AA10B930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23B37-F968-4A36-8FA4-27EAD7BFF6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9BF7B-A38F-415C-9916-BB6A14A84A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F192-F456-46D1-9B47-E266D0AB2225}" type="slidenum">
              <a:rPr lang="en-US" altLang="zh-CN"/>
            </a:fld>
            <a:endParaRPr lang="en-US" altLang="zh-CN"/>
          </a:p>
        </p:txBody>
      </p:sp>
      <p:pic>
        <p:nvPicPr>
          <p:cNvPr id="7" name="图片 6" descr="PPT背景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57200" y="-346075"/>
            <a:ext cx="10058400" cy="7550150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833BF-6913-4C09-92BF-9377115835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7A281-ABCE-4713-98BF-9B770E2E04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1E0FA7-D514-46E9-91C4-1D1854C62E0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97505-F6B3-4DBF-825C-2E5D22923D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28DDC-BC58-400B-93D2-94F280BE1A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F2CE2-FCE9-416C-88FE-BECEE85981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C75A0-3DE3-45CB-B856-FF2F1B5862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AD09EFDA-2363-4B30-89BE-87E0716BB9A7}" type="slidenum">
              <a:rPr lang="en-US" altLang="zh-CN"/>
            </a:fld>
            <a:endParaRPr lang="en-US" altLang="zh-CN"/>
          </a:p>
        </p:txBody>
      </p:sp>
      <p:pic>
        <p:nvPicPr>
          <p:cNvPr id="2" name="图片 1" descr="PPT背景(1)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457200" y="-346075"/>
            <a:ext cx="10058400" cy="75501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12.wmf"/><Relationship Id="rId5" Type="http://schemas.openxmlformats.org/officeDocument/2006/relationships/image" Target="../media/image11.png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hyperlink" Target="../&#20843;&#24180;&#32423;&#21382;&#21490;&#19978;&#20876;&#35838;&#20214;/11/&#21271;&#20240;&#25112;&#20105;.asf" TargetMode="External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8" name="WordArt 6" descr="纸袋"/>
          <p:cNvSpPr>
            <a:spLocks noChangeArrowheads="1" noChangeShapeType="1" noTextEdit="1"/>
          </p:cNvSpPr>
          <p:nvPr/>
        </p:nvSpPr>
        <p:spPr bwMode="auto">
          <a:xfrm>
            <a:off x="454025" y="1297305"/>
            <a:ext cx="8354060" cy="316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第</a:t>
            </a:r>
            <a:r>
              <a:rPr lang="en-US" altLang="zh-CN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  </a:t>
            </a:r>
            <a:endParaRPr lang="zh-CN" altLang="en-US" kern="10">
              <a:ln w="9525">
                <a:solidFill>
                  <a:srgbClr val="008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北伐战争</a:t>
            </a:r>
            <a:endParaRPr lang="zh-CN" altLang="en-US" kern="10">
              <a:ln w="9525">
                <a:solidFill>
                  <a:srgbClr val="008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898843" y="1067753"/>
            <a:ext cx="5905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zh-CN" sz="3200"/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198120" y="1370330"/>
            <a:ext cx="933894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zh-CN" altLang="en-US" sz="5400">
                <a:solidFill>
                  <a:srgbClr val="000000"/>
                </a:solidFill>
                <a:ea typeface="楷体_GB2312" pitchFamily="49" charset="-122"/>
              </a:rPr>
              <a:t>三、北伐胜利进军</a:t>
            </a:r>
            <a:endParaRPr lang="zh-CN" altLang="en-US" sz="5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altLang="zh-CN" sz="3200">
                <a:solidFill>
                  <a:srgbClr val="000000"/>
                </a:solidFill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时   间：</a:t>
            </a:r>
            <a:endParaRPr lang="zh-CN" altLang="en-US" sz="320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altLang="zh-CN" sz="3200">
                <a:solidFill>
                  <a:srgbClr val="000000"/>
                </a:solidFill>
                <a:ea typeface="楷体_GB2312" pitchFamily="49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目   的：</a:t>
            </a:r>
            <a:endParaRPr lang="zh-CN" altLang="en-US" sz="320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altLang="zh-CN" sz="3200">
                <a:solidFill>
                  <a:srgbClr val="000000"/>
                </a:solidFill>
                <a:ea typeface="楷体_GB2312" pitchFamily="49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主力：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国民革命军    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先锋：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第四军叶挺独立团</a:t>
            </a:r>
            <a:endParaRPr lang="zh-CN" altLang="en-US" sz="32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altLang="zh-CN" sz="3200">
                <a:solidFill>
                  <a:srgbClr val="000000"/>
                </a:solidFill>
                <a:ea typeface="楷体_GB2312" pitchFamily="49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主要对象</a:t>
            </a:r>
            <a:r>
              <a:rPr lang="zh-CN" altLang="en-US" sz="3200">
                <a:solidFill>
                  <a:srgbClr val="000000"/>
                </a:solidFill>
                <a:ea typeface="楷体_GB2312" pitchFamily="49" charset="-122"/>
              </a:rPr>
              <a:t>：</a:t>
            </a:r>
            <a:endParaRPr lang="zh-CN" altLang="en-US" sz="32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</a:pPr>
            <a:endParaRPr lang="en-US" altLang="zh-CN" sz="320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2400935" y="2269490"/>
            <a:ext cx="5588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1926</a:t>
            </a:r>
            <a:r>
              <a:rPr lang="zh-CN" altLang="en-US" sz="3200"/>
              <a:t>年</a:t>
            </a:r>
            <a:r>
              <a:rPr lang="en-US" altLang="zh-CN" sz="3200"/>
              <a:t>7</a:t>
            </a:r>
            <a:r>
              <a:rPr lang="zh-CN" altLang="en-US" sz="3200"/>
              <a:t>月</a:t>
            </a:r>
            <a:r>
              <a:rPr lang="en-US" altLang="zh-CN" sz="3200"/>
              <a:t>——1927</a:t>
            </a:r>
            <a:r>
              <a:rPr lang="zh-CN" altLang="en-US" sz="3200"/>
              <a:t>年</a:t>
            </a:r>
            <a:r>
              <a:rPr lang="en-US" altLang="zh-CN" sz="3200"/>
              <a:t>4</a:t>
            </a:r>
            <a:r>
              <a:rPr lang="zh-CN" altLang="en-US" sz="3200"/>
              <a:t>月</a:t>
            </a:r>
            <a:endParaRPr lang="zh-CN" altLang="en-US" sz="3200"/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2400935" y="2853055"/>
            <a:ext cx="71361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推翻帝国主义支持的北洋军阀的统治</a:t>
            </a:r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2771140" y="4117023"/>
            <a:ext cx="60483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sng">
                <a:solidFill>
                  <a:srgbClr val="000000"/>
                </a:solidFill>
                <a:ea typeface="黑体" panose="02010609060101010101" pitchFamily="49" charset="-122"/>
              </a:rPr>
              <a:t>吴佩孚、孙传芳、张作霖</a:t>
            </a:r>
            <a:endParaRPr lang="zh-CN" altLang="en-US" sz="3200" u="sng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 bldLvl="0" animBg="1"/>
      <p:bldP spid="163847" grpId="0" bldLvl="0" animBg="1"/>
      <p:bldP spid="1638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0"/>
            <a:ext cx="4803775" cy="69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7939" name="Group 3"/>
          <p:cNvGrpSpPr/>
          <p:nvPr/>
        </p:nvGrpSpPr>
        <p:grpSpPr bwMode="auto">
          <a:xfrm>
            <a:off x="5453063" y="3819525"/>
            <a:ext cx="485775" cy="471488"/>
            <a:chOff x="3435" y="2406"/>
            <a:chExt cx="306" cy="297"/>
          </a:xfrm>
        </p:grpSpPr>
        <p:sp>
          <p:nvSpPr>
            <p:cNvPr id="167940" name="Oval 4"/>
            <p:cNvSpPr>
              <a:spLocks noChangeArrowheads="1"/>
            </p:cNvSpPr>
            <p:nvPr/>
          </p:nvSpPr>
          <p:spPr bwMode="auto">
            <a:xfrm>
              <a:off x="3516" y="2660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41" name="Oval 5"/>
            <p:cNvSpPr>
              <a:spLocks noChangeArrowheads="1"/>
            </p:cNvSpPr>
            <p:nvPr/>
          </p:nvSpPr>
          <p:spPr bwMode="auto">
            <a:xfrm>
              <a:off x="3698" y="2433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42" name="Oval 6"/>
            <p:cNvSpPr>
              <a:spLocks noChangeArrowheads="1"/>
            </p:cNvSpPr>
            <p:nvPr/>
          </p:nvSpPr>
          <p:spPr bwMode="auto">
            <a:xfrm>
              <a:off x="3435" y="2406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7380288" y="333375"/>
            <a:ext cx="1427162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1212AC"/>
                </a:solidFill>
                <a:hlinkClick r:id="rId2" action="ppaction://hlinkfile"/>
              </a:rPr>
              <a:t>北伐战争</a:t>
            </a:r>
            <a:r>
              <a:rPr lang="zh-CN" altLang="en-US">
                <a:solidFill>
                  <a:srgbClr val="1212AC"/>
                </a:solidFill>
              </a:rPr>
              <a:t>前形势图</a:t>
            </a:r>
            <a:endParaRPr lang="zh-CN" altLang="en-US">
              <a:solidFill>
                <a:srgbClr val="1212AC"/>
              </a:solidFill>
            </a:endParaRPr>
          </a:p>
        </p:txBody>
      </p:sp>
      <p:sp>
        <p:nvSpPr>
          <p:cNvPr id="167944" name="Freeform 8"/>
          <p:cNvSpPr/>
          <p:nvPr/>
        </p:nvSpPr>
        <p:spPr bwMode="auto">
          <a:xfrm>
            <a:off x="4832350" y="3384550"/>
            <a:ext cx="1023938" cy="717550"/>
          </a:xfrm>
          <a:custGeom>
            <a:avLst/>
            <a:gdLst>
              <a:gd name="T0" fmla="*/ 5 w 645"/>
              <a:gd name="T1" fmla="*/ 50 h 452"/>
              <a:gd name="T2" fmla="*/ 11 w 645"/>
              <a:gd name="T3" fmla="*/ 79 h 452"/>
              <a:gd name="T4" fmla="*/ 29 w 645"/>
              <a:gd name="T5" fmla="*/ 113 h 452"/>
              <a:gd name="T6" fmla="*/ 50 w 645"/>
              <a:gd name="T7" fmla="*/ 125 h 452"/>
              <a:gd name="T8" fmla="*/ 80 w 645"/>
              <a:gd name="T9" fmla="*/ 120 h 452"/>
              <a:gd name="T10" fmla="*/ 104 w 645"/>
              <a:gd name="T11" fmla="*/ 140 h 452"/>
              <a:gd name="T12" fmla="*/ 155 w 645"/>
              <a:gd name="T13" fmla="*/ 148 h 452"/>
              <a:gd name="T14" fmla="*/ 208 w 645"/>
              <a:gd name="T15" fmla="*/ 172 h 452"/>
              <a:gd name="T16" fmla="*/ 214 w 645"/>
              <a:gd name="T17" fmla="*/ 218 h 452"/>
              <a:gd name="T18" fmla="*/ 226 w 645"/>
              <a:gd name="T19" fmla="*/ 232 h 452"/>
              <a:gd name="T20" fmla="*/ 249 w 645"/>
              <a:gd name="T21" fmla="*/ 257 h 452"/>
              <a:gd name="T22" fmla="*/ 268 w 645"/>
              <a:gd name="T23" fmla="*/ 268 h 452"/>
              <a:gd name="T24" fmla="*/ 281 w 645"/>
              <a:gd name="T25" fmla="*/ 347 h 452"/>
              <a:gd name="T26" fmla="*/ 305 w 645"/>
              <a:gd name="T27" fmla="*/ 377 h 452"/>
              <a:gd name="T28" fmla="*/ 331 w 645"/>
              <a:gd name="T29" fmla="*/ 407 h 452"/>
              <a:gd name="T30" fmla="*/ 354 w 645"/>
              <a:gd name="T31" fmla="*/ 432 h 452"/>
              <a:gd name="T32" fmla="*/ 380 w 645"/>
              <a:gd name="T33" fmla="*/ 423 h 452"/>
              <a:gd name="T34" fmla="*/ 438 w 645"/>
              <a:gd name="T35" fmla="*/ 430 h 452"/>
              <a:gd name="T36" fmla="*/ 484 w 645"/>
              <a:gd name="T37" fmla="*/ 449 h 452"/>
              <a:gd name="T38" fmla="*/ 511 w 645"/>
              <a:gd name="T39" fmla="*/ 446 h 452"/>
              <a:gd name="T40" fmla="*/ 555 w 645"/>
              <a:gd name="T41" fmla="*/ 427 h 452"/>
              <a:gd name="T42" fmla="*/ 571 w 645"/>
              <a:gd name="T43" fmla="*/ 410 h 452"/>
              <a:gd name="T44" fmla="*/ 569 w 645"/>
              <a:gd name="T45" fmla="*/ 357 h 452"/>
              <a:gd name="T46" fmla="*/ 528 w 645"/>
              <a:gd name="T47" fmla="*/ 344 h 452"/>
              <a:gd name="T48" fmla="*/ 519 w 645"/>
              <a:gd name="T49" fmla="*/ 328 h 452"/>
              <a:gd name="T50" fmla="*/ 544 w 645"/>
              <a:gd name="T51" fmla="*/ 323 h 452"/>
              <a:gd name="T52" fmla="*/ 581 w 645"/>
              <a:gd name="T53" fmla="*/ 335 h 452"/>
              <a:gd name="T54" fmla="*/ 599 w 645"/>
              <a:gd name="T55" fmla="*/ 312 h 452"/>
              <a:gd name="T56" fmla="*/ 628 w 645"/>
              <a:gd name="T57" fmla="*/ 315 h 452"/>
              <a:gd name="T58" fmla="*/ 644 w 645"/>
              <a:gd name="T59" fmla="*/ 340 h 452"/>
              <a:gd name="T60" fmla="*/ 612 w 645"/>
              <a:gd name="T61" fmla="*/ 364 h 452"/>
              <a:gd name="T62" fmla="*/ 593 w 645"/>
              <a:gd name="T63" fmla="*/ 341 h 452"/>
              <a:gd name="T64" fmla="*/ 594 w 645"/>
              <a:gd name="T65" fmla="*/ 289 h 452"/>
              <a:gd name="T66" fmla="*/ 580 w 645"/>
              <a:gd name="T67" fmla="*/ 272 h 452"/>
              <a:gd name="T68" fmla="*/ 529 w 645"/>
              <a:gd name="T69" fmla="*/ 211 h 452"/>
              <a:gd name="T70" fmla="*/ 502 w 645"/>
              <a:gd name="T71" fmla="*/ 175 h 452"/>
              <a:gd name="T72" fmla="*/ 469 w 645"/>
              <a:gd name="T73" fmla="*/ 149 h 452"/>
              <a:gd name="T74" fmla="*/ 450 w 645"/>
              <a:gd name="T75" fmla="*/ 139 h 452"/>
              <a:gd name="T76" fmla="*/ 444 w 645"/>
              <a:gd name="T77" fmla="*/ 120 h 452"/>
              <a:gd name="T78" fmla="*/ 426 w 645"/>
              <a:gd name="T79" fmla="*/ 99 h 452"/>
              <a:gd name="T80" fmla="*/ 378 w 645"/>
              <a:gd name="T81" fmla="*/ 61 h 452"/>
              <a:gd name="T82" fmla="*/ 320 w 645"/>
              <a:gd name="T83" fmla="*/ 32 h 452"/>
              <a:gd name="T84" fmla="*/ 276 w 645"/>
              <a:gd name="T85" fmla="*/ 0 h 452"/>
              <a:gd name="T86" fmla="*/ 251 w 645"/>
              <a:gd name="T87" fmla="*/ 26 h 452"/>
              <a:gd name="T88" fmla="*/ 226 w 645"/>
              <a:gd name="T89" fmla="*/ 62 h 452"/>
              <a:gd name="T90" fmla="*/ 191 w 645"/>
              <a:gd name="T91" fmla="*/ 79 h 452"/>
              <a:gd name="T92" fmla="*/ 173 w 645"/>
              <a:gd name="T93" fmla="*/ 62 h 452"/>
              <a:gd name="T94" fmla="*/ 151 w 645"/>
              <a:gd name="T95" fmla="*/ 80 h 452"/>
              <a:gd name="T96" fmla="*/ 138 w 645"/>
              <a:gd name="T97" fmla="*/ 90 h 452"/>
              <a:gd name="T98" fmla="*/ 80 w 645"/>
              <a:gd name="T99" fmla="*/ 72 h 452"/>
              <a:gd name="T100" fmla="*/ 72 w 645"/>
              <a:gd name="T101" fmla="*/ 48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5" h="452">
                <a:moveTo>
                  <a:pt x="32" y="32"/>
                </a:moveTo>
                <a:lnTo>
                  <a:pt x="22" y="38"/>
                </a:lnTo>
                <a:lnTo>
                  <a:pt x="12" y="42"/>
                </a:lnTo>
                <a:lnTo>
                  <a:pt x="9" y="45"/>
                </a:lnTo>
                <a:lnTo>
                  <a:pt x="5" y="50"/>
                </a:lnTo>
                <a:lnTo>
                  <a:pt x="2" y="54"/>
                </a:lnTo>
                <a:lnTo>
                  <a:pt x="0" y="60"/>
                </a:lnTo>
                <a:lnTo>
                  <a:pt x="2" y="65"/>
                </a:lnTo>
                <a:lnTo>
                  <a:pt x="5" y="71"/>
                </a:lnTo>
                <a:lnTo>
                  <a:pt x="11" y="79"/>
                </a:lnTo>
                <a:lnTo>
                  <a:pt x="18" y="86"/>
                </a:lnTo>
                <a:lnTo>
                  <a:pt x="21" y="91"/>
                </a:lnTo>
                <a:lnTo>
                  <a:pt x="24" y="96"/>
                </a:lnTo>
                <a:lnTo>
                  <a:pt x="27" y="104"/>
                </a:lnTo>
                <a:lnTo>
                  <a:pt x="29" y="113"/>
                </a:lnTo>
                <a:lnTo>
                  <a:pt x="31" y="121"/>
                </a:lnTo>
                <a:lnTo>
                  <a:pt x="32" y="128"/>
                </a:lnTo>
                <a:lnTo>
                  <a:pt x="36" y="128"/>
                </a:lnTo>
                <a:lnTo>
                  <a:pt x="42" y="126"/>
                </a:lnTo>
                <a:lnTo>
                  <a:pt x="50" y="125"/>
                </a:lnTo>
                <a:lnTo>
                  <a:pt x="58" y="123"/>
                </a:lnTo>
                <a:lnTo>
                  <a:pt x="65" y="122"/>
                </a:lnTo>
                <a:lnTo>
                  <a:pt x="72" y="121"/>
                </a:lnTo>
                <a:lnTo>
                  <a:pt x="77" y="120"/>
                </a:lnTo>
                <a:lnTo>
                  <a:pt x="80" y="120"/>
                </a:lnTo>
                <a:lnTo>
                  <a:pt x="84" y="122"/>
                </a:lnTo>
                <a:lnTo>
                  <a:pt x="87" y="124"/>
                </a:lnTo>
                <a:lnTo>
                  <a:pt x="93" y="129"/>
                </a:lnTo>
                <a:lnTo>
                  <a:pt x="98" y="135"/>
                </a:lnTo>
                <a:lnTo>
                  <a:pt x="104" y="140"/>
                </a:lnTo>
                <a:lnTo>
                  <a:pt x="110" y="143"/>
                </a:lnTo>
                <a:lnTo>
                  <a:pt x="118" y="145"/>
                </a:lnTo>
                <a:lnTo>
                  <a:pt x="133" y="146"/>
                </a:lnTo>
                <a:lnTo>
                  <a:pt x="149" y="147"/>
                </a:lnTo>
                <a:lnTo>
                  <a:pt x="155" y="148"/>
                </a:lnTo>
                <a:lnTo>
                  <a:pt x="160" y="148"/>
                </a:lnTo>
                <a:lnTo>
                  <a:pt x="171" y="155"/>
                </a:lnTo>
                <a:lnTo>
                  <a:pt x="183" y="161"/>
                </a:lnTo>
                <a:lnTo>
                  <a:pt x="195" y="167"/>
                </a:lnTo>
                <a:lnTo>
                  <a:pt x="208" y="172"/>
                </a:lnTo>
                <a:lnTo>
                  <a:pt x="208" y="183"/>
                </a:lnTo>
                <a:lnTo>
                  <a:pt x="208" y="194"/>
                </a:lnTo>
                <a:lnTo>
                  <a:pt x="209" y="206"/>
                </a:lnTo>
                <a:lnTo>
                  <a:pt x="212" y="216"/>
                </a:lnTo>
                <a:lnTo>
                  <a:pt x="214" y="218"/>
                </a:lnTo>
                <a:lnTo>
                  <a:pt x="218" y="218"/>
                </a:lnTo>
                <a:lnTo>
                  <a:pt x="221" y="218"/>
                </a:lnTo>
                <a:lnTo>
                  <a:pt x="224" y="220"/>
                </a:lnTo>
                <a:lnTo>
                  <a:pt x="226" y="226"/>
                </a:lnTo>
                <a:lnTo>
                  <a:pt x="226" y="232"/>
                </a:lnTo>
                <a:lnTo>
                  <a:pt x="226" y="239"/>
                </a:lnTo>
                <a:lnTo>
                  <a:pt x="228" y="244"/>
                </a:lnTo>
                <a:lnTo>
                  <a:pt x="231" y="248"/>
                </a:lnTo>
                <a:lnTo>
                  <a:pt x="236" y="251"/>
                </a:lnTo>
                <a:lnTo>
                  <a:pt x="249" y="257"/>
                </a:lnTo>
                <a:lnTo>
                  <a:pt x="255" y="258"/>
                </a:lnTo>
                <a:lnTo>
                  <a:pt x="259" y="259"/>
                </a:lnTo>
                <a:lnTo>
                  <a:pt x="263" y="260"/>
                </a:lnTo>
                <a:lnTo>
                  <a:pt x="264" y="260"/>
                </a:lnTo>
                <a:lnTo>
                  <a:pt x="268" y="268"/>
                </a:lnTo>
                <a:lnTo>
                  <a:pt x="271" y="276"/>
                </a:lnTo>
                <a:lnTo>
                  <a:pt x="276" y="294"/>
                </a:lnTo>
                <a:lnTo>
                  <a:pt x="277" y="313"/>
                </a:lnTo>
                <a:lnTo>
                  <a:pt x="278" y="331"/>
                </a:lnTo>
                <a:lnTo>
                  <a:pt x="281" y="347"/>
                </a:lnTo>
                <a:lnTo>
                  <a:pt x="283" y="355"/>
                </a:lnTo>
                <a:lnTo>
                  <a:pt x="287" y="362"/>
                </a:lnTo>
                <a:lnTo>
                  <a:pt x="291" y="368"/>
                </a:lnTo>
                <a:lnTo>
                  <a:pt x="298" y="373"/>
                </a:lnTo>
                <a:lnTo>
                  <a:pt x="305" y="377"/>
                </a:lnTo>
                <a:lnTo>
                  <a:pt x="316" y="380"/>
                </a:lnTo>
                <a:lnTo>
                  <a:pt x="323" y="386"/>
                </a:lnTo>
                <a:lnTo>
                  <a:pt x="327" y="392"/>
                </a:lnTo>
                <a:lnTo>
                  <a:pt x="329" y="400"/>
                </a:lnTo>
                <a:lnTo>
                  <a:pt x="331" y="407"/>
                </a:lnTo>
                <a:lnTo>
                  <a:pt x="333" y="415"/>
                </a:lnTo>
                <a:lnTo>
                  <a:pt x="336" y="422"/>
                </a:lnTo>
                <a:lnTo>
                  <a:pt x="341" y="430"/>
                </a:lnTo>
                <a:lnTo>
                  <a:pt x="348" y="436"/>
                </a:lnTo>
                <a:lnTo>
                  <a:pt x="354" y="432"/>
                </a:lnTo>
                <a:lnTo>
                  <a:pt x="358" y="429"/>
                </a:lnTo>
                <a:lnTo>
                  <a:pt x="365" y="425"/>
                </a:lnTo>
                <a:lnTo>
                  <a:pt x="370" y="422"/>
                </a:lnTo>
                <a:lnTo>
                  <a:pt x="376" y="422"/>
                </a:lnTo>
                <a:lnTo>
                  <a:pt x="380" y="423"/>
                </a:lnTo>
                <a:lnTo>
                  <a:pt x="385" y="425"/>
                </a:lnTo>
                <a:lnTo>
                  <a:pt x="393" y="426"/>
                </a:lnTo>
                <a:lnTo>
                  <a:pt x="397" y="427"/>
                </a:lnTo>
                <a:lnTo>
                  <a:pt x="404" y="428"/>
                </a:lnTo>
                <a:lnTo>
                  <a:pt x="438" y="430"/>
                </a:lnTo>
                <a:lnTo>
                  <a:pt x="472" y="432"/>
                </a:lnTo>
                <a:lnTo>
                  <a:pt x="474" y="438"/>
                </a:lnTo>
                <a:lnTo>
                  <a:pt x="477" y="443"/>
                </a:lnTo>
                <a:lnTo>
                  <a:pt x="481" y="446"/>
                </a:lnTo>
                <a:lnTo>
                  <a:pt x="484" y="449"/>
                </a:lnTo>
                <a:lnTo>
                  <a:pt x="488" y="450"/>
                </a:lnTo>
                <a:lnTo>
                  <a:pt x="492" y="451"/>
                </a:lnTo>
                <a:lnTo>
                  <a:pt x="496" y="450"/>
                </a:lnTo>
                <a:lnTo>
                  <a:pt x="502" y="449"/>
                </a:lnTo>
                <a:lnTo>
                  <a:pt x="511" y="446"/>
                </a:lnTo>
                <a:lnTo>
                  <a:pt x="521" y="442"/>
                </a:lnTo>
                <a:lnTo>
                  <a:pt x="530" y="437"/>
                </a:lnTo>
                <a:lnTo>
                  <a:pt x="540" y="432"/>
                </a:lnTo>
                <a:lnTo>
                  <a:pt x="547" y="430"/>
                </a:lnTo>
                <a:lnTo>
                  <a:pt x="555" y="427"/>
                </a:lnTo>
                <a:lnTo>
                  <a:pt x="561" y="425"/>
                </a:lnTo>
                <a:lnTo>
                  <a:pt x="563" y="424"/>
                </a:lnTo>
                <a:lnTo>
                  <a:pt x="565" y="424"/>
                </a:lnTo>
                <a:lnTo>
                  <a:pt x="569" y="417"/>
                </a:lnTo>
                <a:lnTo>
                  <a:pt x="571" y="410"/>
                </a:lnTo>
                <a:lnTo>
                  <a:pt x="574" y="397"/>
                </a:lnTo>
                <a:lnTo>
                  <a:pt x="576" y="383"/>
                </a:lnTo>
                <a:lnTo>
                  <a:pt x="580" y="368"/>
                </a:lnTo>
                <a:lnTo>
                  <a:pt x="575" y="362"/>
                </a:lnTo>
                <a:lnTo>
                  <a:pt x="569" y="357"/>
                </a:lnTo>
                <a:lnTo>
                  <a:pt x="563" y="354"/>
                </a:lnTo>
                <a:lnTo>
                  <a:pt x="556" y="351"/>
                </a:lnTo>
                <a:lnTo>
                  <a:pt x="543" y="348"/>
                </a:lnTo>
                <a:lnTo>
                  <a:pt x="536" y="346"/>
                </a:lnTo>
                <a:lnTo>
                  <a:pt x="528" y="344"/>
                </a:lnTo>
                <a:lnTo>
                  <a:pt x="527" y="342"/>
                </a:lnTo>
                <a:lnTo>
                  <a:pt x="525" y="340"/>
                </a:lnTo>
                <a:lnTo>
                  <a:pt x="522" y="336"/>
                </a:lnTo>
                <a:lnTo>
                  <a:pt x="520" y="332"/>
                </a:lnTo>
                <a:lnTo>
                  <a:pt x="519" y="328"/>
                </a:lnTo>
                <a:lnTo>
                  <a:pt x="519" y="324"/>
                </a:lnTo>
                <a:lnTo>
                  <a:pt x="522" y="321"/>
                </a:lnTo>
                <a:lnTo>
                  <a:pt x="528" y="320"/>
                </a:lnTo>
                <a:lnTo>
                  <a:pt x="537" y="320"/>
                </a:lnTo>
                <a:lnTo>
                  <a:pt x="544" y="323"/>
                </a:lnTo>
                <a:lnTo>
                  <a:pt x="552" y="325"/>
                </a:lnTo>
                <a:lnTo>
                  <a:pt x="560" y="328"/>
                </a:lnTo>
                <a:lnTo>
                  <a:pt x="568" y="330"/>
                </a:lnTo>
                <a:lnTo>
                  <a:pt x="575" y="333"/>
                </a:lnTo>
                <a:lnTo>
                  <a:pt x="581" y="335"/>
                </a:lnTo>
                <a:lnTo>
                  <a:pt x="583" y="336"/>
                </a:lnTo>
                <a:lnTo>
                  <a:pt x="584" y="336"/>
                </a:lnTo>
                <a:lnTo>
                  <a:pt x="589" y="326"/>
                </a:lnTo>
                <a:lnTo>
                  <a:pt x="593" y="319"/>
                </a:lnTo>
                <a:lnTo>
                  <a:pt x="599" y="312"/>
                </a:lnTo>
                <a:lnTo>
                  <a:pt x="603" y="310"/>
                </a:lnTo>
                <a:lnTo>
                  <a:pt x="608" y="308"/>
                </a:lnTo>
                <a:lnTo>
                  <a:pt x="616" y="311"/>
                </a:lnTo>
                <a:lnTo>
                  <a:pt x="623" y="313"/>
                </a:lnTo>
                <a:lnTo>
                  <a:pt x="628" y="315"/>
                </a:lnTo>
                <a:lnTo>
                  <a:pt x="633" y="317"/>
                </a:lnTo>
                <a:lnTo>
                  <a:pt x="636" y="321"/>
                </a:lnTo>
                <a:lnTo>
                  <a:pt x="639" y="326"/>
                </a:lnTo>
                <a:lnTo>
                  <a:pt x="641" y="332"/>
                </a:lnTo>
                <a:lnTo>
                  <a:pt x="644" y="340"/>
                </a:lnTo>
                <a:lnTo>
                  <a:pt x="641" y="345"/>
                </a:lnTo>
                <a:lnTo>
                  <a:pt x="638" y="349"/>
                </a:lnTo>
                <a:lnTo>
                  <a:pt x="631" y="356"/>
                </a:lnTo>
                <a:lnTo>
                  <a:pt x="622" y="360"/>
                </a:lnTo>
                <a:lnTo>
                  <a:pt x="612" y="364"/>
                </a:lnTo>
                <a:lnTo>
                  <a:pt x="604" y="360"/>
                </a:lnTo>
                <a:lnTo>
                  <a:pt x="598" y="356"/>
                </a:lnTo>
                <a:lnTo>
                  <a:pt x="594" y="352"/>
                </a:lnTo>
                <a:lnTo>
                  <a:pt x="593" y="347"/>
                </a:lnTo>
                <a:lnTo>
                  <a:pt x="593" y="341"/>
                </a:lnTo>
                <a:lnTo>
                  <a:pt x="593" y="334"/>
                </a:lnTo>
                <a:lnTo>
                  <a:pt x="595" y="326"/>
                </a:lnTo>
                <a:lnTo>
                  <a:pt x="596" y="316"/>
                </a:lnTo>
                <a:lnTo>
                  <a:pt x="595" y="298"/>
                </a:lnTo>
                <a:lnTo>
                  <a:pt x="594" y="289"/>
                </a:lnTo>
                <a:lnTo>
                  <a:pt x="592" y="280"/>
                </a:lnTo>
                <a:lnTo>
                  <a:pt x="590" y="277"/>
                </a:lnTo>
                <a:lnTo>
                  <a:pt x="586" y="275"/>
                </a:lnTo>
                <a:lnTo>
                  <a:pt x="583" y="273"/>
                </a:lnTo>
                <a:lnTo>
                  <a:pt x="580" y="272"/>
                </a:lnTo>
                <a:lnTo>
                  <a:pt x="573" y="263"/>
                </a:lnTo>
                <a:lnTo>
                  <a:pt x="566" y="254"/>
                </a:lnTo>
                <a:lnTo>
                  <a:pt x="552" y="236"/>
                </a:lnTo>
                <a:lnTo>
                  <a:pt x="537" y="219"/>
                </a:lnTo>
                <a:lnTo>
                  <a:pt x="529" y="211"/>
                </a:lnTo>
                <a:lnTo>
                  <a:pt x="520" y="204"/>
                </a:lnTo>
                <a:lnTo>
                  <a:pt x="514" y="195"/>
                </a:lnTo>
                <a:lnTo>
                  <a:pt x="510" y="188"/>
                </a:lnTo>
                <a:lnTo>
                  <a:pt x="506" y="181"/>
                </a:lnTo>
                <a:lnTo>
                  <a:pt x="502" y="175"/>
                </a:lnTo>
                <a:lnTo>
                  <a:pt x="497" y="170"/>
                </a:lnTo>
                <a:lnTo>
                  <a:pt x="491" y="164"/>
                </a:lnTo>
                <a:lnTo>
                  <a:pt x="485" y="158"/>
                </a:lnTo>
                <a:lnTo>
                  <a:pt x="476" y="152"/>
                </a:lnTo>
                <a:lnTo>
                  <a:pt x="469" y="149"/>
                </a:lnTo>
                <a:lnTo>
                  <a:pt x="461" y="146"/>
                </a:lnTo>
                <a:lnTo>
                  <a:pt x="455" y="145"/>
                </a:lnTo>
                <a:lnTo>
                  <a:pt x="453" y="144"/>
                </a:lnTo>
                <a:lnTo>
                  <a:pt x="452" y="144"/>
                </a:lnTo>
                <a:lnTo>
                  <a:pt x="450" y="139"/>
                </a:lnTo>
                <a:lnTo>
                  <a:pt x="449" y="135"/>
                </a:lnTo>
                <a:lnTo>
                  <a:pt x="447" y="128"/>
                </a:lnTo>
                <a:lnTo>
                  <a:pt x="446" y="125"/>
                </a:lnTo>
                <a:lnTo>
                  <a:pt x="446" y="122"/>
                </a:lnTo>
                <a:lnTo>
                  <a:pt x="444" y="120"/>
                </a:lnTo>
                <a:lnTo>
                  <a:pt x="442" y="119"/>
                </a:lnTo>
                <a:lnTo>
                  <a:pt x="439" y="116"/>
                </a:lnTo>
                <a:lnTo>
                  <a:pt x="432" y="112"/>
                </a:lnTo>
                <a:lnTo>
                  <a:pt x="429" y="105"/>
                </a:lnTo>
                <a:lnTo>
                  <a:pt x="426" y="99"/>
                </a:lnTo>
                <a:lnTo>
                  <a:pt x="417" y="89"/>
                </a:lnTo>
                <a:lnTo>
                  <a:pt x="406" y="81"/>
                </a:lnTo>
                <a:lnTo>
                  <a:pt x="392" y="76"/>
                </a:lnTo>
                <a:lnTo>
                  <a:pt x="386" y="68"/>
                </a:lnTo>
                <a:lnTo>
                  <a:pt x="378" y="61"/>
                </a:lnTo>
                <a:lnTo>
                  <a:pt x="360" y="48"/>
                </a:lnTo>
                <a:lnTo>
                  <a:pt x="350" y="43"/>
                </a:lnTo>
                <a:lnTo>
                  <a:pt x="340" y="38"/>
                </a:lnTo>
                <a:lnTo>
                  <a:pt x="330" y="35"/>
                </a:lnTo>
                <a:lnTo>
                  <a:pt x="320" y="32"/>
                </a:lnTo>
                <a:lnTo>
                  <a:pt x="316" y="26"/>
                </a:lnTo>
                <a:lnTo>
                  <a:pt x="311" y="21"/>
                </a:lnTo>
                <a:lnTo>
                  <a:pt x="301" y="12"/>
                </a:lnTo>
                <a:lnTo>
                  <a:pt x="289" y="5"/>
                </a:lnTo>
                <a:lnTo>
                  <a:pt x="276" y="0"/>
                </a:lnTo>
                <a:lnTo>
                  <a:pt x="266" y="3"/>
                </a:lnTo>
                <a:lnTo>
                  <a:pt x="260" y="8"/>
                </a:lnTo>
                <a:lnTo>
                  <a:pt x="257" y="14"/>
                </a:lnTo>
                <a:lnTo>
                  <a:pt x="254" y="20"/>
                </a:lnTo>
                <a:lnTo>
                  <a:pt x="251" y="26"/>
                </a:lnTo>
                <a:lnTo>
                  <a:pt x="247" y="34"/>
                </a:lnTo>
                <a:lnTo>
                  <a:pt x="240" y="41"/>
                </a:lnTo>
                <a:lnTo>
                  <a:pt x="232" y="48"/>
                </a:lnTo>
                <a:lnTo>
                  <a:pt x="229" y="55"/>
                </a:lnTo>
                <a:lnTo>
                  <a:pt x="226" y="62"/>
                </a:lnTo>
                <a:lnTo>
                  <a:pt x="223" y="67"/>
                </a:lnTo>
                <a:lnTo>
                  <a:pt x="219" y="71"/>
                </a:lnTo>
                <a:lnTo>
                  <a:pt x="209" y="79"/>
                </a:lnTo>
                <a:lnTo>
                  <a:pt x="196" y="84"/>
                </a:lnTo>
                <a:lnTo>
                  <a:pt x="191" y="79"/>
                </a:lnTo>
                <a:lnTo>
                  <a:pt x="187" y="74"/>
                </a:lnTo>
                <a:lnTo>
                  <a:pt x="184" y="69"/>
                </a:lnTo>
                <a:lnTo>
                  <a:pt x="181" y="66"/>
                </a:lnTo>
                <a:lnTo>
                  <a:pt x="178" y="64"/>
                </a:lnTo>
                <a:lnTo>
                  <a:pt x="173" y="62"/>
                </a:lnTo>
                <a:lnTo>
                  <a:pt x="167" y="62"/>
                </a:lnTo>
                <a:lnTo>
                  <a:pt x="160" y="64"/>
                </a:lnTo>
                <a:lnTo>
                  <a:pt x="157" y="69"/>
                </a:lnTo>
                <a:lnTo>
                  <a:pt x="155" y="73"/>
                </a:lnTo>
                <a:lnTo>
                  <a:pt x="151" y="80"/>
                </a:lnTo>
                <a:lnTo>
                  <a:pt x="149" y="83"/>
                </a:lnTo>
                <a:lnTo>
                  <a:pt x="148" y="86"/>
                </a:lnTo>
                <a:lnTo>
                  <a:pt x="146" y="88"/>
                </a:lnTo>
                <a:lnTo>
                  <a:pt x="142" y="89"/>
                </a:lnTo>
                <a:lnTo>
                  <a:pt x="138" y="90"/>
                </a:lnTo>
                <a:lnTo>
                  <a:pt x="132" y="92"/>
                </a:lnTo>
                <a:lnTo>
                  <a:pt x="119" y="87"/>
                </a:lnTo>
                <a:lnTo>
                  <a:pt x="106" y="82"/>
                </a:lnTo>
                <a:lnTo>
                  <a:pt x="94" y="77"/>
                </a:lnTo>
                <a:lnTo>
                  <a:pt x="80" y="72"/>
                </a:lnTo>
                <a:lnTo>
                  <a:pt x="79" y="65"/>
                </a:lnTo>
                <a:lnTo>
                  <a:pt x="78" y="58"/>
                </a:lnTo>
                <a:lnTo>
                  <a:pt x="76" y="52"/>
                </a:lnTo>
                <a:lnTo>
                  <a:pt x="75" y="50"/>
                </a:lnTo>
                <a:lnTo>
                  <a:pt x="72" y="48"/>
                </a:lnTo>
                <a:lnTo>
                  <a:pt x="62" y="45"/>
                </a:lnTo>
                <a:lnTo>
                  <a:pt x="52" y="43"/>
                </a:lnTo>
                <a:lnTo>
                  <a:pt x="41" y="38"/>
                </a:lnTo>
                <a:lnTo>
                  <a:pt x="32" y="32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45" name="Freeform 9"/>
          <p:cNvSpPr/>
          <p:nvPr/>
        </p:nvSpPr>
        <p:spPr bwMode="auto">
          <a:xfrm>
            <a:off x="4629150" y="3568700"/>
            <a:ext cx="865188" cy="904875"/>
          </a:xfrm>
          <a:custGeom>
            <a:avLst/>
            <a:gdLst>
              <a:gd name="T0" fmla="*/ 155 w 545"/>
              <a:gd name="T1" fmla="*/ 60 h 570"/>
              <a:gd name="T2" fmla="*/ 128 w 545"/>
              <a:gd name="T3" fmla="*/ 74 h 570"/>
              <a:gd name="T4" fmla="*/ 106 w 545"/>
              <a:gd name="T5" fmla="*/ 70 h 570"/>
              <a:gd name="T6" fmla="*/ 84 w 545"/>
              <a:gd name="T7" fmla="*/ 52 h 570"/>
              <a:gd name="T8" fmla="*/ 63 w 545"/>
              <a:gd name="T9" fmla="*/ 68 h 570"/>
              <a:gd name="T10" fmla="*/ 37 w 545"/>
              <a:gd name="T11" fmla="*/ 117 h 570"/>
              <a:gd name="T12" fmla="*/ 32 w 545"/>
              <a:gd name="T13" fmla="*/ 143 h 570"/>
              <a:gd name="T14" fmla="*/ 22 w 545"/>
              <a:gd name="T15" fmla="*/ 167 h 570"/>
              <a:gd name="T16" fmla="*/ 1 w 545"/>
              <a:gd name="T17" fmla="*/ 172 h 570"/>
              <a:gd name="T18" fmla="*/ 55 w 545"/>
              <a:gd name="T19" fmla="*/ 205 h 570"/>
              <a:gd name="T20" fmla="*/ 107 w 545"/>
              <a:gd name="T21" fmla="*/ 232 h 570"/>
              <a:gd name="T22" fmla="*/ 112 w 545"/>
              <a:gd name="T23" fmla="*/ 267 h 570"/>
              <a:gd name="T24" fmla="*/ 99 w 545"/>
              <a:gd name="T25" fmla="*/ 289 h 570"/>
              <a:gd name="T26" fmla="*/ 82 w 545"/>
              <a:gd name="T27" fmla="*/ 313 h 570"/>
              <a:gd name="T28" fmla="*/ 91 w 545"/>
              <a:gd name="T29" fmla="*/ 330 h 570"/>
              <a:gd name="T30" fmla="*/ 107 w 545"/>
              <a:gd name="T31" fmla="*/ 348 h 570"/>
              <a:gd name="T32" fmla="*/ 131 w 545"/>
              <a:gd name="T33" fmla="*/ 370 h 570"/>
              <a:gd name="T34" fmla="*/ 141 w 545"/>
              <a:gd name="T35" fmla="*/ 397 h 570"/>
              <a:gd name="T36" fmla="*/ 147 w 545"/>
              <a:gd name="T37" fmla="*/ 423 h 570"/>
              <a:gd name="T38" fmla="*/ 166 w 545"/>
              <a:gd name="T39" fmla="*/ 460 h 570"/>
              <a:gd name="T40" fmla="*/ 186 w 545"/>
              <a:gd name="T41" fmla="*/ 507 h 570"/>
              <a:gd name="T42" fmla="*/ 202 w 545"/>
              <a:gd name="T43" fmla="*/ 511 h 570"/>
              <a:gd name="T44" fmla="*/ 231 w 545"/>
              <a:gd name="T45" fmla="*/ 490 h 570"/>
              <a:gd name="T46" fmla="*/ 257 w 545"/>
              <a:gd name="T47" fmla="*/ 507 h 570"/>
              <a:gd name="T48" fmla="*/ 265 w 545"/>
              <a:gd name="T49" fmla="*/ 529 h 570"/>
              <a:gd name="T50" fmla="*/ 288 w 545"/>
              <a:gd name="T51" fmla="*/ 516 h 570"/>
              <a:gd name="T52" fmla="*/ 321 w 545"/>
              <a:gd name="T53" fmla="*/ 504 h 570"/>
              <a:gd name="T54" fmla="*/ 390 w 545"/>
              <a:gd name="T55" fmla="*/ 519 h 570"/>
              <a:gd name="T56" fmla="*/ 404 w 545"/>
              <a:gd name="T57" fmla="*/ 551 h 570"/>
              <a:gd name="T58" fmla="*/ 403 w 545"/>
              <a:gd name="T59" fmla="*/ 568 h 570"/>
              <a:gd name="T60" fmla="*/ 423 w 545"/>
              <a:gd name="T61" fmla="*/ 541 h 570"/>
              <a:gd name="T62" fmla="*/ 450 w 545"/>
              <a:gd name="T63" fmla="*/ 501 h 570"/>
              <a:gd name="T64" fmla="*/ 479 w 545"/>
              <a:gd name="T65" fmla="*/ 446 h 570"/>
              <a:gd name="T66" fmla="*/ 494 w 545"/>
              <a:gd name="T67" fmla="*/ 422 h 570"/>
              <a:gd name="T68" fmla="*/ 519 w 545"/>
              <a:gd name="T69" fmla="*/ 404 h 570"/>
              <a:gd name="T70" fmla="*/ 536 w 545"/>
              <a:gd name="T71" fmla="*/ 368 h 570"/>
              <a:gd name="T72" fmla="*/ 544 w 545"/>
              <a:gd name="T73" fmla="*/ 344 h 570"/>
              <a:gd name="T74" fmla="*/ 536 w 545"/>
              <a:gd name="T75" fmla="*/ 326 h 570"/>
              <a:gd name="T76" fmla="*/ 501 w 545"/>
              <a:gd name="T77" fmla="*/ 315 h 570"/>
              <a:gd name="T78" fmla="*/ 490 w 545"/>
              <a:gd name="T79" fmla="*/ 313 h 570"/>
              <a:gd name="T80" fmla="*/ 467 w 545"/>
              <a:gd name="T81" fmla="*/ 316 h 570"/>
              <a:gd name="T82" fmla="*/ 446 w 545"/>
              <a:gd name="T83" fmla="*/ 283 h 570"/>
              <a:gd name="T84" fmla="*/ 421 w 545"/>
              <a:gd name="T85" fmla="*/ 251 h 570"/>
              <a:gd name="T86" fmla="*/ 408 w 545"/>
              <a:gd name="T87" fmla="*/ 221 h 570"/>
              <a:gd name="T88" fmla="*/ 397 w 545"/>
              <a:gd name="T89" fmla="*/ 166 h 570"/>
              <a:gd name="T90" fmla="*/ 356 w 545"/>
              <a:gd name="T91" fmla="*/ 132 h 570"/>
              <a:gd name="T92" fmla="*/ 331 w 545"/>
              <a:gd name="T93" fmla="*/ 81 h 570"/>
              <a:gd name="T94" fmla="*/ 320 w 545"/>
              <a:gd name="T95" fmla="*/ 52 h 570"/>
              <a:gd name="T96" fmla="*/ 290 w 545"/>
              <a:gd name="T97" fmla="*/ 40 h 570"/>
              <a:gd name="T98" fmla="*/ 236 w 545"/>
              <a:gd name="T99" fmla="*/ 31 h 570"/>
              <a:gd name="T100" fmla="*/ 172 w 545"/>
              <a:gd name="T101" fmla="*/ 16 h 570"/>
              <a:gd name="T102" fmla="*/ 162 w 545"/>
              <a:gd name="T103" fmla="*/ 8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5" h="570">
                <a:moveTo>
                  <a:pt x="160" y="0"/>
                </a:moveTo>
                <a:lnTo>
                  <a:pt x="159" y="28"/>
                </a:lnTo>
                <a:lnTo>
                  <a:pt x="158" y="42"/>
                </a:lnTo>
                <a:lnTo>
                  <a:pt x="156" y="56"/>
                </a:lnTo>
                <a:lnTo>
                  <a:pt x="155" y="60"/>
                </a:lnTo>
                <a:lnTo>
                  <a:pt x="150" y="64"/>
                </a:lnTo>
                <a:lnTo>
                  <a:pt x="145" y="68"/>
                </a:lnTo>
                <a:lnTo>
                  <a:pt x="139" y="71"/>
                </a:lnTo>
                <a:lnTo>
                  <a:pt x="134" y="73"/>
                </a:lnTo>
                <a:lnTo>
                  <a:pt x="128" y="74"/>
                </a:lnTo>
                <a:lnTo>
                  <a:pt x="125" y="76"/>
                </a:lnTo>
                <a:lnTo>
                  <a:pt x="124" y="76"/>
                </a:lnTo>
                <a:lnTo>
                  <a:pt x="116" y="74"/>
                </a:lnTo>
                <a:lnTo>
                  <a:pt x="110" y="72"/>
                </a:lnTo>
                <a:lnTo>
                  <a:pt x="106" y="70"/>
                </a:lnTo>
                <a:lnTo>
                  <a:pt x="102" y="67"/>
                </a:lnTo>
                <a:lnTo>
                  <a:pt x="99" y="63"/>
                </a:lnTo>
                <a:lnTo>
                  <a:pt x="95" y="60"/>
                </a:lnTo>
                <a:lnTo>
                  <a:pt x="90" y="56"/>
                </a:lnTo>
                <a:lnTo>
                  <a:pt x="84" y="52"/>
                </a:lnTo>
                <a:lnTo>
                  <a:pt x="75" y="53"/>
                </a:lnTo>
                <a:lnTo>
                  <a:pt x="72" y="54"/>
                </a:lnTo>
                <a:lnTo>
                  <a:pt x="68" y="56"/>
                </a:lnTo>
                <a:lnTo>
                  <a:pt x="66" y="61"/>
                </a:lnTo>
                <a:lnTo>
                  <a:pt x="63" y="68"/>
                </a:lnTo>
                <a:lnTo>
                  <a:pt x="62" y="74"/>
                </a:lnTo>
                <a:lnTo>
                  <a:pt x="60" y="80"/>
                </a:lnTo>
                <a:lnTo>
                  <a:pt x="54" y="93"/>
                </a:lnTo>
                <a:lnTo>
                  <a:pt x="46" y="105"/>
                </a:lnTo>
                <a:lnTo>
                  <a:pt x="37" y="117"/>
                </a:lnTo>
                <a:lnTo>
                  <a:pt x="28" y="128"/>
                </a:lnTo>
                <a:lnTo>
                  <a:pt x="31" y="135"/>
                </a:lnTo>
                <a:lnTo>
                  <a:pt x="31" y="138"/>
                </a:lnTo>
                <a:lnTo>
                  <a:pt x="32" y="141"/>
                </a:lnTo>
                <a:lnTo>
                  <a:pt x="32" y="143"/>
                </a:lnTo>
                <a:lnTo>
                  <a:pt x="31" y="146"/>
                </a:lnTo>
                <a:lnTo>
                  <a:pt x="30" y="150"/>
                </a:lnTo>
                <a:lnTo>
                  <a:pt x="27" y="155"/>
                </a:lnTo>
                <a:lnTo>
                  <a:pt x="24" y="164"/>
                </a:lnTo>
                <a:lnTo>
                  <a:pt x="22" y="167"/>
                </a:lnTo>
                <a:lnTo>
                  <a:pt x="19" y="168"/>
                </a:lnTo>
                <a:lnTo>
                  <a:pt x="10" y="171"/>
                </a:lnTo>
                <a:lnTo>
                  <a:pt x="7" y="172"/>
                </a:lnTo>
                <a:lnTo>
                  <a:pt x="3" y="172"/>
                </a:lnTo>
                <a:lnTo>
                  <a:pt x="1" y="172"/>
                </a:lnTo>
                <a:lnTo>
                  <a:pt x="0" y="172"/>
                </a:lnTo>
                <a:lnTo>
                  <a:pt x="12" y="181"/>
                </a:lnTo>
                <a:lnTo>
                  <a:pt x="24" y="188"/>
                </a:lnTo>
                <a:lnTo>
                  <a:pt x="45" y="200"/>
                </a:lnTo>
                <a:lnTo>
                  <a:pt x="55" y="205"/>
                </a:lnTo>
                <a:lnTo>
                  <a:pt x="66" y="209"/>
                </a:lnTo>
                <a:lnTo>
                  <a:pt x="80" y="213"/>
                </a:lnTo>
                <a:lnTo>
                  <a:pt x="96" y="216"/>
                </a:lnTo>
                <a:lnTo>
                  <a:pt x="102" y="226"/>
                </a:lnTo>
                <a:lnTo>
                  <a:pt x="107" y="232"/>
                </a:lnTo>
                <a:lnTo>
                  <a:pt x="111" y="238"/>
                </a:lnTo>
                <a:lnTo>
                  <a:pt x="113" y="244"/>
                </a:lnTo>
                <a:lnTo>
                  <a:pt x="114" y="250"/>
                </a:lnTo>
                <a:lnTo>
                  <a:pt x="114" y="258"/>
                </a:lnTo>
                <a:lnTo>
                  <a:pt x="112" y="267"/>
                </a:lnTo>
                <a:lnTo>
                  <a:pt x="110" y="274"/>
                </a:lnTo>
                <a:lnTo>
                  <a:pt x="108" y="280"/>
                </a:lnTo>
                <a:lnTo>
                  <a:pt x="106" y="283"/>
                </a:lnTo>
                <a:lnTo>
                  <a:pt x="102" y="286"/>
                </a:lnTo>
                <a:lnTo>
                  <a:pt x="99" y="289"/>
                </a:lnTo>
                <a:lnTo>
                  <a:pt x="96" y="292"/>
                </a:lnTo>
                <a:lnTo>
                  <a:pt x="91" y="299"/>
                </a:lnTo>
                <a:lnTo>
                  <a:pt x="86" y="307"/>
                </a:lnTo>
                <a:lnTo>
                  <a:pt x="84" y="310"/>
                </a:lnTo>
                <a:lnTo>
                  <a:pt x="82" y="313"/>
                </a:lnTo>
                <a:lnTo>
                  <a:pt x="81" y="315"/>
                </a:lnTo>
                <a:lnTo>
                  <a:pt x="80" y="316"/>
                </a:lnTo>
                <a:lnTo>
                  <a:pt x="84" y="323"/>
                </a:lnTo>
                <a:lnTo>
                  <a:pt x="88" y="328"/>
                </a:lnTo>
                <a:lnTo>
                  <a:pt x="91" y="330"/>
                </a:lnTo>
                <a:lnTo>
                  <a:pt x="94" y="332"/>
                </a:lnTo>
                <a:lnTo>
                  <a:pt x="97" y="334"/>
                </a:lnTo>
                <a:lnTo>
                  <a:pt x="100" y="336"/>
                </a:lnTo>
                <a:lnTo>
                  <a:pt x="105" y="342"/>
                </a:lnTo>
                <a:lnTo>
                  <a:pt x="107" y="348"/>
                </a:lnTo>
                <a:lnTo>
                  <a:pt x="113" y="358"/>
                </a:lnTo>
                <a:lnTo>
                  <a:pt x="116" y="361"/>
                </a:lnTo>
                <a:lnTo>
                  <a:pt x="121" y="365"/>
                </a:lnTo>
                <a:lnTo>
                  <a:pt x="127" y="368"/>
                </a:lnTo>
                <a:lnTo>
                  <a:pt x="131" y="370"/>
                </a:lnTo>
                <a:lnTo>
                  <a:pt x="136" y="372"/>
                </a:lnTo>
                <a:lnTo>
                  <a:pt x="139" y="376"/>
                </a:lnTo>
                <a:lnTo>
                  <a:pt x="140" y="380"/>
                </a:lnTo>
                <a:lnTo>
                  <a:pt x="142" y="389"/>
                </a:lnTo>
                <a:lnTo>
                  <a:pt x="141" y="397"/>
                </a:lnTo>
                <a:lnTo>
                  <a:pt x="140" y="405"/>
                </a:lnTo>
                <a:lnTo>
                  <a:pt x="140" y="412"/>
                </a:lnTo>
                <a:lnTo>
                  <a:pt x="142" y="418"/>
                </a:lnTo>
                <a:lnTo>
                  <a:pt x="144" y="421"/>
                </a:lnTo>
                <a:lnTo>
                  <a:pt x="147" y="423"/>
                </a:lnTo>
                <a:lnTo>
                  <a:pt x="151" y="426"/>
                </a:lnTo>
                <a:lnTo>
                  <a:pt x="156" y="428"/>
                </a:lnTo>
                <a:lnTo>
                  <a:pt x="160" y="436"/>
                </a:lnTo>
                <a:lnTo>
                  <a:pt x="162" y="444"/>
                </a:lnTo>
                <a:lnTo>
                  <a:pt x="166" y="460"/>
                </a:lnTo>
                <a:lnTo>
                  <a:pt x="169" y="477"/>
                </a:lnTo>
                <a:lnTo>
                  <a:pt x="172" y="485"/>
                </a:lnTo>
                <a:lnTo>
                  <a:pt x="176" y="492"/>
                </a:lnTo>
                <a:lnTo>
                  <a:pt x="181" y="499"/>
                </a:lnTo>
                <a:lnTo>
                  <a:pt x="186" y="507"/>
                </a:lnTo>
                <a:lnTo>
                  <a:pt x="190" y="513"/>
                </a:lnTo>
                <a:lnTo>
                  <a:pt x="191" y="515"/>
                </a:lnTo>
                <a:lnTo>
                  <a:pt x="192" y="516"/>
                </a:lnTo>
                <a:lnTo>
                  <a:pt x="197" y="514"/>
                </a:lnTo>
                <a:lnTo>
                  <a:pt x="202" y="511"/>
                </a:lnTo>
                <a:lnTo>
                  <a:pt x="208" y="504"/>
                </a:lnTo>
                <a:lnTo>
                  <a:pt x="214" y="497"/>
                </a:lnTo>
                <a:lnTo>
                  <a:pt x="218" y="494"/>
                </a:lnTo>
                <a:lnTo>
                  <a:pt x="224" y="492"/>
                </a:lnTo>
                <a:lnTo>
                  <a:pt x="231" y="490"/>
                </a:lnTo>
                <a:lnTo>
                  <a:pt x="238" y="489"/>
                </a:lnTo>
                <a:lnTo>
                  <a:pt x="252" y="488"/>
                </a:lnTo>
                <a:lnTo>
                  <a:pt x="255" y="495"/>
                </a:lnTo>
                <a:lnTo>
                  <a:pt x="257" y="501"/>
                </a:lnTo>
                <a:lnTo>
                  <a:pt x="257" y="507"/>
                </a:lnTo>
                <a:lnTo>
                  <a:pt x="257" y="513"/>
                </a:lnTo>
                <a:lnTo>
                  <a:pt x="257" y="517"/>
                </a:lnTo>
                <a:lnTo>
                  <a:pt x="259" y="522"/>
                </a:lnTo>
                <a:lnTo>
                  <a:pt x="262" y="527"/>
                </a:lnTo>
                <a:lnTo>
                  <a:pt x="265" y="529"/>
                </a:lnTo>
                <a:lnTo>
                  <a:pt x="268" y="532"/>
                </a:lnTo>
                <a:lnTo>
                  <a:pt x="275" y="529"/>
                </a:lnTo>
                <a:lnTo>
                  <a:pt x="280" y="525"/>
                </a:lnTo>
                <a:lnTo>
                  <a:pt x="285" y="520"/>
                </a:lnTo>
                <a:lnTo>
                  <a:pt x="288" y="516"/>
                </a:lnTo>
                <a:lnTo>
                  <a:pt x="292" y="511"/>
                </a:lnTo>
                <a:lnTo>
                  <a:pt x="296" y="507"/>
                </a:lnTo>
                <a:lnTo>
                  <a:pt x="301" y="503"/>
                </a:lnTo>
                <a:lnTo>
                  <a:pt x="308" y="500"/>
                </a:lnTo>
                <a:lnTo>
                  <a:pt x="321" y="504"/>
                </a:lnTo>
                <a:lnTo>
                  <a:pt x="333" y="508"/>
                </a:lnTo>
                <a:lnTo>
                  <a:pt x="355" y="514"/>
                </a:lnTo>
                <a:lnTo>
                  <a:pt x="365" y="516"/>
                </a:lnTo>
                <a:lnTo>
                  <a:pt x="377" y="517"/>
                </a:lnTo>
                <a:lnTo>
                  <a:pt x="390" y="519"/>
                </a:lnTo>
                <a:lnTo>
                  <a:pt x="404" y="520"/>
                </a:lnTo>
                <a:lnTo>
                  <a:pt x="405" y="525"/>
                </a:lnTo>
                <a:lnTo>
                  <a:pt x="405" y="531"/>
                </a:lnTo>
                <a:lnTo>
                  <a:pt x="405" y="541"/>
                </a:lnTo>
                <a:lnTo>
                  <a:pt x="404" y="551"/>
                </a:lnTo>
                <a:lnTo>
                  <a:pt x="402" y="560"/>
                </a:lnTo>
                <a:lnTo>
                  <a:pt x="400" y="566"/>
                </a:lnTo>
                <a:lnTo>
                  <a:pt x="400" y="568"/>
                </a:lnTo>
                <a:lnTo>
                  <a:pt x="401" y="569"/>
                </a:lnTo>
                <a:lnTo>
                  <a:pt x="403" y="568"/>
                </a:lnTo>
                <a:lnTo>
                  <a:pt x="404" y="567"/>
                </a:lnTo>
                <a:lnTo>
                  <a:pt x="408" y="564"/>
                </a:lnTo>
                <a:lnTo>
                  <a:pt x="412" y="560"/>
                </a:lnTo>
                <a:lnTo>
                  <a:pt x="417" y="549"/>
                </a:lnTo>
                <a:lnTo>
                  <a:pt x="423" y="541"/>
                </a:lnTo>
                <a:lnTo>
                  <a:pt x="429" y="533"/>
                </a:lnTo>
                <a:lnTo>
                  <a:pt x="436" y="524"/>
                </a:lnTo>
                <a:lnTo>
                  <a:pt x="438" y="517"/>
                </a:lnTo>
                <a:lnTo>
                  <a:pt x="441" y="512"/>
                </a:lnTo>
                <a:lnTo>
                  <a:pt x="450" y="501"/>
                </a:lnTo>
                <a:lnTo>
                  <a:pt x="460" y="492"/>
                </a:lnTo>
                <a:lnTo>
                  <a:pt x="472" y="484"/>
                </a:lnTo>
                <a:lnTo>
                  <a:pt x="475" y="469"/>
                </a:lnTo>
                <a:lnTo>
                  <a:pt x="478" y="456"/>
                </a:lnTo>
                <a:lnTo>
                  <a:pt x="479" y="446"/>
                </a:lnTo>
                <a:lnTo>
                  <a:pt x="480" y="437"/>
                </a:lnTo>
                <a:lnTo>
                  <a:pt x="484" y="431"/>
                </a:lnTo>
                <a:lnTo>
                  <a:pt x="487" y="428"/>
                </a:lnTo>
                <a:lnTo>
                  <a:pt x="490" y="425"/>
                </a:lnTo>
                <a:lnTo>
                  <a:pt x="494" y="422"/>
                </a:lnTo>
                <a:lnTo>
                  <a:pt x="501" y="420"/>
                </a:lnTo>
                <a:lnTo>
                  <a:pt x="508" y="418"/>
                </a:lnTo>
                <a:lnTo>
                  <a:pt x="516" y="416"/>
                </a:lnTo>
                <a:lnTo>
                  <a:pt x="518" y="410"/>
                </a:lnTo>
                <a:lnTo>
                  <a:pt x="519" y="404"/>
                </a:lnTo>
                <a:lnTo>
                  <a:pt x="522" y="398"/>
                </a:lnTo>
                <a:lnTo>
                  <a:pt x="524" y="392"/>
                </a:lnTo>
                <a:lnTo>
                  <a:pt x="529" y="386"/>
                </a:lnTo>
                <a:lnTo>
                  <a:pt x="532" y="380"/>
                </a:lnTo>
                <a:lnTo>
                  <a:pt x="536" y="368"/>
                </a:lnTo>
                <a:lnTo>
                  <a:pt x="540" y="356"/>
                </a:lnTo>
                <a:lnTo>
                  <a:pt x="541" y="352"/>
                </a:lnTo>
                <a:lnTo>
                  <a:pt x="543" y="349"/>
                </a:lnTo>
                <a:lnTo>
                  <a:pt x="543" y="345"/>
                </a:lnTo>
                <a:lnTo>
                  <a:pt x="544" y="344"/>
                </a:lnTo>
                <a:lnTo>
                  <a:pt x="543" y="337"/>
                </a:lnTo>
                <a:lnTo>
                  <a:pt x="542" y="332"/>
                </a:lnTo>
                <a:lnTo>
                  <a:pt x="541" y="328"/>
                </a:lnTo>
                <a:lnTo>
                  <a:pt x="539" y="326"/>
                </a:lnTo>
                <a:lnTo>
                  <a:pt x="536" y="326"/>
                </a:lnTo>
                <a:lnTo>
                  <a:pt x="532" y="325"/>
                </a:lnTo>
                <a:lnTo>
                  <a:pt x="526" y="323"/>
                </a:lnTo>
                <a:lnTo>
                  <a:pt x="516" y="320"/>
                </a:lnTo>
                <a:lnTo>
                  <a:pt x="509" y="318"/>
                </a:lnTo>
                <a:lnTo>
                  <a:pt x="501" y="315"/>
                </a:lnTo>
                <a:lnTo>
                  <a:pt x="498" y="314"/>
                </a:lnTo>
                <a:lnTo>
                  <a:pt x="494" y="313"/>
                </a:lnTo>
                <a:lnTo>
                  <a:pt x="493" y="312"/>
                </a:lnTo>
                <a:lnTo>
                  <a:pt x="492" y="312"/>
                </a:lnTo>
                <a:lnTo>
                  <a:pt x="490" y="313"/>
                </a:lnTo>
                <a:lnTo>
                  <a:pt x="487" y="314"/>
                </a:lnTo>
                <a:lnTo>
                  <a:pt x="481" y="315"/>
                </a:lnTo>
                <a:lnTo>
                  <a:pt x="477" y="316"/>
                </a:lnTo>
                <a:lnTo>
                  <a:pt x="472" y="316"/>
                </a:lnTo>
                <a:lnTo>
                  <a:pt x="467" y="316"/>
                </a:lnTo>
                <a:lnTo>
                  <a:pt x="463" y="315"/>
                </a:lnTo>
                <a:lnTo>
                  <a:pt x="460" y="312"/>
                </a:lnTo>
                <a:lnTo>
                  <a:pt x="455" y="305"/>
                </a:lnTo>
                <a:lnTo>
                  <a:pt x="452" y="297"/>
                </a:lnTo>
                <a:lnTo>
                  <a:pt x="446" y="283"/>
                </a:lnTo>
                <a:lnTo>
                  <a:pt x="443" y="276"/>
                </a:lnTo>
                <a:lnTo>
                  <a:pt x="439" y="269"/>
                </a:lnTo>
                <a:lnTo>
                  <a:pt x="432" y="262"/>
                </a:lnTo>
                <a:lnTo>
                  <a:pt x="424" y="256"/>
                </a:lnTo>
                <a:lnTo>
                  <a:pt x="421" y="251"/>
                </a:lnTo>
                <a:lnTo>
                  <a:pt x="418" y="246"/>
                </a:lnTo>
                <a:lnTo>
                  <a:pt x="413" y="234"/>
                </a:lnTo>
                <a:lnTo>
                  <a:pt x="411" y="229"/>
                </a:lnTo>
                <a:lnTo>
                  <a:pt x="410" y="224"/>
                </a:lnTo>
                <a:lnTo>
                  <a:pt x="408" y="221"/>
                </a:lnTo>
                <a:lnTo>
                  <a:pt x="408" y="220"/>
                </a:lnTo>
                <a:lnTo>
                  <a:pt x="406" y="204"/>
                </a:lnTo>
                <a:lnTo>
                  <a:pt x="404" y="190"/>
                </a:lnTo>
                <a:lnTo>
                  <a:pt x="400" y="177"/>
                </a:lnTo>
                <a:lnTo>
                  <a:pt x="397" y="166"/>
                </a:lnTo>
                <a:lnTo>
                  <a:pt x="390" y="155"/>
                </a:lnTo>
                <a:lnTo>
                  <a:pt x="382" y="146"/>
                </a:lnTo>
                <a:lnTo>
                  <a:pt x="371" y="138"/>
                </a:lnTo>
                <a:lnTo>
                  <a:pt x="364" y="135"/>
                </a:lnTo>
                <a:lnTo>
                  <a:pt x="356" y="132"/>
                </a:lnTo>
                <a:lnTo>
                  <a:pt x="349" y="120"/>
                </a:lnTo>
                <a:lnTo>
                  <a:pt x="342" y="108"/>
                </a:lnTo>
                <a:lnTo>
                  <a:pt x="336" y="96"/>
                </a:lnTo>
                <a:lnTo>
                  <a:pt x="332" y="84"/>
                </a:lnTo>
                <a:lnTo>
                  <a:pt x="331" y="81"/>
                </a:lnTo>
                <a:lnTo>
                  <a:pt x="331" y="76"/>
                </a:lnTo>
                <a:lnTo>
                  <a:pt x="329" y="68"/>
                </a:lnTo>
                <a:lnTo>
                  <a:pt x="326" y="58"/>
                </a:lnTo>
                <a:lnTo>
                  <a:pt x="323" y="55"/>
                </a:lnTo>
                <a:lnTo>
                  <a:pt x="320" y="52"/>
                </a:lnTo>
                <a:lnTo>
                  <a:pt x="314" y="50"/>
                </a:lnTo>
                <a:lnTo>
                  <a:pt x="308" y="48"/>
                </a:lnTo>
                <a:lnTo>
                  <a:pt x="302" y="47"/>
                </a:lnTo>
                <a:lnTo>
                  <a:pt x="296" y="44"/>
                </a:lnTo>
                <a:lnTo>
                  <a:pt x="290" y="40"/>
                </a:lnTo>
                <a:lnTo>
                  <a:pt x="284" y="36"/>
                </a:lnTo>
                <a:lnTo>
                  <a:pt x="273" y="38"/>
                </a:lnTo>
                <a:lnTo>
                  <a:pt x="262" y="38"/>
                </a:lnTo>
                <a:lnTo>
                  <a:pt x="249" y="35"/>
                </a:lnTo>
                <a:lnTo>
                  <a:pt x="236" y="31"/>
                </a:lnTo>
                <a:lnTo>
                  <a:pt x="211" y="21"/>
                </a:lnTo>
                <a:lnTo>
                  <a:pt x="198" y="16"/>
                </a:lnTo>
                <a:lnTo>
                  <a:pt x="188" y="12"/>
                </a:lnTo>
                <a:lnTo>
                  <a:pt x="178" y="14"/>
                </a:lnTo>
                <a:lnTo>
                  <a:pt x="172" y="16"/>
                </a:lnTo>
                <a:lnTo>
                  <a:pt x="168" y="17"/>
                </a:lnTo>
                <a:lnTo>
                  <a:pt x="165" y="17"/>
                </a:lnTo>
                <a:lnTo>
                  <a:pt x="164" y="16"/>
                </a:lnTo>
                <a:lnTo>
                  <a:pt x="162" y="13"/>
                </a:lnTo>
                <a:lnTo>
                  <a:pt x="162" y="8"/>
                </a:lnTo>
                <a:lnTo>
                  <a:pt x="160" y="0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46" name="Freeform 10"/>
          <p:cNvSpPr/>
          <p:nvPr/>
        </p:nvSpPr>
        <p:spPr bwMode="auto">
          <a:xfrm>
            <a:off x="5295900" y="4038600"/>
            <a:ext cx="649288" cy="700088"/>
          </a:xfrm>
          <a:custGeom>
            <a:avLst/>
            <a:gdLst>
              <a:gd name="T0" fmla="*/ 302 w 409"/>
              <a:gd name="T1" fmla="*/ 10 h 441"/>
              <a:gd name="T2" fmla="*/ 311 w 409"/>
              <a:gd name="T3" fmla="*/ 30 h 441"/>
              <a:gd name="T4" fmla="*/ 310 w 409"/>
              <a:gd name="T5" fmla="*/ 52 h 441"/>
              <a:gd name="T6" fmla="*/ 294 w 409"/>
              <a:gd name="T7" fmla="*/ 75 h 441"/>
              <a:gd name="T8" fmla="*/ 278 w 409"/>
              <a:gd name="T9" fmla="*/ 93 h 441"/>
              <a:gd name="T10" fmla="*/ 261 w 409"/>
              <a:gd name="T11" fmla="*/ 99 h 441"/>
              <a:gd name="T12" fmla="*/ 245 w 409"/>
              <a:gd name="T13" fmla="*/ 104 h 441"/>
              <a:gd name="T14" fmla="*/ 248 w 409"/>
              <a:gd name="T15" fmla="*/ 121 h 441"/>
              <a:gd name="T16" fmla="*/ 287 w 409"/>
              <a:gd name="T17" fmla="*/ 109 h 441"/>
              <a:gd name="T18" fmla="*/ 324 w 409"/>
              <a:gd name="T19" fmla="*/ 92 h 441"/>
              <a:gd name="T20" fmla="*/ 376 w 409"/>
              <a:gd name="T21" fmla="*/ 112 h 441"/>
              <a:gd name="T22" fmla="*/ 387 w 409"/>
              <a:gd name="T23" fmla="*/ 143 h 441"/>
              <a:gd name="T24" fmla="*/ 383 w 409"/>
              <a:gd name="T25" fmla="*/ 163 h 441"/>
              <a:gd name="T26" fmla="*/ 404 w 409"/>
              <a:gd name="T27" fmla="*/ 175 h 441"/>
              <a:gd name="T28" fmla="*/ 383 w 409"/>
              <a:gd name="T29" fmla="*/ 231 h 441"/>
              <a:gd name="T30" fmla="*/ 376 w 409"/>
              <a:gd name="T31" fmla="*/ 251 h 441"/>
              <a:gd name="T32" fmla="*/ 379 w 409"/>
              <a:gd name="T33" fmla="*/ 281 h 441"/>
              <a:gd name="T34" fmla="*/ 370 w 409"/>
              <a:gd name="T35" fmla="*/ 311 h 441"/>
              <a:gd name="T36" fmla="*/ 383 w 409"/>
              <a:gd name="T37" fmla="*/ 322 h 441"/>
              <a:gd name="T38" fmla="*/ 386 w 409"/>
              <a:gd name="T39" fmla="*/ 327 h 441"/>
              <a:gd name="T40" fmla="*/ 355 w 409"/>
              <a:gd name="T41" fmla="*/ 339 h 441"/>
              <a:gd name="T42" fmla="*/ 336 w 409"/>
              <a:gd name="T43" fmla="*/ 344 h 441"/>
              <a:gd name="T44" fmla="*/ 318 w 409"/>
              <a:gd name="T45" fmla="*/ 375 h 441"/>
              <a:gd name="T46" fmla="*/ 309 w 409"/>
              <a:gd name="T47" fmla="*/ 409 h 441"/>
              <a:gd name="T48" fmla="*/ 272 w 409"/>
              <a:gd name="T49" fmla="*/ 428 h 441"/>
              <a:gd name="T50" fmla="*/ 229 w 409"/>
              <a:gd name="T51" fmla="*/ 413 h 441"/>
              <a:gd name="T52" fmla="*/ 207 w 409"/>
              <a:gd name="T53" fmla="*/ 421 h 441"/>
              <a:gd name="T54" fmla="*/ 200 w 409"/>
              <a:gd name="T55" fmla="*/ 408 h 441"/>
              <a:gd name="T56" fmla="*/ 179 w 409"/>
              <a:gd name="T57" fmla="*/ 411 h 441"/>
              <a:gd name="T58" fmla="*/ 169 w 409"/>
              <a:gd name="T59" fmla="*/ 433 h 441"/>
              <a:gd name="T60" fmla="*/ 152 w 409"/>
              <a:gd name="T61" fmla="*/ 439 h 441"/>
              <a:gd name="T62" fmla="*/ 128 w 409"/>
              <a:gd name="T63" fmla="*/ 433 h 441"/>
              <a:gd name="T64" fmla="*/ 115 w 409"/>
              <a:gd name="T65" fmla="*/ 401 h 441"/>
              <a:gd name="T66" fmla="*/ 96 w 409"/>
              <a:gd name="T67" fmla="*/ 368 h 441"/>
              <a:gd name="T68" fmla="*/ 86 w 409"/>
              <a:gd name="T69" fmla="*/ 354 h 441"/>
              <a:gd name="T70" fmla="*/ 52 w 409"/>
              <a:gd name="T71" fmla="*/ 344 h 441"/>
              <a:gd name="T72" fmla="*/ 45 w 409"/>
              <a:gd name="T73" fmla="*/ 330 h 441"/>
              <a:gd name="T74" fmla="*/ 25 w 409"/>
              <a:gd name="T75" fmla="*/ 317 h 441"/>
              <a:gd name="T76" fmla="*/ 16 w 409"/>
              <a:gd name="T77" fmla="*/ 306 h 441"/>
              <a:gd name="T78" fmla="*/ 17 w 409"/>
              <a:gd name="T79" fmla="*/ 297 h 441"/>
              <a:gd name="T80" fmla="*/ 9 w 409"/>
              <a:gd name="T81" fmla="*/ 273 h 441"/>
              <a:gd name="T82" fmla="*/ 5 w 409"/>
              <a:gd name="T83" fmla="*/ 250 h 441"/>
              <a:gd name="T84" fmla="*/ 19 w 409"/>
              <a:gd name="T85" fmla="*/ 241 h 441"/>
              <a:gd name="T86" fmla="*/ 33 w 409"/>
              <a:gd name="T87" fmla="*/ 215 h 441"/>
              <a:gd name="T88" fmla="*/ 58 w 409"/>
              <a:gd name="T89" fmla="*/ 188 h 441"/>
              <a:gd name="T90" fmla="*/ 72 w 409"/>
              <a:gd name="T91" fmla="*/ 138 h 441"/>
              <a:gd name="T92" fmla="*/ 96 w 409"/>
              <a:gd name="T93" fmla="*/ 120 h 441"/>
              <a:gd name="T94" fmla="*/ 117 w 409"/>
              <a:gd name="T95" fmla="*/ 80 h 441"/>
              <a:gd name="T96" fmla="*/ 124 w 409"/>
              <a:gd name="T97" fmla="*/ 61 h 441"/>
              <a:gd name="T98" fmla="*/ 118 w 409"/>
              <a:gd name="T99" fmla="*/ 30 h 441"/>
              <a:gd name="T100" fmla="*/ 104 w 409"/>
              <a:gd name="T101" fmla="*/ 23 h 441"/>
              <a:gd name="T102" fmla="*/ 136 w 409"/>
              <a:gd name="T103" fmla="*/ 22 h 441"/>
              <a:gd name="T104" fmla="*/ 188 w 409"/>
              <a:gd name="T105" fmla="*/ 32 h 441"/>
              <a:gd name="T106" fmla="*/ 197 w 409"/>
              <a:gd name="T107" fmla="*/ 44 h 441"/>
              <a:gd name="T108" fmla="*/ 218 w 409"/>
              <a:gd name="T109" fmla="*/ 37 h 441"/>
              <a:gd name="T110" fmla="*/ 240 w 409"/>
              <a:gd name="T111" fmla="*/ 30 h 441"/>
              <a:gd name="T112" fmla="*/ 257 w 409"/>
              <a:gd name="T113" fmla="*/ 18 h 441"/>
              <a:gd name="T114" fmla="*/ 279 w 409"/>
              <a:gd name="T115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9" h="441">
                <a:moveTo>
                  <a:pt x="280" y="0"/>
                </a:moveTo>
                <a:lnTo>
                  <a:pt x="286" y="2"/>
                </a:lnTo>
                <a:lnTo>
                  <a:pt x="293" y="4"/>
                </a:lnTo>
                <a:lnTo>
                  <a:pt x="300" y="8"/>
                </a:lnTo>
                <a:lnTo>
                  <a:pt x="302" y="10"/>
                </a:lnTo>
                <a:lnTo>
                  <a:pt x="304" y="12"/>
                </a:lnTo>
                <a:lnTo>
                  <a:pt x="306" y="15"/>
                </a:lnTo>
                <a:lnTo>
                  <a:pt x="307" y="19"/>
                </a:lnTo>
                <a:lnTo>
                  <a:pt x="310" y="27"/>
                </a:lnTo>
                <a:lnTo>
                  <a:pt x="311" y="30"/>
                </a:lnTo>
                <a:lnTo>
                  <a:pt x="311" y="33"/>
                </a:lnTo>
                <a:lnTo>
                  <a:pt x="312" y="35"/>
                </a:lnTo>
                <a:lnTo>
                  <a:pt x="312" y="36"/>
                </a:lnTo>
                <a:lnTo>
                  <a:pt x="311" y="44"/>
                </a:lnTo>
                <a:lnTo>
                  <a:pt x="310" y="52"/>
                </a:lnTo>
                <a:lnTo>
                  <a:pt x="308" y="57"/>
                </a:lnTo>
                <a:lnTo>
                  <a:pt x="306" y="62"/>
                </a:lnTo>
                <a:lnTo>
                  <a:pt x="304" y="66"/>
                </a:lnTo>
                <a:lnTo>
                  <a:pt x="300" y="71"/>
                </a:lnTo>
                <a:lnTo>
                  <a:pt x="294" y="75"/>
                </a:lnTo>
                <a:lnTo>
                  <a:pt x="288" y="80"/>
                </a:lnTo>
                <a:lnTo>
                  <a:pt x="284" y="85"/>
                </a:lnTo>
                <a:lnTo>
                  <a:pt x="281" y="90"/>
                </a:lnTo>
                <a:lnTo>
                  <a:pt x="280" y="92"/>
                </a:lnTo>
                <a:lnTo>
                  <a:pt x="278" y="93"/>
                </a:lnTo>
                <a:lnTo>
                  <a:pt x="276" y="95"/>
                </a:lnTo>
                <a:lnTo>
                  <a:pt x="272" y="95"/>
                </a:lnTo>
                <a:lnTo>
                  <a:pt x="269" y="96"/>
                </a:lnTo>
                <a:lnTo>
                  <a:pt x="265" y="97"/>
                </a:lnTo>
                <a:lnTo>
                  <a:pt x="261" y="99"/>
                </a:lnTo>
                <a:lnTo>
                  <a:pt x="256" y="100"/>
                </a:lnTo>
                <a:lnTo>
                  <a:pt x="253" y="101"/>
                </a:lnTo>
                <a:lnTo>
                  <a:pt x="249" y="102"/>
                </a:lnTo>
                <a:lnTo>
                  <a:pt x="245" y="103"/>
                </a:lnTo>
                <a:lnTo>
                  <a:pt x="245" y="104"/>
                </a:lnTo>
                <a:lnTo>
                  <a:pt x="244" y="104"/>
                </a:lnTo>
                <a:lnTo>
                  <a:pt x="242" y="111"/>
                </a:lnTo>
                <a:lnTo>
                  <a:pt x="243" y="116"/>
                </a:lnTo>
                <a:lnTo>
                  <a:pt x="244" y="119"/>
                </a:lnTo>
                <a:lnTo>
                  <a:pt x="248" y="121"/>
                </a:lnTo>
                <a:lnTo>
                  <a:pt x="253" y="121"/>
                </a:lnTo>
                <a:lnTo>
                  <a:pt x="258" y="121"/>
                </a:lnTo>
                <a:lnTo>
                  <a:pt x="264" y="119"/>
                </a:lnTo>
                <a:lnTo>
                  <a:pt x="272" y="116"/>
                </a:lnTo>
                <a:lnTo>
                  <a:pt x="287" y="109"/>
                </a:lnTo>
                <a:lnTo>
                  <a:pt x="302" y="102"/>
                </a:lnTo>
                <a:lnTo>
                  <a:pt x="309" y="99"/>
                </a:lnTo>
                <a:lnTo>
                  <a:pt x="315" y="95"/>
                </a:lnTo>
                <a:lnTo>
                  <a:pt x="320" y="93"/>
                </a:lnTo>
                <a:lnTo>
                  <a:pt x="324" y="92"/>
                </a:lnTo>
                <a:lnTo>
                  <a:pt x="332" y="94"/>
                </a:lnTo>
                <a:lnTo>
                  <a:pt x="342" y="97"/>
                </a:lnTo>
                <a:lnTo>
                  <a:pt x="353" y="102"/>
                </a:lnTo>
                <a:lnTo>
                  <a:pt x="365" y="107"/>
                </a:lnTo>
                <a:lnTo>
                  <a:pt x="376" y="112"/>
                </a:lnTo>
                <a:lnTo>
                  <a:pt x="386" y="117"/>
                </a:lnTo>
                <a:lnTo>
                  <a:pt x="395" y="123"/>
                </a:lnTo>
                <a:lnTo>
                  <a:pt x="404" y="128"/>
                </a:lnTo>
                <a:lnTo>
                  <a:pt x="395" y="136"/>
                </a:lnTo>
                <a:lnTo>
                  <a:pt x="387" y="143"/>
                </a:lnTo>
                <a:lnTo>
                  <a:pt x="379" y="151"/>
                </a:lnTo>
                <a:lnTo>
                  <a:pt x="375" y="155"/>
                </a:lnTo>
                <a:lnTo>
                  <a:pt x="372" y="160"/>
                </a:lnTo>
                <a:lnTo>
                  <a:pt x="378" y="162"/>
                </a:lnTo>
                <a:lnTo>
                  <a:pt x="383" y="163"/>
                </a:lnTo>
                <a:lnTo>
                  <a:pt x="389" y="164"/>
                </a:lnTo>
                <a:lnTo>
                  <a:pt x="393" y="166"/>
                </a:lnTo>
                <a:lnTo>
                  <a:pt x="397" y="168"/>
                </a:lnTo>
                <a:lnTo>
                  <a:pt x="400" y="171"/>
                </a:lnTo>
                <a:lnTo>
                  <a:pt x="404" y="175"/>
                </a:lnTo>
                <a:lnTo>
                  <a:pt x="408" y="180"/>
                </a:lnTo>
                <a:lnTo>
                  <a:pt x="400" y="191"/>
                </a:lnTo>
                <a:lnTo>
                  <a:pt x="395" y="203"/>
                </a:lnTo>
                <a:lnTo>
                  <a:pt x="384" y="228"/>
                </a:lnTo>
                <a:lnTo>
                  <a:pt x="383" y="231"/>
                </a:lnTo>
                <a:lnTo>
                  <a:pt x="382" y="235"/>
                </a:lnTo>
                <a:lnTo>
                  <a:pt x="379" y="243"/>
                </a:lnTo>
                <a:lnTo>
                  <a:pt x="378" y="246"/>
                </a:lnTo>
                <a:lnTo>
                  <a:pt x="377" y="249"/>
                </a:lnTo>
                <a:lnTo>
                  <a:pt x="376" y="251"/>
                </a:lnTo>
                <a:lnTo>
                  <a:pt x="376" y="252"/>
                </a:lnTo>
                <a:lnTo>
                  <a:pt x="378" y="259"/>
                </a:lnTo>
                <a:lnTo>
                  <a:pt x="380" y="267"/>
                </a:lnTo>
                <a:lnTo>
                  <a:pt x="380" y="274"/>
                </a:lnTo>
                <a:lnTo>
                  <a:pt x="379" y="281"/>
                </a:lnTo>
                <a:lnTo>
                  <a:pt x="378" y="288"/>
                </a:lnTo>
                <a:lnTo>
                  <a:pt x="375" y="295"/>
                </a:lnTo>
                <a:lnTo>
                  <a:pt x="372" y="301"/>
                </a:lnTo>
                <a:lnTo>
                  <a:pt x="368" y="308"/>
                </a:lnTo>
                <a:lnTo>
                  <a:pt x="370" y="311"/>
                </a:lnTo>
                <a:lnTo>
                  <a:pt x="372" y="315"/>
                </a:lnTo>
                <a:lnTo>
                  <a:pt x="374" y="318"/>
                </a:lnTo>
                <a:lnTo>
                  <a:pt x="376" y="320"/>
                </a:lnTo>
                <a:lnTo>
                  <a:pt x="380" y="322"/>
                </a:lnTo>
                <a:lnTo>
                  <a:pt x="383" y="322"/>
                </a:lnTo>
                <a:lnTo>
                  <a:pt x="387" y="322"/>
                </a:lnTo>
                <a:lnTo>
                  <a:pt x="387" y="323"/>
                </a:lnTo>
                <a:lnTo>
                  <a:pt x="388" y="324"/>
                </a:lnTo>
                <a:lnTo>
                  <a:pt x="387" y="325"/>
                </a:lnTo>
                <a:lnTo>
                  <a:pt x="386" y="327"/>
                </a:lnTo>
                <a:lnTo>
                  <a:pt x="384" y="328"/>
                </a:lnTo>
                <a:lnTo>
                  <a:pt x="381" y="330"/>
                </a:lnTo>
                <a:lnTo>
                  <a:pt x="373" y="333"/>
                </a:lnTo>
                <a:lnTo>
                  <a:pt x="365" y="336"/>
                </a:lnTo>
                <a:lnTo>
                  <a:pt x="355" y="339"/>
                </a:lnTo>
                <a:lnTo>
                  <a:pt x="347" y="342"/>
                </a:lnTo>
                <a:lnTo>
                  <a:pt x="343" y="342"/>
                </a:lnTo>
                <a:lnTo>
                  <a:pt x="340" y="343"/>
                </a:lnTo>
                <a:lnTo>
                  <a:pt x="338" y="344"/>
                </a:lnTo>
                <a:lnTo>
                  <a:pt x="336" y="344"/>
                </a:lnTo>
                <a:lnTo>
                  <a:pt x="334" y="349"/>
                </a:lnTo>
                <a:lnTo>
                  <a:pt x="332" y="354"/>
                </a:lnTo>
                <a:lnTo>
                  <a:pt x="326" y="362"/>
                </a:lnTo>
                <a:lnTo>
                  <a:pt x="321" y="370"/>
                </a:lnTo>
                <a:lnTo>
                  <a:pt x="318" y="375"/>
                </a:lnTo>
                <a:lnTo>
                  <a:pt x="316" y="380"/>
                </a:lnTo>
                <a:lnTo>
                  <a:pt x="315" y="387"/>
                </a:lnTo>
                <a:lnTo>
                  <a:pt x="314" y="392"/>
                </a:lnTo>
                <a:lnTo>
                  <a:pt x="311" y="401"/>
                </a:lnTo>
                <a:lnTo>
                  <a:pt x="309" y="409"/>
                </a:lnTo>
                <a:lnTo>
                  <a:pt x="304" y="415"/>
                </a:lnTo>
                <a:lnTo>
                  <a:pt x="299" y="419"/>
                </a:lnTo>
                <a:lnTo>
                  <a:pt x="292" y="423"/>
                </a:lnTo>
                <a:lnTo>
                  <a:pt x="283" y="425"/>
                </a:lnTo>
                <a:lnTo>
                  <a:pt x="272" y="428"/>
                </a:lnTo>
                <a:lnTo>
                  <a:pt x="261" y="425"/>
                </a:lnTo>
                <a:lnTo>
                  <a:pt x="251" y="422"/>
                </a:lnTo>
                <a:lnTo>
                  <a:pt x="242" y="418"/>
                </a:lnTo>
                <a:lnTo>
                  <a:pt x="232" y="412"/>
                </a:lnTo>
                <a:lnTo>
                  <a:pt x="229" y="413"/>
                </a:lnTo>
                <a:lnTo>
                  <a:pt x="225" y="415"/>
                </a:lnTo>
                <a:lnTo>
                  <a:pt x="218" y="418"/>
                </a:lnTo>
                <a:lnTo>
                  <a:pt x="215" y="420"/>
                </a:lnTo>
                <a:lnTo>
                  <a:pt x="211" y="421"/>
                </a:lnTo>
                <a:lnTo>
                  <a:pt x="207" y="421"/>
                </a:lnTo>
                <a:lnTo>
                  <a:pt x="204" y="420"/>
                </a:lnTo>
                <a:lnTo>
                  <a:pt x="202" y="418"/>
                </a:lnTo>
                <a:lnTo>
                  <a:pt x="202" y="414"/>
                </a:lnTo>
                <a:lnTo>
                  <a:pt x="202" y="411"/>
                </a:lnTo>
                <a:lnTo>
                  <a:pt x="200" y="408"/>
                </a:lnTo>
                <a:lnTo>
                  <a:pt x="198" y="406"/>
                </a:lnTo>
                <a:lnTo>
                  <a:pt x="194" y="404"/>
                </a:lnTo>
                <a:lnTo>
                  <a:pt x="188" y="400"/>
                </a:lnTo>
                <a:lnTo>
                  <a:pt x="183" y="406"/>
                </a:lnTo>
                <a:lnTo>
                  <a:pt x="179" y="411"/>
                </a:lnTo>
                <a:lnTo>
                  <a:pt x="176" y="415"/>
                </a:lnTo>
                <a:lnTo>
                  <a:pt x="174" y="418"/>
                </a:lnTo>
                <a:lnTo>
                  <a:pt x="172" y="425"/>
                </a:lnTo>
                <a:lnTo>
                  <a:pt x="171" y="429"/>
                </a:lnTo>
                <a:lnTo>
                  <a:pt x="169" y="433"/>
                </a:lnTo>
                <a:lnTo>
                  <a:pt x="168" y="434"/>
                </a:lnTo>
                <a:lnTo>
                  <a:pt x="166" y="435"/>
                </a:lnTo>
                <a:lnTo>
                  <a:pt x="162" y="437"/>
                </a:lnTo>
                <a:lnTo>
                  <a:pt x="158" y="438"/>
                </a:lnTo>
                <a:lnTo>
                  <a:pt x="152" y="439"/>
                </a:lnTo>
                <a:lnTo>
                  <a:pt x="144" y="440"/>
                </a:lnTo>
                <a:lnTo>
                  <a:pt x="139" y="439"/>
                </a:lnTo>
                <a:lnTo>
                  <a:pt x="134" y="437"/>
                </a:lnTo>
                <a:lnTo>
                  <a:pt x="131" y="435"/>
                </a:lnTo>
                <a:lnTo>
                  <a:pt x="128" y="433"/>
                </a:lnTo>
                <a:lnTo>
                  <a:pt x="123" y="428"/>
                </a:lnTo>
                <a:lnTo>
                  <a:pt x="120" y="422"/>
                </a:lnTo>
                <a:lnTo>
                  <a:pt x="119" y="416"/>
                </a:lnTo>
                <a:lnTo>
                  <a:pt x="117" y="409"/>
                </a:lnTo>
                <a:lnTo>
                  <a:pt x="115" y="401"/>
                </a:lnTo>
                <a:lnTo>
                  <a:pt x="112" y="392"/>
                </a:lnTo>
                <a:lnTo>
                  <a:pt x="108" y="386"/>
                </a:lnTo>
                <a:lnTo>
                  <a:pt x="103" y="380"/>
                </a:lnTo>
                <a:lnTo>
                  <a:pt x="99" y="375"/>
                </a:lnTo>
                <a:lnTo>
                  <a:pt x="96" y="368"/>
                </a:lnTo>
                <a:lnTo>
                  <a:pt x="96" y="365"/>
                </a:lnTo>
                <a:lnTo>
                  <a:pt x="96" y="361"/>
                </a:lnTo>
                <a:lnTo>
                  <a:pt x="94" y="358"/>
                </a:lnTo>
                <a:lnTo>
                  <a:pt x="92" y="356"/>
                </a:lnTo>
                <a:lnTo>
                  <a:pt x="86" y="354"/>
                </a:lnTo>
                <a:lnTo>
                  <a:pt x="79" y="353"/>
                </a:lnTo>
                <a:lnTo>
                  <a:pt x="64" y="352"/>
                </a:lnTo>
                <a:lnTo>
                  <a:pt x="58" y="349"/>
                </a:lnTo>
                <a:lnTo>
                  <a:pt x="54" y="346"/>
                </a:lnTo>
                <a:lnTo>
                  <a:pt x="52" y="344"/>
                </a:lnTo>
                <a:lnTo>
                  <a:pt x="50" y="342"/>
                </a:lnTo>
                <a:lnTo>
                  <a:pt x="50" y="338"/>
                </a:lnTo>
                <a:lnTo>
                  <a:pt x="50" y="335"/>
                </a:lnTo>
                <a:lnTo>
                  <a:pt x="48" y="332"/>
                </a:lnTo>
                <a:lnTo>
                  <a:pt x="45" y="330"/>
                </a:lnTo>
                <a:lnTo>
                  <a:pt x="41" y="327"/>
                </a:lnTo>
                <a:lnTo>
                  <a:pt x="33" y="322"/>
                </a:lnTo>
                <a:lnTo>
                  <a:pt x="30" y="320"/>
                </a:lnTo>
                <a:lnTo>
                  <a:pt x="27" y="318"/>
                </a:lnTo>
                <a:lnTo>
                  <a:pt x="25" y="317"/>
                </a:lnTo>
                <a:lnTo>
                  <a:pt x="24" y="316"/>
                </a:lnTo>
                <a:lnTo>
                  <a:pt x="21" y="312"/>
                </a:lnTo>
                <a:lnTo>
                  <a:pt x="19" y="308"/>
                </a:lnTo>
                <a:lnTo>
                  <a:pt x="18" y="306"/>
                </a:lnTo>
                <a:lnTo>
                  <a:pt x="16" y="306"/>
                </a:lnTo>
                <a:lnTo>
                  <a:pt x="16" y="304"/>
                </a:lnTo>
                <a:lnTo>
                  <a:pt x="17" y="303"/>
                </a:lnTo>
                <a:lnTo>
                  <a:pt x="18" y="302"/>
                </a:lnTo>
                <a:lnTo>
                  <a:pt x="17" y="300"/>
                </a:lnTo>
                <a:lnTo>
                  <a:pt x="17" y="297"/>
                </a:lnTo>
                <a:lnTo>
                  <a:pt x="16" y="293"/>
                </a:lnTo>
                <a:lnTo>
                  <a:pt x="14" y="287"/>
                </a:lnTo>
                <a:lnTo>
                  <a:pt x="12" y="280"/>
                </a:lnTo>
                <a:lnTo>
                  <a:pt x="10" y="276"/>
                </a:lnTo>
                <a:lnTo>
                  <a:pt x="9" y="273"/>
                </a:lnTo>
                <a:lnTo>
                  <a:pt x="5" y="267"/>
                </a:lnTo>
                <a:lnTo>
                  <a:pt x="1" y="260"/>
                </a:lnTo>
                <a:lnTo>
                  <a:pt x="1" y="257"/>
                </a:lnTo>
                <a:lnTo>
                  <a:pt x="0" y="252"/>
                </a:lnTo>
                <a:lnTo>
                  <a:pt x="5" y="250"/>
                </a:lnTo>
                <a:lnTo>
                  <a:pt x="9" y="249"/>
                </a:lnTo>
                <a:lnTo>
                  <a:pt x="11" y="248"/>
                </a:lnTo>
                <a:lnTo>
                  <a:pt x="14" y="247"/>
                </a:lnTo>
                <a:lnTo>
                  <a:pt x="17" y="244"/>
                </a:lnTo>
                <a:lnTo>
                  <a:pt x="19" y="241"/>
                </a:lnTo>
                <a:lnTo>
                  <a:pt x="21" y="237"/>
                </a:lnTo>
                <a:lnTo>
                  <a:pt x="22" y="232"/>
                </a:lnTo>
                <a:lnTo>
                  <a:pt x="24" y="227"/>
                </a:lnTo>
                <a:lnTo>
                  <a:pt x="28" y="220"/>
                </a:lnTo>
                <a:lnTo>
                  <a:pt x="33" y="215"/>
                </a:lnTo>
                <a:lnTo>
                  <a:pt x="39" y="209"/>
                </a:lnTo>
                <a:lnTo>
                  <a:pt x="45" y="204"/>
                </a:lnTo>
                <a:lnTo>
                  <a:pt x="52" y="200"/>
                </a:lnTo>
                <a:lnTo>
                  <a:pt x="56" y="194"/>
                </a:lnTo>
                <a:lnTo>
                  <a:pt x="58" y="188"/>
                </a:lnTo>
                <a:lnTo>
                  <a:pt x="62" y="176"/>
                </a:lnTo>
                <a:lnTo>
                  <a:pt x="64" y="164"/>
                </a:lnTo>
                <a:lnTo>
                  <a:pt x="66" y="153"/>
                </a:lnTo>
                <a:lnTo>
                  <a:pt x="69" y="143"/>
                </a:lnTo>
                <a:lnTo>
                  <a:pt x="72" y="138"/>
                </a:lnTo>
                <a:lnTo>
                  <a:pt x="75" y="134"/>
                </a:lnTo>
                <a:lnTo>
                  <a:pt x="79" y="130"/>
                </a:lnTo>
                <a:lnTo>
                  <a:pt x="83" y="126"/>
                </a:lnTo>
                <a:lnTo>
                  <a:pt x="89" y="123"/>
                </a:lnTo>
                <a:lnTo>
                  <a:pt x="96" y="120"/>
                </a:lnTo>
                <a:lnTo>
                  <a:pt x="101" y="111"/>
                </a:lnTo>
                <a:lnTo>
                  <a:pt x="107" y="102"/>
                </a:lnTo>
                <a:lnTo>
                  <a:pt x="112" y="93"/>
                </a:lnTo>
                <a:lnTo>
                  <a:pt x="116" y="84"/>
                </a:lnTo>
                <a:lnTo>
                  <a:pt x="117" y="80"/>
                </a:lnTo>
                <a:lnTo>
                  <a:pt x="118" y="77"/>
                </a:lnTo>
                <a:lnTo>
                  <a:pt x="121" y="69"/>
                </a:lnTo>
                <a:lnTo>
                  <a:pt x="122" y="66"/>
                </a:lnTo>
                <a:lnTo>
                  <a:pt x="123" y="63"/>
                </a:lnTo>
                <a:lnTo>
                  <a:pt x="124" y="61"/>
                </a:lnTo>
                <a:lnTo>
                  <a:pt x="124" y="60"/>
                </a:lnTo>
                <a:lnTo>
                  <a:pt x="123" y="46"/>
                </a:lnTo>
                <a:lnTo>
                  <a:pt x="122" y="39"/>
                </a:lnTo>
                <a:lnTo>
                  <a:pt x="120" y="32"/>
                </a:lnTo>
                <a:lnTo>
                  <a:pt x="118" y="30"/>
                </a:lnTo>
                <a:lnTo>
                  <a:pt x="115" y="28"/>
                </a:lnTo>
                <a:lnTo>
                  <a:pt x="111" y="25"/>
                </a:lnTo>
                <a:lnTo>
                  <a:pt x="108" y="24"/>
                </a:lnTo>
                <a:lnTo>
                  <a:pt x="106" y="23"/>
                </a:lnTo>
                <a:lnTo>
                  <a:pt x="104" y="23"/>
                </a:lnTo>
                <a:lnTo>
                  <a:pt x="99" y="21"/>
                </a:lnTo>
                <a:lnTo>
                  <a:pt x="98" y="20"/>
                </a:lnTo>
                <a:lnTo>
                  <a:pt x="96" y="20"/>
                </a:lnTo>
                <a:lnTo>
                  <a:pt x="116" y="20"/>
                </a:lnTo>
                <a:lnTo>
                  <a:pt x="136" y="22"/>
                </a:lnTo>
                <a:lnTo>
                  <a:pt x="156" y="23"/>
                </a:lnTo>
                <a:lnTo>
                  <a:pt x="176" y="24"/>
                </a:lnTo>
                <a:lnTo>
                  <a:pt x="183" y="28"/>
                </a:lnTo>
                <a:lnTo>
                  <a:pt x="185" y="30"/>
                </a:lnTo>
                <a:lnTo>
                  <a:pt x="188" y="32"/>
                </a:lnTo>
                <a:lnTo>
                  <a:pt x="190" y="35"/>
                </a:lnTo>
                <a:lnTo>
                  <a:pt x="191" y="39"/>
                </a:lnTo>
                <a:lnTo>
                  <a:pt x="193" y="42"/>
                </a:lnTo>
                <a:lnTo>
                  <a:pt x="196" y="44"/>
                </a:lnTo>
                <a:lnTo>
                  <a:pt x="197" y="44"/>
                </a:lnTo>
                <a:lnTo>
                  <a:pt x="198" y="43"/>
                </a:lnTo>
                <a:lnTo>
                  <a:pt x="201" y="42"/>
                </a:lnTo>
                <a:lnTo>
                  <a:pt x="206" y="40"/>
                </a:lnTo>
                <a:lnTo>
                  <a:pt x="212" y="39"/>
                </a:lnTo>
                <a:lnTo>
                  <a:pt x="218" y="37"/>
                </a:lnTo>
                <a:lnTo>
                  <a:pt x="224" y="35"/>
                </a:lnTo>
                <a:lnTo>
                  <a:pt x="229" y="33"/>
                </a:lnTo>
                <a:lnTo>
                  <a:pt x="232" y="32"/>
                </a:lnTo>
                <a:lnTo>
                  <a:pt x="236" y="31"/>
                </a:lnTo>
                <a:lnTo>
                  <a:pt x="240" y="30"/>
                </a:lnTo>
                <a:lnTo>
                  <a:pt x="243" y="29"/>
                </a:lnTo>
                <a:lnTo>
                  <a:pt x="244" y="28"/>
                </a:lnTo>
                <a:lnTo>
                  <a:pt x="247" y="26"/>
                </a:lnTo>
                <a:lnTo>
                  <a:pt x="251" y="22"/>
                </a:lnTo>
                <a:lnTo>
                  <a:pt x="257" y="18"/>
                </a:lnTo>
                <a:lnTo>
                  <a:pt x="263" y="13"/>
                </a:lnTo>
                <a:lnTo>
                  <a:pt x="269" y="8"/>
                </a:lnTo>
                <a:lnTo>
                  <a:pt x="274" y="4"/>
                </a:lnTo>
                <a:lnTo>
                  <a:pt x="278" y="1"/>
                </a:lnTo>
                <a:lnTo>
                  <a:pt x="279" y="0"/>
                </a:lnTo>
                <a:lnTo>
                  <a:pt x="280" y="0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47" name="Freeform 11"/>
          <p:cNvSpPr/>
          <p:nvPr/>
        </p:nvSpPr>
        <p:spPr bwMode="auto">
          <a:xfrm>
            <a:off x="4508500" y="4337050"/>
            <a:ext cx="852488" cy="1023938"/>
          </a:xfrm>
          <a:custGeom>
            <a:avLst/>
            <a:gdLst>
              <a:gd name="T0" fmla="*/ 198 w 537"/>
              <a:gd name="T1" fmla="*/ 19 h 645"/>
              <a:gd name="T2" fmla="*/ 175 w 537"/>
              <a:gd name="T3" fmla="*/ 34 h 645"/>
              <a:gd name="T4" fmla="*/ 180 w 537"/>
              <a:gd name="T5" fmla="*/ 26 h 645"/>
              <a:gd name="T6" fmla="*/ 184 w 537"/>
              <a:gd name="T7" fmla="*/ 44 h 645"/>
              <a:gd name="T8" fmla="*/ 161 w 537"/>
              <a:gd name="T9" fmla="*/ 64 h 645"/>
              <a:gd name="T10" fmla="*/ 104 w 537"/>
              <a:gd name="T11" fmla="*/ 89 h 645"/>
              <a:gd name="T12" fmla="*/ 48 w 537"/>
              <a:gd name="T13" fmla="*/ 104 h 645"/>
              <a:gd name="T14" fmla="*/ 39 w 537"/>
              <a:gd name="T15" fmla="*/ 144 h 645"/>
              <a:gd name="T16" fmla="*/ 43 w 537"/>
              <a:gd name="T17" fmla="*/ 212 h 645"/>
              <a:gd name="T18" fmla="*/ 8 w 537"/>
              <a:gd name="T19" fmla="*/ 260 h 645"/>
              <a:gd name="T20" fmla="*/ 3 w 537"/>
              <a:gd name="T21" fmla="*/ 300 h 645"/>
              <a:gd name="T22" fmla="*/ 24 w 537"/>
              <a:gd name="T23" fmla="*/ 328 h 645"/>
              <a:gd name="T24" fmla="*/ 23 w 537"/>
              <a:gd name="T25" fmla="*/ 324 h 645"/>
              <a:gd name="T26" fmla="*/ 29 w 537"/>
              <a:gd name="T27" fmla="*/ 333 h 645"/>
              <a:gd name="T28" fmla="*/ 51 w 537"/>
              <a:gd name="T29" fmla="*/ 390 h 645"/>
              <a:gd name="T30" fmla="*/ 74 w 537"/>
              <a:gd name="T31" fmla="*/ 446 h 645"/>
              <a:gd name="T32" fmla="*/ 66 w 537"/>
              <a:gd name="T33" fmla="*/ 531 h 645"/>
              <a:gd name="T34" fmla="*/ 65 w 537"/>
              <a:gd name="T35" fmla="*/ 541 h 645"/>
              <a:gd name="T36" fmla="*/ 97 w 537"/>
              <a:gd name="T37" fmla="*/ 554 h 645"/>
              <a:gd name="T38" fmla="*/ 120 w 537"/>
              <a:gd name="T39" fmla="*/ 560 h 645"/>
              <a:gd name="T40" fmla="*/ 153 w 537"/>
              <a:gd name="T41" fmla="*/ 555 h 645"/>
              <a:gd name="T42" fmla="*/ 144 w 537"/>
              <a:gd name="T43" fmla="*/ 548 h 645"/>
              <a:gd name="T44" fmla="*/ 160 w 537"/>
              <a:gd name="T45" fmla="*/ 543 h 645"/>
              <a:gd name="T46" fmla="*/ 166 w 537"/>
              <a:gd name="T47" fmla="*/ 563 h 645"/>
              <a:gd name="T48" fmla="*/ 136 w 537"/>
              <a:gd name="T49" fmla="*/ 592 h 645"/>
              <a:gd name="T50" fmla="*/ 120 w 537"/>
              <a:gd name="T51" fmla="*/ 616 h 645"/>
              <a:gd name="T52" fmla="*/ 128 w 537"/>
              <a:gd name="T53" fmla="*/ 635 h 645"/>
              <a:gd name="T54" fmla="*/ 155 w 537"/>
              <a:gd name="T55" fmla="*/ 642 h 645"/>
              <a:gd name="T56" fmla="*/ 168 w 537"/>
              <a:gd name="T57" fmla="*/ 633 h 645"/>
              <a:gd name="T58" fmla="*/ 188 w 537"/>
              <a:gd name="T59" fmla="*/ 628 h 645"/>
              <a:gd name="T60" fmla="*/ 211 w 537"/>
              <a:gd name="T61" fmla="*/ 620 h 645"/>
              <a:gd name="T62" fmla="*/ 227 w 537"/>
              <a:gd name="T63" fmla="*/ 606 h 645"/>
              <a:gd name="T64" fmla="*/ 252 w 537"/>
              <a:gd name="T65" fmla="*/ 613 h 645"/>
              <a:gd name="T66" fmla="*/ 286 w 537"/>
              <a:gd name="T67" fmla="*/ 622 h 645"/>
              <a:gd name="T68" fmla="*/ 301 w 537"/>
              <a:gd name="T69" fmla="*/ 614 h 645"/>
              <a:gd name="T70" fmla="*/ 320 w 537"/>
              <a:gd name="T71" fmla="*/ 588 h 645"/>
              <a:gd name="T72" fmla="*/ 311 w 537"/>
              <a:gd name="T73" fmla="*/ 557 h 645"/>
              <a:gd name="T74" fmla="*/ 321 w 537"/>
              <a:gd name="T75" fmla="*/ 516 h 645"/>
              <a:gd name="T76" fmla="*/ 320 w 537"/>
              <a:gd name="T77" fmla="*/ 499 h 645"/>
              <a:gd name="T78" fmla="*/ 318 w 537"/>
              <a:gd name="T79" fmla="*/ 464 h 645"/>
              <a:gd name="T80" fmla="*/ 345 w 537"/>
              <a:gd name="T81" fmla="*/ 453 h 645"/>
              <a:gd name="T82" fmla="*/ 356 w 537"/>
              <a:gd name="T83" fmla="*/ 411 h 645"/>
              <a:gd name="T84" fmla="*/ 364 w 537"/>
              <a:gd name="T85" fmla="*/ 340 h 645"/>
              <a:gd name="T86" fmla="*/ 390 w 537"/>
              <a:gd name="T87" fmla="*/ 320 h 645"/>
              <a:gd name="T88" fmla="*/ 401 w 537"/>
              <a:gd name="T89" fmla="*/ 313 h 645"/>
              <a:gd name="T90" fmla="*/ 414 w 537"/>
              <a:gd name="T91" fmla="*/ 269 h 645"/>
              <a:gd name="T92" fmla="*/ 420 w 537"/>
              <a:gd name="T93" fmla="*/ 248 h 645"/>
              <a:gd name="T94" fmla="*/ 440 w 537"/>
              <a:gd name="T95" fmla="*/ 232 h 645"/>
              <a:gd name="T96" fmla="*/ 451 w 537"/>
              <a:gd name="T97" fmla="*/ 221 h 645"/>
              <a:gd name="T98" fmla="*/ 468 w 537"/>
              <a:gd name="T99" fmla="*/ 228 h 645"/>
              <a:gd name="T100" fmla="*/ 505 w 537"/>
              <a:gd name="T101" fmla="*/ 215 h 645"/>
              <a:gd name="T102" fmla="*/ 528 w 537"/>
              <a:gd name="T103" fmla="*/ 153 h 645"/>
              <a:gd name="T104" fmla="*/ 501 w 537"/>
              <a:gd name="T105" fmla="*/ 90 h 645"/>
              <a:gd name="T106" fmla="*/ 471 w 537"/>
              <a:gd name="T107" fmla="*/ 81 h 645"/>
              <a:gd name="T108" fmla="*/ 472 w 537"/>
              <a:gd name="T109" fmla="*/ 47 h 645"/>
              <a:gd name="T110" fmla="*/ 450 w 537"/>
              <a:gd name="T111" fmla="*/ 27 h 645"/>
              <a:gd name="T112" fmla="*/ 394 w 537"/>
              <a:gd name="T113" fmla="*/ 22 h 645"/>
              <a:gd name="T114" fmla="*/ 366 w 537"/>
              <a:gd name="T115" fmla="*/ 36 h 645"/>
              <a:gd name="T116" fmla="*/ 344 w 537"/>
              <a:gd name="T117" fmla="*/ 45 h 645"/>
              <a:gd name="T118" fmla="*/ 320 w 537"/>
              <a:gd name="T119" fmla="*/ 4 h 645"/>
              <a:gd name="T120" fmla="*/ 288 w 537"/>
              <a:gd name="T121" fmla="*/ 12 h 645"/>
              <a:gd name="T122" fmla="*/ 262 w 537"/>
              <a:gd name="T123" fmla="*/ 1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7" h="645">
                <a:moveTo>
                  <a:pt x="248" y="16"/>
                </a:moveTo>
                <a:lnTo>
                  <a:pt x="240" y="18"/>
                </a:lnTo>
                <a:lnTo>
                  <a:pt x="232" y="19"/>
                </a:lnTo>
                <a:lnTo>
                  <a:pt x="214" y="19"/>
                </a:lnTo>
                <a:lnTo>
                  <a:pt x="198" y="19"/>
                </a:lnTo>
                <a:lnTo>
                  <a:pt x="188" y="19"/>
                </a:lnTo>
                <a:lnTo>
                  <a:pt x="180" y="20"/>
                </a:lnTo>
                <a:lnTo>
                  <a:pt x="177" y="27"/>
                </a:lnTo>
                <a:lnTo>
                  <a:pt x="175" y="32"/>
                </a:lnTo>
                <a:lnTo>
                  <a:pt x="175" y="34"/>
                </a:lnTo>
                <a:lnTo>
                  <a:pt x="175" y="35"/>
                </a:lnTo>
                <a:lnTo>
                  <a:pt x="175" y="34"/>
                </a:lnTo>
                <a:lnTo>
                  <a:pt x="176" y="31"/>
                </a:lnTo>
                <a:lnTo>
                  <a:pt x="179" y="27"/>
                </a:lnTo>
                <a:lnTo>
                  <a:pt x="180" y="26"/>
                </a:lnTo>
                <a:lnTo>
                  <a:pt x="181" y="27"/>
                </a:lnTo>
                <a:lnTo>
                  <a:pt x="182" y="28"/>
                </a:lnTo>
                <a:lnTo>
                  <a:pt x="183" y="31"/>
                </a:lnTo>
                <a:lnTo>
                  <a:pt x="184" y="36"/>
                </a:lnTo>
                <a:lnTo>
                  <a:pt x="184" y="44"/>
                </a:lnTo>
                <a:lnTo>
                  <a:pt x="183" y="49"/>
                </a:lnTo>
                <a:lnTo>
                  <a:pt x="181" y="53"/>
                </a:lnTo>
                <a:lnTo>
                  <a:pt x="176" y="57"/>
                </a:lnTo>
                <a:lnTo>
                  <a:pt x="171" y="60"/>
                </a:lnTo>
                <a:lnTo>
                  <a:pt x="161" y="64"/>
                </a:lnTo>
                <a:lnTo>
                  <a:pt x="155" y="66"/>
                </a:lnTo>
                <a:lnTo>
                  <a:pt x="152" y="68"/>
                </a:lnTo>
                <a:lnTo>
                  <a:pt x="139" y="74"/>
                </a:lnTo>
                <a:lnTo>
                  <a:pt x="127" y="80"/>
                </a:lnTo>
                <a:lnTo>
                  <a:pt x="104" y="89"/>
                </a:lnTo>
                <a:lnTo>
                  <a:pt x="92" y="92"/>
                </a:lnTo>
                <a:lnTo>
                  <a:pt x="80" y="95"/>
                </a:lnTo>
                <a:lnTo>
                  <a:pt x="67" y="98"/>
                </a:lnTo>
                <a:lnTo>
                  <a:pt x="52" y="100"/>
                </a:lnTo>
                <a:lnTo>
                  <a:pt x="48" y="104"/>
                </a:lnTo>
                <a:lnTo>
                  <a:pt x="44" y="109"/>
                </a:lnTo>
                <a:lnTo>
                  <a:pt x="40" y="117"/>
                </a:lnTo>
                <a:lnTo>
                  <a:pt x="37" y="127"/>
                </a:lnTo>
                <a:lnTo>
                  <a:pt x="37" y="135"/>
                </a:lnTo>
                <a:lnTo>
                  <a:pt x="39" y="144"/>
                </a:lnTo>
                <a:lnTo>
                  <a:pt x="42" y="154"/>
                </a:lnTo>
                <a:lnTo>
                  <a:pt x="48" y="172"/>
                </a:lnTo>
                <a:lnTo>
                  <a:pt x="47" y="187"/>
                </a:lnTo>
                <a:lnTo>
                  <a:pt x="45" y="200"/>
                </a:lnTo>
                <a:lnTo>
                  <a:pt x="43" y="212"/>
                </a:lnTo>
                <a:lnTo>
                  <a:pt x="40" y="223"/>
                </a:lnTo>
                <a:lnTo>
                  <a:pt x="35" y="232"/>
                </a:lnTo>
                <a:lnTo>
                  <a:pt x="29" y="243"/>
                </a:lnTo>
                <a:lnTo>
                  <a:pt x="19" y="251"/>
                </a:lnTo>
                <a:lnTo>
                  <a:pt x="8" y="260"/>
                </a:lnTo>
                <a:lnTo>
                  <a:pt x="4" y="268"/>
                </a:lnTo>
                <a:lnTo>
                  <a:pt x="1" y="276"/>
                </a:lnTo>
                <a:lnTo>
                  <a:pt x="0" y="284"/>
                </a:lnTo>
                <a:lnTo>
                  <a:pt x="0" y="292"/>
                </a:lnTo>
                <a:lnTo>
                  <a:pt x="3" y="300"/>
                </a:lnTo>
                <a:lnTo>
                  <a:pt x="6" y="307"/>
                </a:lnTo>
                <a:lnTo>
                  <a:pt x="12" y="312"/>
                </a:lnTo>
                <a:lnTo>
                  <a:pt x="20" y="316"/>
                </a:lnTo>
                <a:lnTo>
                  <a:pt x="23" y="324"/>
                </a:lnTo>
                <a:lnTo>
                  <a:pt x="24" y="328"/>
                </a:lnTo>
                <a:lnTo>
                  <a:pt x="24" y="331"/>
                </a:lnTo>
                <a:lnTo>
                  <a:pt x="25" y="332"/>
                </a:lnTo>
                <a:lnTo>
                  <a:pt x="24" y="331"/>
                </a:lnTo>
                <a:lnTo>
                  <a:pt x="24" y="327"/>
                </a:lnTo>
                <a:lnTo>
                  <a:pt x="23" y="324"/>
                </a:lnTo>
                <a:lnTo>
                  <a:pt x="23" y="323"/>
                </a:lnTo>
                <a:lnTo>
                  <a:pt x="24" y="323"/>
                </a:lnTo>
                <a:lnTo>
                  <a:pt x="24" y="324"/>
                </a:lnTo>
                <a:lnTo>
                  <a:pt x="26" y="328"/>
                </a:lnTo>
                <a:lnTo>
                  <a:pt x="29" y="333"/>
                </a:lnTo>
                <a:lnTo>
                  <a:pt x="32" y="340"/>
                </a:lnTo>
                <a:lnTo>
                  <a:pt x="37" y="351"/>
                </a:lnTo>
                <a:lnTo>
                  <a:pt x="40" y="361"/>
                </a:lnTo>
                <a:lnTo>
                  <a:pt x="46" y="381"/>
                </a:lnTo>
                <a:lnTo>
                  <a:pt x="51" y="390"/>
                </a:lnTo>
                <a:lnTo>
                  <a:pt x="55" y="398"/>
                </a:lnTo>
                <a:lnTo>
                  <a:pt x="60" y="408"/>
                </a:lnTo>
                <a:lnTo>
                  <a:pt x="68" y="416"/>
                </a:lnTo>
                <a:lnTo>
                  <a:pt x="72" y="431"/>
                </a:lnTo>
                <a:lnTo>
                  <a:pt x="74" y="446"/>
                </a:lnTo>
                <a:lnTo>
                  <a:pt x="74" y="460"/>
                </a:lnTo>
                <a:lnTo>
                  <a:pt x="72" y="476"/>
                </a:lnTo>
                <a:lnTo>
                  <a:pt x="70" y="502"/>
                </a:lnTo>
                <a:lnTo>
                  <a:pt x="68" y="528"/>
                </a:lnTo>
                <a:lnTo>
                  <a:pt x="66" y="531"/>
                </a:lnTo>
                <a:lnTo>
                  <a:pt x="64" y="534"/>
                </a:lnTo>
                <a:lnTo>
                  <a:pt x="64" y="537"/>
                </a:lnTo>
                <a:lnTo>
                  <a:pt x="64" y="539"/>
                </a:lnTo>
                <a:lnTo>
                  <a:pt x="64" y="540"/>
                </a:lnTo>
                <a:lnTo>
                  <a:pt x="65" y="541"/>
                </a:lnTo>
                <a:lnTo>
                  <a:pt x="67" y="542"/>
                </a:lnTo>
                <a:lnTo>
                  <a:pt x="73" y="544"/>
                </a:lnTo>
                <a:lnTo>
                  <a:pt x="80" y="548"/>
                </a:lnTo>
                <a:lnTo>
                  <a:pt x="89" y="551"/>
                </a:lnTo>
                <a:lnTo>
                  <a:pt x="97" y="554"/>
                </a:lnTo>
                <a:lnTo>
                  <a:pt x="105" y="557"/>
                </a:lnTo>
                <a:lnTo>
                  <a:pt x="112" y="559"/>
                </a:lnTo>
                <a:lnTo>
                  <a:pt x="116" y="560"/>
                </a:lnTo>
                <a:lnTo>
                  <a:pt x="117" y="560"/>
                </a:lnTo>
                <a:lnTo>
                  <a:pt x="120" y="560"/>
                </a:lnTo>
                <a:lnTo>
                  <a:pt x="127" y="559"/>
                </a:lnTo>
                <a:lnTo>
                  <a:pt x="135" y="559"/>
                </a:lnTo>
                <a:lnTo>
                  <a:pt x="143" y="558"/>
                </a:lnTo>
                <a:lnTo>
                  <a:pt x="150" y="556"/>
                </a:lnTo>
                <a:lnTo>
                  <a:pt x="153" y="555"/>
                </a:lnTo>
                <a:lnTo>
                  <a:pt x="154" y="554"/>
                </a:lnTo>
                <a:lnTo>
                  <a:pt x="154" y="553"/>
                </a:lnTo>
                <a:lnTo>
                  <a:pt x="152" y="552"/>
                </a:lnTo>
                <a:lnTo>
                  <a:pt x="149" y="550"/>
                </a:lnTo>
                <a:lnTo>
                  <a:pt x="144" y="548"/>
                </a:lnTo>
                <a:lnTo>
                  <a:pt x="145" y="548"/>
                </a:lnTo>
                <a:lnTo>
                  <a:pt x="148" y="547"/>
                </a:lnTo>
                <a:lnTo>
                  <a:pt x="152" y="545"/>
                </a:lnTo>
                <a:lnTo>
                  <a:pt x="156" y="544"/>
                </a:lnTo>
                <a:lnTo>
                  <a:pt x="160" y="543"/>
                </a:lnTo>
                <a:lnTo>
                  <a:pt x="164" y="543"/>
                </a:lnTo>
                <a:lnTo>
                  <a:pt x="167" y="544"/>
                </a:lnTo>
                <a:lnTo>
                  <a:pt x="168" y="548"/>
                </a:lnTo>
                <a:lnTo>
                  <a:pt x="168" y="556"/>
                </a:lnTo>
                <a:lnTo>
                  <a:pt x="166" y="563"/>
                </a:lnTo>
                <a:lnTo>
                  <a:pt x="162" y="569"/>
                </a:lnTo>
                <a:lnTo>
                  <a:pt x="158" y="573"/>
                </a:lnTo>
                <a:lnTo>
                  <a:pt x="147" y="583"/>
                </a:lnTo>
                <a:lnTo>
                  <a:pt x="142" y="587"/>
                </a:lnTo>
                <a:lnTo>
                  <a:pt x="136" y="592"/>
                </a:lnTo>
                <a:lnTo>
                  <a:pt x="131" y="599"/>
                </a:lnTo>
                <a:lnTo>
                  <a:pt x="126" y="608"/>
                </a:lnTo>
                <a:lnTo>
                  <a:pt x="122" y="614"/>
                </a:lnTo>
                <a:lnTo>
                  <a:pt x="121" y="615"/>
                </a:lnTo>
                <a:lnTo>
                  <a:pt x="120" y="616"/>
                </a:lnTo>
                <a:lnTo>
                  <a:pt x="122" y="623"/>
                </a:lnTo>
                <a:lnTo>
                  <a:pt x="122" y="628"/>
                </a:lnTo>
                <a:lnTo>
                  <a:pt x="124" y="632"/>
                </a:lnTo>
                <a:lnTo>
                  <a:pt x="125" y="634"/>
                </a:lnTo>
                <a:lnTo>
                  <a:pt x="128" y="635"/>
                </a:lnTo>
                <a:lnTo>
                  <a:pt x="132" y="636"/>
                </a:lnTo>
                <a:lnTo>
                  <a:pt x="138" y="637"/>
                </a:lnTo>
                <a:lnTo>
                  <a:pt x="148" y="640"/>
                </a:lnTo>
                <a:lnTo>
                  <a:pt x="151" y="641"/>
                </a:lnTo>
                <a:lnTo>
                  <a:pt x="155" y="642"/>
                </a:lnTo>
                <a:lnTo>
                  <a:pt x="159" y="644"/>
                </a:lnTo>
                <a:lnTo>
                  <a:pt x="160" y="644"/>
                </a:lnTo>
                <a:lnTo>
                  <a:pt x="164" y="638"/>
                </a:lnTo>
                <a:lnTo>
                  <a:pt x="166" y="635"/>
                </a:lnTo>
                <a:lnTo>
                  <a:pt x="168" y="633"/>
                </a:lnTo>
                <a:lnTo>
                  <a:pt x="169" y="632"/>
                </a:lnTo>
                <a:lnTo>
                  <a:pt x="171" y="632"/>
                </a:lnTo>
                <a:lnTo>
                  <a:pt x="175" y="630"/>
                </a:lnTo>
                <a:lnTo>
                  <a:pt x="181" y="630"/>
                </a:lnTo>
                <a:lnTo>
                  <a:pt x="188" y="628"/>
                </a:lnTo>
                <a:lnTo>
                  <a:pt x="195" y="626"/>
                </a:lnTo>
                <a:lnTo>
                  <a:pt x="203" y="623"/>
                </a:lnTo>
                <a:lnTo>
                  <a:pt x="207" y="622"/>
                </a:lnTo>
                <a:lnTo>
                  <a:pt x="209" y="621"/>
                </a:lnTo>
                <a:lnTo>
                  <a:pt x="211" y="620"/>
                </a:lnTo>
                <a:lnTo>
                  <a:pt x="212" y="620"/>
                </a:lnTo>
                <a:lnTo>
                  <a:pt x="217" y="613"/>
                </a:lnTo>
                <a:lnTo>
                  <a:pt x="220" y="608"/>
                </a:lnTo>
                <a:lnTo>
                  <a:pt x="223" y="606"/>
                </a:lnTo>
                <a:lnTo>
                  <a:pt x="227" y="606"/>
                </a:lnTo>
                <a:lnTo>
                  <a:pt x="232" y="607"/>
                </a:lnTo>
                <a:lnTo>
                  <a:pt x="235" y="608"/>
                </a:lnTo>
                <a:lnTo>
                  <a:pt x="240" y="609"/>
                </a:lnTo>
                <a:lnTo>
                  <a:pt x="245" y="611"/>
                </a:lnTo>
                <a:lnTo>
                  <a:pt x="252" y="613"/>
                </a:lnTo>
                <a:lnTo>
                  <a:pt x="259" y="614"/>
                </a:lnTo>
                <a:lnTo>
                  <a:pt x="268" y="616"/>
                </a:lnTo>
                <a:lnTo>
                  <a:pt x="275" y="618"/>
                </a:lnTo>
                <a:lnTo>
                  <a:pt x="283" y="620"/>
                </a:lnTo>
                <a:lnTo>
                  <a:pt x="286" y="622"/>
                </a:lnTo>
                <a:lnTo>
                  <a:pt x="289" y="623"/>
                </a:lnTo>
                <a:lnTo>
                  <a:pt x="291" y="624"/>
                </a:lnTo>
                <a:lnTo>
                  <a:pt x="292" y="624"/>
                </a:lnTo>
                <a:lnTo>
                  <a:pt x="296" y="619"/>
                </a:lnTo>
                <a:lnTo>
                  <a:pt x="301" y="614"/>
                </a:lnTo>
                <a:lnTo>
                  <a:pt x="310" y="601"/>
                </a:lnTo>
                <a:lnTo>
                  <a:pt x="314" y="596"/>
                </a:lnTo>
                <a:lnTo>
                  <a:pt x="318" y="592"/>
                </a:lnTo>
                <a:lnTo>
                  <a:pt x="319" y="589"/>
                </a:lnTo>
                <a:lnTo>
                  <a:pt x="320" y="588"/>
                </a:lnTo>
                <a:lnTo>
                  <a:pt x="318" y="582"/>
                </a:lnTo>
                <a:lnTo>
                  <a:pt x="316" y="577"/>
                </a:lnTo>
                <a:lnTo>
                  <a:pt x="312" y="566"/>
                </a:lnTo>
                <a:lnTo>
                  <a:pt x="311" y="562"/>
                </a:lnTo>
                <a:lnTo>
                  <a:pt x="311" y="557"/>
                </a:lnTo>
                <a:lnTo>
                  <a:pt x="311" y="552"/>
                </a:lnTo>
                <a:lnTo>
                  <a:pt x="312" y="544"/>
                </a:lnTo>
                <a:lnTo>
                  <a:pt x="316" y="532"/>
                </a:lnTo>
                <a:lnTo>
                  <a:pt x="320" y="520"/>
                </a:lnTo>
                <a:lnTo>
                  <a:pt x="321" y="516"/>
                </a:lnTo>
                <a:lnTo>
                  <a:pt x="322" y="512"/>
                </a:lnTo>
                <a:lnTo>
                  <a:pt x="324" y="509"/>
                </a:lnTo>
                <a:lnTo>
                  <a:pt x="324" y="508"/>
                </a:lnTo>
                <a:lnTo>
                  <a:pt x="323" y="505"/>
                </a:lnTo>
                <a:lnTo>
                  <a:pt x="320" y="499"/>
                </a:lnTo>
                <a:lnTo>
                  <a:pt x="318" y="492"/>
                </a:lnTo>
                <a:lnTo>
                  <a:pt x="316" y="484"/>
                </a:lnTo>
                <a:lnTo>
                  <a:pt x="315" y="476"/>
                </a:lnTo>
                <a:lnTo>
                  <a:pt x="315" y="469"/>
                </a:lnTo>
                <a:lnTo>
                  <a:pt x="318" y="464"/>
                </a:lnTo>
                <a:lnTo>
                  <a:pt x="324" y="460"/>
                </a:lnTo>
                <a:lnTo>
                  <a:pt x="331" y="458"/>
                </a:lnTo>
                <a:lnTo>
                  <a:pt x="339" y="455"/>
                </a:lnTo>
                <a:lnTo>
                  <a:pt x="343" y="454"/>
                </a:lnTo>
                <a:lnTo>
                  <a:pt x="345" y="453"/>
                </a:lnTo>
                <a:lnTo>
                  <a:pt x="347" y="452"/>
                </a:lnTo>
                <a:lnTo>
                  <a:pt x="348" y="452"/>
                </a:lnTo>
                <a:lnTo>
                  <a:pt x="351" y="439"/>
                </a:lnTo>
                <a:lnTo>
                  <a:pt x="354" y="424"/>
                </a:lnTo>
                <a:lnTo>
                  <a:pt x="356" y="411"/>
                </a:lnTo>
                <a:lnTo>
                  <a:pt x="357" y="396"/>
                </a:lnTo>
                <a:lnTo>
                  <a:pt x="357" y="383"/>
                </a:lnTo>
                <a:lnTo>
                  <a:pt x="358" y="368"/>
                </a:lnTo>
                <a:lnTo>
                  <a:pt x="361" y="355"/>
                </a:lnTo>
                <a:lnTo>
                  <a:pt x="364" y="340"/>
                </a:lnTo>
                <a:lnTo>
                  <a:pt x="367" y="335"/>
                </a:lnTo>
                <a:lnTo>
                  <a:pt x="372" y="331"/>
                </a:lnTo>
                <a:lnTo>
                  <a:pt x="377" y="327"/>
                </a:lnTo>
                <a:lnTo>
                  <a:pt x="384" y="323"/>
                </a:lnTo>
                <a:lnTo>
                  <a:pt x="390" y="320"/>
                </a:lnTo>
                <a:lnTo>
                  <a:pt x="395" y="318"/>
                </a:lnTo>
                <a:lnTo>
                  <a:pt x="398" y="316"/>
                </a:lnTo>
                <a:lnTo>
                  <a:pt x="400" y="316"/>
                </a:lnTo>
                <a:lnTo>
                  <a:pt x="400" y="315"/>
                </a:lnTo>
                <a:lnTo>
                  <a:pt x="401" y="313"/>
                </a:lnTo>
                <a:lnTo>
                  <a:pt x="403" y="309"/>
                </a:lnTo>
                <a:lnTo>
                  <a:pt x="403" y="305"/>
                </a:lnTo>
                <a:lnTo>
                  <a:pt x="407" y="294"/>
                </a:lnTo>
                <a:lnTo>
                  <a:pt x="410" y="281"/>
                </a:lnTo>
                <a:lnTo>
                  <a:pt x="414" y="269"/>
                </a:lnTo>
                <a:lnTo>
                  <a:pt x="417" y="258"/>
                </a:lnTo>
                <a:lnTo>
                  <a:pt x="418" y="254"/>
                </a:lnTo>
                <a:lnTo>
                  <a:pt x="419" y="251"/>
                </a:lnTo>
                <a:lnTo>
                  <a:pt x="420" y="249"/>
                </a:lnTo>
                <a:lnTo>
                  <a:pt x="420" y="248"/>
                </a:lnTo>
                <a:lnTo>
                  <a:pt x="423" y="246"/>
                </a:lnTo>
                <a:lnTo>
                  <a:pt x="426" y="245"/>
                </a:lnTo>
                <a:lnTo>
                  <a:pt x="432" y="244"/>
                </a:lnTo>
                <a:lnTo>
                  <a:pt x="436" y="239"/>
                </a:lnTo>
                <a:lnTo>
                  <a:pt x="440" y="232"/>
                </a:lnTo>
                <a:lnTo>
                  <a:pt x="441" y="229"/>
                </a:lnTo>
                <a:lnTo>
                  <a:pt x="441" y="225"/>
                </a:lnTo>
                <a:lnTo>
                  <a:pt x="442" y="222"/>
                </a:lnTo>
                <a:lnTo>
                  <a:pt x="444" y="220"/>
                </a:lnTo>
                <a:lnTo>
                  <a:pt x="451" y="221"/>
                </a:lnTo>
                <a:lnTo>
                  <a:pt x="459" y="224"/>
                </a:lnTo>
                <a:lnTo>
                  <a:pt x="462" y="225"/>
                </a:lnTo>
                <a:lnTo>
                  <a:pt x="465" y="227"/>
                </a:lnTo>
                <a:lnTo>
                  <a:pt x="467" y="228"/>
                </a:lnTo>
                <a:lnTo>
                  <a:pt x="468" y="228"/>
                </a:lnTo>
                <a:lnTo>
                  <a:pt x="476" y="227"/>
                </a:lnTo>
                <a:lnTo>
                  <a:pt x="485" y="226"/>
                </a:lnTo>
                <a:lnTo>
                  <a:pt x="493" y="224"/>
                </a:lnTo>
                <a:lnTo>
                  <a:pt x="500" y="220"/>
                </a:lnTo>
                <a:lnTo>
                  <a:pt x="505" y="215"/>
                </a:lnTo>
                <a:lnTo>
                  <a:pt x="510" y="207"/>
                </a:lnTo>
                <a:lnTo>
                  <a:pt x="521" y="193"/>
                </a:lnTo>
                <a:lnTo>
                  <a:pt x="529" y="176"/>
                </a:lnTo>
                <a:lnTo>
                  <a:pt x="536" y="160"/>
                </a:lnTo>
                <a:lnTo>
                  <a:pt x="528" y="153"/>
                </a:lnTo>
                <a:lnTo>
                  <a:pt x="521" y="144"/>
                </a:lnTo>
                <a:lnTo>
                  <a:pt x="517" y="134"/>
                </a:lnTo>
                <a:lnTo>
                  <a:pt x="513" y="123"/>
                </a:lnTo>
                <a:lnTo>
                  <a:pt x="506" y="101"/>
                </a:lnTo>
                <a:lnTo>
                  <a:pt x="501" y="90"/>
                </a:lnTo>
                <a:lnTo>
                  <a:pt x="496" y="80"/>
                </a:lnTo>
                <a:lnTo>
                  <a:pt x="487" y="82"/>
                </a:lnTo>
                <a:lnTo>
                  <a:pt x="479" y="83"/>
                </a:lnTo>
                <a:lnTo>
                  <a:pt x="474" y="83"/>
                </a:lnTo>
                <a:lnTo>
                  <a:pt x="471" y="81"/>
                </a:lnTo>
                <a:lnTo>
                  <a:pt x="469" y="77"/>
                </a:lnTo>
                <a:lnTo>
                  <a:pt x="469" y="71"/>
                </a:lnTo>
                <a:lnTo>
                  <a:pt x="470" y="62"/>
                </a:lnTo>
                <a:lnTo>
                  <a:pt x="472" y="52"/>
                </a:lnTo>
                <a:lnTo>
                  <a:pt x="472" y="47"/>
                </a:lnTo>
                <a:lnTo>
                  <a:pt x="472" y="41"/>
                </a:lnTo>
                <a:lnTo>
                  <a:pt x="471" y="35"/>
                </a:lnTo>
                <a:lnTo>
                  <a:pt x="468" y="32"/>
                </a:lnTo>
                <a:lnTo>
                  <a:pt x="460" y="29"/>
                </a:lnTo>
                <a:lnTo>
                  <a:pt x="450" y="27"/>
                </a:lnTo>
                <a:lnTo>
                  <a:pt x="439" y="25"/>
                </a:lnTo>
                <a:lnTo>
                  <a:pt x="428" y="25"/>
                </a:lnTo>
                <a:lnTo>
                  <a:pt x="416" y="24"/>
                </a:lnTo>
                <a:lnTo>
                  <a:pt x="404" y="23"/>
                </a:lnTo>
                <a:lnTo>
                  <a:pt x="394" y="22"/>
                </a:lnTo>
                <a:lnTo>
                  <a:pt x="384" y="20"/>
                </a:lnTo>
                <a:lnTo>
                  <a:pt x="378" y="23"/>
                </a:lnTo>
                <a:lnTo>
                  <a:pt x="373" y="27"/>
                </a:lnTo>
                <a:lnTo>
                  <a:pt x="370" y="31"/>
                </a:lnTo>
                <a:lnTo>
                  <a:pt x="366" y="36"/>
                </a:lnTo>
                <a:lnTo>
                  <a:pt x="364" y="41"/>
                </a:lnTo>
                <a:lnTo>
                  <a:pt x="359" y="45"/>
                </a:lnTo>
                <a:lnTo>
                  <a:pt x="355" y="49"/>
                </a:lnTo>
                <a:lnTo>
                  <a:pt x="348" y="52"/>
                </a:lnTo>
                <a:lnTo>
                  <a:pt x="344" y="45"/>
                </a:lnTo>
                <a:lnTo>
                  <a:pt x="340" y="36"/>
                </a:lnTo>
                <a:lnTo>
                  <a:pt x="334" y="22"/>
                </a:lnTo>
                <a:lnTo>
                  <a:pt x="331" y="15"/>
                </a:lnTo>
                <a:lnTo>
                  <a:pt x="326" y="9"/>
                </a:lnTo>
                <a:lnTo>
                  <a:pt x="320" y="4"/>
                </a:lnTo>
                <a:lnTo>
                  <a:pt x="312" y="0"/>
                </a:lnTo>
                <a:lnTo>
                  <a:pt x="306" y="2"/>
                </a:lnTo>
                <a:lnTo>
                  <a:pt x="301" y="4"/>
                </a:lnTo>
                <a:lnTo>
                  <a:pt x="293" y="7"/>
                </a:lnTo>
                <a:lnTo>
                  <a:pt x="288" y="12"/>
                </a:lnTo>
                <a:lnTo>
                  <a:pt x="283" y="15"/>
                </a:lnTo>
                <a:lnTo>
                  <a:pt x="278" y="17"/>
                </a:lnTo>
                <a:lnTo>
                  <a:pt x="272" y="18"/>
                </a:lnTo>
                <a:lnTo>
                  <a:pt x="267" y="18"/>
                </a:lnTo>
                <a:lnTo>
                  <a:pt x="262" y="18"/>
                </a:lnTo>
                <a:lnTo>
                  <a:pt x="255" y="17"/>
                </a:lnTo>
                <a:lnTo>
                  <a:pt x="248" y="16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48" name="Freeform 12"/>
          <p:cNvSpPr/>
          <p:nvPr/>
        </p:nvSpPr>
        <p:spPr bwMode="auto">
          <a:xfrm>
            <a:off x="4999038" y="4545013"/>
            <a:ext cx="777875" cy="923925"/>
          </a:xfrm>
          <a:custGeom>
            <a:avLst/>
            <a:gdLst>
              <a:gd name="T0" fmla="*/ 489 w 490"/>
              <a:gd name="T1" fmla="*/ 134 h 582"/>
              <a:gd name="T2" fmla="*/ 476 w 490"/>
              <a:gd name="T3" fmla="*/ 147 h 582"/>
              <a:gd name="T4" fmla="*/ 448 w 490"/>
              <a:gd name="T5" fmla="*/ 183 h 582"/>
              <a:gd name="T6" fmla="*/ 424 w 490"/>
              <a:gd name="T7" fmla="*/ 191 h 582"/>
              <a:gd name="T8" fmla="*/ 407 w 490"/>
              <a:gd name="T9" fmla="*/ 201 h 582"/>
              <a:gd name="T10" fmla="*/ 419 w 490"/>
              <a:gd name="T11" fmla="*/ 275 h 582"/>
              <a:gd name="T12" fmla="*/ 413 w 490"/>
              <a:gd name="T13" fmla="*/ 341 h 582"/>
              <a:gd name="T14" fmla="*/ 388 w 490"/>
              <a:gd name="T15" fmla="*/ 353 h 582"/>
              <a:gd name="T16" fmla="*/ 368 w 490"/>
              <a:gd name="T17" fmla="*/ 361 h 582"/>
              <a:gd name="T18" fmla="*/ 353 w 490"/>
              <a:gd name="T19" fmla="*/ 405 h 582"/>
              <a:gd name="T20" fmla="*/ 336 w 490"/>
              <a:gd name="T21" fmla="*/ 432 h 582"/>
              <a:gd name="T22" fmla="*/ 325 w 490"/>
              <a:gd name="T23" fmla="*/ 456 h 582"/>
              <a:gd name="T24" fmla="*/ 284 w 490"/>
              <a:gd name="T25" fmla="*/ 459 h 582"/>
              <a:gd name="T26" fmla="*/ 265 w 490"/>
              <a:gd name="T27" fmla="*/ 493 h 582"/>
              <a:gd name="T28" fmla="*/ 254 w 490"/>
              <a:gd name="T29" fmla="*/ 536 h 582"/>
              <a:gd name="T30" fmla="*/ 233 w 490"/>
              <a:gd name="T31" fmla="*/ 556 h 582"/>
              <a:gd name="T32" fmla="*/ 207 w 490"/>
              <a:gd name="T33" fmla="*/ 573 h 582"/>
              <a:gd name="T34" fmla="*/ 184 w 490"/>
              <a:gd name="T35" fmla="*/ 580 h 582"/>
              <a:gd name="T36" fmla="*/ 160 w 490"/>
              <a:gd name="T37" fmla="*/ 575 h 582"/>
              <a:gd name="T38" fmla="*/ 159 w 490"/>
              <a:gd name="T39" fmla="*/ 568 h 582"/>
              <a:gd name="T40" fmla="*/ 141 w 490"/>
              <a:gd name="T41" fmla="*/ 548 h 582"/>
              <a:gd name="T42" fmla="*/ 139 w 490"/>
              <a:gd name="T43" fmla="*/ 536 h 582"/>
              <a:gd name="T44" fmla="*/ 138 w 490"/>
              <a:gd name="T45" fmla="*/ 513 h 582"/>
              <a:gd name="T46" fmla="*/ 123 w 490"/>
              <a:gd name="T47" fmla="*/ 472 h 582"/>
              <a:gd name="T48" fmla="*/ 58 w 490"/>
              <a:gd name="T49" fmla="*/ 454 h 582"/>
              <a:gd name="T50" fmla="*/ 11 w 490"/>
              <a:gd name="T51" fmla="*/ 453 h 582"/>
              <a:gd name="T52" fmla="*/ 0 w 490"/>
              <a:gd name="T53" fmla="*/ 428 h 582"/>
              <a:gd name="T54" fmla="*/ 10 w 490"/>
              <a:gd name="T55" fmla="*/ 394 h 582"/>
              <a:gd name="T56" fmla="*/ 4 w 490"/>
              <a:gd name="T57" fmla="*/ 353 h 582"/>
              <a:gd name="T58" fmla="*/ 24 w 490"/>
              <a:gd name="T59" fmla="*/ 330 h 582"/>
              <a:gd name="T60" fmla="*/ 45 w 490"/>
              <a:gd name="T61" fmla="*/ 291 h 582"/>
              <a:gd name="T62" fmla="*/ 49 w 490"/>
              <a:gd name="T63" fmla="*/ 214 h 582"/>
              <a:gd name="T64" fmla="*/ 73 w 490"/>
              <a:gd name="T65" fmla="*/ 193 h 582"/>
              <a:gd name="T66" fmla="*/ 107 w 490"/>
              <a:gd name="T67" fmla="*/ 139 h 582"/>
              <a:gd name="T68" fmla="*/ 139 w 490"/>
              <a:gd name="T69" fmla="*/ 99 h 582"/>
              <a:gd name="T70" fmla="*/ 191 w 490"/>
              <a:gd name="T71" fmla="*/ 86 h 582"/>
              <a:gd name="T72" fmla="*/ 208 w 490"/>
              <a:gd name="T73" fmla="*/ 64 h 582"/>
              <a:gd name="T74" fmla="*/ 218 w 490"/>
              <a:gd name="T75" fmla="*/ 34 h 582"/>
              <a:gd name="T76" fmla="*/ 216 w 490"/>
              <a:gd name="T77" fmla="*/ 1 h 582"/>
              <a:gd name="T78" fmla="*/ 223 w 490"/>
              <a:gd name="T79" fmla="*/ 13 h 582"/>
              <a:gd name="T80" fmla="*/ 239 w 490"/>
              <a:gd name="T81" fmla="*/ 34 h 582"/>
              <a:gd name="T82" fmla="*/ 263 w 490"/>
              <a:gd name="T83" fmla="*/ 41 h 582"/>
              <a:gd name="T84" fmla="*/ 281 w 490"/>
              <a:gd name="T85" fmla="*/ 61 h 582"/>
              <a:gd name="T86" fmla="*/ 310 w 490"/>
              <a:gd name="T87" fmla="*/ 112 h 582"/>
              <a:gd name="T88" fmla="*/ 337 w 490"/>
              <a:gd name="T89" fmla="*/ 121 h 582"/>
              <a:gd name="T90" fmla="*/ 354 w 490"/>
              <a:gd name="T91" fmla="*/ 115 h 582"/>
              <a:gd name="T92" fmla="*/ 364 w 490"/>
              <a:gd name="T93" fmla="*/ 91 h 582"/>
              <a:gd name="T94" fmla="*/ 377 w 490"/>
              <a:gd name="T95" fmla="*/ 86 h 582"/>
              <a:gd name="T96" fmla="*/ 390 w 490"/>
              <a:gd name="T97" fmla="*/ 101 h 582"/>
              <a:gd name="T98" fmla="*/ 420 w 490"/>
              <a:gd name="T99" fmla="*/ 97 h 582"/>
              <a:gd name="T100" fmla="*/ 453 w 490"/>
              <a:gd name="T101" fmla="*/ 108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0" h="582">
                <a:moveTo>
                  <a:pt x="479" y="109"/>
                </a:moveTo>
                <a:lnTo>
                  <a:pt x="482" y="117"/>
                </a:lnTo>
                <a:lnTo>
                  <a:pt x="484" y="124"/>
                </a:lnTo>
                <a:lnTo>
                  <a:pt x="487" y="129"/>
                </a:lnTo>
                <a:lnTo>
                  <a:pt x="489" y="134"/>
                </a:lnTo>
                <a:lnTo>
                  <a:pt x="488" y="139"/>
                </a:lnTo>
                <a:lnTo>
                  <a:pt x="485" y="142"/>
                </a:lnTo>
                <a:lnTo>
                  <a:pt x="483" y="144"/>
                </a:lnTo>
                <a:lnTo>
                  <a:pt x="480" y="146"/>
                </a:lnTo>
                <a:lnTo>
                  <a:pt x="476" y="147"/>
                </a:lnTo>
                <a:lnTo>
                  <a:pt x="471" y="149"/>
                </a:lnTo>
                <a:lnTo>
                  <a:pt x="464" y="158"/>
                </a:lnTo>
                <a:lnTo>
                  <a:pt x="458" y="169"/>
                </a:lnTo>
                <a:lnTo>
                  <a:pt x="452" y="179"/>
                </a:lnTo>
                <a:lnTo>
                  <a:pt x="448" y="183"/>
                </a:lnTo>
                <a:lnTo>
                  <a:pt x="443" y="185"/>
                </a:lnTo>
                <a:lnTo>
                  <a:pt x="438" y="187"/>
                </a:lnTo>
                <a:lnTo>
                  <a:pt x="434" y="188"/>
                </a:lnTo>
                <a:lnTo>
                  <a:pt x="428" y="190"/>
                </a:lnTo>
                <a:lnTo>
                  <a:pt x="424" y="191"/>
                </a:lnTo>
                <a:lnTo>
                  <a:pt x="422" y="192"/>
                </a:lnTo>
                <a:lnTo>
                  <a:pt x="419" y="193"/>
                </a:lnTo>
                <a:lnTo>
                  <a:pt x="417" y="195"/>
                </a:lnTo>
                <a:lnTo>
                  <a:pt x="413" y="198"/>
                </a:lnTo>
                <a:lnTo>
                  <a:pt x="407" y="201"/>
                </a:lnTo>
                <a:lnTo>
                  <a:pt x="410" y="217"/>
                </a:lnTo>
                <a:lnTo>
                  <a:pt x="412" y="233"/>
                </a:lnTo>
                <a:lnTo>
                  <a:pt x="415" y="249"/>
                </a:lnTo>
                <a:lnTo>
                  <a:pt x="419" y="265"/>
                </a:lnTo>
                <a:lnTo>
                  <a:pt x="419" y="275"/>
                </a:lnTo>
                <a:lnTo>
                  <a:pt x="420" y="289"/>
                </a:lnTo>
                <a:lnTo>
                  <a:pt x="420" y="302"/>
                </a:lnTo>
                <a:lnTo>
                  <a:pt x="419" y="316"/>
                </a:lnTo>
                <a:lnTo>
                  <a:pt x="417" y="330"/>
                </a:lnTo>
                <a:lnTo>
                  <a:pt x="413" y="341"/>
                </a:lnTo>
                <a:lnTo>
                  <a:pt x="409" y="347"/>
                </a:lnTo>
                <a:lnTo>
                  <a:pt x="406" y="350"/>
                </a:lnTo>
                <a:lnTo>
                  <a:pt x="401" y="354"/>
                </a:lnTo>
                <a:lnTo>
                  <a:pt x="395" y="357"/>
                </a:lnTo>
                <a:lnTo>
                  <a:pt x="388" y="353"/>
                </a:lnTo>
                <a:lnTo>
                  <a:pt x="382" y="351"/>
                </a:lnTo>
                <a:lnTo>
                  <a:pt x="377" y="351"/>
                </a:lnTo>
                <a:lnTo>
                  <a:pt x="373" y="353"/>
                </a:lnTo>
                <a:lnTo>
                  <a:pt x="370" y="356"/>
                </a:lnTo>
                <a:lnTo>
                  <a:pt x="368" y="361"/>
                </a:lnTo>
                <a:lnTo>
                  <a:pt x="365" y="366"/>
                </a:lnTo>
                <a:lnTo>
                  <a:pt x="363" y="372"/>
                </a:lnTo>
                <a:lnTo>
                  <a:pt x="360" y="386"/>
                </a:lnTo>
                <a:lnTo>
                  <a:pt x="355" y="399"/>
                </a:lnTo>
                <a:lnTo>
                  <a:pt x="353" y="405"/>
                </a:lnTo>
                <a:lnTo>
                  <a:pt x="349" y="410"/>
                </a:lnTo>
                <a:lnTo>
                  <a:pt x="345" y="414"/>
                </a:lnTo>
                <a:lnTo>
                  <a:pt x="339" y="417"/>
                </a:lnTo>
                <a:lnTo>
                  <a:pt x="337" y="425"/>
                </a:lnTo>
                <a:lnTo>
                  <a:pt x="336" y="432"/>
                </a:lnTo>
                <a:lnTo>
                  <a:pt x="336" y="438"/>
                </a:lnTo>
                <a:lnTo>
                  <a:pt x="334" y="443"/>
                </a:lnTo>
                <a:lnTo>
                  <a:pt x="332" y="448"/>
                </a:lnTo>
                <a:lnTo>
                  <a:pt x="329" y="453"/>
                </a:lnTo>
                <a:lnTo>
                  <a:pt x="325" y="456"/>
                </a:lnTo>
                <a:lnTo>
                  <a:pt x="319" y="461"/>
                </a:lnTo>
                <a:lnTo>
                  <a:pt x="309" y="460"/>
                </a:lnTo>
                <a:lnTo>
                  <a:pt x="299" y="458"/>
                </a:lnTo>
                <a:lnTo>
                  <a:pt x="291" y="458"/>
                </a:lnTo>
                <a:lnTo>
                  <a:pt x="284" y="459"/>
                </a:lnTo>
                <a:lnTo>
                  <a:pt x="278" y="462"/>
                </a:lnTo>
                <a:lnTo>
                  <a:pt x="272" y="468"/>
                </a:lnTo>
                <a:lnTo>
                  <a:pt x="267" y="475"/>
                </a:lnTo>
                <a:lnTo>
                  <a:pt x="263" y="485"/>
                </a:lnTo>
                <a:lnTo>
                  <a:pt x="265" y="493"/>
                </a:lnTo>
                <a:lnTo>
                  <a:pt x="264" y="501"/>
                </a:lnTo>
                <a:lnTo>
                  <a:pt x="263" y="510"/>
                </a:lnTo>
                <a:lnTo>
                  <a:pt x="260" y="519"/>
                </a:lnTo>
                <a:lnTo>
                  <a:pt x="258" y="528"/>
                </a:lnTo>
                <a:lnTo>
                  <a:pt x="254" y="536"/>
                </a:lnTo>
                <a:lnTo>
                  <a:pt x="249" y="544"/>
                </a:lnTo>
                <a:lnTo>
                  <a:pt x="243" y="549"/>
                </a:lnTo>
                <a:lnTo>
                  <a:pt x="242" y="550"/>
                </a:lnTo>
                <a:lnTo>
                  <a:pt x="238" y="552"/>
                </a:lnTo>
                <a:lnTo>
                  <a:pt x="233" y="556"/>
                </a:lnTo>
                <a:lnTo>
                  <a:pt x="228" y="559"/>
                </a:lnTo>
                <a:lnTo>
                  <a:pt x="221" y="563"/>
                </a:lnTo>
                <a:lnTo>
                  <a:pt x="215" y="567"/>
                </a:lnTo>
                <a:lnTo>
                  <a:pt x="211" y="571"/>
                </a:lnTo>
                <a:lnTo>
                  <a:pt x="207" y="573"/>
                </a:lnTo>
                <a:lnTo>
                  <a:pt x="204" y="575"/>
                </a:lnTo>
                <a:lnTo>
                  <a:pt x="200" y="578"/>
                </a:lnTo>
                <a:lnTo>
                  <a:pt x="197" y="580"/>
                </a:lnTo>
                <a:lnTo>
                  <a:pt x="195" y="581"/>
                </a:lnTo>
                <a:lnTo>
                  <a:pt x="184" y="580"/>
                </a:lnTo>
                <a:lnTo>
                  <a:pt x="175" y="578"/>
                </a:lnTo>
                <a:lnTo>
                  <a:pt x="169" y="577"/>
                </a:lnTo>
                <a:lnTo>
                  <a:pt x="164" y="577"/>
                </a:lnTo>
                <a:lnTo>
                  <a:pt x="162" y="576"/>
                </a:lnTo>
                <a:lnTo>
                  <a:pt x="160" y="575"/>
                </a:lnTo>
                <a:lnTo>
                  <a:pt x="159" y="575"/>
                </a:lnTo>
                <a:lnTo>
                  <a:pt x="159" y="574"/>
                </a:lnTo>
                <a:lnTo>
                  <a:pt x="160" y="572"/>
                </a:lnTo>
                <a:lnTo>
                  <a:pt x="160" y="570"/>
                </a:lnTo>
                <a:lnTo>
                  <a:pt x="159" y="568"/>
                </a:lnTo>
                <a:lnTo>
                  <a:pt x="157" y="565"/>
                </a:lnTo>
                <a:lnTo>
                  <a:pt x="154" y="562"/>
                </a:lnTo>
                <a:lnTo>
                  <a:pt x="149" y="558"/>
                </a:lnTo>
                <a:lnTo>
                  <a:pt x="143" y="553"/>
                </a:lnTo>
                <a:lnTo>
                  <a:pt x="141" y="548"/>
                </a:lnTo>
                <a:lnTo>
                  <a:pt x="140" y="544"/>
                </a:lnTo>
                <a:lnTo>
                  <a:pt x="139" y="542"/>
                </a:lnTo>
                <a:lnTo>
                  <a:pt x="139" y="540"/>
                </a:lnTo>
                <a:lnTo>
                  <a:pt x="139" y="537"/>
                </a:lnTo>
                <a:lnTo>
                  <a:pt x="139" y="536"/>
                </a:lnTo>
                <a:lnTo>
                  <a:pt x="139" y="532"/>
                </a:lnTo>
                <a:lnTo>
                  <a:pt x="139" y="529"/>
                </a:lnTo>
                <a:lnTo>
                  <a:pt x="139" y="526"/>
                </a:lnTo>
                <a:lnTo>
                  <a:pt x="139" y="520"/>
                </a:lnTo>
                <a:lnTo>
                  <a:pt x="138" y="513"/>
                </a:lnTo>
                <a:lnTo>
                  <a:pt x="137" y="504"/>
                </a:lnTo>
                <a:lnTo>
                  <a:pt x="135" y="493"/>
                </a:lnTo>
                <a:lnTo>
                  <a:pt x="133" y="485"/>
                </a:lnTo>
                <a:lnTo>
                  <a:pt x="129" y="478"/>
                </a:lnTo>
                <a:lnTo>
                  <a:pt x="123" y="472"/>
                </a:lnTo>
                <a:lnTo>
                  <a:pt x="117" y="468"/>
                </a:lnTo>
                <a:lnTo>
                  <a:pt x="108" y="464"/>
                </a:lnTo>
                <a:lnTo>
                  <a:pt x="99" y="461"/>
                </a:lnTo>
                <a:lnTo>
                  <a:pt x="79" y="456"/>
                </a:lnTo>
                <a:lnTo>
                  <a:pt x="58" y="454"/>
                </a:lnTo>
                <a:lnTo>
                  <a:pt x="39" y="453"/>
                </a:lnTo>
                <a:lnTo>
                  <a:pt x="30" y="453"/>
                </a:lnTo>
                <a:lnTo>
                  <a:pt x="23" y="453"/>
                </a:lnTo>
                <a:lnTo>
                  <a:pt x="16" y="453"/>
                </a:lnTo>
                <a:lnTo>
                  <a:pt x="11" y="453"/>
                </a:lnTo>
                <a:lnTo>
                  <a:pt x="8" y="450"/>
                </a:lnTo>
                <a:lnTo>
                  <a:pt x="5" y="447"/>
                </a:lnTo>
                <a:lnTo>
                  <a:pt x="1" y="441"/>
                </a:lnTo>
                <a:lnTo>
                  <a:pt x="0" y="435"/>
                </a:lnTo>
                <a:lnTo>
                  <a:pt x="0" y="428"/>
                </a:lnTo>
                <a:lnTo>
                  <a:pt x="3" y="421"/>
                </a:lnTo>
                <a:lnTo>
                  <a:pt x="5" y="413"/>
                </a:lnTo>
                <a:lnTo>
                  <a:pt x="9" y="406"/>
                </a:lnTo>
                <a:lnTo>
                  <a:pt x="11" y="397"/>
                </a:lnTo>
                <a:lnTo>
                  <a:pt x="10" y="394"/>
                </a:lnTo>
                <a:lnTo>
                  <a:pt x="9" y="387"/>
                </a:lnTo>
                <a:lnTo>
                  <a:pt x="7" y="379"/>
                </a:lnTo>
                <a:lnTo>
                  <a:pt x="5" y="370"/>
                </a:lnTo>
                <a:lnTo>
                  <a:pt x="5" y="362"/>
                </a:lnTo>
                <a:lnTo>
                  <a:pt x="4" y="353"/>
                </a:lnTo>
                <a:lnTo>
                  <a:pt x="5" y="346"/>
                </a:lnTo>
                <a:lnTo>
                  <a:pt x="7" y="341"/>
                </a:lnTo>
                <a:lnTo>
                  <a:pt x="10" y="338"/>
                </a:lnTo>
                <a:lnTo>
                  <a:pt x="14" y="335"/>
                </a:lnTo>
                <a:lnTo>
                  <a:pt x="24" y="330"/>
                </a:lnTo>
                <a:lnTo>
                  <a:pt x="35" y="326"/>
                </a:lnTo>
                <a:lnTo>
                  <a:pt x="43" y="321"/>
                </a:lnTo>
                <a:lnTo>
                  <a:pt x="44" y="315"/>
                </a:lnTo>
                <a:lnTo>
                  <a:pt x="44" y="308"/>
                </a:lnTo>
                <a:lnTo>
                  <a:pt x="45" y="291"/>
                </a:lnTo>
                <a:lnTo>
                  <a:pt x="45" y="273"/>
                </a:lnTo>
                <a:lnTo>
                  <a:pt x="45" y="254"/>
                </a:lnTo>
                <a:lnTo>
                  <a:pt x="45" y="236"/>
                </a:lnTo>
                <a:lnTo>
                  <a:pt x="47" y="220"/>
                </a:lnTo>
                <a:lnTo>
                  <a:pt x="49" y="214"/>
                </a:lnTo>
                <a:lnTo>
                  <a:pt x="50" y="208"/>
                </a:lnTo>
                <a:lnTo>
                  <a:pt x="53" y="204"/>
                </a:lnTo>
                <a:lnTo>
                  <a:pt x="55" y="201"/>
                </a:lnTo>
                <a:lnTo>
                  <a:pt x="63" y="197"/>
                </a:lnTo>
                <a:lnTo>
                  <a:pt x="73" y="193"/>
                </a:lnTo>
                <a:lnTo>
                  <a:pt x="82" y="189"/>
                </a:lnTo>
                <a:lnTo>
                  <a:pt x="91" y="185"/>
                </a:lnTo>
                <a:lnTo>
                  <a:pt x="96" y="169"/>
                </a:lnTo>
                <a:lnTo>
                  <a:pt x="101" y="154"/>
                </a:lnTo>
                <a:lnTo>
                  <a:pt x="107" y="139"/>
                </a:lnTo>
                <a:lnTo>
                  <a:pt x="115" y="125"/>
                </a:lnTo>
                <a:lnTo>
                  <a:pt x="119" y="116"/>
                </a:lnTo>
                <a:lnTo>
                  <a:pt x="124" y="109"/>
                </a:lnTo>
                <a:lnTo>
                  <a:pt x="131" y="103"/>
                </a:lnTo>
                <a:lnTo>
                  <a:pt x="139" y="99"/>
                </a:lnTo>
                <a:lnTo>
                  <a:pt x="148" y="97"/>
                </a:lnTo>
                <a:lnTo>
                  <a:pt x="158" y="95"/>
                </a:lnTo>
                <a:lnTo>
                  <a:pt x="179" y="93"/>
                </a:lnTo>
                <a:lnTo>
                  <a:pt x="185" y="90"/>
                </a:lnTo>
                <a:lnTo>
                  <a:pt x="191" y="86"/>
                </a:lnTo>
                <a:lnTo>
                  <a:pt x="194" y="81"/>
                </a:lnTo>
                <a:lnTo>
                  <a:pt x="197" y="77"/>
                </a:lnTo>
                <a:lnTo>
                  <a:pt x="200" y="72"/>
                </a:lnTo>
                <a:lnTo>
                  <a:pt x="204" y="68"/>
                </a:lnTo>
                <a:lnTo>
                  <a:pt x="208" y="64"/>
                </a:lnTo>
                <a:lnTo>
                  <a:pt x="215" y="61"/>
                </a:lnTo>
                <a:lnTo>
                  <a:pt x="217" y="53"/>
                </a:lnTo>
                <a:lnTo>
                  <a:pt x="219" y="49"/>
                </a:lnTo>
                <a:lnTo>
                  <a:pt x="219" y="45"/>
                </a:lnTo>
                <a:lnTo>
                  <a:pt x="218" y="34"/>
                </a:lnTo>
                <a:lnTo>
                  <a:pt x="216" y="23"/>
                </a:lnTo>
                <a:lnTo>
                  <a:pt x="215" y="12"/>
                </a:lnTo>
                <a:lnTo>
                  <a:pt x="215" y="1"/>
                </a:lnTo>
                <a:lnTo>
                  <a:pt x="215" y="0"/>
                </a:lnTo>
                <a:lnTo>
                  <a:pt x="216" y="1"/>
                </a:lnTo>
                <a:lnTo>
                  <a:pt x="217" y="2"/>
                </a:lnTo>
                <a:lnTo>
                  <a:pt x="219" y="4"/>
                </a:lnTo>
                <a:lnTo>
                  <a:pt x="220" y="9"/>
                </a:lnTo>
                <a:lnTo>
                  <a:pt x="222" y="11"/>
                </a:lnTo>
                <a:lnTo>
                  <a:pt x="223" y="13"/>
                </a:lnTo>
                <a:lnTo>
                  <a:pt x="229" y="17"/>
                </a:lnTo>
                <a:lnTo>
                  <a:pt x="235" y="21"/>
                </a:lnTo>
                <a:lnTo>
                  <a:pt x="237" y="28"/>
                </a:lnTo>
                <a:lnTo>
                  <a:pt x="238" y="32"/>
                </a:lnTo>
                <a:lnTo>
                  <a:pt x="239" y="34"/>
                </a:lnTo>
                <a:lnTo>
                  <a:pt x="241" y="35"/>
                </a:lnTo>
                <a:lnTo>
                  <a:pt x="243" y="36"/>
                </a:lnTo>
                <a:lnTo>
                  <a:pt x="248" y="36"/>
                </a:lnTo>
                <a:lnTo>
                  <a:pt x="254" y="38"/>
                </a:lnTo>
                <a:lnTo>
                  <a:pt x="263" y="41"/>
                </a:lnTo>
                <a:lnTo>
                  <a:pt x="266" y="42"/>
                </a:lnTo>
                <a:lnTo>
                  <a:pt x="270" y="43"/>
                </a:lnTo>
                <a:lnTo>
                  <a:pt x="274" y="45"/>
                </a:lnTo>
                <a:lnTo>
                  <a:pt x="275" y="45"/>
                </a:lnTo>
                <a:lnTo>
                  <a:pt x="281" y="61"/>
                </a:lnTo>
                <a:lnTo>
                  <a:pt x="289" y="75"/>
                </a:lnTo>
                <a:lnTo>
                  <a:pt x="296" y="90"/>
                </a:lnTo>
                <a:lnTo>
                  <a:pt x="303" y="105"/>
                </a:lnTo>
                <a:lnTo>
                  <a:pt x="305" y="109"/>
                </a:lnTo>
                <a:lnTo>
                  <a:pt x="310" y="112"/>
                </a:lnTo>
                <a:lnTo>
                  <a:pt x="316" y="115"/>
                </a:lnTo>
                <a:lnTo>
                  <a:pt x="323" y="117"/>
                </a:lnTo>
                <a:lnTo>
                  <a:pt x="328" y="119"/>
                </a:lnTo>
                <a:lnTo>
                  <a:pt x="334" y="120"/>
                </a:lnTo>
                <a:lnTo>
                  <a:pt x="337" y="121"/>
                </a:lnTo>
                <a:lnTo>
                  <a:pt x="339" y="121"/>
                </a:lnTo>
                <a:lnTo>
                  <a:pt x="343" y="120"/>
                </a:lnTo>
                <a:lnTo>
                  <a:pt x="347" y="119"/>
                </a:lnTo>
                <a:lnTo>
                  <a:pt x="352" y="117"/>
                </a:lnTo>
                <a:lnTo>
                  <a:pt x="354" y="115"/>
                </a:lnTo>
                <a:lnTo>
                  <a:pt x="355" y="112"/>
                </a:lnTo>
                <a:lnTo>
                  <a:pt x="357" y="109"/>
                </a:lnTo>
                <a:lnTo>
                  <a:pt x="359" y="105"/>
                </a:lnTo>
                <a:lnTo>
                  <a:pt x="362" y="98"/>
                </a:lnTo>
                <a:lnTo>
                  <a:pt x="364" y="91"/>
                </a:lnTo>
                <a:lnTo>
                  <a:pt x="366" y="84"/>
                </a:lnTo>
                <a:lnTo>
                  <a:pt x="367" y="82"/>
                </a:lnTo>
                <a:lnTo>
                  <a:pt x="367" y="81"/>
                </a:lnTo>
                <a:lnTo>
                  <a:pt x="372" y="83"/>
                </a:lnTo>
                <a:lnTo>
                  <a:pt x="377" y="86"/>
                </a:lnTo>
                <a:lnTo>
                  <a:pt x="379" y="89"/>
                </a:lnTo>
                <a:lnTo>
                  <a:pt x="381" y="92"/>
                </a:lnTo>
                <a:lnTo>
                  <a:pt x="384" y="94"/>
                </a:lnTo>
                <a:lnTo>
                  <a:pt x="387" y="98"/>
                </a:lnTo>
                <a:lnTo>
                  <a:pt x="390" y="101"/>
                </a:lnTo>
                <a:lnTo>
                  <a:pt x="395" y="105"/>
                </a:lnTo>
                <a:lnTo>
                  <a:pt x="399" y="104"/>
                </a:lnTo>
                <a:lnTo>
                  <a:pt x="403" y="102"/>
                </a:lnTo>
                <a:lnTo>
                  <a:pt x="411" y="100"/>
                </a:lnTo>
                <a:lnTo>
                  <a:pt x="420" y="97"/>
                </a:lnTo>
                <a:lnTo>
                  <a:pt x="427" y="97"/>
                </a:lnTo>
                <a:lnTo>
                  <a:pt x="432" y="98"/>
                </a:lnTo>
                <a:lnTo>
                  <a:pt x="439" y="101"/>
                </a:lnTo>
                <a:lnTo>
                  <a:pt x="446" y="104"/>
                </a:lnTo>
                <a:lnTo>
                  <a:pt x="453" y="108"/>
                </a:lnTo>
                <a:lnTo>
                  <a:pt x="462" y="110"/>
                </a:lnTo>
                <a:lnTo>
                  <a:pt x="468" y="111"/>
                </a:lnTo>
                <a:lnTo>
                  <a:pt x="474" y="111"/>
                </a:lnTo>
                <a:lnTo>
                  <a:pt x="479" y="109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49" name="Freeform 13"/>
          <p:cNvSpPr/>
          <p:nvPr/>
        </p:nvSpPr>
        <p:spPr bwMode="auto">
          <a:xfrm>
            <a:off x="3913188" y="5178425"/>
            <a:ext cx="1390650" cy="966788"/>
          </a:xfrm>
          <a:custGeom>
            <a:avLst/>
            <a:gdLst>
              <a:gd name="T0" fmla="*/ 77 w 876"/>
              <a:gd name="T1" fmla="*/ 562 h 609"/>
              <a:gd name="T2" fmla="*/ 85 w 876"/>
              <a:gd name="T3" fmla="*/ 598 h 609"/>
              <a:gd name="T4" fmla="*/ 20 w 876"/>
              <a:gd name="T5" fmla="*/ 588 h 609"/>
              <a:gd name="T6" fmla="*/ 0 w 876"/>
              <a:gd name="T7" fmla="*/ 539 h 609"/>
              <a:gd name="T8" fmla="*/ 18 w 876"/>
              <a:gd name="T9" fmla="*/ 465 h 609"/>
              <a:gd name="T10" fmla="*/ 52 w 876"/>
              <a:gd name="T11" fmla="*/ 432 h 609"/>
              <a:gd name="T12" fmla="*/ 110 w 876"/>
              <a:gd name="T13" fmla="*/ 387 h 609"/>
              <a:gd name="T14" fmla="*/ 126 w 876"/>
              <a:gd name="T15" fmla="*/ 351 h 609"/>
              <a:gd name="T16" fmla="*/ 185 w 876"/>
              <a:gd name="T17" fmla="*/ 296 h 609"/>
              <a:gd name="T18" fmla="*/ 207 w 876"/>
              <a:gd name="T19" fmla="*/ 211 h 609"/>
              <a:gd name="T20" fmla="*/ 253 w 876"/>
              <a:gd name="T21" fmla="*/ 122 h 609"/>
              <a:gd name="T22" fmla="*/ 292 w 876"/>
              <a:gd name="T23" fmla="*/ 32 h 609"/>
              <a:gd name="T24" fmla="*/ 340 w 876"/>
              <a:gd name="T25" fmla="*/ 51 h 609"/>
              <a:gd name="T26" fmla="*/ 380 w 876"/>
              <a:gd name="T27" fmla="*/ 1 h 609"/>
              <a:gd name="T28" fmla="*/ 443 w 876"/>
              <a:gd name="T29" fmla="*/ 8 h 609"/>
              <a:gd name="T30" fmla="*/ 534 w 876"/>
              <a:gd name="T31" fmla="*/ 33 h 609"/>
              <a:gd name="T32" fmla="*/ 500 w 876"/>
              <a:gd name="T33" fmla="*/ 73 h 609"/>
              <a:gd name="T34" fmla="*/ 531 w 876"/>
              <a:gd name="T35" fmla="*/ 48 h 609"/>
              <a:gd name="T36" fmla="*/ 511 w 876"/>
              <a:gd name="T37" fmla="*/ 52 h 609"/>
              <a:gd name="T38" fmla="*/ 514 w 876"/>
              <a:gd name="T39" fmla="*/ 108 h 609"/>
              <a:gd name="T40" fmla="*/ 626 w 876"/>
              <a:gd name="T41" fmla="*/ 90 h 609"/>
              <a:gd name="T42" fmla="*/ 685 w 876"/>
              <a:gd name="T43" fmla="*/ 89 h 609"/>
              <a:gd name="T44" fmla="*/ 704 w 876"/>
              <a:gd name="T45" fmla="*/ 70 h 609"/>
              <a:gd name="T46" fmla="*/ 793 w 876"/>
              <a:gd name="T47" fmla="*/ 66 h 609"/>
              <a:gd name="T48" fmla="*/ 828 w 876"/>
              <a:gd name="T49" fmla="*/ 123 h 609"/>
              <a:gd name="T50" fmla="*/ 840 w 876"/>
              <a:gd name="T51" fmla="*/ 169 h 609"/>
              <a:gd name="T52" fmla="*/ 867 w 876"/>
              <a:gd name="T53" fmla="*/ 189 h 609"/>
              <a:gd name="T54" fmla="*/ 862 w 876"/>
              <a:gd name="T55" fmla="*/ 206 h 609"/>
              <a:gd name="T56" fmla="*/ 822 w 876"/>
              <a:gd name="T57" fmla="*/ 243 h 609"/>
              <a:gd name="T58" fmla="*/ 774 w 876"/>
              <a:gd name="T59" fmla="*/ 268 h 609"/>
              <a:gd name="T60" fmla="*/ 731 w 876"/>
              <a:gd name="T61" fmla="*/ 270 h 609"/>
              <a:gd name="T62" fmla="*/ 677 w 876"/>
              <a:gd name="T63" fmla="*/ 292 h 609"/>
              <a:gd name="T64" fmla="*/ 636 w 876"/>
              <a:gd name="T65" fmla="*/ 288 h 609"/>
              <a:gd name="T66" fmla="*/ 621 w 876"/>
              <a:gd name="T67" fmla="*/ 256 h 609"/>
              <a:gd name="T68" fmla="*/ 576 w 876"/>
              <a:gd name="T69" fmla="*/ 245 h 609"/>
              <a:gd name="T70" fmla="*/ 528 w 876"/>
              <a:gd name="T71" fmla="*/ 273 h 609"/>
              <a:gd name="T72" fmla="*/ 526 w 876"/>
              <a:gd name="T73" fmla="*/ 320 h 609"/>
              <a:gd name="T74" fmla="*/ 560 w 876"/>
              <a:gd name="T75" fmla="*/ 337 h 609"/>
              <a:gd name="T76" fmla="*/ 616 w 876"/>
              <a:gd name="T77" fmla="*/ 324 h 609"/>
              <a:gd name="T78" fmla="*/ 621 w 876"/>
              <a:gd name="T79" fmla="*/ 269 h 609"/>
              <a:gd name="T80" fmla="*/ 574 w 876"/>
              <a:gd name="T81" fmla="*/ 249 h 609"/>
              <a:gd name="T82" fmla="*/ 516 w 876"/>
              <a:gd name="T83" fmla="*/ 315 h 609"/>
              <a:gd name="T84" fmla="*/ 469 w 876"/>
              <a:gd name="T85" fmla="*/ 308 h 609"/>
              <a:gd name="T86" fmla="*/ 449 w 876"/>
              <a:gd name="T87" fmla="*/ 370 h 609"/>
              <a:gd name="T88" fmla="*/ 437 w 876"/>
              <a:gd name="T89" fmla="*/ 366 h 609"/>
              <a:gd name="T90" fmla="*/ 420 w 876"/>
              <a:gd name="T91" fmla="*/ 345 h 609"/>
              <a:gd name="T92" fmla="*/ 377 w 876"/>
              <a:gd name="T93" fmla="*/ 339 h 609"/>
              <a:gd name="T94" fmla="*/ 340 w 876"/>
              <a:gd name="T95" fmla="*/ 380 h 609"/>
              <a:gd name="T96" fmla="*/ 377 w 876"/>
              <a:gd name="T97" fmla="*/ 420 h 609"/>
              <a:gd name="T98" fmla="*/ 424 w 876"/>
              <a:gd name="T99" fmla="*/ 396 h 609"/>
              <a:gd name="T100" fmla="*/ 424 w 876"/>
              <a:gd name="T101" fmla="*/ 402 h 609"/>
              <a:gd name="T102" fmla="*/ 352 w 876"/>
              <a:gd name="T103" fmla="*/ 416 h 609"/>
              <a:gd name="T104" fmla="*/ 333 w 876"/>
              <a:gd name="T105" fmla="*/ 421 h 609"/>
              <a:gd name="T106" fmla="*/ 264 w 876"/>
              <a:gd name="T107" fmla="*/ 440 h 609"/>
              <a:gd name="T108" fmla="*/ 214 w 876"/>
              <a:gd name="T109" fmla="*/ 466 h 609"/>
              <a:gd name="T110" fmla="*/ 185 w 876"/>
              <a:gd name="T111" fmla="*/ 480 h 609"/>
              <a:gd name="T112" fmla="*/ 123 w 876"/>
              <a:gd name="T113" fmla="*/ 506 h 609"/>
              <a:gd name="T114" fmla="*/ 83 w 876"/>
              <a:gd name="T115" fmla="*/ 533 h 609"/>
              <a:gd name="T116" fmla="*/ 65 w 876"/>
              <a:gd name="T117" fmla="*/ 548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76" h="609">
                <a:moveTo>
                  <a:pt x="65" y="548"/>
                </a:moveTo>
                <a:lnTo>
                  <a:pt x="70" y="553"/>
                </a:lnTo>
                <a:lnTo>
                  <a:pt x="75" y="555"/>
                </a:lnTo>
                <a:lnTo>
                  <a:pt x="76" y="556"/>
                </a:lnTo>
                <a:lnTo>
                  <a:pt x="76" y="557"/>
                </a:lnTo>
                <a:lnTo>
                  <a:pt x="76" y="558"/>
                </a:lnTo>
                <a:lnTo>
                  <a:pt x="77" y="562"/>
                </a:lnTo>
                <a:lnTo>
                  <a:pt x="80" y="568"/>
                </a:lnTo>
                <a:lnTo>
                  <a:pt x="85" y="575"/>
                </a:lnTo>
                <a:lnTo>
                  <a:pt x="90" y="583"/>
                </a:lnTo>
                <a:lnTo>
                  <a:pt x="95" y="589"/>
                </a:lnTo>
                <a:lnTo>
                  <a:pt x="96" y="591"/>
                </a:lnTo>
                <a:lnTo>
                  <a:pt x="96" y="592"/>
                </a:lnTo>
                <a:lnTo>
                  <a:pt x="85" y="598"/>
                </a:lnTo>
                <a:lnTo>
                  <a:pt x="75" y="602"/>
                </a:lnTo>
                <a:lnTo>
                  <a:pt x="65" y="605"/>
                </a:lnTo>
                <a:lnTo>
                  <a:pt x="52" y="608"/>
                </a:lnTo>
                <a:lnTo>
                  <a:pt x="46" y="606"/>
                </a:lnTo>
                <a:lnTo>
                  <a:pt x="39" y="602"/>
                </a:lnTo>
                <a:lnTo>
                  <a:pt x="26" y="593"/>
                </a:lnTo>
                <a:lnTo>
                  <a:pt x="20" y="588"/>
                </a:lnTo>
                <a:lnTo>
                  <a:pt x="16" y="584"/>
                </a:lnTo>
                <a:lnTo>
                  <a:pt x="13" y="581"/>
                </a:lnTo>
                <a:lnTo>
                  <a:pt x="12" y="580"/>
                </a:lnTo>
                <a:lnTo>
                  <a:pt x="8" y="568"/>
                </a:lnTo>
                <a:lnTo>
                  <a:pt x="5" y="557"/>
                </a:lnTo>
                <a:lnTo>
                  <a:pt x="2" y="548"/>
                </a:lnTo>
                <a:lnTo>
                  <a:pt x="0" y="539"/>
                </a:lnTo>
                <a:lnTo>
                  <a:pt x="2" y="530"/>
                </a:lnTo>
                <a:lnTo>
                  <a:pt x="6" y="522"/>
                </a:lnTo>
                <a:lnTo>
                  <a:pt x="13" y="513"/>
                </a:lnTo>
                <a:lnTo>
                  <a:pt x="25" y="504"/>
                </a:lnTo>
                <a:lnTo>
                  <a:pt x="22" y="491"/>
                </a:lnTo>
                <a:lnTo>
                  <a:pt x="19" y="478"/>
                </a:lnTo>
                <a:lnTo>
                  <a:pt x="18" y="465"/>
                </a:lnTo>
                <a:lnTo>
                  <a:pt x="20" y="452"/>
                </a:lnTo>
                <a:lnTo>
                  <a:pt x="23" y="448"/>
                </a:lnTo>
                <a:lnTo>
                  <a:pt x="28" y="444"/>
                </a:lnTo>
                <a:lnTo>
                  <a:pt x="38" y="438"/>
                </a:lnTo>
                <a:lnTo>
                  <a:pt x="48" y="433"/>
                </a:lnTo>
                <a:lnTo>
                  <a:pt x="50" y="432"/>
                </a:lnTo>
                <a:lnTo>
                  <a:pt x="52" y="432"/>
                </a:lnTo>
                <a:lnTo>
                  <a:pt x="63" y="420"/>
                </a:lnTo>
                <a:lnTo>
                  <a:pt x="73" y="410"/>
                </a:lnTo>
                <a:lnTo>
                  <a:pt x="85" y="402"/>
                </a:lnTo>
                <a:lnTo>
                  <a:pt x="92" y="399"/>
                </a:lnTo>
                <a:lnTo>
                  <a:pt x="100" y="396"/>
                </a:lnTo>
                <a:lnTo>
                  <a:pt x="107" y="390"/>
                </a:lnTo>
                <a:lnTo>
                  <a:pt x="110" y="387"/>
                </a:lnTo>
                <a:lnTo>
                  <a:pt x="112" y="384"/>
                </a:lnTo>
                <a:lnTo>
                  <a:pt x="113" y="377"/>
                </a:lnTo>
                <a:lnTo>
                  <a:pt x="113" y="369"/>
                </a:lnTo>
                <a:lnTo>
                  <a:pt x="113" y="362"/>
                </a:lnTo>
                <a:lnTo>
                  <a:pt x="116" y="356"/>
                </a:lnTo>
                <a:lnTo>
                  <a:pt x="120" y="352"/>
                </a:lnTo>
                <a:lnTo>
                  <a:pt x="126" y="351"/>
                </a:lnTo>
                <a:lnTo>
                  <a:pt x="133" y="350"/>
                </a:lnTo>
                <a:lnTo>
                  <a:pt x="140" y="348"/>
                </a:lnTo>
                <a:lnTo>
                  <a:pt x="150" y="344"/>
                </a:lnTo>
                <a:lnTo>
                  <a:pt x="160" y="339"/>
                </a:lnTo>
                <a:lnTo>
                  <a:pt x="167" y="332"/>
                </a:lnTo>
                <a:lnTo>
                  <a:pt x="176" y="324"/>
                </a:lnTo>
                <a:lnTo>
                  <a:pt x="185" y="296"/>
                </a:lnTo>
                <a:lnTo>
                  <a:pt x="192" y="268"/>
                </a:lnTo>
                <a:lnTo>
                  <a:pt x="193" y="256"/>
                </a:lnTo>
                <a:lnTo>
                  <a:pt x="195" y="246"/>
                </a:lnTo>
                <a:lnTo>
                  <a:pt x="196" y="236"/>
                </a:lnTo>
                <a:lnTo>
                  <a:pt x="199" y="227"/>
                </a:lnTo>
                <a:lnTo>
                  <a:pt x="202" y="218"/>
                </a:lnTo>
                <a:lnTo>
                  <a:pt x="207" y="211"/>
                </a:lnTo>
                <a:lnTo>
                  <a:pt x="214" y="203"/>
                </a:lnTo>
                <a:lnTo>
                  <a:pt x="224" y="196"/>
                </a:lnTo>
                <a:lnTo>
                  <a:pt x="230" y="181"/>
                </a:lnTo>
                <a:lnTo>
                  <a:pt x="239" y="166"/>
                </a:lnTo>
                <a:lnTo>
                  <a:pt x="246" y="151"/>
                </a:lnTo>
                <a:lnTo>
                  <a:pt x="252" y="136"/>
                </a:lnTo>
                <a:lnTo>
                  <a:pt x="253" y="122"/>
                </a:lnTo>
                <a:lnTo>
                  <a:pt x="253" y="107"/>
                </a:lnTo>
                <a:lnTo>
                  <a:pt x="254" y="91"/>
                </a:lnTo>
                <a:lnTo>
                  <a:pt x="257" y="76"/>
                </a:lnTo>
                <a:lnTo>
                  <a:pt x="262" y="62"/>
                </a:lnTo>
                <a:lnTo>
                  <a:pt x="269" y="49"/>
                </a:lnTo>
                <a:lnTo>
                  <a:pt x="279" y="39"/>
                </a:lnTo>
                <a:lnTo>
                  <a:pt x="292" y="32"/>
                </a:lnTo>
                <a:lnTo>
                  <a:pt x="299" y="35"/>
                </a:lnTo>
                <a:lnTo>
                  <a:pt x="303" y="39"/>
                </a:lnTo>
                <a:lnTo>
                  <a:pt x="312" y="48"/>
                </a:lnTo>
                <a:lnTo>
                  <a:pt x="320" y="57"/>
                </a:lnTo>
                <a:lnTo>
                  <a:pt x="324" y="61"/>
                </a:lnTo>
                <a:lnTo>
                  <a:pt x="332" y="64"/>
                </a:lnTo>
                <a:lnTo>
                  <a:pt x="340" y="51"/>
                </a:lnTo>
                <a:lnTo>
                  <a:pt x="347" y="41"/>
                </a:lnTo>
                <a:lnTo>
                  <a:pt x="356" y="30"/>
                </a:lnTo>
                <a:lnTo>
                  <a:pt x="361" y="25"/>
                </a:lnTo>
                <a:lnTo>
                  <a:pt x="369" y="20"/>
                </a:lnTo>
                <a:lnTo>
                  <a:pt x="371" y="11"/>
                </a:lnTo>
                <a:lnTo>
                  <a:pt x="376" y="4"/>
                </a:lnTo>
                <a:lnTo>
                  <a:pt x="380" y="1"/>
                </a:lnTo>
                <a:lnTo>
                  <a:pt x="384" y="0"/>
                </a:lnTo>
                <a:lnTo>
                  <a:pt x="390" y="0"/>
                </a:lnTo>
                <a:lnTo>
                  <a:pt x="396" y="2"/>
                </a:lnTo>
                <a:lnTo>
                  <a:pt x="411" y="8"/>
                </a:lnTo>
                <a:lnTo>
                  <a:pt x="424" y="6"/>
                </a:lnTo>
                <a:lnTo>
                  <a:pt x="434" y="6"/>
                </a:lnTo>
                <a:lnTo>
                  <a:pt x="443" y="8"/>
                </a:lnTo>
                <a:lnTo>
                  <a:pt x="450" y="11"/>
                </a:lnTo>
                <a:lnTo>
                  <a:pt x="463" y="18"/>
                </a:lnTo>
                <a:lnTo>
                  <a:pt x="470" y="22"/>
                </a:lnTo>
                <a:lnTo>
                  <a:pt x="480" y="24"/>
                </a:lnTo>
                <a:lnTo>
                  <a:pt x="509" y="28"/>
                </a:lnTo>
                <a:lnTo>
                  <a:pt x="536" y="32"/>
                </a:lnTo>
                <a:lnTo>
                  <a:pt x="534" y="33"/>
                </a:lnTo>
                <a:lnTo>
                  <a:pt x="531" y="36"/>
                </a:lnTo>
                <a:lnTo>
                  <a:pt x="526" y="42"/>
                </a:lnTo>
                <a:lnTo>
                  <a:pt x="517" y="49"/>
                </a:lnTo>
                <a:lnTo>
                  <a:pt x="509" y="58"/>
                </a:lnTo>
                <a:lnTo>
                  <a:pt x="503" y="66"/>
                </a:lnTo>
                <a:lnTo>
                  <a:pt x="500" y="71"/>
                </a:lnTo>
                <a:lnTo>
                  <a:pt x="500" y="73"/>
                </a:lnTo>
                <a:lnTo>
                  <a:pt x="501" y="74"/>
                </a:lnTo>
                <a:lnTo>
                  <a:pt x="506" y="74"/>
                </a:lnTo>
                <a:lnTo>
                  <a:pt x="511" y="72"/>
                </a:lnTo>
                <a:lnTo>
                  <a:pt x="514" y="67"/>
                </a:lnTo>
                <a:lnTo>
                  <a:pt x="520" y="61"/>
                </a:lnTo>
                <a:lnTo>
                  <a:pt x="526" y="54"/>
                </a:lnTo>
                <a:lnTo>
                  <a:pt x="531" y="48"/>
                </a:lnTo>
                <a:lnTo>
                  <a:pt x="534" y="43"/>
                </a:lnTo>
                <a:lnTo>
                  <a:pt x="536" y="41"/>
                </a:lnTo>
                <a:lnTo>
                  <a:pt x="533" y="41"/>
                </a:lnTo>
                <a:lnTo>
                  <a:pt x="528" y="42"/>
                </a:lnTo>
                <a:lnTo>
                  <a:pt x="524" y="44"/>
                </a:lnTo>
                <a:lnTo>
                  <a:pt x="518" y="48"/>
                </a:lnTo>
                <a:lnTo>
                  <a:pt x="511" y="52"/>
                </a:lnTo>
                <a:lnTo>
                  <a:pt x="507" y="64"/>
                </a:lnTo>
                <a:lnTo>
                  <a:pt x="504" y="77"/>
                </a:lnTo>
                <a:lnTo>
                  <a:pt x="503" y="84"/>
                </a:lnTo>
                <a:lnTo>
                  <a:pt x="503" y="91"/>
                </a:lnTo>
                <a:lnTo>
                  <a:pt x="504" y="98"/>
                </a:lnTo>
                <a:lnTo>
                  <a:pt x="509" y="104"/>
                </a:lnTo>
                <a:lnTo>
                  <a:pt x="514" y="108"/>
                </a:lnTo>
                <a:lnTo>
                  <a:pt x="521" y="111"/>
                </a:lnTo>
                <a:lnTo>
                  <a:pt x="528" y="112"/>
                </a:lnTo>
                <a:lnTo>
                  <a:pt x="530" y="112"/>
                </a:lnTo>
                <a:lnTo>
                  <a:pt x="531" y="112"/>
                </a:lnTo>
                <a:lnTo>
                  <a:pt x="574" y="101"/>
                </a:lnTo>
                <a:lnTo>
                  <a:pt x="616" y="88"/>
                </a:lnTo>
                <a:lnTo>
                  <a:pt x="626" y="90"/>
                </a:lnTo>
                <a:lnTo>
                  <a:pt x="633" y="91"/>
                </a:lnTo>
                <a:lnTo>
                  <a:pt x="646" y="93"/>
                </a:lnTo>
                <a:lnTo>
                  <a:pt x="658" y="94"/>
                </a:lnTo>
                <a:lnTo>
                  <a:pt x="667" y="93"/>
                </a:lnTo>
                <a:lnTo>
                  <a:pt x="675" y="92"/>
                </a:lnTo>
                <a:lnTo>
                  <a:pt x="683" y="90"/>
                </a:lnTo>
                <a:lnTo>
                  <a:pt x="685" y="89"/>
                </a:lnTo>
                <a:lnTo>
                  <a:pt x="687" y="88"/>
                </a:lnTo>
                <a:lnTo>
                  <a:pt x="688" y="88"/>
                </a:lnTo>
                <a:lnTo>
                  <a:pt x="688" y="87"/>
                </a:lnTo>
                <a:lnTo>
                  <a:pt x="688" y="85"/>
                </a:lnTo>
                <a:lnTo>
                  <a:pt x="691" y="82"/>
                </a:lnTo>
                <a:lnTo>
                  <a:pt x="695" y="76"/>
                </a:lnTo>
                <a:lnTo>
                  <a:pt x="704" y="70"/>
                </a:lnTo>
                <a:lnTo>
                  <a:pt x="714" y="65"/>
                </a:lnTo>
                <a:lnTo>
                  <a:pt x="724" y="61"/>
                </a:lnTo>
                <a:lnTo>
                  <a:pt x="733" y="56"/>
                </a:lnTo>
                <a:lnTo>
                  <a:pt x="754" y="58"/>
                </a:lnTo>
                <a:lnTo>
                  <a:pt x="774" y="61"/>
                </a:lnTo>
                <a:lnTo>
                  <a:pt x="784" y="63"/>
                </a:lnTo>
                <a:lnTo>
                  <a:pt x="793" y="66"/>
                </a:lnTo>
                <a:lnTo>
                  <a:pt x="803" y="70"/>
                </a:lnTo>
                <a:lnTo>
                  <a:pt x="812" y="76"/>
                </a:lnTo>
                <a:lnTo>
                  <a:pt x="818" y="94"/>
                </a:lnTo>
                <a:lnTo>
                  <a:pt x="824" y="112"/>
                </a:lnTo>
                <a:lnTo>
                  <a:pt x="825" y="116"/>
                </a:lnTo>
                <a:lnTo>
                  <a:pt x="827" y="120"/>
                </a:lnTo>
                <a:lnTo>
                  <a:pt x="828" y="123"/>
                </a:lnTo>
                <a:lnTo>
                  <a:pt x="828" y="124"/>
                </a:lnTo>
                <a:lnTo>
                  <a:pt x="830" y="137"/>
                </a:lnTo>
                <a:lnTo>
                  <a:pt x="830" y="147"/>
                </a:lnTo>
                <a:lnTo>
                  <a:pt x="831" y="155"/>
                </a:lnTo>
                <a:lnTo>
                  <a:pt x="832" y="161"/>
                </a:lnTo>
                <a:lnTo>
                  <a:pt x="835" y="165"/>
                </a:lnTo>
                <a:lnTo>
                  <a:pt x="840" y="169"/>
                </a:lnTo>
                <a:lnTo>
                  <a:pt x="845" y="173"/>
                </a:lnTo>
                <a:lnTo>
                  <a:pt x="855" y="176"/>
                </a:lnTo>
                <a:lnTo>
                  <a:pt x="858" y="179"/>
                </a:lnTo>
                <a:lnTo>
                  <a:pt x="860" y="182"/>
                </a:lnTo>
                <a:lnTo>
                  <a:pt x="861" y="185"/>
                </a:lnTo>
                <a:lnTo>
                  <a:pt x="864" y="188"/>
                </a:lnTo>
                <a:lnTo>
                  <a:pt x="867" y="189"/>
                </a:lnTo>
                <a:lnTo>
                  <a:pt x="871" y="190"/>
                </a:lnTo>
                <a:lnTo>
                  <a:pt x="874" y="190"/>
                </a:lnTo>
                <a:lnTo>
                  <a:pt x="875" y="192"/>
                </a:lnTo>
                <a:lnTo>
                  <a:pt x="875" y="197"/>
                </a:lnTo>
                <a:lnTo>
                  <a:pt x="872" y="201"/>
                </a:lnTo>
                <a:lnTo>
                  <a:pt x="868" y="204"/>
                </a:lnTo>
                <a:lnTo>
                  <a:pt x="862" y="206"/>
                </a:lnTo>
                <a:lnTo>
                  <a:pt x="850" y="210"/>
                </a:lnTo>
                <a:lnTo>
                  <a:pt x="844" y="211"/>
                </a:lnTo>
                <a:lnTo>
                  <a:pt x="840" y="212"/>
                </a:lnTo>
                <a:lnTo>
                  <a:pt x="837" y="217"/>
                </a:lnTo>
                <a:lnTo>
                  <a:pt x="834" y="223"/>
                </a:lnTo>
                <a:lnTo>
                  <a:pt x="827" y="236"/>
                </a:lnTo>
                <a:lnTo>
                  <a:pt x="822" y="243"/>
                </a:lnTo>
                <a:lnTo>
                  <a:pt x="818" y="248"/>
                </a:lnTo>
                <a:lnTo>
                  <a:pt x="812" y="253"/>
                </a:lnTo>
                <a:lnTo>
                  <a:pt x="808" y="256"/>
                </a:lnTo>
                <a:lnTo>
                  <a:pt x="797" y="260"/>
                </a:lnTo>
                <a:lnTo>
                  <a:pt x="784" y="264"/>
                </a:lnTo>
                <a:lnTo>
                  <a:pt x="777" y="266"/>
                </a:lnTo>
                <a:lnTo>
                  <a:pt x="774" y="268"/>
                </a:lnTo>
                <a:lnTo>
                  <a:pt x="773" y="268"/>
                </a:lnTo>
                <a:lnTo>
                  <a:pt x="761" y="264"/>
                </a:lnTo>
                <a:lnTo>
                  <a:pt x="753" y="262"/>
                </a:lnTo>
                <a:lnTo>
                  <a:pt x="747" y="262"/>
                </a:lnTo>
                <a:lnTo>
                  <a:pt x="741" y="263"/>
                </a:lnTo>
                <a:lnTo>
                  <a:pt x="737" y="266"/>
                </a:lnTo>
                <a:lnTo>
                  <a:pt x="731" y="270"/>
                </a:lnTo>
                <a:lnTo>
                  <a:pt x="724" y="276"/>
                </a:lnTo>
                <a:lnTo>
                  <a:pt x="713" y="284"/>
                </a:lnTo>
                <a:lnTo>
                  <a:pt x="708" y="287"/>
                </a:lnTo>
                <a:lnTo>
                  <a:pt x="701" y="289"/>
                </a:lnTo>
                <a:lnTo>
                  <a:pt x="688" y="291"/>
                </a:lnTo>
                <a:lnTo>
                  <a:pt x="683" y="292"/>
                </a:lnTo>
                <a:lnTo>
                  <a:pt x="677" y="292"/>
                </a:lnTo>
                <a:lnTo>
                  <a:pt x="674" y="292"/>
                </a:lnTo>
                <a:lnTo>
                  <a:pt x="673" y="292"/>
                </a:lnTo>
                <a:lnTo>
                  <a:pt x="663" y="291"/>
                </a:lnTo>
                <a:lnTo>
                  <a:pt x="654" y="290"/>
                </a:lnTo>
                <a:lnTo>
                  <a:pt x="647" y="289"/>
                </a:lnTo>
                <a:lnTo>
                  <a:pt x="643" y="289"/>
                </a:lnTo>
                <a:lnTo>
                  <a:pt x="636" y="288"/>
                </a:lnTo>
                <a:lnTo>
                  <a:pt x="633" y="287"/>
                </a:lnTo>
                <a:lnTo>
                  <a:pt x="631" y="284"/>
                </a:lnTo>
                <a:lnTo>
                  <a:pt x="631" y="280"/>
                </a:lnTo>
                <a:lnTo>
                  <a:pt x="630" y="272"/>
                </a:lnTo>
                <a:lnTo>
                  <a:pt x="627" y="266"/>
                </a:lnTo>
                <a:lnTo>
                  <a:pt x="624" y="260"/>
                </a:lnTo>
                <a:lnTo>
                  <a:pt x="621" y="256"/>
                </a:lnTo>
                <a:lnTo>
                  <a:pt x="616" y="252"/>
                </a:lnTo>
                <a:lnTo>
                  <a:pt x="604" y="248"/>
                </a:lnTo>
                <a:lnTo>
                  <a:pt x="598" y="246"/>
                </a:lnTo>
                <a:lnTo>
                  <a:pt x="593" y="245"/>
                </a:lnTo>
                <a:lnTo>
                  <a:pt x="590" y="244"/>
                </a:lnTo>
                <a:lnTo>
                  <a:pt x="588" y="244"/>
                </a:lnTo>
                <a:lnTo>
                  <a:pt x="576" y="245"/>
                </a:lnTo>
                <a:lnTo>
                  <a:pt x="563" y="245"/>
                </a:lnTo>
                <a:lnTo>
                  <a:pt x="550" y="247"/>
                </a:lnTo>
                <a:lnTo>
                  <a:pt x="546" y="249"/>
                </a:lnTo>
                <a:lnTo>
                  <a:pt x="540" y="252"/>
                </a:lnTo>
                <a:lnTo>
                  <a:pt x="537" y="256"/>
                </a:lnTo>
                <a:lnTo>
                  <a:pt x="533" y="261"/>
                </a:lnTo>
                <a:lnTo>
                  <a:pt x="528" y="273"/>
                </a:lnTo>
                <a:lnTo>
                  <a:pt x="527" y="279"/>
                </a:lnTo>
                <a:lnTo>
                  <a:pt x="526" y="284"/>
                </a:lnTo>
                <a:lnTo>
                  <a:pt x="524" y="287"/>
                </a:lnTo>
                <a:lnTo>
                  <a:pt x="524" y="288"/>
                </a:lnTo>
                <a:lnTo>
                  <a:pt x="524" y="299"/>
                </a:lnTo>
                <a:lnTo>
                  <a:pt x="524" y="310"/>
                </a:lnTo>
                <a:lnTo>
                  <a:pt x="526" y="320"/>
                </a:lnTo>
                <a:lnTo>
                  <a:pt x="528" y="325"/>
                </a:lnTo>
                <a:lnTo>
                  <a:pt x="531" y="328"/>
                </a:lnTo>
                <a:lnTo>
                  <a:pt x="537" y="331"/>
                </a:lnTo>
                <a:lnTo>
                  <a:pt x="544" y="333"/>
                </a:lnTo>
                <a:lnTo>
                  <a:pt x="550" y="334"/>
                </a:lnTo>
                <a:lnTo>
                  <a:pt x="556" y="336"/>
                </a:lnTo>
                <a:lnTo>
                  <a:pt x="560" y="337"/>
                </a:lnTo>
                <a:lnTo>
                  <a:pt x="564" y="338"/>
                </a:lnTo>
                <a:lnTo>
                  <a:pt x="567" y="340"/>
                </a:lnTo>
                <a:lnTo>
                  <a:pt x="568" y="340"/>
                </a:lnTo>
                <a:lnTo>
                  <a:pt x="581" y="338"/>
                </a:lnTo>
                <a:lnTo>
                  <a:pt x="593" y="335"/>
                </a:lnTo>
                <a:lnTo>
                  <a:pt x="604" y="331"/>
                </a:lnTo>
                <a:lnTo>
                  <a:pt x="616" y="324"/>
                </a:lnTo>
                <a:lnTo>
                  <a:pt x="620" y="316"/>
                </a:lnTo>
                <a:lnTo>
                  <a:pt x="624" y="308"/>
                </a:lnTo>
                <a:lnTo>
                  <a:pt x="628" y="299"/>
                </a:lnTo>
                <a:lnTo>
                  <a:pt x="630" y="291"/>
                </a:lnTo>
                <a:lnTo>
                  <a:pt x="630" y="282"/>
                </a:lnTo>
                <a:lnTo>
                  <a:pt x="627" y="275"/>
                </a:lnTo>
                <a:lnTo>
                  <a:pt x="621" y="269"/>
                </a:lnTo>
                <a:lnTo>
                  <a:pt x="613" y="264"/>
                </a:lnTo>
                <a:lnTo>
                  <a:pt x="608" y="256"/>
                </a:lnTo>
                <a:lnTo>
                  <a:pt x="603" y="250"/>
                </a:lnTo>
                <a:lnTo>
                  <a:pt x="597" y="248"/>
                </a:lnTo>
                <a:lnTo>
                  <a:pt x="590" y="248"/>
                </a:lnTo>
                <a:lnTo>
                  <a:pt x="583" y="248"/>
                </a:lnTo>
                <a:lnTo>
                  <a:pt x="574" y="249"/>
                </a:lnTo>
                <a:lnTo>
                  <a:pt x="556" y="252"/>
                </a:lnTo>
                <a:lnTo>
                  <a:pt x="541" y="258"/>
                </a:lnTo>
                <a:lnTo>
                  <a:pt x="531" y="266"/>
                </a:lnTo>
                <a:lnTo>
                  <a:pt x="524" y="276"/>
                </a:lnTo>
                <a:lnTo>
                  <a:pt x="520" y="288"/>
                </a:lnTo>
                <a:lnTo>
                  <a:pt x="517" y="301"/>
                </a:lnTo>
                <a:lnTo>
                  <a:pt x="516" y="315"/>
                </a:lnTo>
                <a:lnTo>
                  <a:pt x="511" y="344"/>
                </a:lnTo>
                <a:lnTo>
                  <a:pt x="496" y="340"/>
                </a:lnTo>
                <a:lnTo>
                  <a:pt x="484" y="334"/>
                </a:lnTo>
                <a:lnTo>
                  <a:pt x="479" y="329"/>
                </a:lnTo>
                <a:lnTo>
                  <a:pt x="474" y="324"/>
                </a:lnTo>
                <a:lnTo>
                  <a:pt x="471" y="317"/>
                </a:lnTo>
                <a:lnTo>
                  <a:pt x="469" y="308"/>
                </a:lnTo>
                <a:lnTo>
                  <a:pt x="460" y="315"/>
                </a:lnTo>
                <a:lnTo>
                  <a:pt x="453" y="321"/>
                </a:lnTo>
                <a:lnTo>
                  <a:pt x="449" y="330"/>
                </a:lnTo>
                <a:lnTo>
                  <a:pt x="444" y="340"/>
                </a:lnTo>
                <a:lnTo>
                  <a:pt x="447" y="351"/>
                </a:lnTo>
                <a:lnTo>
                  <a:pt x="449" y="360"/>
                </a:lnTo>
                <a:lnTo>
                  <a:pt x="449" y="370"/>
                </a:lnTo>
                <a:lnTo>
                  <a:pt x="444" y="380"/>
                </a:lnTo>
                <a:lnTo>
                  <a:pt x="443" y="381"/>
                </a:lnTo>
                <a:lnTo>
                  <a:pt x="443" y="380"/>
                </a:lnTo>
                <a:lnTo>
                  <a:pt x="443" y="377"/>
                </a:lnTo>
                <a:lnTo>
                  <a:pt x="441" y="372"/>
                </a:lnTo>
                <a:lnTo>
                  <a:pt x="440" y="368"/>
                </a:lnTo>
                <a:lnTo>
                  <a:pt x="437" y="366"/>
                </a:lnTo>
                <a:lnTo>
                  <a:pt x="434" y="364"/>
                </a:lnTo>
                <a:lnTo>
                  <a:pt x="429" y="360"/>
                </a:lnTo>
                <a:lnTo>
                  <a:pt x="427" y="353"/>
                </a:lnTo>
                <a:lnTo>
                  <a:pt x="426" y="350"/>
                </a:lnTo>
                <a:lnTo>
                  <a:pt x="424" y="348"/>
                </a:lnTo>
                <a:lnTo>
                  <a:pt x="423" y="346"/>
                </a:lnTo>
                <a:lnTo>
                  <a:pt x="420" y="345"/>
                </a:lnTo>
                <a:lnTo>
                  <a:pt x="416" y="344"/>
                </a:lnTo>
                <a:lnTo>
                  <a:pt x="409" y="343"/>
                </a:lnTo>
                <a:lnTo>
                  <a:pt x="400" y="340"/>
                </a:lnTo>
                <a:lnTo>
                  <a:pt x="393" y="338"/>
                </a:lnTo>
                <a:lnTo>
                  <a:pt x="390" y="337"/>
                </a:lnTo>
                <a:lnTo>
                  <a:pt x="389" y="336"/>
                </a:lnTo>
                <a:lnTo>
                  <a:pt x="377" y="339"/>
                </a:lnTo>
                <a:lnTo>
                  <a:pt x="369" y="341"/>
                </a:lnTo>
                <a:lnTo>
                  <a:pt x="361" y="344"/>
                </a:lnTo>
                <a:lnTo>
                  <a:pt x="356" y="348"/>
                </a:lnTo>
                <a:lnTo>
                  <a:pt x="352" y="353"/>
                </a:lnTo>
                <a:lnTo>
                  <a:pt x="347" y="360"/>
                </a:lnTo>
                <a:lnTo>
                  <a:pt x="344" y="369"/>
                </a:lnTo>
                <a:lnTo>
                  <a:pt x="340" y="380"/>
                </a:lnTo>
                <a:lnTo>
                  <a:pt x="343" y="390"/>
                </a:lnTo>
                <a:lnTo>
                  <a:pt x="349" y="398"/>
                </a:lnTo>
                <a:lnTo>
                  <a:pt x="354" y="404"/>
                </a:lnTo>
                <a:lnTo>
                  <a:pt x="364" y="408"/>
                </a:lnTo>
                <a:lnTo>
                  <a:pt x="369" y="413"/>
                </a:lnTo>
                <a:lnTo>
                  <a:pt x="374" y="417"/>
                </a:lnTo>
                <a:lnTo>
                  <a:pt x="377" y="420"/>
                </a:lnTo>
                <a:lnTo>
                  <a:pt x="381" y="422"/>
                </a:lnTo>
                <a:lnTo>
                  <a:pt x="391" y="422"/>
                </a:lnTo>
                <a:lnTo>
                  <a:pt x="397" y="422"/>
                </a:lnTo>
                <a:lnTo>
                  <a:pt x="404" y="420"/>
                </a:lnTo>
                <a:lnTo>
                  <a:pt x="410" y="414"/>
                </a:lnTo>
                <a:lnTo>
                  <a:pt x="416" y="408"/>
                </a:lnTo>
                <a:lnTo>
                  <a:pt x="424" y="396"/>
                </a:lnTo>
                <a:lnTo>
                  <a:pt x="431" y="384"/>
                </a:lnTo>
                <a:lnTo>
                  <a:pt x="433" y="383"/>
                </a:lnTo>
                <a:lnTo>
                  <a:pt x="433" y="384"/>
                </a:lnTo>
                <a:lnTo>
                  <a:pt x="431" y="387"/>
                </a:lnTo>
                <a:lnTo>
                  <a:pt x="430" y="392"/>
                </a:lnTo>
                <a:lnTo>
                  <a:pt x="429" y="396"/>
                </a:lnTo>
                <a:lnTo>
                  <a:pt x="424" y="402"/>
                </a:lnTo>
                <a:lnTo>
                  <a:pt x="420" y="408"/>
                </a:lnTo>
                <a:lnTo>
                  <a:pt x="414" y="413"/>
                </a:lnTo>
                <a:lnTo>
                  <a:pt x="409" y="416"/>
                </a:lnTo>
                <a:lnTo>
                  <a:pt x="403" y="418"/>
                </a:lnTo>
                <a:lnTo>
                  <a:pt x="396" y="420"/>
                </a:lnTo>
                <a:lnTo>
                  <a:pt x="374" y="418"/>
                </a:lnTo>
                <a:lnTo>
                  <a:pt x="352" y="416"/>
                </a:lnTo>
                <a:lnTo>
                  <a:pt x="349" y="415"/>
                </a:lnTo>
                <a:lnTo>
                  <a:pt x="346" y="413"/>
                </a:lnTo>
                <a:lnTo>
                  <a:pt x="343" y="412"/>
                </a:lnTo>
                <a:lnTo>
                  <a:pt x="340" y="412"/>
                </a:lnTo>
                <a:lnTo>
                  <a:pt x="337" y="414"/>
                </a:lnTo>
                <a:lnTo>
                  <a:pt x="336" y="418"/>
                </a:lnTo>
                <a:lnTo>
                  <a:pt x="333" y="421"/>
                </a:lnTo>
                <a:lnTo>
                  <a:pt x="332" y="424"/>
                </a:lnTo>
                <a:lnTo>
                  <a:pt x="324" y="430"/>
                </a:lnTo>
                <a:lnTo>
                  <a:pt x="317" y="433"/>
                </a:lnTo>
                <a:lnTo>
                  <a:pt x="309" y="436"/>
                </a:lnTo>
                <a:lnTo>
                  <a:pt x="299" y="438"/>
                </a:lnTo>
                <a:lnTo>
                  <a:pt x="282" y="439"/>
                </a:lnTo>
                <a:lnTo>
                  <a:pt x="264" y="440"/>
                </a:lnTo>
                <a:lnTo>
                  <a:pt x="260" y="446"/>
                </a:lnTo>
                <a:lnTo>
                  <a:pt x="256" y="450"/>
                </a:lnTo>
                <a:lnTo>
                  <a:pt x="252" y="454"/>
                </a:lnTo>
                <a:lnTo>
                  <a:pt x="247" y="455"/>
                </a:lnTo>
                <a:lnTo>
                  <a:pt x="237" y="458"/>
                </a:lnTo>
                <a:lnTo>
                  <a:pt x="224" y="460"/>
                </a:lnTo>
                <a:lnTo>
                  <a:pt x="214" y="466"/>
                </a:lnTo>
                <a:lnTo>
                  <a:pt x="209" y="470"/>
                </a:lnTo>
                <a:lnTo>
                  <a:pt x="205" y="473"/>
                </a:lnTo>
                <a:lnTo>
                  <a:pt x="203" y="475"/>
                </a:lnTo>
                <a:lnTo>
                  <a:pt x="200" y="476"/>
                </a:lnTo>
                <a:lnTo>
                  <a:pt x="197" y="477"/>
                </a:lnTo>
                <a:lnTo>
                  <a:pt x="192" y="478"/>
                </a:lnTo>
                <a:lnTo>
                  <a:pt x="185" y="480"/>
                </a:lnTo>
                <a:lnTo>
                  <a:pt x="177" y="484"/>
                </a:lnTo>
                <a:lnTo>
                  <a:pt x="170" y="487"/>
                </a:lnTo>
                <a:lnTo>
                  <a:pt x="156" y="490"/>
                </a:lnTo>
                <a:lnTo>
                  <a:pt x="142" y="494"/>
                </a:lnTo>
                <a:lnTo>
                  <a:pt x="135" y="496"/>
                </a:lnTo>
                <a:lnTo>
                  <a:pt x="127" y="500"/>
                </a:lnTo>
                <a:lnTo>
                  <a:pt x="123" y="506"/>
                </a:lnTo>
                <a:lnTo>
                  <a:pt x="120" y="511"/>
                </a:lnTo>
                <a:lnTo>
                  <a:pt x="113" y="518"/>
                </a:lnTo>
                <a:lnTo>
                  <a:pt x="109" y="523"/>
                </a:lnTo>
                <a:lnTo>
                  <a:pt x="103" y="525"/>
                </a:lnTo>
                <a:lnTo>
                  <a:pt x="97" y="527"/>
                </a:lnTo>
                <a:lnTo>
                  <a:pt x="92" y="530"/>
                </a:lnTo>
                <a:lnTo>
                  <a:pt x="83" y="533"/>
                </a:lnTo>
                <a:lnTo>
                  <a:pt x="72" y="540"/>
                </a:lnTo>
                <a:lnTo>
                  <a:pt x="70" y="545"/>
                </a:lnTo>
                <a:lnTo>
                  <a:pt x="70" y="548"/>
                </a:lnTo>
                <a:lnTo>
                  <a:pt x="69" y="551"/>
                </a:lnTo>
                <a:lnTo>
                  <a:pt x="69" y="552"/>
                </a:lnTo>
                <a:lnTo>
                  <a:pt x="67" y="552"/>
                </a:lnTo>
                <a:lnTo>
                  <a:pt x="65" y="548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0" name="Freeform 14"/>
          <p:cNvSpPr/>
          <p:nvPr/>
        </p:nvSpPr>
        <p:spPr bwMode="auto">
          <a:xfrm>
            <a:off x="2940050" y="5053013"/>
            <a:ext cx="1368425" cy="920750"/>
          </a:xfrm>
          <a:custGeom>
            <a:avLst/>
            <a:gdLst>
              <a:gd name="T0" fmla="*/ 659 w 862"/>
              <a:gd name="T1" fmla="*/ 508 h 580"/>
              <a:gd name="T2" fmla="*/ 681 w 862"/>
              <a:gd name="T3" fmla="*/ 492 h 580"/>
              <a:gd name="T4" fmla="*/ 711 w 862"/>
              <a:gd name="T5" fmla="*/ 472 h 580"/>
              <a:gd name="T6" fmla="*/ 731 w 862"/>
              <a:gd name="T7" fmla="*/ 441 h 580"/>
              <a:gd name="T8" fmla="*/ 744 w 862"/>
              <a:gd name="T9" fmla="*/ 431 h 580"/>
              <a:gd name="T10" fmla="*/ 780 w 862"/>
              <a:gd name="T11" fmla="*/ 407 h 580"/>
              <a:gd name="T12" fmla="*/ 805 w 862"/>
              <a:gd name="T13" fmla="*/ 323 h 580"/>
              <a:gd name="T14" fmla="*/ 821 w 862"/>
              <a:gd name="T15" fmla="*/ 299 h 580"/>
              <a:gd name="T16" fmla="*/ 850 w 862"/>
              <a:gd name="T17" fmla="*/ 238 h 580"/>
              <a:gd name="T18" fmla="*/ 859 w 862"/>
              <a:gd name="T19" fmla="*/ 182 h 580"/>
              <a:gd name="T20" fmla="*/ 846 w 862"/>
              <a:gd name="T21" fmla="*/ 173 h 580"/>
              <a:gd name="T22" fmla="*/ 818 w 862"/>
              <a:gd name="T23" fmla="*/ 183 h 580"/>
              <a:gd name="T24" fmla="*/ 789 w 862"/>
              <a:gd name="T25" fmla="*/ 170 h 580"/>
              <a:gd name="T26" fmla="*/ 776 w 862"/>
              <a:gd name="T27" fmla="*/ 149 h 580"/>
              <a:gd name="T28" fmla="*/ 758 w 862"/>
              <a:gd name="T29" fmla="*/ 146 h 580"/>
              <a:gd name="T30" fmla="*/ 756 w 862"/>
              <a:gd name="T31" fmla="*/ 118 h 580"/>
              <a:gd name="T32" fmla="*/ 764 w 862"/>
              <a:gd name="T33" fmla="*/ 91 h 580"/>
              <a:gd name="T34" fmla="*/ 758 w 862"/>
              <a:gd name="T35" fmla="*/ 44 h 580"/>
              <a:gd name="T36" fmla="*/ 746 w 862"/>
              <a:gd name="T37" fmla="*/ 9 h 580"/>
              <a:gd name="T38" fmla="*/ 729 w 862"/>
              <a:gd name="T39" fmla="*/ 0 h 580"/>
              <a:gd name="T40" fmla="*/ 686 w 862"/>
              <a:gd name="T41" fmla="*/ 9 h 580"/>
              <a:gd name="T42" fmla="*/ 650 w 862"/>
              <a:gd name="T43" fmla="*/ 19 h 580"/>
              <a:gd name="T44" fmla="*/ 636 w 862"/>
              <a:gd name="T45" fmla="*/ 33 h 580"/>
              <a:gd name="T46" fmla="*/ 602 w 862"/>
              <a:gd name="T47" fmla="*/ 35 h 580"/>
              <a:gd name="T48" fmla="*/ 584 w 862"/>
              <a:gd name="T49" fmla="*/ 53 h 580"/>
              <a:gd name="T50" fmla="*/ 545 w 862"/>
              <a:gd name="T51" fmla="*/ 63 h 580"/>
              <a:gd name="T52" fmla="*/ 488 w 862"/>
              <a:gd name="T53" fmla="*/ 91 h 580"/>
              <a:gd name="T54" fmla="*/ 449 w 862"/>
              <a:gd name="T55" fmla="*/ 108 h 580"/>
              <a:gd name="T56" fmla="*/ 416 w 862"/>
              <a:gd name="T57" fmla="*/ 122 h 580"/>
              <a:gd name="T58" fmla="*/ 402 w 862"/>
              <a:gd name="T59" fmla="*/ 142 h 580"/>
              <a:gd name="T60" fmla="*/ 386 w 862"/>
              <a:gd name="T61" fmla="*/ 151 h 580"/>
              <a:gd name="T62" fmla="*/ 332 w 862"/>
              <a:gd name="T63" fmla="*/ 131 h 580"/>
              <a:gd name="T64" fmla="*/ 272 w 862"/>
              <a:gd name="T65" fmla="*/ 133 h 580"/>
              <a:gd name="T66" fmla="*/ 235 w 862"/>
              <a:gd name="T67" fmla="*/ 164 h 580"/>
              <a:gd name="T68" fmla="*/ 205 w 862"/>
              <a:gd name="T69" fmla="*/ 175 h 580"/>
              <a:gd name="T70" fmla="*/ 124 w 862"/>
              <a:gd name="T71" fmla="*/ 211 h 580"/>
              <a:gd name="T72" fmla="*/ 66 w 862"/>
              <a:gd name="T73" fmla="*/ 196 h 580"/>
              <a:gd name="T74" fmla="*/ 21 w 862"/>
              <a:gd name="T75" fmla="*/ 200 h 580"/>
              <a:gd name="T76" fmla="*/ 10 w 862"/>
              <a:gd name="T77" fmla="*/ 221 h 580"/>
              <a:gd name="T78" fmla="*/ 13 w 862"/>
              <a:gd name="T79" fmla="*/ 263 h 580"/>
              <a:gd name="T80" fmla="*/ 64 w 862"/>
              <a:gd name="T81" fmla="*/ 276 h 580"/>
              <a:gd name="T82" fmla="*/ 126 w 862"/>
              <a:gd name="T83" fmla="*/ 298 h 580"/>
              <a:gd name="T84" fmla="*/ 163 w 862"/>
              <a:gd name="T85" fmla="*/ 314 h 580"/>
              <a:gd name="T86" fmla="*/ 139 w 862"/>
              <a:gd name="T87" fmla="*/ 352 h 580"/>
              <a:gd name="T88" fmla="*/ 128 w 862"/>
              <a:gd name="T89" fmla="*/ 368 h 580"/>
              <a:gd name="T90" fmla="*/ 102 w 862"/>
              <a:gd name="T91" fmla="*/ 390 h 580"/>
              <a:gd name="T92" fmla="*/ 111 w 862"/>
              <a:gd name="T93" fmla="*/ 419 h 580"/>
              <a:gd name="T94" fmla="*/ 167 w 862"/>
              <a:gd name="T95" fmla="*/ 425 h 580"/>
              <a:gd name="T96" fmla="*/ 233 w 862"/>
              <a:gd name="T97" fmla="*/ 431 h 580"/>
              <a:gd name="T98" fmla="*/ 228 w 862"/>
              <a:gd name="T99" fmla="*/ 493 h 580"/>
              <a:gd name="T100" fmla="*/ 257 w 862"/>
              <a:gd name="T101" fmla="*/ 507 h 580"/>
              <a:gd name="T102" fmla="*/ 273 w 862"/>
              <a:gd name="T103" fmla="*/ 543 h 580"/>
              <a:gd name="T104" fmla="*/ 318 w 862"/>
              <a:gd name="T105" fmla="*/ 568 h 580"/>
              <a:gd name="T106" fmla="*/ 348 w 862"/>
              <a:gd name="T107" fmla="*/ 578 h 580"/>
              <a:gd name="T108" fmla="*/ 370 w 862"/>
              <a:gd name="T109" fmla="*/ 562 h 580"/>
              <a:gd name="T110" fmla="*/ 398 w 862"/>
              <a:gd name="T111" fmla="*/ 565 h 580"/>
              <a:gd name="T112" fmla="*/ 440 w 862"/>
              <a:gd name="T113" fmla="*/ 577 h 580"/>
              <a:gd name="T114" fmla="*/ 467 w 862"/>
              <a:gd name="T115" fmla="*/ 566 h 580"/>
              <a:gd name="T116" fmla="*/ 508 w 862"/>
              <a:gd name="T117" fmla="*/ 565 h 580"/>
              <a:gd name="T118" fmla="*/ 556 w 862"/>
              <a:gd name="T119" fmla="*/ 579 h 580"/>
              <a:gd name="T120" fmla="*/ 589 w 862"/>
              <a:gd name="T121" fmla="*/ 561 h 580"/>
              <a:gd name="T122" fmla="*/ 613 w 862"/>
              <a:gd name="T123" fmla="*/ 554 h 580"/>
              <a:gd name="T124" fmla="*/ 628 w 862"/>
              <a:gd name="T125" fmla="*/ 547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2" h="580">
                <a:moveTo>
                  <a:pt x="621" y="555"/>
                </a:moveTo>
                <a:lnTo>
                  <a:pt x="631" y="540"/>
                </a:lnTo>
                <a:lnTo>
                  <a:pt x="641" y="525"/>
                </a:lnTo>
                <a:lnTo>
                  <a:pt x="652" y="514"/>
                </a:lnTo>
                <a:lnTo>
                  <a:pt x="659" y="508"/>
                </a:lnTo>
                <a:lnTo>
                  <a:pt x="665" y="503"/>
                </a:lnTo>
                <a:lnTo>
                  <a:pt x="667" y="502"/>
                </a:lnTo>
                <a:lnTo>
                  <a:pt x="670" y="500"/>
                </a:lnTo>
                <a:lnTo>
                  <a:pt x="675" y="496"/>
                </a:lnTo>
                <a:lnTo>
                  <a:pt x="681" y="492"/>
                </a:lnTo>
                <a:lnTo>
                  <a:pt x="693" y="484"/>
                </a:lnTo>
                <a:lnTo>
                  <a:pt x="697" y="481"/>
                </a:lnTo>
                <a:lnTo>
                  <a:pt x="701" y="479"/>
                </a:lnTo>
                <a:lnTo>
                  <a:pt x="708" y="474"/>
                </a:lnTo>
                <a:lnTo>
                  <a:pt x="711" y="472"/>
                </a:lnTo>
                <a:lnTo>
                  <a:pt x="713" y="471"/>
                </a:lnTo>
                <a:lnTo>
                  <a:pt x="722" y="459"/>
                </a:lnTo>
                <a:lnTo>
                  <a:pt x="726" y="454"/>
                </a:lnTo>
                <a:lnTo>
                  <a:pt x="729" y="447"/>
                </a:lnTo>
                <a:lnTo>
                  <a:pt x="731" y="441"/>
                </a:lnTo>
                <a:lnTo>
                  <a:pt x="733" y="435"/>
                </a:lnTo>
                <a:lnTo>
                  <a:pt x="736" y="433"/>
                </a:lnTo>
                <a:lnTo>
                  <a:pt x="739" y="433"/>
                </a:lnTo>
                <a:lnTo>
                  <a:pt x="742" y="432"/>
                </a:lnTo>
                <a:lnTo>
                  <a:pt x="744" y="431"/>
                </a:lnTo>
                <a:lnTo>
                  <a:pt x="757" y="424"/>
                </a:lnTo>
                <a:lnTo>
                  <a:pt x="769" y="415"/>
                </a:lnTo>
                <a:lnTo>
                  <a:pt x="776" y="410"/>
                </a:lnTo>
                <a:lnTo>
                  <a:pt x="779" y="408"/>
                </a:lnTo>
                <a:lnTo>
                  <a:pt x="780" y="407"/>
                </a:lnTo>
                <a:lnTo>
                  <a:pt x="798" y="378"/>
                </a:lnTo>
                <a:lnTo>
                  <a:pt x="807" y="363"/>
                </a:lnTo>
                <a:lnTo>
                  <a:pt x="812" y="347"/>
                </a:lnTo>
                <a:lnTo>
                  <a:pt x="810" y="335"/>
                </a:lnTo>
                <a:lnTo>
                  <a:pt x="805" y="323"/>
                </a:lnTo>
                <a:lnTo>
                  <a:pt x="805" y="320"/>
                </a:lnTo>
                <a:lnTo>
                  <a:pt x="805" y="317"/>
                </a:lnTo>
                <a:lnTo>
                  <a:pt x="811" y="311"/>
                </a:lnTo>
                <a:lnTo>
                  <a:pt x="817" y="304"/>
                </a:lnTo>
                <a:lnTo>
                  <a:pt x="821" y="299"/>
                </a:lnTo>
                <a:lnTo>
                  <a:pt x="833" y="282"/>
                </a:lnTo>
                <a:lnTo>
                  <a:pt x="837" y="272"/>
                </a:lnTo>
                <a:lnTo>
                  <a:pt x="841" y="263"/>
                </a:lnTo>
                <a:lnTo>
                  <a:pt x="846" y="250"/>
                </a:lnTo>
                <a:lnTo>
                  <a:pt x="850" y="238"/>
                </a:lnTo>
                <a:lnTo>
                  <a:pt x="854" y="227"/>
                </a:lnTo>
                <a:lnTo>
                  <a:pt x="861" y="215"/>
                </a:lnTo>
                <a:lnTo>
                  <a:pt x="861" y="204"/>
                </a:lnTo>
                <a:lnTo>
                  <a:pt x="861" y="192"/>
                </a:lnTo>
                <a:lnTo>
                  <a:pt x="859" y="182"/>
                </a:lnTo>
                <a:lnTo>
                  <a:pt x="857" y="171"/>
                </a:lnTo>
                <a:lnTo>
                  <a:pt x="855" y="170"/>
                </a:lnTo>
                <a:lnTo>
                  <a:pt x="854" y="169"/>
                </a:lnTo>
                <a:lnTo>
                  <a:pt x="850" y="170"/>
                </a:lnTo>
                <a:lnTo>
                  <a:pt x="846" y="173"/>
                </a:lnTo>
                <a:lnTo>
                  <a:pt x="841" y="175"/>
                </a:lnTo>
                <a:lnTo>
                  <a:pt x="835" y="177"/>
                </a:lnTo>
                <a:lnTo>
                  <a:pt x="826" y="180"/>
                </a:lnTo>
                <a:lnTo>
                  <a:pt x="819" y="182"/>
                </a:lnTo>
                <a:lnTo>
                  <a:pt x="818" y="183"/>
                </a:lnTo>
                <a:lnTo>
                  <a:pt x="817" y="183"/>
                </a:lnTo>
                <a:lnTo>
                  <a:pt x="805" y="179"/>
                </a:lnTo>
                <a:lnTo>
                  <a:pt x="793" y="175"/>
                </a:lnTo>
                <a:lnTo>
                  <a:pt x="790" y="173"/>
                </a:lnTo>
                <a:lnTo>
                  <a:pt x="789" y="170"/>
                </a:lnTo>
                <a:lnTo>
                  <a:pt x="789" y="163"/>
                </a:lnTo>
                <a:lnTo>
                  <a:pt x="789" y="155"/>
                </a:lnTo>
                <a:lnTo>
                  <a:pt x="787" y="152"/>
                </a:lnTo>
                <a:lnTo>
                  <a:pt x="785" y="151"/>
                </a:lnTo>
                <a:lnTo>
                  <a:pt x="776" y="149"/>
                </a:lnTo>
                <a:lnTo>
                  <a:pt x="772" y="148"/>
                </a:lnTo>
                <a:lnTo>
                  <a:pt x="768" y="147"/>
                </a:lnTo>
                <a:lnTo>
                  <a:pt x="765" y="147"/>
                </a:lnTo>
                <a:lnTo>
                  <a:pt x="762" y="146"/>
                </a:lnTo>
                <a:lnTo>
                  <a:pt x="758" y="146"/>
                </a:lnTo>
                <a:lnTo>
                  <a:pt x="751" y="145"/>
                </a:lnTo>
                <a:lnTo>
                  <a:pt x="742" y="143"/>
                </a:lnTo>
                <a:lnTo>
                  <a:pt x="744" y="137"/>
                </a:lnTo>
                <a:lnTo>
                  <a:pt x="749" y="131"/>
                </a:lnTo>
                <a:lnTo>
                  <a:pt x="756" y="118"/>
                </a:lnTo>
                <a:lnTo>
                  <a:pt x="760" y="112"/>
                </a:lnTo>
                <a:lnTo>
                  <a:pt x="762" y="107"/>
                </a:lnTo>
                <a:lnTo>
                  <a:pt x="765" y="104"/>
                </a:lnTo>
                <a:lnTo>
                  <a:pt x="765" y="103"/>
                </a:lnTo>
                <a:lnTo>
                  <a:pt x="764" y="91"/>
                </a:lnTo>
                <a:lnTo>
                  <a:pt x="764" y="79"/>
                </a:lnTo>
                <a:lnTo>
                  <a:pt x="764" y="69"/>
                </a:lnTo>
                <a:lnTo>
                  <a:pt x="762" y="61"/>
                </a:lnTo>
                <a:lnTo>
                  <a:pt x="761" y="53"/>
                </a:lnTo>
                <a:lnTo>
                  <a:pt x="758" y="44"/>
                </a:lnTo>
                <a:lnTo>
                  <a:pt x="754" y="36"/>
                </a:lnTo>
                <a:lnTo>
                  <a:pt x="749" y="27"/>
                </a:lnTo>
                <a:lnTo>
                  <a:pt x="747" y="20"/>
                </a:lnTo>
                <a:lnTo>
                  <a:pt x="747" y="14"/>
                </a:lnTo>
                <a:lnTo>
                  <a:pt x="746" y="9"/>
                </a:lnTo>
                <a:lnTo>
                  <a:pt x="744" y="5"/>
                </a:lnTo>
                <a:lnTo>
                  <a:pt x="744" y="2"/>
                </a:lnTo>
                <a:lnTo>
                  <a:pt x="742" y="0"/>
                </a:lnTo>
                <a:lnTo>
                  <a:pt x="738" y="0"/>
                </a:lnTo>
                <a:lnTo>
                  <a:pt x="729" y="0"/>
                </a:lnTo>
                <a:lnTo>
                  <a:pt x="724" y="2"/>
                </a:lnTo>
                <a:lnTo>
                  <a:pt x="717" y="3"/>
                </a:lnTo>
                <a:lnTo>
                  <a:pt x="708" y="5"/>
                </a:lnTo>
                <a:lnTo>
                  <a:pt x="699" y="7"/>
                </a:lnTo>
                <a:lnTo>
                  <a:pt x="686" y="9"/>
                </a:lnTo>
                <a:lnTo>
                  <a:pt x="672" y="11"/>
                </a:lnTo>
                <a:lnTo>
                  <a:pt x="665" y="13"/>
                </a:lnTo>
                <a:lnTo>
                  <a:pt x="659" y="15"/>
                </a:lnTo>
                <a:lnTo>
                  <a:pt x="652" y="18"/>
                </a:lnTo>
                <a:lnTo>
                  <a:pt x="650" y="19"/>
                </a:lnTo>
                <a:lnTo>
                  <a:pt x="649" y="19"/>
                </a:lnTo>
                <a:lnTo>
                  <a:pt x="646" y="24"/>
                </a:lnTo>
                <a:lnTo>
                  <a:pt x="642" y="29"/>
                </a:lnTo>
                <a:lnTo>
                  <a:pt x="639" y="31"/>
                </a:lnTo>
                <a:lnTo>
                  <a:pt x="636" y="33"/>
                </a:lnTo>
                <a:lnTo>
                  <a:pt x="632" y="34"/>
                </a:lnTo>
                <a:lnTo>
                  <a:pt x="628" y="34"/>
                </a:lnTo>
                <a:lnTo>
                  <a:pt x="617" y="31"/>
                </a:lnTo>
                <a:lnTo>
                  <a:pt x="609" y="33"/>
                </a:lnTo>
                <a:lnTo>
                  <a:pt x="602" y="35"/>
                </a:lnTo>
                <a:lnTo>
                  <a:pt x="595" y="38"/>
                </a:lnTo>
                <a:lnTo>
                  <a:pt x="589" y="43"/>
                </a:lnTo>
                <a:lnTo>
                  <a:pt x="588" y="46"/>
                </a:lnTo>
                <a:lnTo>
                  <a:pt x="585" y="49"/>
                </a:lnTo>
                <a:lnTo>
                  <a:pt x="584" y="53"/>
                </a:lnTo>
                <a:lnTo>
                  <a:pt x="581" y="55"/>
                </a:lnTo>
                <a:lnTo>
                  <a:pt x="573" y="59"/>
                </a:lnTo>
                <a:lnTo>
                  <a:pt x="563" y="61"/>
                </a:lnTo>
                <a:lnTo>
                  <a:pt x="555" y="61"/>
                </a:lnTo>
                <a:lnTo>
                  <a:pt x="545" y="63"/>
                </a:lnTo>
                <a:lnTo>
                  <a:pt x="532" y="68"/>
                </a:lnTo>
                <a:lnTo>
                  <a:pt x="520" y="74"/>
                </a:lnTo>
                <a:lnTo>
                  <a:pt x="509" y="81"/>
                </a:lnTo>
                <a:lnTo>
                  <a:pt x="496" y="87"/>
                </a:lnTo>
                <a:lnTo>
                  <a:pt x="488" y="91"/>
                </a:lnTo>
                <a:lnTo>
                  <a:pt x="478" y="92"/>
                </a:lnTo>
                <a:lnTo>
                  <a:pt x="469" y="95"/>
                </a:lnTo>
                <a:lnTo>
                  <a:pt x="460" y="99"/>
                </a:lnTo>
                <a:lnTo>
                  <a:pt x="455" y="103"/>
                </a:lnTo>
                <a:lnTo>
                  <a:pt x="449" y="108"/>
                </a:lnTo>
                <a:lnTo>
                  <a:pt x="444" y="112"/>
                </a:lnTo>
                <a:lnTo>
                  <a:pt x="437" y="115"/>
                </a:lnTo>
                <a:lnTo>
                  <a:pt x="430" y="118"/>
                </a:lnTo>
                <a:lnTo>
                  <a:pt x="422" y="121"/>
                </a:lnTo>
                <a:lnTo>
                  <a:pt x="416" y="122"/>
                </a:lnTo>
                <a:lnTo>
                  <a:pt x="415" y="123"/>
                </a:lnTo>
                <a:lnTo>
                  <a:pt x="413" y="123"/>
                </a:lnTo>
                <a:lnTo>
                  <a:pt x="408" y="132"/>
                </a:lnTo>
                <a:lnTo>
                  <a:pt x="405" y="138"/>
                </a:lnTo>
                <a:lnTo>
                  <a:pt x="402" y="142"/>
                </a:lnTo>
                <a:lnTo>
                  <a:pt x="401" y="145"/>
                </a:lnTo>
                <a:lnTo>
                  <a:pt x="399" y="146"/>
                </a:lnTo>
                <a:lnTo>
                  <a:pt x="397" y="148"/>
                </a:lnTo>
                <a:lnTo>
                  <a:pt x="393" y="149"/>
                </a:lnTo>
                <a:lnTo>
                  <a:pt x="386" y="151"/>
                </a:lnTo>
                <a:lnTo>
                  <a:pt x="376" y="144"/>
                </a:lnTo>
                <a:lnTo>
                  <a:pt x="368" y="137"/>
                </a:lnTo>
                <a:lnTo>
                  <a:pt x="350" y="123"/>
                </a:lnTo>
                <a:lnTo>
                  <a:pt x="340" y="127"/>
                </a:lnTo>
                <a:lnTo>
                  <a:pt x="332" y="131"/>
                </a:lnTo>
                <a:lnTo>
                  <a:pt x="322" y="135"/>
                </a:lnTo>
                <a:lnTo>
                  <a:pt x="314" y="139"/>
                </a:lnTo>
                <a:lnTo>
                  <a:pt x="298" y="135"/>
                </a:lnTo>
                <a:lnTo>
                  <a:pt x="286" y="133"/>
                </a:lnTo>
                <a:lnTo>
                  <a:pt x="272" y="133"/>
                </a:lnTo>
                <a:lnTo>
                  <a:pt x="257" y="135"/>
                </a:lnTo>
                <a:lnTo>
                  <a:pt x="251" y="146"/>
                </a:lnTo>
                <a:lnTo>
                  <a:pt x="246" y="154"/>
                </a:lnTo>
                <a:lnTo>
                  <a:pt x="239" y="161"/>
                </a:lnTo>
                <a:lnTo>
                  <a:pt x="235" y="164"/>
                </a:lnTo>
                <a:lnTo>
                  <a:pt x="229" y="167"/>
                </a:lnTo>
                <a:lnTo>
                  <a:pt x="223" y="169"/>
                </a:lnTo>
                <a:lnTo>
                  <a:pt x="217" y="170"/>
                </a:lnTo>
                <a:lnTo>
                  <a:pt x="211" y="172"/>
                </a:lnTo>
                <a:lnTo>
                  <a:pt x="205" y="175"/>
                </a:lnTo>
                <a:lnTo>
                  <a:pt x="187" y="186"/>
                </a:lnTo>
                <a:lnTo>
                  <a:pt x="171" y="197"/>
                </a:lnTo>
                <a:lnTo>
                  <a:pt x="153" y="208"/>
                </a:lnTo>
                <a:lnTo>
                  <a:pt x="133" y="215"/>
                </a:lnTo>
                <a:lnTo>
                  <a:pt x="124" y="211"/>
                </a:lnTo>
                <a:lnTo>
                  <a:pt x="115" y="205"/>
                </a:lnTo>
                <a:lnTo>
                  <a:pt x="107" y="200"/>
                </a:lnTo>
                <a:lnTo>
                  <a:pt x="97" y="195"/>
                </a:lnTo>
                <a:lnTo>
                  <a:pt x="81" y="196"/>
                </a:lnTo>
                <a:lnTo>
                  <a:pt x="66" y="196"/>
                </a:lnTo>
                <a:lnTo>
                  <a:pt x="54" y="196"/>
                </a:lnTo>
                <a:lnTo>
                  <a:pt x="45" y="196"/>
                </a:lnTo>
                <a:lnTo>
                  <a:pt x="36" y="197"/>
                </a:lnTo>
                <a:lnTo>
                  <a:pt x="29" y="197"/>
                </a:lnTo>
                <a:lnTo>
                  <a:pt x="21" y="200"/>
                </a:lnTo>
                <a:lnTo>
                  <a:pt x="18" y="202"/>
                </a:lnTo>
                <a:lnTo>
                  <a:pt x="16" y="205"/>
                </a:lnTo>
                <a:lnTo>
                  <a:pt x="13" y="210"/>
                </a:lnTo>
                <a:lnTo>
                  <a:pt x="11" y="214"/>
                </a:lnTo>
                <a:lnTo>
                  <a:pt x="10" y="221"/>
                </a:lnTo>
                <a:lnTo>
                  <a:pt x="7" y="230"/>
                </a:lnTo>
                <a:lnTo>
                  <a:pt x="5" y="240"/>
                </a:lnTo>
                <a:lnTo>
                  <a:pt x="0" y="251"/>
                </a:lnTo>
                <a:lnTo>
                  <a:pt x="6" y="258"/>
                </a:lnTo>
                <a:lnTo>
                  <a:pt x="13" y="263"/>
                </a:lnTo>
                <a:lnTo>
                  <a:pt x="20" y="266"/>
                </a:lnTo>
                <a:lnTo>
                  <a:pt x="27" y="268"/>
                </a:lnTo>
                <a:lnTo>
                  <a:pt x="43" y="270"/>
                </a:lnTo>
                <a:lnTo>
                  <a:pt x="61" y="271"/>
                </a:lnTo>
                <a:lnTo>
                  <a:pt x="64" y="276"/>
                </a:lnTo>
                <a:lnTo>
                  <a:pt x="68" y="281"/>
                </a:lnTo>
                <a:lnTo>
                  <a:pt x="79" y="289"/>
                </a:lnTo>
                <a:lnTo>
                  <a:pt x="93" y="294"/>
                </a:lnTo>
                <a:lnTo>
                  <a:pt x="110" y="297"/>
                </a:lnTo>
                <a:lnTo>
                  <a:pt x="126" y="298"/>
                </a:lnTo>
                <a:lnTo>
                  <a:pt x="142" y="299"/>
                </a:lnTo>
                <a:lnTo>
                  <a:pt x="156" y="299"/>
                </a:lnTo>
                <a:lnTo>
                  <a:pt x="165" y="299"/>
                </a:lnTo>
                <a:lnTo>
                  <a:pt x="164" y="306"/>
                </a:lnTo>
                <a:lnTo>
                  <a:pt x="163" y="314"/>
                </a:lnTo>
                <a:lnTo>
                  <a:pt x="160" y="325"/>
                </a:lnTo>
                <a:lnTo>
                  <a:pt x="154" y="334"/>
                </a:lnTo>
                <a:lnTo>
                  <a:pt x="150" y="338"/>
                </a:lnTo>
                <a:lnTo>
                  <a:pt x="144" y="343"/>
                </a:lnTo>
                <a:lnTo>
                  <a:pt x="139" y="352"/>
                </a:lnTo>
                <a:lnTo>
                  <a:pt x="136" y="358"/>
                </a:lnTo>
                <a:lnTo>
                  <a:pt x="133" y="363"/>
                </a:lnTo>
                <a:lnTo>
                  <a:pt x="132" y="364"/>
                </a:lnTo>
                <a:lnTo>
                  <a:pt x="131" y="366"/>
                </a:lnTo>
                <a:lnTo>
                  <a:pt x="128" y="368"/>
                </a:lnTo>
                <a:lnTo>
                  <a:pt x="124" y="371"/>
                </a:lnTo>
                <a:lnTo>
                  <a:pt x="117" y="375"/>
                </a:lnTo>
                <a:lnTo>
                  <a:pt x="113" y="380"/>
                </a:lnTo>
                <a:lnTo>
                  <a:pt x="107" y="385"/>
                </a:lnTo>
                <a:lnTo>
                  <a:pt x="102" y="390"/>
                </a:lnTo>
                <a:lnTo>
                  <a:pt x="97" y="395"/>
                </a:lnTo>
                <a:lnTo>
                  <a:pt x="96" y="403"/>
                </a:lnTo>
                <a:lnTo>
                  <a:pt x="99" y="409"/>
                </a:lnTo>
                <a:lnTo>
                  <a:pt x="104" y="415"/>
                </a:lnTo>
                <a:lnTo>
                  <a:pt x="111" y="419"/>
                </a:lnTo>
                <a:lnTo>
                  <a:pt x="128" y="424"/>
                </a:lnTo>
                <a:lnTo>
                  <a:pt x="135" y="426"/>
                </a:lnTo>
                <a:lnTo>
                  <a:pt x="140" y="427"/>
                </a:lnTo>
                <a:lnTo>
                  <a:pt x="154" y="426"/>
                </a:lnTo>
                <a:lnTo>
                  <a:pt x="167" y="425"/>
                </a:lnTo>
                <a:lnTo>
                  <a:pt x="189" y="424"/>
                </a:lnTo>
                <a:lnTo>
                  <a:pt x="199" y="424"/>
                </a:lnTo>
                <a:lnTo>
                  <a:pt x="210" y="425"/>
                </a:lnTo>
                <a:lnTo>
                  <a:pt x="221" y="427"/>
                </a:lnTo>
                <a:lnTo>
                  <a:pt x="233" y="431"/>
                </a:lnTo>
                <a:lnTo>
                  <a:pt x="229" y="450"/>
                </a:lnTo>
                <a:lnTo>
                  <a:pt x="225" y="469"/>
                </a:lnTo>
                <a:lnTo>
                  <a:pt x="225" y="478"/>
                </a:lnTo>
                <a:lnTo>
                  <a:pt x="225" y="486"/>
                </a:lnTo>
                <a:lnTo>
                  <a:pt x="228" y="493"/>
                </a:lnTo>
                <a:lnTo>
                  <a:pt x="233" y="499"/>
                </a:lnTo>
                <a:lnTo>
                  <a:pt x="240" y="502"/>
                </a:lnTo>
                <a:lnTo>
                  <a:pt x="247" y="505"/>
                </a:lnTo>
                <a:lnTo>
                  <a:pt x="254" y="506"/>
                </a:lnTo>
                <a:lnTo>
                  <a:pt x="257" y="507"/>
                </a:lnTo>
                <a:lnTo>
                  <a:pt x="259" y="521"/>
                </a:lnTo>
                <a:lnTo>
                  <a:pt x="262" y="529"/>
                </a:lnTo>
                <a:lnTo>
                  <a:pt x="265" y="535"/>
                </a:lnTo>
                <a:lnTo>
                  <a:pt x="269" y="539"/>
                </a:lnTo>
                <a:lnTo>
                  <a:pt x="273" y="543"/>
                </a:lnTo>
                <a:lnTo>
                  <a:pt x="287" y="549"/>
                </a:lnTo>
                <a:lnTo>
                  <a:pt x="302" y="555"/>
                </a:lnTo>
                <a:lnTo>
                  <a:pt x="308" y="557"/>
                </a:lnTo>
                <a:lnTo>
                  <a:pt x="314" y="559"/>
                </a:lnTo>
                <a:lnTo>
                  <a:pt x="318" y="568"/>
                </a:lnTo>
                <a:lnTo>
                  <a:pt x="322" y="575"/>
                </a:lnTo>
                <a:lnTo>
                  <a:pt x="327" y="577"/>
                </a:lnTo>
                <a:lnTo>
                  <a:pt x="333" y="579"/>
                </a:lnTo>
                <a:lnTo>
                  <a:pt x="341" y="579"/>
                </a:lnTo>
                <a:lnTo>
                  <a:pt x="348" y="578"/>
                </a:lnTo>
                <a:lnTo>
                  <a:pt x="358" y="576"/>
                </a:lnTo>
                <a:lnTo>
                  <a:pt x="369" y="575"/>
                </a:lnTo>
                <a:lnTo>
                  <a:pt x="369" y="571"/>
                </a:lnTo>
                <a:lnTo>
                  <a:pt x="369" y="566"/>
                </a:lnTo>
                <a:lnTo>
                  <a:pt x="370" y="562"/>
                </a:lnTo>
                <a:lnTo>
                  <a:pt x="373" y="559"/>
                </a:lnTo>
                <a:lnTo>
                  <a:pt x="377" y="558"/>
                </a:lnTo>
                <a:lnTo>
                  <a:pt x="383" y="560"/>
                </a:lnTo>
                <a:lnTo>
                  <a:pt x="390" y="562"/>
                </a:lnTo>
                <a:lnTo>
                  <a:pt x="398" y="565"/>
                </a:lnTo>
                <a:lnTo>
                  <a:pt x="413" y="573"/>
                </a:lnTo>
                <a:lnTo>
                  <a:pt x="420" y="576"/>
                </a:lnTo>
                <a:lnTo>
                  <a:pt x="424" y="579"/>
                </a:lnTo>
                <a:lnTo>
                  <a:pt x="433" y="578"/>
                </a:lnTo>
                <a:lnTo>
                  <a:pt x="440" y="577"/>
                </a:lnTo>
                <a:lnTo>
                  <a:pt x="449" y="575"/>
                </a:lnTo>
                <a:lnTo>
                  <a:pt x="455" y="574"/>
                </a:lnTo>
                <a:lnTo>
                  <a:pt x="459" y="572"/>
                </a:lnTo>
                <a:lnTo>
                  <a:pt x="463" y="570"/>
                </a:lnTo>
                <a:lnTo>
                  <a:pt x="467" y="566"/>
                </a:lnTo>
                <a:lnTo>
                  <a:pt x="473" y="561"/>
                </a:lnTo>
                <a:lnTo>
                  <a:pt x="481" y="555"/>
                </a:lnTo>
                <a:lnTo>
                  <a:pt x="490" y="558"/>
                </a:lnTo>
                <a:lnTo>
                  <a:pt x="495" y="560"/>
                </a:lnTo>
                <a:lnTo>
                  <a:pt x="508" y="565"/>
                </a:lnTo>
                <a:lnTo>
                  <a:pt x="520" y="568"/>
                </a:lnTo>
                <a:lnTo>
                  <a:pt x="527" y="570"/>
                </a:lnTo>
                <a:lnTo>
                  <a:pt x="537" y="571"/>
                </a:lnTo>
                <a:lnTo>
                  <a:pt x="546" y="576"/>
                </a:lnTo>
                <a:lnTo>
                  <a:pt x="556" y="579"/>
                </a:lnTo>
                <a:lnTo>
                  <a:pt x="564" y="579"/>
                </a:lnTo>
                <a:lnTo>
                  <a:pt x="571" y="578"/>
                </a:lnTo>
                <a:lnTo>
                  <a:pt x="578" y="575"/>
                </a:lnTo>
                <a:lnTo>
                  <a:pt x="584" y="569"/>
                </a:lnTo>
                <a:lnTo>
                  <a:pt x="589" y="561"/>
                </a:lnTo>
                <a:lnTo>
                  <a:pt x="593" y="551"/>
                </a:lnTo>
                <a:lnTo>
                  <a:pt x="599" y="553"/>
                </a:lnTo>
                <a:lnTo>
                  <a:pt x="602" y="555"/>
                </a:lnTo>
                <a:lnTo>
                  <a:pt x="605" y="555"/>
                </a:lnTo>
                <a:lnTo>
                  <a:pt x="613" y="554"/>
                </a:lnTo>
                <a:lnTo>
                  <a:pt x="618" y="552"/>
                </a:lnTo>
                <a:lnTo>
                  <a:pt x="624" y="549"/>
                </a:lnTo>
                <a:lnTo>
                  <a:pt x="628" y="548"/>
                </a:lnTo>
                <a:lnTo>
                  <a:pt x="629" y="547"/>
                </a:lnTo>
                <a:lnTo>
                  <a:pt x="628" y="547"/>
                </a:lnTo>
                <a:lnTo>
                  <a:pt x="627" y="550"/>
                </a:lnTo>
                <a:lnTo>
                  <a:pt x="621" y="555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1" name="Freeform 15"/>
          <p:cNvSpPr/>
          <p:nvPr/>
        </p:nvSpPr>
        <p:spPr bwMode="auto">
          <a:xfrm>
            <a:off x="3767138" y="4924425"/>
            <a:ext cx="871537" cy="420688"/>
          </a:xfrm>
          <a:custGeom>
            <a:avLst/>
            <a:gdLst>
              <a:gd name="T0" fmla="*/ 18 w 549"/>
              <a:gd name="T1" fmla="*/ 20 h 265"/>
              <a:gd name="T2" fmla="*/ 20 w 549"/>
              <a:gd name="T3" fmla="*/ 34 h 265"/>
              <a:gd name="T4" fmla="*/ 18 w 549"/>
              <a:gd name="T5" fmla="*/ 45 h 265"/>
              <a:gd name="T6" fmla="*/ 12 w 549"/>
              <a:gd name="T7" fmla="*/ 64 h 265"/>
              <a:gd name="T8" fmla="*/ 2 w 549"/>
              <a:gd name="T9" fmla="*/ 96 h 265"/>
              <a:gd name="T10" fmla="*/ 0 w 549"/>
              <a:gd name="T11" fmla="*/ 100 h 265"/>
              <a:gd name="T12" fmla="*/ 13 w 549"/>
              <a:gd name="T13" fmla="*/ 123 h 265"/>
              <a:gd name="T14" fmla="*/ 36 w 549"/>
              <a:gd name="T15" fmla="*/ 136 h 265"/>
              <a:gd name="T16" fmla="*/ 119 w 549"/>
              <a:gd name="T17" fmla="*/ 106 h 265"/>
              <a:gd name="T18" fmla="*/ 156 w 549"/>
              <a:gd name="T19" fmla="*/ 94 h 265"/>
              <a:gd name="T20" fmla="*/ 178 w 549"/>
              <a:gd name="T21" fmla="*/ 88 h 265"/>
              <a:gd name="T22" fmla="*/ 216 w 549"/>
              <a:gd name="T23" fmla="*/ 92 h 265"/>
              <a:gd name="T24" fmla="*/ 223 w 549"/>
              <a:gd name="T25" fmla="*/ 102 h 265"/>
              <a:gd name="T26" fmla="*/ 227 w 549"/>
              <a:gd name="T27" fmla="*/ 111 h 265"/>
              <a:gd name="T28" fmla="*/ 230 w 549"/>
              <a:gd name="T29" fmla="*/ 123 h 265"/>
              <a:gd name="T30" fmla="*/ 237 w 549"/>
              <a:gd name="T31" fmla="*/ 143 h 265"/>
              <a:gd name="T32" fmla="*/ 240 w 549"/>
              <a:gd name="T33" fmla="*/ 152 h 265"/>
              <a:gd name="T34" fmla="*/ 228 w 549"/>
              <a:gd name="T35" fmla="*/ 212 h 265"/>
              <a:gd name="T36" fmla="*/ 225 w 549"/>
              <a:gd name="T37" fmla="*/ 223 h 265"/>
              <a:gd name="T38" fmla="*/ 267 w 549"/>
              <a:gd name="T39" fmla="*/ 241 h 265"/>
              <a:gd name="T40" fmla="*/ 284 w 549"/>
              <a:gd name="T41" fmla="*/ 259 h 265"/>
              <a:gd name="T42" fmla="*/ 303 w 549"/>
              <a:gd name="T43" fmla="*/ 260 h 265"/>
              <a:gd name="T44" fmla="*/ 340 w 549"/>
              <a:gd name="T45" fmla="*/ 243 h 265"/>
              <a:gd name="T46" fmla="*/ 349 w 549"/>
              <a:gd name="T47" fmla="*/ 230 h 265"/>
              <a:gd name="T48" fmla="*/ 354 w 549"/>
              <a:gd name="T49" fmla="*/ 219 h 265"/>
              <a:gd name="T50" fmla="*/ 358 w 549"/>
              <a:gd name="T51" fmla="*/ 205 h 265"/>
              <a:gd name="T52" fmla="*/ 368 w 549"/>
              <a:gd name="T53" fmla="*/ 194 h 265"/>
              <a:gd name="T54" fmla="*/ 388 w 549"/>
              <a:gd name="T55" fmla="*/ 192 h 265"/>
              <a:gd name="T56" fmla="*/ 403 w 549"/>
              <a:gd name="T57" fmla="*/ 202 h 265"/>
              <a:gd name="T58" fmla="*/ 414 w 549"/>
              <a:gd name="T59" fmla="*/ 208 h 265"/>
              <a:gd name="T60" fmla="*/ 430 w 549"/>
              <a:gd name="T61" fmla="*/ 199 h 265"/>
              <a:gd name="T62" fmla="*/ 444 w 549"/>
              <a:gd name="T63" fmla="*/ 179 h 265"/>
              <a:gd name="T64" fmla="*/ 459 w 549"/>
              <a:gd name="T65" fmla="*/ 165 h 265"/>
              <a:gd name="T66" fmla="*/ 467 w 549"/>
              <a:gd name="T67" fmla="*/ 160 h 265"/>
              <a:gd name="T68" fmla="*/ 483 w 549"/>
              <a:gd name="T69" fmla="*/ 165 h 265"/>
              <a:gd name="T70" fmla="*/ 509 w 549"/>
              <a:gd name="T71" fmla="*/ 167 h 265"/>
              <a:gd name="T72" fmla="*/ 534 w 549"/>
              <a:gd name="T73" fmla="*/ 162 h 265"/>
              <a:gd name="T74" fmla="*/ 545 w 549"/>
              <a:gd name="T75" fmla="*/ 152 h 265"/>
              <a:gd name="T76" fmla="*/ 543 w 549"/>
              <a:gd name="T77" fmla="*/ 133 h 265"/>
              <a:gd name="T78" fmla="*/ 539 w 549"/>
              <a:gd name="T79" fmla="*/ 122 h 265"/>
              <a:gd name="T80" fmla="*/ 541 w 549"/>
              <a:gd name="T81" fmla="*/ 111 h 265"/>
              <a:gd name="T82" fmla="*/ 544 w 549"/>
              <a:gd name="T83" fmla="*/ 88 h 265"/>
              <a:gd name="T84" fmla="*/ 531 w 549"/>
              <a:gd name="T85" fmla="*/ 41 h 265"/>
              <a:gd name="T86" fmla="*/ 515 w 549"/>
              <a:gd name="T87" fmla="*/ 17 h 265"/>
              <a:gd name="T88" fmla="*/ 495 w 549"/>
              <a:gd name="T89" fmla="*/ 10 h 265"/>
              <a:gd name="T90" fmla="*/ 487 w 549"/>
              <a:gd name="T91" fmla="*/ 12 h 265"/>
              <a:gd name="T92" fmla="*/ 479 w 549"/>
              <a:gd name="T93" fmla="*/ 10 h 265"/>
              <a:gd name="T94" fmla="*/ 456 w 549"/>
              <a:gd name="T95" fmla="*/ 8 h 265"/>
              <a:gd name="T96" fmla="*/ 15 w 549"/>
              <a:gd name="T97" fmla="*/ 2 h 265"/>
              <a:gd name="T98" fmla="*/ 10 w 549"/>
              <a:gd name="T99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49" h="265">
                <a:moveTo>
                  <a:pt x="16" y="0"/>
                </a:moveTo>
                <a:lnTo>
                  <a:pt x="17" y="8"/>
                </a:lnTo>
                <a:lnTo>
                  <a:pt x="18" y="15"/>
                </a:lnTo>
                <a:lnTo>
                  <a:pt x="18" y="20"/>
                </a:lnTo>
                <a:lnTo>
                  <a:pt x="19" y="25"/>
                </a:lnTo>
                <a:lnTo>
                  <a:pt x="19" y="29"/>
                </a:lnTo>
                <a:lnTo>
                  <a:pt x="20" y="32"/>
                </a:lnTo>
                <a:lnTo>
                  <a:pt x="20" y="34"/>
                </a:lnTo>
                <a:lnTo>
                  <a:pt x="20" y="36"/>
                </a:lnTo>
                <a:lnTo>
                  <a:pt x="20" y="40"/>
                </a:lnTo>
                <a:lnTo>
                  <a:pt x="19" y="42"/>
                </a:lnTo>
                <a:lnTo>
                  <a:pt x="18" y="45"/>
                </a:lnTo>
                <a:lnTo>
                  <a:pt x="18" y="48"/>
                </a:lnTo>
                <a:lnTo>
                  <a:pt x="16" y="53"/>
                </a:lnTo>
                <a:lnTo>
                  <a:pt x="14" y="58"/>
                </a:lnTo>
                <a:lnTo>
                  <a:pt x="12" y="64"/>
                </a:lnTo>
                <a:lnTo>
                  <a:pt x="8" y="76"/>
                </a:lnTo>
                <a:lnTo>
                  <a:pt x="4" y="88"/>
                </a:lnTo>
                <a:lnTo>
                  <a:pt x="3" y="92"/>
                </a:lnTo>
                <a:lnTo>
                  <a:pt x="2" y="96"/>
                </a:lnTo>
                <a:lnTo>
                  <a:pt x="1" y="97"/>
                </a:lnTo>
                <a:lnTo>
                  <a:pt x="1" y="99"/>
                </a:lnTo>
                <a:lnTo>
                  <a:pt x="0" y="99"/>
                </a:lnTo>
                <a:lnTo>
                  <a:pt x="0" y="100"/>
                </a:lnTo>
                <a:lnTo>
                  <a:pt x="3" y="107"/>
                </a:lnTo>
                <a:lnTo>
                  <a:pt x="6" y="113"/>
                </a:lnTo>
                <a:lnTo>
                  <a:pt x="9" y="118"/>
                </a:lnTo>
                <a:lnTo>
                  <a:pt x="13" y="123"/>
                </a:lnTo>
                <a:lnTo>
                  <a:pt x="18" y="127"/>
                </a:lnTo>
                <a:lnTo>
                  <a:pt x="23" y="130"/>
                </a:lnTo>
                <a:lnTo>
                  <a:pt x="29" y="133"/>
                </a:lnTo>
                <a:lnTo>
                  <a:pt x="36" y="136"/>
                </a:lnTo>
                <a:lnTo>
                  <a:pt x="64" y="126"/>
                </a:lnTo>
                <a:lnTo>
                  <a:pt x="91" y="115"/>
                </a:lnTo>
                <a:lnTo>
                  <a:pt x="105" y="111"/>
                </a:lnTo>
                <a:lnTo>
                  <a:pt x="119" y="106"/>
                </a:lnTo>
                <a:lnTo>
                  <a:pt x="133" y="102"/>
                </a:lnTo>
                <a:lnTo>
                  <a:pt x="148" y="100"/>
                </a:lnTo>
                <a:lnTo>
                  <a:pt x="152" y="97"/>
                </a:lnTo>
                <a:lnTo>
                  <a:pt x="156" y="94"/>
                </a:lnTo>
                <a:lnTo>
                  <a:pt x="161" y="93"/>
                </a:lnTo>
                <a:lnTo>
                  <a:pt x="164" y="91"/>
                </a:lnTo>
                <a:lnTo>
                  <a:pt x="171" y="89"/>
                </a:lnTo>
                <a:lnTo>
                  <a:pt x="178" y="88"/>
                </a:lnTo>
                <a:lnTo>
                  <a:pt x="185" y="89"/>
                </a:lnTo>
                <a:lnTo>
                  <a:pt x="193" y="90"/>
                </a:lnTo>
                <a:lnTo>
                  <a:pt x="204" y="91"/>
                </a:lnTo>
                <a:lnTo>
                  <a:pt x="216" y="92"/>
                </a:lnTo>
                <a:lnTo>
                  <a:pt x="219" y="95"/>
                </a:lnTo>
                <a:lnTo>
                  <a:pt x="220" y="98"/>
                </a:lnTo>
                <a:lnTo>
                  <a:pt x="221" y="100"/>
                </a:lnTo>
                <a:lnTo>
                  <a:pt x="223" y="102"/>
                </a:lnTo>
                <a:lnTo>
                  <a:pt x="224" y="104"/>
                </a:lnTo>
                <a:lnTo>
                  <a:pt x="226" y="106"/>
                </a:lnTo>
                <a:lnTo>
                  <a:pt x="226" y="109"/>
                </a:lnTo>
                <a:lnTo>
                  <a:pt x="227" y="111"/>
                </a:lnTo>
                <a:lnTo>
                  <a:pt x="228" y="113"/>
                </a:lnTo>
                <a:lnTo>
                  <a:pt x="228" y="116"/>
                </a:lnTo>
                <a:lnTo>
                  <a:pt x="229" y="119"/>
                </a:lnTo>
                <a:lnTo>
                  <a:pt x="230" y="123"/>
                </a:lnTo>
                <a:lnTo>
                  <a:pt x="232" y="128"/>
                </a:lnTo>
                <a:lnTo>
                  <a:pt x="234" y="131"/>
                </a:lnTo>
                <a:lnTo>
                  <a:pt x="235" y="135"/>
                </a:lnTo>
                <a:lnTo>
                  <a:pt x="237" y="143"/>
                </a:lnTo>
                <a:lnTo>
                  <a:pt x="238" y="146"/>
                </a:lnTo>
                <a:lnTo>
                  <a:pt x="239" y="149"/>
                </a:lnTo>
                <a:lnTo>
                  <a:pt x="240" y="151"/>
                </a:lnTo>
                <a:lnTo>
                  <a:pt x="240" y="152"/>
                </a:lnTo>
                <a:lnTo>
                  <a:pt x="238" y="170"/>
                </a:lnTo>
                <a:lnTo>
                  <a:pt x="236" y="188"/>
                </a:lnTo>
                <a:lnTo>
                  <a:pt x="233" y="200"/>
                </a:lnTo>
                <a:lnTo>
                  <a:pt x="228" y="212"/>
                </a:lnTo>
                <a:lnTo>
                  <a:pt x="227" y="216"/>
                </a:lnTo>
                <a:lnTo>
                  <a:pt x="226" y="219"/>
                </a:lnTo>
                <a:lnTo>
                  <a:pt x="225" y="221"/>
                </a:lnTo>
                <a:lnTo>
                  <a:pt x="225" y="223"/>
                </a:lnTo>
                <a:lnTo>
                  <a:pt x="224" y="224"/>
                </a:lnTo>
                <a:lnTo>
                  <a:pt x="244" y="230"/>
                </a:lnTo>
                <a:lnTo>
                  <a:pt x="264" y="236"/>
                </a:lnTo>
                <a:lnTo>
                  <a:pt x="267" y="241"/>
                </a:lnTo>
                <a:lnTo>
                  <a:pt x="271" y="246"/>
                </a:lnTo>
                <a:lnTo>
                  <a:pt x="275" y="251"/>
                </a:lnTo>
                <a:lnTo>
                  <a:pt x="279" y="255"/>
                </a:lnTo>
                <a:lnTo>
                  <a:pt x="284" y="259"/>
                </a:lnTo>
                <a:lnTo>
                  <a:pt x="288" y="262"/>
                </a:lnTo>
                <a:lnTo>
                  <a:pt x="291" y="263"/>
                </a:lnTo>
                <a:lnTo>
                  <a:pt x="292" y="264"/>
                </a:lnTo>
                <a:lnTo>
                  <a:pt x="303" y="260"/>
                </a:lnTo>
                <a:lnTo>
                  <a:pt x="314" y="256"/>
                </a:lnTo>
                <a:lnTo>
                  <a:pt x="325" y="251"/>
                </a:lnTo>
                <a:lnTo>
                  <a:pt x="336" y="248"/>
                </a:lnTo>
                <a:lnTo>
                  <a:pt x="340" y="243"/>
                </a:lnTo>
                <a:lnTo>
                  <a:pt x="343" y="238"/>
                </a:lnTo>
                <a:lnTo>
                  <a:pt x="345" y="235"/>
                </a:lnTo>
                <a:lnTo>
                  <a:pt x="347" y="232"/>
                </a:lnTo>
                <a:lnTo>
                  <a:pt x="349" y="230"/>
                </a:lnTo>
                <a:lnTo>
                  <a:pt x="350" y="228"/>
                </a:lnTo>
                <a:lnTo>
                  <a:pt x="351" y="225"/>
                </a:lnTo>
                <a:lnTo>
                  <a:pt x="353" y="222"/>
                </a:lnTo>
                <a:lnTo>
                  <a:pt x="354" y="219"/>
                </a:lnTo>
                <a:lnTo>
                  <a:pt x="355" y="217"/>
                </a:lnTo>
                <a:lnTo>
                  <a:pt x="356" y="214"/>
                </a:lnTo>
                <a:lnTo>
                  <a:pt x="357" y="210"/>
                </a:lnTo>
                <a:lnTo>
                  <a:pt x="358" y="205"/>
                </a:lnTo>
                <a:lnTo>
                  <a:pt x="360" y="200"/>
                </a:lnTo>
                <a:lnTo>
                  <a:pt x="362" y="197"/>
                </a:lnTo>
                <a:lnTo>
                  <a:pt x="365" y="195"/>
                </a:lnTo>
                <a:lnTo>
                  <a:pt x="368" y="194"/>
                </a:lnTo>
                <a:lnTo>
                  <a:pt x="372" y="194"/>
                </a:lnTo>
                <a:lnTo>
                  <a:pt x="380" y="193"/>
                </a:lnTo>
                <a:lnTo>
                  <a:pt x="385" y="193"/>
                </a:lnTo>
                <a:lnTo>
                  <a:pt x="388" y="192"/>
                </a:lnTo>
                <a:lnTo>
                  <a:pt x="394" y="195"/>
                </a:lnTo>
                <a:lnTo>
                  <a:pt x="397" y="198"/>
                </a:lnTo>
                <a:lnTo>
                  <a:pt x="401" y="200"/>
                </a:lnTo>
                <a:lnTo>
                  <a:pt x="403" y="202"/>
                </a:lnTo>
                <a:lnTo>
                  <a:pt x="407" y="205"/>
                </a:lnTo>
                <a:lnTo>
                  <a:pt x="409" y="206"/>
                </a:lnTo>
                <a:lnTo>
                  <a:pt x="411" y="207"/>
                </a:lnTo>
                <a:lnTo>
                  <a:pt x="414" y="208"/>
                </a:lnTo>
                <a:lnTo>
                  <a:pt x="418" y="210"/>
                </a:lnTo>
                <a:lnTo>
                  <a:pt x="424" y="212"/>
                </a:lnTo>
                <a:lnTo>
                  <a:pt x="428" y="205"/>
                </a:lnTo>
                <a:lnTo>
                  <a:pt x="430" y="199"/>
                </a:lnTo>
                <a:lnTo>
                  <a:pt x="434" y="194"/>
                </a:lnTo>
                <a:lnTo>
                  <a:pt x="437" y="188"/>
                </a:lnTo>
                <a:lnTo>
                  <a:pt x="440" y="183"/>
                </a:lnTo>
                <a:lnTo>
                  <a:pt x="444" y="179"/>
                </a:lnTo>
                <a:lnTo>
                  <a:pt x="449" y="175"/>
                </a:lnTo>
                <a:lnTo>
                  <a:pt x="456" y="172"/>
                </a:lnTo>
                <a:lnTo>
                  <a:pt x="458" y="168"/>
                </a:lnTo>
                <a:lnTo>
                  <a:pt x="459" y="165"/>
                </a:lnTo>
                <a:lnTo>
                  <a:pt x="461" y="162"/>
                </a:lnTo>
                <a:lnTo>
                  <a:pt x="462" y="161"/>
                </a:lnTo>
                <a:lnTo>
                  <a:pt x="464" y="160"/>
                </a:lnTo>
                <a:lnTo>
                  <a:pt x="467" y="160"/>
                </a:lnTo>
                <a:lnTo>
                  <a:pt x="471" y="161"/>
                </a:lnTo>
                <a:lnTo>
                  <a:pt x="475" y="162"/>
                </a:lnTo>
                <a:lnTo>
                  <a:pt x="479" y="164"/>
                </a:lnTo>
                <a:lnTo>
                  <a:pt x="483" y="165"/>
                </a:lnTo>
                <a:lnTo>
                  <a:pt x="486" y="167"/>
                </a:lnTo>
                <a:lnTo>
                  <a:pt x="488" y="168"/>
                </a:lnTo>
                <a:lnTo>
                  <a:pt x="499" y="167"/>
                </a:lnTo>
                <a:lnTo>
                  <a:pt x="509" y="167"/>
                </a:lnTo>
                <a:lnTo>
                  <a:pt x="516" y="166"/>
                </a:lnTo>
                <a:lnTo>
                  <a:pt x="524" y="165"/>
                </a:lnTo>
                <a:lnTo>
                  <a:pt x="531" y="164"/>
                </a:lnTo>
                <a:lnTo>
                  <a:pt x="534" y="162"/>
                </a:lnTo>
                <a:lnTo>
                  <a:pt x="537" y="160"/>
                </a:lnTo>
                <a:lnTo>
                  <a:pt x="539" y="158"/>
                </a:lnTo>
                <a:lnTo>
                  <a:pt x="543" y="155"/>
                </a:lnTo>
                <a:lnTo>
                  <a:pt x="545" y="152"/>
                </a:lnTo>
                <a:lnTo>
                  <a:pt x="548" y="148"/>
                </a:lnTo>
                <a:lnTo>
                  <a:pt x="546" y="142"/>
                </a:lnTo>
                <a:lnTo>
                  <a:pt x="545" y="137"/>
                </a:lnTo>
                <a:lnTo>
                  <a:pt x="543" y="133"/>
                </a:lnTo>
                <a:lnTo>
                  <a:pt x="542" y="130"/>
                </a:lnTo>
                <a:lnTo>
                  <a:pt x="541" y="128"/>
                </a:lnTo>
                <a:lnTo>
                  <a:pt x="540" y="125"/>
                </a:lnTo>
                <a:lnTo>
                  <a:pt x="539" y="122"/>
                </a:lnTo>
                <a:lnTo>
                  <a:pt x="539" y="119"/>
                </a:lnTo>
                <a:lnTo>
                  <a:pt x="540" y="117"/>
                </a:lnTo>
                <a:lnTo>
                  <a:pt x="540" y="114"/>
                </a:lnTo>
                <a:lnTo>
                  <a:pt x="541" y="111"/>
                </a:lnTo>
                <a:lnTo>
                  <a:pt x="541" y="107"/>
                </a:lnTo>
                <a:lnTo>
                  <a:pt x="542" y="102"/>
                </a:lnTo>
                <a:lnTo>
                  <a:pt x="543" y="96"/>
                </a:lnTo>
                <a:lnTo>
                  <a:pt x="544" y="88"/>
                </a:lnTo>
                <a:lnTo>
                  <a:pt x="541" y="77"/>
                </a:lnTo>
                <a:lnTo>
                  <a:pt x="538" y="65"/>
                </a:lnTo>
                <a:lnTo>
                  <a:pt x="535" y="53"/>
                </a:lnTo>
                <a:lnTo>
                  <a:pt x="531" y="41"/>
                </a:lnTo>
                <a:lnTo>
                  <a:pt x="526" y="30"/>
                </a:lnTo>
                <a:lnTo>
                  <a:pt x="523" y="25"/>
                </a:lnTo>
                <a:lnTo>
                  <a:pt x="519" y="21"/>
                </a:lnTo>
                <a:lnTo>
                  <a:pt x="515" y="17"/>
                </a:lnTo>
                <a:lnTo>
                  <a:pt x="510" y="13"/>
                </a:lnTo>
                <a:lnTo>
                  <a:pt x="505" y="10"/>
                </a:lnTo>
                <a:lnTo>
                  <a:pt x="500" y="8"/>
                </a:lnTo>
                <a:lnTo>
                  <a:pt x="495" y="10"/>
                </a:lnTo>
                <a:lnTo>
                  <a:pt x="492" y="10"/>
                </a:lnTo>
                <a:lnTo>
                  <a:pt x="490" y="11"/>
                </a:lnTo>
                <a:lnTo>
                  <a:pt x="488" y="12"/>
                </a:lnTo>
                <a:lnTo>
                  <a:pt x="487" y="12"/>
                </a:lnTo>
                <a:lnTo>
                  <a:pt x="486" y="12"/>
                </a:lnTo>
                <a:lnTo>
                  <a:pt x="483" y="10"/>
                </a:lnTo>
                <a:lnTo>
                  <a:pt x="481" y="10"/>
                </a:lnTo>
                <a:lnTo>
                  <a:pt x="479" y="10"/>
                </a:lnTo>
                <a:lnTo>
                  <a:pt x="475" y="9"/>
                </a:lnTo>
                <a:lnTo>
                  <a:pt x="470" y="8"/>
                </a:lnTo>
                <a:lnTo>
                  <a:pt x="464" y="8"/>
                </a:lnTo>
                <a:lnTo>
                  <a:pt x="456" y="8"/>
                </a:lnTo>
                <a:lnTo>
                  <a:pt x="347" y="7"/>
                </a:lnTo>
                <a:lnTo>
                  <a:pt x="238" y="5"/>
                </a:lnTo>
                <a:lnTo>
                  <a:pt x="20" y="4"/>
                </a:lnTo>
                <a:lnTo>
                  <a:pt x="15" y="2"/>
                </a:lnTo>
                <a:lnTo>
                  <a:pt x="11" y="1"/>
                </a:lnTo>
                <a:lnTo>
                  <a:pt x="10" y="1"/>
                </a:lnTo>
                <a:lnTo>
                  <a:pt x="8" y="0"/>
                </a:lnTo>
                <a:lnTo>
                  <a:pt x="10" y="0"/>
                </a:lnTo>
                <a:lnTo>
                  <a:pt x="12" y="0"/>
                </a:lnTo>
                <a:lnTo>
                  <a:pt x="16" y="0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2" name="Freeform 16"/>
          <p:cNvSpPr/>
          <p:nvPr/>
        </p:nvSpPr>
        <p:spPr bwMode="auto">
          <a:xfrm>
            <a:off x="3670300" y="4375150"/>
            <a:ext cx="903288" cy="573088"/>
          </a:xfrm>
          <a:custGeom>
            <a:avLst/>
            <a:gdLst>
              <a:gd name="T0" fmla="*/ 41 w 569"/>
              <a:gd name="T1" fmla="*/ 346 h 361"/>
              <a:gd name="T2" fmla="*/ 12 w 569"/>
              <a:gd name="T3" fmla="*/ 340 h 361"/>
              <a:gd name="T4" fmla="*/ 0 w 569"/>
              <a:gd name="T5" fmla="*/ 324 h 361"/>
              <a:gd name="T6" fmla="*/ 12 w 569"/>
              <a:gd name="T7" fmla="*/ 311 h 361"/>
              <a:gd name="T8" fmla="*/ 42 w 569"/>
              <a:gd name="T9" fmla="*/ 300 h 361"/>
              <a:gd name="T10" fmla="*/ 57 w 569"/>
              <a:gd name="T11" fmla="*/ 286 h 361"/>
              <a:gd name="T12" fmla="*/ 53 w 569"/>
              <a:gd name="T13" fmla="*/ 270 h 361"/>
              <a:gd name="T14" fmla="*/ 32 w 569"/>
              <a:gd name="T15" fmla="*/ 231 h 361"/>
              <a:gd name="T16" fmla="*/ 13 w 569"/>
              <a:gd name="T17" fmla="*/ 197 h 361"/>
              <a:gd name="T18" fmla="*/ 16 w 569"/>
              <a:gd name="T19" fmla="*/ 168 h 361"/>
              <a:gd name="T20" fmla="*/ 20 w 569"/>
              <a:gd name="T21" fmla="*/ 108 h 361"/>
              <a:gd name="T22" fmla="*/ 40 w 569"/>
              <a:gd name="T23" fmla="*/ 91 h 361"/>
              <a:gd name="T24" fmla="*/ 56 w 569"/>
              <a:gd name="T25" fmla="*/ 84 h 361"/>
              <a:gd name="T26" fmla="*/ 70 w 569"/>
              <a:gd name="T27" fmla="*/ 63 h 361"/>
              <a:gd name="T28" fmla="*/ 92 w 569"/>
              <a:gd name="T29" fmla="*/ 54 h 361"/>
              <a:gd name="T30" fmla="*/ 119 w 569"/>
              <a:gd name="T31" fmla="*/ 53 h 361"/>
              <a:gd name="T32" fmla="*/ 150 w 569"/>
              <a:gd name="T33" fmla="*/ 47 h 361"/>
              <a:gd name="T34" fmla="*/ 163 w 569"/>
              <a:gd name="T35" fmla="*/ 32 h 361"/>
              <a:gd name="T36" fmla="*/ 176 w 569"/>
              <a:gd name="T37" fmla="*/ 16 h 361"/>
              <a:gd name="T38" fmla="*/ 196 w 569"/>
              <a:gd name="T39" fmla="*/ 0 h 361"/>
              <a:gd name="T40" fmla="*/ 221 w 569"/>
              <a:gd name="T41" fmla="*/ 9 h 361"/>
              <a:gd name="T42" fmla="*/ 241 w 569"/>
              <a:gd name="T43" fmla="*/ 10 h 361"/>
              <a:gd name="T44" fmla="*/ 249 w 569"/>
              <a:gd name="T45" fmla="*/ 12 h 361"/>
              <a:gd name="T46" fmla="*/ 247 w 569"/>
              <a:gd name="T47" fmla="*/ 16 h 361"/>
              <a:gd name="T48" fmla="*/ 258 w 569"/>
              <a:gd name="T49" fmla="*/ 25 h 361"/>
              <a:gd name="T50" fmla="*/ 280 w 569"/>
              <a:gd name="T51" fmla="*/ 31 h 361"/>
              <a:gd name="T52" fmla="*/ 310 w 569"/>
              <a:gd name="T53" fmla="*/ 26 h 361"/>
              <a:gd name="T54" fmla="*/ 347 w 569"/>
              <a:gd name="T55" fmla="*/ 24 h 361"/>
              <a:gd name="T56" fmla="*/ 360 w 569"/>
              <a:gd name="T57" fmla="*/ 36 h 361"/>
              <a:gd name="T58" fmla="*/ 384 w 569"/>
              <a:gd name="T59" fmla="*/ 44 h 361"/>
              <a:gd name="T60" fmla="*/ 407 w 569"/>
              <a:gd name="T61" fmla="*/ 36 h 361"/>
              <a:gd name="T62" fmla="*/ 413 w 569"/>
              <a:gd name="T63" fmla="*/ 27 h 361"/>
              <a:gd name="T64" fmla="*/ 422 w 569"/>
              <a:gd name="T65" fmla="*/ 25 h 361"/>
              <a:gd name="T66" fmla="*/ 436 w 569"/>
              <a:gd name="T67" fmla="*/ 40 h 361"/>
              <a:gd name="T68" fmla="*/ 441 w 569"/>
              <a:gd name="T69" fmla="*/ 58 h 361"/>
              <a:gd name="T70" fmla="*/ 448 w 569"/>
              <a:gd name="T71" fmla="*/ 63 h 361"/>
              <a:gd name="T72" fmla="*/ 476 w 569"/>
              <a:gd name="T73" fmla="*/ 52 h 361"/>
              <a:gd name="T74" fmla="*/ 489 w 569"/>
              <a:gd name="T75" fmla="*/ 34 h 361"/>
              <a:gd name="T76" fmla="*/ 508 w 569"/>
              <a:gd name="T77" fmla="*/ 32 h 361"/>
              <a:gd name="T78" fmla="*/ 510 w 569"/>
              <a:gd name="T79" fmla="*/ 58 h 361"/>
              <a:gd name="T80" fmla="*/ 515 w 569"/>
              <a:gd name="T81" fmla="*/ 78 h 361"/>
              <a:gd name="T82" fmla="*/ 540 w 569"/>
              <a:gd name="T83" fmla="*/ 88 h 361"/>
              <a:gd name="T84" fmla="*/ 559 w 569"/>
              <a:gd name="T85" fmla="*/ 97 h 361"/>
              <a:gd name="T86" fmla="*/ 561 w 569"/>
              <a:gd name="T87" fmla="*/ 112 h 361"/>
              <a:gd name="T88" fmla="*/ 566 w 569"/>
              <a:gd name="T89" fmla="*/ 146 h 361"/>
              <a:gd name="T90" fmla="*/ 561 w 569"/>
              <a:gd name="T91" fmla="*/ 197 h 361"/>
              <a:gd name="T92" fmla="*/ 533 w 569"/>
              <a:gd name="T93" fmla="*/ 226 h 361"/>
              <a:gd name="T94" fmla="*/ 521 w 569"/>
              <a:gd name="T95" fmla="*/ 264 h 361"/>
              <a:gd name="T96" fmla="*/ 539 w 569"/>
              <a:gd name="T97" fmla="*/ 301 h 361"/>
              <a:gd name="T98" fmla="*/ 561 w 569"/>
              <a:gd name="T99" fmla="*/ 334 h 361"/>
              <a:gd name="T100" fmla="*/ 556 w 569"/>
              <a:gd name="T101" fmla="*/ 356 h 361"/>
              <a:gd name="T102" fmla="*/ 535 w 569"/>
              <a:gd name="T103" fmla="*/ 360 h 361"/>
              <a:gd name="T104" fmla="*/ 495 w 569"/>
              <a:gd name="T105" fmla="*/ 350 h 361"/>
              <a:gd name="T106" fmla="*/ 324 w 569"/>
              <a:gd name="T107" fmla="*/ 359 h 361"/>
              <a:gd name="T108" fmla="*/ 109 w 569"/>
              <a:gd name="T109" fmla="*/ 350 h 361"/>
              <a:gd name="T110" fmla="*/ 66 w 569"/>
              <a:gd name="T111" fmla="*/ 348 h 361"/>
              <a:gd name="T112" fmla="*/ 70 w 569"/>
              <a:gd name="T113" fmla="*/ 347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9" h="361">
                <a:moveTo>
                  <a:pt x="72" y="344"/>
                </a:moveTo>
                <a:lnTo>
                  <a:pt x="65" y="344"/>
                </a:lnTo>
                <a:lnTo>
                  <a:pt x="57" y="345"/>
                </a:lnTo>
                <a:lnTo>
                  <a:pt x="41" y="346"/>
                </a:lnTo>
                <a:lnTo>
                  <a:pt x="33" y="346"/>
                </a:lnTo>
                <a:lnTo>
                  <a:pt x="26" y="345"/>
                </a:lnTo>
                <a:lnTo>
                  <a:pt x="18" y="343"/>
                </a:lnTo>
                <a:lnTo>
                  <a:pt x="12" y="340"/>
                </a:lnTo>
                <a:lnTo>
                  <a:pt x="6" y="336"/>
                </a:lnTo>
                <a:lnTo>
                  <a:pt x="2" y="331"/>
                </a:lnTo>
                <a:lnTo>
                  <a:pt x="0" y="327"/>
                </a:lnTo>
                <a:lnTo>
                  <a:pt x="0" y="324"/>
                </a:lnTo>
                <a:lnTo>
                  <a:pt x="1" y="320"/>
                </a:lnTo>
                <a:lnTo>
                  <a:pt x="4" y="316"/>
                </a:lnTo>
                <a:lnTo>
                  <a:pt x="8" y="313"/>
                </a:lnTo>
                <a:lnTo>
                  <a:pt x="12" y="311"/>
                </a:lnTo>
                <a:lnTo>
                  <a:pt x="22" y="307"/>
                </a:lnTo>
                <a:lnTo>
                  <a:pt x="32" y="303"/>
                </a:lnTo>
                <a:lnTo>
                  <a:pt x="40" y="301"/>
                </a:lnTo>
                <a:lnTo>
                  <a:pt x="42" y="300"/>
                </a:lnTo>
                <a:lnTo>
                  <a:pt x="44" y="300"/>
                </a:lnTo>
                <a:lnTo>
                  <a:pt x="49" y="295"/>
                </a:lnTo>
                <a:lnTo>
                  <a:pt x="54" y="290"/>
                </a:lnTo>
                <a:lnTo>
                  <a:pt x="57" y="286"/>
                </a:lnTo>
                <a:lnTo>
                  <a:pt x="58" y="282"/>
                </a:lnTo>
                <a:lnTo>
                  <a:pt x="58" y="279"/>
                </a:lnTo>
                <a:lnTo>
                  <a:pt x="57" y="274"/>
                </a:lnTo>
                <a:lnTo>
                  <a:pt x="53" y="270"/>
                </a:lnTo>
                <a:lnTo>
                  <a:pt x="48" y="264"/>
                </a:lnTo>
                <a:lnTo>
                  <a:pt x="44" y="255"/>
                </a:lnTo>
                <a:lnTo>
                  <a:pt x="41" y="247"/>
                </a:lnTo>
                <a:lnTo>
                  <a:pt x="32" y="231"/>
                </a:lnTo>
                <a:lnTo>
                  <a:pt x="22" y="216"/>
                </a:lnTo>
                <a:lnTo>
                  <a:pt x="17" y="208"/>
                </a:lnTo>
                <a:lnTo>
                  <a:pt x="12" y="200"/>
                </a:lnTo>
                <a:lnTo>
                  <a:pt x="13" y="197"/>
                </a:lnTo>
                <a:lnTo>
                  <a:pt x="14" y="194"/>
                </a:lnTo>
                <a:lnTo>
                  <a:pt x="15" y="191"/>
                </a:lnTo>
                <a:lnTo>
                  <a:pt x="16" y="188"/>
                </a:lnTo>
                <a:lnTo>
                  <a:pt x="16" y="168"/>
                </a:lnTo>
                <a:lnTo>
                  <a:pt x="16" y="148"/>
                </a:lnTo>
                <a:lnTo>
                  <a:pt x="16" y="128"/>
                </a:lnTo>
                <a:lnTo>
                  <a:pt x="18" y="118"/>
                </a:lnTo>
                <a:lnTo>
                  <a:pt x="20" y="108"/>
                </a:lnTo>
                <a:lnTo>
                  <a:pt x="23" y="103"/>
                </a:lnTo>
                <a:lnTo>
                  <a:pt x="28" y="99"/>
                </a:lnTo>
                <a:lnTo>
                  <a:pt x="33" y="94"/>
                </a:lnTo>
                <a:lnTo>
                  <a:pt x="40" y="91"/>
                </a:lnTo>
                <a:lnTo>
                  <a:pt x="45" y="88"/>
                </a:lnTo>
                <a:lnTo>
                  <a:pt x="51" y="86"/>
                </a:lnTo>
                <a:lnTo>
                  <a:pt x="55" y="85"/>
                </a:lnTo>
                <a:lnTo>
                  <a:pt x="56" y="84"/>
                </a:lnTo>
                <a:lnTo>
                  <a:pt x="61" y="78"/>
                </a:lnTo>
                <a:lnTo>
                  <a:pt x="65" y="72"/>
                </a:lnTo>
                <a:lnTo>
                  <a:pt x="68" y="67"/>
                </a:lnTo>
                <a:lnTo>
                  <a:pt x="70" y="63"/>
                </a:lnTo>
                <a:lnTo>
                  <a:pt x="73" y="60"/>
                </a:lnTo>
                <a:lnTo>
                  <a:pt x="76" y="58"/>
                </a:lnTo>
                <a:lnTo>
                  <a:pt x="83" y="55"/>
                </a:lnTo>
                <a:lnTo>
                  <a:pt x="92" y="54"/>
                </a:lnTo>
                <a:lnTo>
                  <a:pt x="96" y="54"/>
                </a:lnTo>
                <a:lnTo>
                  <a:pt x="103" y="53"/>
                </a:lnTo>
                <a:lnTo>
                  <a:pt x="110" y="53"/>
                </a:lnTo>
                <a:lnTo>
                  <a:pt x="119" y="53"/>
                </a:lnTo>
                <a:lnTo>
                  <a:pt x="128" y="52"/>
                </a:lnTo>
                <a:lnTo>
                  <a:pt x="140" y="52"/>
                </a:lnTo>
                <a:lnTo>
                  <a:pt x="146" y="49"/>
                </a:lnTo>
                <a:lnTo>
                  <a:pt x="150" y="47"/>
                </a:lnTo>
                <a:lnTo>
                  <a:pt x="152" y="45"/>
                </a:lnTo>
                <a:lnTo>
                  <a:pt x="155" y="42"/>
                </a:lnTo>
                <a:lnTo>
                  <a:pt x="160" y="35"/>
                </a:lnTo>
                <a:lnTo>
                  <a:pt x="163" y="32"/>
                </a:lnTo>
                <a:lnTo>
                  <a:pt x="168" y="28"/>
                </a:lnTo>
                <a:lnTo>
                  <a:pt x="170" y="23"/>
                </a:lnTo>
                <a:lnTo>
                  <a:pt x="173" y="19"/>
                </a:lnTo>
                <a:lnTo>
                  <a:pt x="176" y="16"/>
                </a:lnTo>
                <a:lnTo>
                  <a:pt x="179" y="13"/>
                </a:lnTo>
                <a:lnTo>
                  <a:pt x="187" y="7"/>
                </a:lnTo>
                <a:lnTo>
                  <a:pt x="192" y="4"/>
                </a:lnTo>
                <a:lnTo>
                  <a:pt x="196" y="0"/>
                </a:lnTo>
                <a:lnTo>
                  <a:pt x="202" y="2"/>
                </a:lnTo>
                <a:lnTo>
                  <a:pt x="207" y="4"/>
                </a:lnTo>
                <a:lnTo>
                  <a:pt x="216" y="8"/>
                </a:lnTo>
                <a:lnTo>
                  <a:pt x="221" y="9"/>
                </a:lnTo>
                <a:lnTo>
                  <a:pt x="225" y="10"/>
                </a:lnTo>
                <a:lnTo>
                  <a:pt x="231" y="10"/>
                </a:lnTo>
                <a:lnTo>
                  <a:pt x="236" y="8"/>
                </a:lnTo>
                <a:lnTo>
                  <a:pt x="241" y="10"/>
                </a:lnTo>
                <a:lnTo>
                  <a:pt x="245" y="11"/>
                </a:lnTo>
                <a:lnTo>
                  <a:pt x="247" y="11"/>
                </a:lnTo>
                <a:lnTo>
                  <a:pt x="248" y="12"/>
                </a:lnTo>
                <a:lnTo>
                  <a:pt x="249" y="12"/>
                </a:lnTo>
                <a:lnTo>
                  <a:pt x="248" y="12"/>
                </a:lnTo>
                <a:lnTo>
                  <a:pt x="246" y="13"/>
                </a:lnTo>
                <a:lnTo>
                  <a:pt x="246" y="14"/>
                </a:lnTo>
                <a:lnTo>
                  <a:pt x="247" y="16"/>
                </a:lnTo>
                <a:lnTo>
                  <a:pt x="249" y="18"/>
                </a:lnTo>
                <a:lnTo>
                  <a:pt x="252" y="20"/>
                </a:lnTo>
                <a:lnTo>
                  <a:pt x="256" y="24"/>
                </a:lnTo>
                <a:lnTo>
                  <a:pt x="258" y="25"/>
                </a:lnTo>
                <a:lnTo>
                  <a:pt x="261" y="26"/>
                </a:lnTo>
                <a:lnTo>
                  <a:pt x="270" y="29"/>
                </a:lnTo>
                <a:lnTo>
                  <a:pt x="275" y="30"/>
                </a:lnTo>
                <a:lnTo>
                  <a:pt x="280" y="31"/>
                </a:lnTo>
                <a:lnTo>
                  <a:pt x="283" y="32"/>
                </a:lnTo>
                <a:lnTo>
                  <a:pt x="284" y="32"/>
                </a:lnTo>
                <a:lnTo>
                  <a:pt x="297" y="29"/>
                </a:lnTo>
                <a:lnTo>
                  <a:pt x="310" y="26"/>
                </a:lnTo>
                <a:lnTo>
                  <a:pt x="323" y="22"/>
                </a:lnTo>
                <a:lnTo>
                  <a:pt x="336" y="20"/>
                </a:lnTo>
                <a:lnTo>
                  <a:pt x="343" y="22"/>
                </a:lnTo>
                <a:lnTo>
                  <a:pt x="347" y="24"/>
                </a:lnTo>
                <a:lnTo>
                  <a:pt x="352" y="26"/>
                </a:lnTo>
                <a:lnTo>
                  <a:pt x="355" y="29"/>
                </a:lnTo>
                <a:lnTo>
                  <a:pt x="358" y="32"/>
                </a:lnTo>
                <a:lnTo>
                  <a:pt x="360" y="36"/>
                </a:lnTo>
                <a:lnTo>
                  <a:pt x="362" y="42"/>
                </a:lnTo>
                <a:lnTo>
                  <a:pt x="364" y="48"/>
                </a:lnTo>
                <a:lnTo>
                  <a:pt x="374" y="46"/>
                </a:lnTo>
                <a:lnTo>
                  <a:pt x="384" y="44"/>
                </a:lnTo>
                <a:lnTo>
                  <a:pt x="391" y="42"/>
                </a:lnTo>
                <a:lnTo>
                  <a:pt x="399" y="39"/>
                </a:lnTo>
                <a:lnTo>
                  <a:pt x="405" y="37"/>
                </a:lnTo>
                <a:lnTo>
                  <a:pt x="407" y="36"/>
                </a:lnTo>
                <a:lnTo>
                  <a:pt x="408" y="36"/>
                </a:lnTo>
                <a:lnTo>
                  <a:pt x="409" y="32"/>
                </a:lnTo>
                <a:lnTo>
                  <a:pt x="411" y="29"/>
                </a:lnTo>
                <a:lnTo>
                  <a:pt x="413" y="27"/>
                </a:lnTo>
                <a:lnTo>
                  <a:pt x="414" y="25"/>
                </a:lnTo>
                <a:lnTo>
                  <a:pt x="416" y="24"/>
                </a:lnTo>
                <a:lnTo>
                  <a:pt x="418" y="24"/>
                </a:lnTo>
                <a:lnTo>
                  <a:pt x="422" y="25"/>
                </a:lnTo>
                <a:lnTo>
                  <a:pt x="425" y="26"/>
                </a:lnTo>
                <a:lnTo>
                  <a:pt x="429" y="30"/>
                </a:lnTo>
                <a:lnTo>
                  <a:pt x="432" y="35"/>
                </a:lnTo>
                <a:lnTo>
                  <a:pt x="436" y="40"/>
                </a:lnTo>
                <a:lnTo>
                  <a:pt x="437" y="46"/>
                </a:lnTo>
                <a:lnTo>
                  <a:pt x="439" y="51"/>
                </a:lnTo>
                <a:lnTo>
                  <a:pt x="440" y="55"/>
                </a:lnTo>
                <a:lnTo>
                  <a:pt x="441" y="58"/>
                </a:lnTo>
                <a:lnTo>
                  <a:pt x="443" y="60"/>
                </a:lnTo>
                <a:lnTo>
                  <a:pt x="444" y="61"/>
                </a:lnTo>
                <a:lnTo>
                  <a:pt x="446" y="62"/>
                </a:lnTo>
                <a:lnTo>
                  <a:pt x="448" y="63"/>
                </a:lnTo>
                <a:lnTo>
                  <a:pt x="453" y="61"/>
                </a:lnTo>
                <a:lnTo>
                  <a:pt x="458" y="59"/>
                </a:lnTo>
                <a:lnTo>
                  <a:pt x="466" y="55"/>
                </a:lnTo>
                <a:lnTo>
                  <a:pt x="476" y="52"/>
                </a:lnTo>
                <a:lnTo>
                  <a:pt x="480" y="46"/>
                </a:lnTo>
                <a:lnTo>
                  <a:pt x="482" y="42"/>
                </a:lnTo>
                <a:lnTo>
                  <a:pt x="485" y="37"/>
                </a:lnTo>
                <a:lnTo>
                  <a:pt x="489" y="34"/>
                </a:lnTo>
                <a:lnTo>
                  <a:pt x="492" y="32"/>
                </a:lnTo>
                <a:lnTo>
                  <a:pt x="497" y="31"/>
                </a:lnTo>
                <a:lnTo>
                  <a:pt x="502" y="31"/>
                </a:lnTo>
                <a:lnTo>
                  <a:pt x="508" y="32"/>
                </a:lnTo>
                <a:lnTo>
                  <a:pt x="509" y="40"/>
                </a:lnTo>
                <a:lnTo>
                  <a:pt x="509" y="46"/>
                </a:lnTo>
                <a:lnTo>
                  <a:pt x="509" y="52"/>
                </a:lnTo>
                <a:lnTo>
                  <a:pt x="510" y="58"/>
                </a:lnTo>
                <a:lnTo>
                  <a:pt x="510" y="62"/>
                </a:lnTo>
                <a:lnTo>
                  <a:pt x="510" y="66"/>
                </a:lnTo>
                <a:lnTo>
                  <a:pt x="512" y="73"/>
                </a:lnTo>
                <a:lnTo>
                  <a:pt x="515" y="78"/>
                </a:lnTo>
                <a:lnTo>
                  <a:pt x="520" y="81"/>
                </a:lnTo>
                <a:lnTo>
                  <a:pt x="529" y="85"/>
                </a:lnTo>
                <a:lnTo>
                  <a:pt x="534" y="86"/>
                </a:lnTo>
                <a:lnTo>
                  <a:pt x="540" y="88"/>
                </a:lnTo>
                <a:lnTo>
                  <a:pt x="546" y="91"/>
                </a:lnTo>
                <a:lnTo>
                  <a:pt x="552" y="94"/>
                </a:lnTo>
                <a:lnTo>
                  <a:pt x="556" y="96"/>
                </a:lnTo>
                <a:lnTo>
                  <a:pt x="559" y="97"/>
                </a:lnTo>
                <a:lnTo>
                  <a:pt x="562" y="100"/>
                </a:lnTo>
                <a:lnTo>
                  <a:pt x="562" y="103"/>
                </a:lnTo>
                <a:lnTo>
                  <a:pt x="562" y="108"/>
                </a:lnTo>
                <a:lnTo>
                  <a:pt x="561" y="112"/>
                </a:lnTo>
                <a:lnTo>
                  <a:pt x="560" y="116"/>
                </a:lnTo>
                <a:lnTo>
                  <a:pt x="562" y="127"/>
                </a:lnTo>
                <a:lnTo>
                  <a:pt x="564" y="137"/>
                </a:lnTo>
                <a:lnTo>
                  <a:pt x="566" y="146"/>
                </a:lnTo>
                <a:lnTo>
                  <a:pt x="567" y="155"/>
                </a:lnTo>
                <a:lnTo>
                  <a:pt x="568" y="170"/>
                </a:lnTo>
                <a:lnTo>
                  <a:pt x="566" y="184"/>
                </a:lnTo>
                <a:lnTo>
                  <a:pt x="561" y="197"/>
                </a:lnTo>
                <a:lnTo>
                  <a:pt x="553" y="209"/>
                </a:lnTo>
                <a:lnTo>
                  <a:pt x="547" y="215"/>
                </a:lnTo>
                <a:lnTo>
                  <a:pt x="540" y="220"/>
                </a:lnTo>
                <a:lnTo>
                  <a:pt x="533" y="226"/>
                </a:lnTo>
                <a:lnTo>
                  <a:pt x="524" y="232"/>
                </a:lnTo>
                <a:lnTo>
                  <a:pt x="521" y="242"/>
                </a:lnTo>
                <a:lnTo>
                  <a:pt x="521" y="253"/>
                </a:lnTo>
                <a:lnTo>
                  <a:pt x="521" y="264"/>
                </a:lnTo>
                <a:lnTo>
                  <a:pt x="524" y="274"/>
                </a:lnTo>
                <a:lnTo>
                  <a:pt x="528" y="284"/>
                </a:lnTo>
                <a:lnTo>
                  <a:pt x="533" y="293"/>
                </a:lnTo>
                <a:lnTo>
                  <a:pt x="539" y="301"/>
                </a:lnTo>
                <a:lnTo>
                  <a:pt x="548" y="308"/>
                </a:lnTo>
                <a:lnTo>
                  <a:pt x="552" y="318"/>
                </a:lnTo>
                <a:lnTo>
                  <a:pt x="556" y="326"/>
                </a:lnTo>
                <a:lnTo>
                  <a:pt x="561" y="334"/>
                </a:lnTo>
                <a:lnTo>
                  <a:pt x="564" y="344"/>
                </a:lnTo>
                <a:lnTo>
                  <a:pt x="562" y="350"/>
                </a:lnTo>
                <a:lnTo>
                  <a:pt x="559" y="353"/>
                </a:lnTo>
                <a:lnTo>
                  <a:pt x="556" y="356"/>
                </a:lnTo>
                <a:lnTo>
                  <a:pt x="551" y="358"/>
                </a:lnTo>
                <a:lnTo>
                  <a:pt x="546" y="359"/>
                </a:lnTo>
                <a:lnTo>
                  <a:pt x="541" y="360"/>
                </a:lnTo>
                <a:lnTo>
                  <a:pt x="535" y="360"/>
                </a:lnTo>
                <a:lnTo>
                  <a:pt x="530" y="359"/>
                </a:lnTo>
                <a:lnTo>
                  <a:pt x="518" y="357"/>
                </a:lnTo>
                <a:lnTo>
                  <a:pt x="506" y="353"/>
                </a:lnTo>
                <a:lnTo>
                  <a:pt x="495" y="350"/>
                </a:lnTo>
                <a:lnTo>
                  <a:pt x="484" y="348"/>
                </a:lnTo>
                <a:lnTo>
                  <a:pt x="432" y="353"/>
                </a:lnTo>
                <a:lnTo>
                  <a:pt x="378" y="357"/>
                </a:lnTo>
                <a:lnTo>
                  <a:pt x="324" y="359"/>
                </a:lnTo>
                <a:lnTo>
                  <a:pt x="270" y="359"/>
                </a:lnTo>
                <a:lnTo>
                  <a:pt x="216" y="357"/>
                </a:lnTo>
                <a:lnTo>
                  <a:pt x="162" y="354"/>
                </a:lnTo>
                <a:lnTo>
                  <a:pt x="109" y="350"/>
                </a:lnTo>
                <a:lnTo>
                  <a:pt x="56" y="344"/>
                </a:lnTo>
                <a:lnTo>
                  <a:pt x="61" y="346"/>
                </a:lnTo>
                <a:lnTo>
                  <a:pt x="64" y="347"/>
                </a:lnTo>
                <a:lnTo>
                  <a:pt x="66" y="348"/>
                </a:lnTo>
                <a:lnTo>
                  <a:pt x="67" y="348"/>
                </a:lnTo>
                <a:lnTo>
                  <a:pt x="68" y="348"/>
                </a:lnTo>
                <a:lnTo>
                  <a:pt x="69" y="348"/>
                </a:lnTo>
                <a:lnTo>
                  <a:pt x="70" y="347"/>
                </a:lnTo>
                <a:lnTo>
                  <a:pt x="72" y="344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3" name="Freeform 17"/>
          <p:cNvSpPr/>
          <p:nvPr/>
        </p:nvSpPr>
        <p:spPr bwMode="auto">
          <a:xfrm>
            <a:off x="3562350" y="3822700"/>
            <a:ext cx="1341438" cy="719138"/>
          </a:xfrm>
          <a:custGeom>
            <a:avLst/>
            <a:gdLst>
              <a:gd name="T0" fmla="*/ 44 w 845"/>
              <a:gd name="T1" fmla="*/ 409 h 453"/>
              <a:gd name="T2" fmla="*/ 4 w 845"/>
              <a:gd name="T3" fmla="*/ 373 h 453"/>
              <a:gd name="T4" fmla="*/ 4 w 845"/>
              <a:gd name="T5" fmla="*/ 316 h 453"/>
              <a:gd name="T6" fmla="*/ 38 w 845"/>
              <a:gd name="T7" fmla="*/ 304 h 453"/>
              <a:gd name="T8" fmla="*/ 72 w 845"/>
              <a:gd name="T9" fmla="*/ 301 h 453"/>
              <a:gd name="T10" fmla="*/ 113 w 845"/>
              <a:gd name="T11" fmla="*/ 305 h 453"/>
              <a:gd name="T12" fmla="*/ 150 w 845"/>
              <a:gd name="T13" fmla="*/ 285 h 453"/>
              <a:gd name="T14" fmla="*/ 150 w 845"/>
              <a:gd name="T15" fmla="*/ 268 h 453"/>
              <a:gd name="T16" fmla="*/ 181 w 845"/>
              <a:gd name="T17" fmla="*/ 241 h 453"/>
              <a:gd name="T18" fmla="*/ 162 w 845"/>
              <a:gd name="T19" fmla="*/ 181 h 453"/>
              <a:gd name="T20" fmla="*/ 113 w 845"/>
              <a:gd name="T21" fmla="*/ 155 h 453"/>
              <a:gd name="T22" fmla="*/ 97 w 845"/>
              <a:gd name="T23" fmla="*/ 101 h 453"/>
              <a:gd name="T24" fmla="*/ 118 w 845"/>
              <a:gd name="T25" fmla="*/ 84 h 453"/>
              <a:gd name="T26" fmla="*/ 140 w 845"/>
              <a:gd name="T27" fmla="*/ 61 h 453"/>
              <a:gd name="T28" fmla="*/ 97 w 845"/>
              <a:gd name="T29" fmla="*/ 21 h 453"/>
              <a:gd name="T30" fmla="*/ 136 w 845"/>
              <a:gd name="T31" fmla="*/ 1 h 453"/>
              <a:gd name="T32" fmla="*/ 241 w 845"/>
              <a:gd name="T33" fmla="*/ 2 h 453"/>
              <a:gd name="T34" fmla="*/ 256 w 845"/>
              <a:gd name="T35" fmla="*/ 16 h 453"/>
              <a:gd name="T36" fmla="*/ 268 w 845"/>
              <a:gd name="T37" fmla="*/ 24 h 453"/>
              <a:gd name="T38" fmla="*/ 302 w 845"/>
              <a:gd name="T39" fmla="*/ 54 h 453"/>
              <a:gd name="T40" fmla="*/ 351 w 845"/>
              <a:gd name="T41" fmla="*/ 75 h 453"/>
              <a:gd name="T42" fmla="*/ 400 w 845"/>
              <a:gd name="T43" fmla="*/ 89 h 453"/>
              <a:gd name="T44" fmla="*/ 403 w 845"/>
              <a:gd name="T45" fmla="*/ 90 h 453"/>
              <a:gd name="T46" fmla="*/ 438 w 845"/>
              <a:gd name="T47" fmla="*/ 82 h 453"/>
              <a:gd name="T48" fmla="*/ 527 w 845"/>
              <a:gd name="T49" fmla="*/ 80 h 453"/>
              <a:gd name="T50" fmla="*/ 557 w 845"/>
              <a:gd name="T51" fmla="*/ 88 h 453"/>
              <a:gd name="T52" fmla="*/ 568 w 845"/>
              <a:gd name="T53" fmla="*/ 120 h 453"/>
              <a:gd name="T54" fmla="*/ 596 w 845"/>
              <a:gd name="T55" fmla="*/ 127 h 453"/>
              <a:gd name="T56" fmla="*/ 629 w 845"/>
              <a:gd name="T57" fmla="*/ 135 h 453"/>
              <a:gd name="T58" fmla="*/ 663 w 845"/>
              <a:gd name="T59" fmla="*/ 149 h 453"/>
              <a:gd name="T60" fmla="*/ 708 w 845"/>
              <a:gd name="T61" fmla="*/ 163 h 453"/>
              <a:gd name="T62" fmla="*/ 757 w 845"/>
              <a:gd name="T63" fmla="*/ 167 h 453"/>
              <a:gd name="T64" fmla="*/ 803 w 845"/>
              <a:gd name="T65" fmla="*/ 224 h 453"/>
              <a:gd name="T66" fmla="*/ 831 w 845"/>
              <a:gd name="T67" fmla="*/ 281 h 453"/>
              <a:gd name="T68" fmla="*/ 844 w 845"/>
              <a:gd name="T69" fmla="*/ 327 h 453"/>
              <a:gd name="T70" fmla="*/ 805 w 845"/>
              <a:gd name="T71" fmla="*/ 343 h 453"/>
              <a:gd name="T72" fmla="*/ 765 w 845"/>
              <a:gd name="T73" fmla="*/ 376 h 453"/>
              <a:gd name="T74" fmla="*/ 728 w 845"/>
              <a:gd name="T75" fmla="*/ 393 h 453"/>
              <a:gd name="T76" fmla="*/ 693 w 845"/>
              <a:gd name="T77" fmla="*/ 415 h 453"/>
              <a:gd name="T78" fmla="*/ 632 w 845"/>
              <a:gd name="T79" fmla="*/ 436 h 453"/>
              <a:gd name="T80" fmla="*/ 599 w 845"/>
              <a:gd name="T81" fmla="*/ 440 h 453"/>
              <a:gd name="T82" fmla="*/ 576 w 845"/>
              <a:gd name="T83" fmla="*/ 400 h 453"/>
              <a:gd name="T84" fmla="*/ 568 w 845"/>
              <a:gd name="T85" fmla="*/ 376 h 453"/>
              <a:gd name="T86" fmla="*/ 557 w 845"/>
              <a:gd name="T87" fmla="*/ 382 h 453"/>
              <a:gd name="T88" fmla="*/ 526 w 845"/>
              <a:gd name="T89" fmla="*/ 407 h 453"/>
              <a:gd name="T90" fmla="*/ 498 w 845"/>
              <a:gd name="T91" fmla="*/ 388 h 453"/>
              <a:gd name="T92" fmla="*/ 464 w 845"/>
              <a:gd name="T93" fmla="*/ 382 h 453"/>
              <a:gd name="T94" fmla="*/ 436 w 845"/>
              <a:gd name="T95" fmla="*/ 391 h 453"/>
              <a:gd name="T96" fmla="*/ 403 w 845"/>
              <a:gd name="T97" fmla="*/ 374 h 453"/>
              <a:gd name="T98" fmla="*/ 343 w 845"/>
              <a:gd name="T99" fmla="*/ 371 h 453"/>
              <a:gd name="T100" fmla="*/ 272 w 845"/>
              <a:gd name="T101" fmla="*/ 352 h 453"/>
              <a:gd name="T102" fmla="*/ 222 w 845"/>
              <a:gd name="T103" fmla="*/ 388 h 453"/>
              <a:gd name="T104" fmla="*/ 180 w 845"/>
              <a:gd name="T105" fmla="*/ 401 h 453"/>
              <a:gd name="T106" fmla="*/ 135 w 845"/>
              <a:gd name="T107" fmla="*/ 410 h 453"/>
              <a:gd name="T108" fmla="*/ 97 w 845"/>
              <a:gd name="T109" fmla="*/ 437 h 453"/>
              <a:gd name="T110" fmla="*/ 76 w 845"/>
              <a:gd name="T111" fmla="*/ 451 h 453"/>
              <a:gd name="T112" fmla="*/ 74 w 845"/>
              <a:gd name="T113" fmla="*/ 44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5" h="453">
                <a:moveTo>
                  <a:pt x="76" y="440"/>
                </a:moveTo>
                <a:lnTo>
                  <a:pt x="71" y="432"/>
                </a:lnTo>
                <a:lnTo>
                  <a:pt x="64" y="425"/>
                </a:lnTo>
                <a:lnTo>
                  <a:pt x="57" y="419"/>
                </a:lnTo>
                <a:lnTo>
                  <a:pt x="50" y="414"/>
                </a:lnTo>
                <a:lnTo>
                  <a:pt x="44" y="409"/>
                </a:lnTo>
                <a:lnTo>
                  <a:pt x="35" y="406"/>
                </a:lnTo>
                <a:lnTo>
                  <a:pt x="16" y="400"/>
                </a:lnTo>
                <a:lnTo>
                  <a:pt x="14" y="395"/>
                </a:lnTo>
                <a:lnTo>
                  <a:pt x="11" y="390"/>
                </a:lnTo>
                <a:lnTo>
                  <a:pt x="5" y="378"/>
                </a:lnTo>
                <a:lnTo>
                  <a:pt x="4" y="373"/>
                </a:lnTo>
                <a:lnTo>
                  <a:pt x="1" y="368"/>
                </a:lnTo>
                <a:lnTo>
                  <a:pt x="0" y="365"/>
                </a:lnTo>
                <a:lnTo>
                  <a:pt x="0" y="364"/>
                </a:lnTo>
                <a:lnTo>
                  <a:pt x="1" y="340"/>
                </a:lnTo>
                <a:lnTo>
                  <a:pt x="1" y="328"/>
                </a:lnTo>
                <a:lnTo>
                  <a:pt x="4" y="316"/>
                </a:lnTo>
                <a:lnTo>
                  <a:pt x="7" y="313"/>
                </a:lnTo>
                <a:lnTo>
                  <a:pt x="11" y="310"/>
                </a:lnTo>
                <a:lnTo>
                  <a:pt x="22" y="306"/>
                </a:lnTo>
                <a:lnTo>
                  <a:pt x="29" y="305"/>
                </a:lnTo>
                <a:lnTo>
                  <a:pt x="34" y="304"/>
                </a:lnTo>
                <a:lnTo>
                  <a:pt x="38" y="304"/>
                </a:lnTo>
                <a:lnTo>
                  <a:pt x="39" y="304"/>
                </a:lnTo>
                <a:lnTo>
                  <a:pt x="46" y="302"/>
                </a:lnTo>
                <a:lnTo>
                  <a:pt x="54" y="299"/>
                </a:lnTo>
                <a:lnTo>
                  <a:pt x="61" y="297"/>
                </a:lnTo>
                <a:lnTo>
                  <a:pt x="64" y="296"/>
                </a:lnTo>
                <a:lnTo>
                  <a:pt x="72" y="301"/>
                </a:lnTo>
                <a:lnTo>
                  <a:pt x="79" y="304"/>
                </a:lnTo>
                <a:lnTo>
                  <a:pt x="86" y="307"/>
                </a:lnTo>
                <a:lnTo>
                  <a:pt x="91" y="307"/>
                </a:lnTo>
                <a:lnTo>
                  <a:pt x="98" y="307"/>
                </a:lnTo>
                <a:lnTo>
                  <a:pt x="105" y="307"/>
                </a:lnTo>
                <a:lnTo>
                  <a:pt x="113" y="305"/>
                </a:lnTo>
                <a:lnTo>
                  <a:pt x="124" y="304"/>
                </a:lnTo>
                <a:lnTo>
                  <a:pt x="135" y="301"/>
                </a:lnTo>
                <a:lnTo>
                  <a:pt x="143" y="296"/>
                </a:lnTo>
                <a:lnTo>
                  <a:pt x="146" y="293"/>
                </a:lnTo>
                <a:lnTo>
                  <a:pt x="148" y="289"/>
                </a:lnTo>
                <a:lnTo>
                  <a:pt x="150" y="285"/>
                </a:lnTo>
                <a:lnTo>
                  <a:pt x="152" y="280"/>
                </a:lnTo>
                <a:lnTo>
                  <a:pt x="148" y="278"/>
                </a:lnTo>
                <a:lnTo>
                  <a:pt x="146" y="277"/>
                </a:lnTo>
                <a:lnTo>
                  <a:pt x="143" y="274"/>
                </a:lnTo>
                <a:lnTo>
                  <a:pt x="144" y="271"/>
                </a:lnTo>
                <a:lnTo>
                  <a:pt x="150" y="268"/>
                </a:lnTo>
                <a:lnTo>
                  <a:pt x="155" y="265"/>
                </a:lnTo>
                <a:lnTo>
                  <a:pt x="163" y="262"/>
                </a:lnTo>
                <a:lnTo>
                  <a:pt x="170" y="259"/>
                </a:lnTo>
                <a:lnTo>
                  <a:pt x="176" y="256"/>
                </a:lnTo>
                <a:lnTo>
                  <a:pt x="180" y="248"/>
                </a:lnTo>
                <a:lnTo>
                  <a:pt x="181" y="241"/>
                </a:lnTo>
                <a:lnTo>
                  <a:pt x="181" y="234"/>
                </a:lnTo>
                <a:lnTo>
                  <a:pt x="178" y="227"/>
                </a:lnTo>
                <a:lnTo>
                  <a:pt x="172" y="212"/>
                </a:lnTo>
                <a:lnTo>
                  <a:pt x="163" y="196"/>
                </a:lnTo>
                <a:lnTo>
                  <a:pt x="162" y="189"/>
                </a:lnTo>
                <a:lnTo>
                  <a:pt x="162" y="181"/>
                </a:lnTo>
                <a:lnTo>
                  <a:pt x="161" y="174"/>
                </a:lnTo>
                <a:lnTo>
                  <a:pt x="157" y="168"/>
                </a:lnTo>
                <a:lnTo>
                  <a:pt x="151" y="165"/>
                </a:lnTo>
                <a:lnTo>
                  <a:pt x="144" y="162"/>
                </a:lnTo>
                <a:lnTo>
                  <a:pt x="128" y="158"/>
                </a:lnTo>
                <a:lnTo>
                  <a:pt x="113" y="155"/>
                </a:lnTo>
                <a:lnTo>
                  <a:pt x="99" y="152"/>
                </a:lnTo>
                <a:lnTo>
                  <a:pt x="98" y="145"/>
                </a:lnTo>
                <a:lnTo>
                  <a:pt x="97" y="137"/>
                </a:lnTo>
                <a:lnTo>
                  <a:pt x="95" y="124"/>
                </a:lnTo>
                <a:lnTo>
                  <a:pt x="95" y="109"/>
                </a:lnTo>
                <a:lnTo>
                  <a:pt x="97" y="101"/>
                </a:lnTo>
                <a:lnTo>
                  <a:pt x="99" y="92"/>
                </a:lnTo>
                <a:lnTo>
                  <a:pt x="101" y="90"/>
                </a:lnTo>
                <a:lnTo>
                  <a:pt x="105" y="89"/>
                </a:lnTo>
                <a:lnTo>
                  <a:pt x="109" y="89"/>
                </a:lnTo>
                <a:lnTo>
                  <a:pt x="112" y="88"/>
                </a:lnTo>
                <a:lnTo>
                  <a:pt x="118" y="84"/>
                </a:lnTo>
                <a:lnTo>
                  <a:pt x="127" y="78"/>
                </a:lnTo>
                <a:lnTo>
                  <a:pt x="133" y="73"/>
                </a:lnTo>
                <a:lnTo>
                  <a:pt x="136" y="73"/>
                </a:lnTo>
                <a:lnTo>
                  <a:pt x="136" y="72"/>
                </a:lnTo>
                <a:lnTo>
                  <a:pt x="139" y="67"/>
                </a:lnTo>
                <a:lnTo>
                  <a:pt x="140" y="61"/>
                </a:lnTo>
                <a:lnTo>
                  <a:pt x="140" y="52"/>
                </a:lnTo>
                <a:lnTo>
                  <a:pt x="135" y="45"/>
                </a:lnTo>
                <a:lnTo>
                  <a:pt x="127" y="37"/>
                </a:lnTo>
                <a:lnTo>
                  <a:pt x="117" y="31"/>
                </a:lnTo>
                <a:lnTo>
                  <a:pt x="108" y="26"/>
                </a:lnTo>
                <a:lnTo>
                  <a:pt x="97" y="21"/>
                </a:lnTo>
                <a:lnTo>
                  <a:pt x="89" y="16"/>
                </a:lnTo>
                <a:lnTo>
                  <a:pt x="98" y="11"/>
                </a:lnTo>
                <a:lnTo>
                  <a:pt x="108" y="7"/>
                </a:lnTo>
                <a:lnTo>
                  <a:pt x="117" y="4"/>
                </a:lnTo>
                <a:lnTo>
                  <a:pt x="127" y="2"/>
                </a:lnTo>
                <a:lnTo>
                  <a:pt x="136" y="1"/>
                </a:lnTo>
                <a:lnTo>
                  <a:pt x="147" y="1"/>
                </a:lnTo>
                <a:lnTo>
                  <a:pt x="167" y="1"/>
                </a:lnTo>
                <a:lnTo>
                  <a:pt x="189" y="3"/>
                </a:lnTo>
                <a:lnTo>
                  <a:pt x="210" y="4"/>
                </a:lnTo>
                <a:lnTo>
                  <a:pt x="231" y="4"/>
                </a:lnTo>
                <a:lnTo>
                  <a:pt x="241" y="2"/>
                </a:lnTo>
                <a:lnTo>
                  <a:pt x="252" y="0"/>
                </a:lnTo>
                <a:lnTo>
                  <a:pt x="253" y="5"/>
                </a:lnTo>
                <a:lnTo>
                  <a:pt x="255" y="10"/>
                </a:lnTo>
                <a:lnTo>
                  <a:pt x="255" y="13"/>
                </a:lnTo>
                <a:lnTo>
                  <a:pt x="255" y="15"/>
                </a:lnTo>
                <a:lnTo>
                  <a:pt x="256" y="16"/>
                </a:lnTo>
                <a:lnTo>
                  <a:pt x="257" y="16"/>
                </a:lnTo>
                <a:lnTo>
                  <a:pt x="259" y="16"/>
                </a:lnTo>
                <a:lnTo>
                  <a:pt x="260" y="16"/>
                </a:lnTo>
                <a:lnTo>
                  <a:pt x="263" y="18"/>
                </a:lnTo>
                <a:lnTo>
                  <a:pt x="266" y="20"/>
                </a:lnTo>
                <a:lnTo>
                  <a:pt x="268" y="24"/>
                </a:lnTo>
                <a:lnTo>
                  <a:pt x="276" y="36"/>
                </a:lnTo>
                <a:lnTo>
                  <a:pt x="285" y="48"/>
                </a:lnTo>
                <a:lnTo>
                  <a:pt x="286" y="50"/>
                </a:lnTo>
                <a:lnTo>
                  <a:pt x="289" y="52"/>
                </a:lnTo>
                <a:lnTo>
                  <a:pt x="295" y="53"/>
                </a:lnTo>
                <a:lnTo>
                  <a:pt x="302" y="54"/>
                </a:lnTo>
                <a:lnTo>
                  <a:pt x="305" y="55"/>
                </a:lnTo>
                <a:lnTo>
                  <a:pt x="308" y="56"/>
                </a:lnTo>
                <a:lnTo>
                  <a:pt x="319" y="63"/>
                </a:lnTo>
                <a:lnTo>
                  <a:pt x="330" y="68"/>
                </a:lnTo>
                <a:lnTo>
                  <a:pt x="340" y="72"/>
                </a:lnTo>
                <a:lnTo>
                  <a:pt x="351" y="75"/>
                </a:lnTo>
                <a:lnTo>
                  <a:pt x="361" y="78"/>
                </a:lnTo>
                <a:lnTo>
                  <a:pt x="372" y="82"/>
                </a:lnTo>
                <a:lnTo>
                  <a:pt x="383" y="86"/>
                </a:lnTo>
                <a:lnTo>
                  <a:pt x="392" y="92"/>
                </a:lnTo>
                <a:lnTo>
                  <a:pt x="398" y="91"/>
                </a:lnTo>
                <a:lnTo>
                  <a:pt x="400" y="89"/>
                </a:lnTo>
                <a:lnTo>
                  <a:pt x="403" y="88"/>
                </a:lnTo>
                <a:lnTo>
                  <a:pt x="404" y="88"/>
                </a:lnTo>
                <a:lnTo>
                  <a:pt x="403" y="88"/>
                </a:lnTo>
                <a:lnTo>
                  <a:pt x="402" y="89"/>
                </a:lnTo>
                <a:lnTo>
                  <a:pt x="402" y="90"/>
                </a:lnTo>
                <a:lnTo>
                  <a:pt x="403" y="90"/>
                </a:lnTo>
                <a:lnTo>
                  <a:pt x="404" y="90"/>
                </a:lnTo>
                <a:lnTo>
                  <a:pt x="408" y="89"/>
                </a:lnTo>
                <a:lnTo>
                  <a:pt x="414" y="88"/>
                </a:lnTo>
                <a:lnTo>
                  <a:pt x="422" y="86"/>
                </a:lnTo>
                <a:lnTo>
                  <a:pt x="432" y="84"/>
                </a:lnTo>
                <a:lnTo>
                  <a:pt x="438" y="82"/>
                </a:lnTo>
                <a:lnTo>
                  <a:pt x="447" y="79"/>
                </a:lnTo>
                <a:lnTo>
                  <a:pt x="453" y="77"/>
                </a:lnTo>
                <a:lnTo>
                  <a:pt x="456" y="76"/>
                </a:lnTo>
                <a:lnTo>
                  <a:pt x="486" y="78"/>
                </a:lnTo>
                <a:lnTo>
                  <a:pt x="516" y="80"/>
                </a:lnTo>
                <a:lnTo>
                  <a:pt x="527" y="80"/>
                </a:lnTo>
                <a:lnTo>
                  <a:pt x="536" y="80"/>
                </a:lnTo>
                <a:lnTo>
                  <a:pt x="547" y="81"/>
                </a:lnTo>
                <a:lnTo>
                  <a:pt x="551" y="82"/>
                </a:lnTo>
                <a:lnTo>
                  <a:pt x="556" y="84"/>
                </a:lnTo>
                <a:lnTo>
                  <a:pt x="556" y="85"/>
                </a:lnTo>
                <a:lnTo>
                  <a:pt x="557" y="88"/>
                </a:lnTo>
                <a:lnTo>
                  <a:pt x="560" y="94"/>
                </a:lnTo>
                <a:lnTo>
                  <a:pt x="561" y="100"/>
                </a:lnTo>
                <a:lnTo>
                  <a:pt x="564" y="106"/>
                </a:lnTo>
                <a:lnTo>
                  <a:pt x="565" y="112"/>
                </a:lnTo>
                <a:lnTo>
                  <a:pt x="566" y="117"/>
                </a:lnTo>
                <a:lnTo>
                  <a:pt x="568" y="120"/>
                </a:lnTo>
                <a:lnTo>
                  <a:pt x="569" y="123"/>
                </a:lnTo>
                <a:lnTo>
                  <a:pt x="573" y="125"/>
                </a:lnTo>
                <a:lnTo>
                  <a:pt x="576" y="127"/>
                </a:lnTo>
                <a:lnTo>
                  <a:pt x="581" y="127"/>
                </a:lnTo>
                <a:lnTo>
                  <a:pt x="591" y="127"/>
                </a:lnTo>
                <a:lnTo>
                  <a:pt x="596" y="127"/>
                </a:lnTo>
                <a:lnTo>
                  <a:pt x="600" y="128"/>
                </a:lnTo>
                <a:lnTo>
                  <a:pt x="607" y="130"/>
                </a:lnTo>
                <a:lnTo>
                  <a:pt x="615" y="133"/>
                </a:lnTo>
                <a:lnTo>
                  <a:pt x="621" y="136"/>
                </a:lnTo>
                <a:lnTo>
                  <a:pt x="624" y="136"/>
                </a:lnTo>
                <a:lnTo>
                  <a:pt x="629" y="135"/>
                </a:lnTo>
                <a:lnTo>
                  <a:pt x="635" y="133"/>
                </a:lnTo>
                <a:lnTo>
                  <a:pt x="639" y="133"/>
                </a:lnTo>
                <a:lnTo>
                  <a:pt x="643" y="134"/>
                </a:lnTo>
                <a:lnTo>
                  <a:pt x="651" y="138"/>
                </a:lnTo>
                <a:lnTo>
                  <a:pt x="660" y="144"/>
                </a:lnTo>
                <a:lnTo>
                  <a:pt x="663" y="149"/>
                </a:lnTo>
                <a:lnTo>
                  <a:pt x="666" y="153"/>
                </a:lnTo>
                <a:lnTo>
                  <a:pt x="673" y="160"/>
                </a:lnTo>
                <a:lnTo>
                  <a:pt x="681" y="164"/>
                </a:lnTo>
                <a:lnTo>
                  <a:pt x="692" y="168"/>
                </a:lnTo>
                <a:lnTo>
                  <a:pt x="701" y="166"/>
                </a:lnTo>
                <a:lnTo>
                  <a:pt x="708" y="163"/>
                </a:lnTo>
                <a:lnTo>
                  <a:pt x="718" y="160"/>
                </a:lnTo>
                <a:lnTo>
                  <a:pt x="723" y="159"/>
                </a:lnTo>
                <a:lnTo>
                  <a:pt x="730" y="158"/>
                </a:lnTo>
                <a:lnTo>
                  <a:pt x="737" y="159"/>
                </a:lnTo>
                <a:lnTo>
                  <a:pt x="748" y="160"/>
                </a:lnTo>
                <a:lnTo>
                  <a:pt x="757" y="167"/>
                </a:lnTo>
                <a:lnTo>
                  <a:pt x="764" y="175"/>
                </a:lnTo>
                <a:lnTo>
                  <a:pt x="771" y="181"/>
                </a:lnTo>
                <a:lnTo>
                  <a:pt x="780" y="188"/>
                </a:lnTo>
                <a:lnTo>
                  <a:pt x="788" y="201"/>
                </a:lnTo>
                <a:lnTo>
                  <a:pt x="797" y="212"/>
                </a:lnTo>
                <a:lnTo>
                  <a:pt x="803" y="224"/>
                </a:lnTo>
                <a:lnTo>
                  <a:pt x="812" y="236"/>
                </a:lnTo>
                <a:lnTo>
                  <a:pt x="813" y="246"/>
                </a:lnTo>
                <a:lnTo>
                  <a:pt x="816" y="254"/>
                </a:lnTo>
                <a:lnTo>
                  <a:pt x="818" y="261"/>
                </a:lnTo>
                <a:lnTo>
                  <a:pt x="822" y="268"/>
                </a:lnTo>
                <a:lnTo>
                  <a:pt x="831" y="281"/>
                </a:lnTo>
                <a:lnTo>
                  <a:pt x="835" y="288"/>
                </a:lnTo>
                <a:lnTo>
                  <a:pt x="840" y="296"/>
                </a:lnTo>
                <a:lnTo>
                  <a:pt x="841" y="306"/>
                </a:lnTo>
                <a:lnTo>
                  <a:pt x="843" y="314"/>
                </a:lnTo>
                <a:lnTo>
                  <a:pt x="844" y="321"/>
                </a:lnTo>
                <a:lnTo>
                  <a:pt x="844" y="327"/>
                </a:lnTo>
                <a:lnTo>
                  <a:pt x="843" y="332"/>
                </a:lnTo>
                <a:lnTo>
                  <a:pt x="840" y="337"/>
                </a:lnTo>
                <a:lnTo>
                  <a:pt x="835" y="343"/>
                </a:lnTo>
                <a:lnTo>
                  <a:pt x="828" y="348"/>
                </a:lnTo>
                <a:lnTo>
                  <a:pt x="814" y="345"/>
                </a:lnTo>
                <a:lnTo>
                  <a:pt x="805" y="343"/>
                </a:lnTo>
                <a:lnTo>
                  <a:pt x="794" y="342"/>
                </a:lnTo>
                <a:lnTo>
                  <a:pt x="787" y="343"/>
                </a:lnTo>
                <a:lnTo>
                  <a:pt x="780" y="344"/>
                </a:lnTo>
                <a:lnTo>
                  <a:pt x="775" y="355"/>
                </a:lnTo>
                <a:lnTo>
                  <a:pt x="771" y="366"/>
                </a:lnTo>
                <a:lnTo>
                  <a:pt x="765" y="376"/>
                </a:lnTo>
                <a:lnTo>
                  <a:pt x="761" y="380"/>
                </a:lnTo>
                <a:lnTo>
                  <a:pt x="756" y="384"/>
                </a:lnTo>
                <a:lnTo>
                  <a:pt x="750" y="386"/>
                </a:lnTo>
                <a:lnTo>
                  <a:pt x="745" y="388"/>
                </a:lnTo>
                <a:lnTo>
                  <a:pt x="733" y="392"/>
                </a:lnTo>
                <a:lnTo>
                  <a:pt x="728" y="393"/>
                </a:lnTo>
                <a:lnTo>
                  <a:pt x="724" y="394"/>
                </a:lnTo>
                <a:lnTo>
                  <a:pt x="722" y="395"/>
                </a:lnTo>
                <a:lnTo>
                  <a:pt x="720" y="396"/>
                </a:lnTo>
                <a:lnTo>
                  <a:pt x="711" y="404"/>
                </a:lnTo>
                <a:lnTo>
                  <a:pt x="703" y="410"/>
                </a:lnTo>
                <a:lnTo>
                  <a:pt x="693" y="415"/>
                </a:lnTo>
                <a:lnTo>
                  <a:pt x="684" y="418"/>
                </a:lnTo>
                <a:lnTo>
                  <a:pt x="663" y="425"/>
                </a:lnTo>
                <a:lnTo>
                  <a:pt x="652" y="428"/>
                </a:lnTo>
                <a:lnTo>
                  <a:pt x="640" y="432"/>
                </a:lnTo>
                <a:lnTo>
                  <a:pt x="636" y="433"/>
                </a:lnTo>
                <a:lnTo>
                  <a:pt x="632" y="436"/>
                </a:lnTo>
                <a:lnTo>
                  <a:pt x="624" y="441"/>
                </a:lnTo>
                <a:lnTo>
                  <a:pt x="618" y="445"/>
                </a:lnTo>
                <a:lnTo>
                  <a:pt x="617" y="447"/>
                </a:lnTo>
                <a:lnTo>
                  <a:pt x="615" y="448"/>
                </a:lnTo>
                <a:lnTo>
                  <a:pt x="607" y="444"/>
                </a:lnTo>
                <a:lnTo>
                  <a:pt x="599" y="440"/>
                </a:lnTo>
                <a:lnTo>
                  <a:pt x="594" y="436"/>
                </a:lnTo>
                <a:lnTo>
                  <a:pt x="590" y="430"/>
                </a:lnTo>
                <a:lnTo>
                  <a:pt x="585" y="424"/>
                </a:lnTo>
                <a:lnTo>
                  <a:pt x="583" y="417"/>
                </a:lnTo>
                <a:lnTo>
                  <a:pt x="580" y="409"/>
                </a:lnTo>
                <a:lnTo>
                  <a:pt x="576" y="400"/>
                </a:lnTo>
                <a:lnTo>
                  <a:pt x="575" y="397"/>
                </a:lnTo>
                <a:lnTo>
                  <a:pt x="573" y="393"/>
                </a:lnTo>
                <a:lnTo>
                  <a:pt x="571" y="385"/>
                </a:lnTo>
                <a:lnTo>
                  <a:pt x="569" y="382"/>
                </a:lnTo>
                <a:lnTo>
                  <a:pt x="569" y="379"/>
                </a:lnTo>
                <a:lnTo>
                  <a:pt x="568" y="376"/>
                </a:lnTo>
                <a:lnTo>
                  <a:pt x="560" y="378"/>
                </a:lnTo>
                <a:lnTo>
                  <a:pt x="557" y="379"/>
                </a:lnTo>
                <a:lnTo>
                  <a:pt x="556" y="379"/>
                </a:lnTo>
                <a:lnTo>
                  <a:pt x="556" y="380"/>
                </a:lnTo>
                <a:lnTo>
                  <a:pt x="557" y="381"/>
                </a:lnTo>
                <a:lnTo>
                  <a:pt x="557" y="382"/>
                </a:lnTo>
                <a:lnTo>
                  <a:pt x="554" y="386"/>
                </a:lnTo>
                <a:lnTo>
                  <a:pt x="547" y="392"/>
                </a:lnTo>
                <a:lnTo>
                  <a:pt x="541" y="397"/>
                </a:lnTo>
                <a:lnTo>
                  <a:pt x="534" y="403"/>
                </a:lnTo>
                <a:lnTo>
                  <a:pt x="527" y="406"/>
                </a:lnTo>
                <a:lnTo>
                  <a:pt x="526" y="407"/>
                </a:lnTo>
                <a:lnTo>
                  <a:pt x="524" y="408"/>
                </a:lnTo>
                <a:lnTo>
                  <a:pt x="515" y="404"/>
                </a:lnTo>
                <a:lnTo>
                  <a:pt x="508" y="400"/>
                </a:lnTo>
                <a:lnTo>
                  <a:pt x="504" y="396"/>
                </a:lnTo>
                <a:lnTo>
                  <a:pt x="501" y="392"/>
                </a:lnTo>
                <a:lnTo>
                  <a:pt x="498" y="388"/>
                </a:lnTo>
                <a:lnTo>
                  <a:pt x="496" y="383"/>
                </a:lnTo>
                <a:lnTo>
                  <a:pt x="492" y="379"/>
                </a:lnTo>
                <a:lnTo>
                  <a:pt x="483" y="376"/>
                </a:lnTo>
                <a:lnTo>
                  <a:pt x="474" y="379"/>
                </a:lnTo>
                <a:lnTo>
                  <a:pt x="468" y="381"/>
                </a:lnTo>
                <a:lnTo>
                  <a:pt x="464" y="382"/>
                </a:lnTo>
                <a:lnTo>
                  <a:pt x="462" y="383"/>
                </a:lnTo>
                <a:lnTo>
                  <a:pt x="460" y="384"/>
                </a:lnTo>
                <a:lnTo>
                  <a:pt x="457" y="385"/>
                </a:lnTo>
                <a:lnTo>
                  <a:pt x="453" y="388"/>
                </a:lnTo>
                <a:lnTo>
                  <a:pt x="448" y="392"/>
                </a:lnTo>
                <a:lnTo>
                  <a:pt x="436" y="391"/>
                </a:lnTo>
                <a:lnTo>
                  <a:pt x="430" y="389"/>
                </a:lnTo>
                <a:lnTo>
                  <a:pt x="423" y="388"/>
                </a:lnTo>
                <a:lnTo>
                  <a:pt x="421" y="386"/>
                </a:lnTo>
                <a:lnTo>
                  <a:pt x="417" y="384"/>
                </a:lnTo>
                <a:lnTo>
                  <a:pt x="408" y="379"/>
                </a:lnTo>
                <a:lnTo>
                  <a:pt x="403" y="374"/>
                </a:lnTo>
                <a:lnTo>
                  <a:pt x="402" y="373"/>
                </a:lnTo>
                <a:lnTo>
                  <a:pt x="400" y="372"/>
                </a:lnTo>
                <a:lnTo>
                  <a:pt x="388" y="373"/>
                </a:lnTo>
                <a:lnTo>
                  <a:pt x="377" y="373"/>
                </a:lnTo>
                <a:lnTo>
                  <a:pt x="358" y="373"/>
                </a:lnTo>
                <a:lnTo>
                  <a:pt x="343" y="371"/>
                </a:lnTo>
                <a:lnTo>
                  <a:pt x="331" y="369"/>
                </a:lnTo>
                <a:lnTo>
                  <a:pt x="320" y="365"/>
                </a:lnTo>
                <a:lnTo>
                  <a:pt x="306" y="361"/>
                </a:lnTo>
                <a:lnTo>
                  <a:pt x="291" y="356"/>
                </a:lnTo>
                <a:lnTo>
                  <a:pt x="283" y="354"/>
                </a:lnTo>
                <a:lnTo>
                  <a:pt x="272" y="352"/>
                </a:lnTo>
                <a:lnTo>
                  <a:pt x="263" y="355"/>
                </a:lnTo>
                <a:lnTo>
                  <a:pt x="255" y="360"/>
                </a:lnTo>
                <a:lnTo>
                  <a:pt x="248" y="365"/>
                </a:lnTo>
                <a:lnTo>
                  <a:pt x="241" y="371"/>
                </a:lnTo>
                <a:lnTo>
                  <a:pt x="229" y="383"/>
                </a:lnTo>
                <a:lnTo>
                  <a:pt x="222" y="388"/>
                </a:lnTo>
                <a:lnTo>
                  <a:pt x="212" y="392"/>
                </a:lnTo>
                <a:lnTo>
                  <a:pt x="202" y="396"/>
                </a:lnTo>
                <a:lnTo>
                  <a:pt x="193" y="398"/>
                </a:lnTo>
                <a:lnTo>
                  <a:pt x="189" y="400"/>
                </a:lnTo>
                <a:lnTo>
                  <a:pt x="185" y="400"/>
                </a:lnTo>
                <a:lnTo>
                  <a:pt x="180" y="401"/>
                </a:lnTo>
                <a:lnTo>
                  <a:pt x="173" y="402"/>
                </a:lnTo>
                <a:lnTo>
                  <a:pt x="163" y="403"/>
                </a:lnTo>
                <a:lnTo>
                  <a:pt x="157" y="403"/>
                </a:lnTo>
                <a:lnTo>
                  <a:pt x="148" y="404"/>
                </a:lnTo>
                <a:lnTo>
                  <a:pt x="142" y="407"/>
                </a:lnTo>
                <a:lnTo>
                  <a:pt x="135" y="410"/>
                </a:lnTo>
                <a:lnTo>
                  <a:pt x="124" y="418"/>
                </a:lnTo>
                <a:lnTo>
                  <a:pt x="113" y="426"/>
                </a:lnTo>
                <a:lnTo>
                  <a:pt x="106" y="429"/>
                </a:lnTo>
                <a:lnTo>
                  <a:pt x="99" y="432"/>
                </a:lnTo>
                <a:lnTo>
                  <a:pt x="98" y="434"/>
                </a:lnTo>
                <a:lnTo>
                  <a:pt x="97" y="437"/>
                </a:lnTo>
                <a:lnTo>
                  <a:pt x="93" y="444"/>
                </a:lnTo>
                <a:lnTo>
                  <a:pt x="90" y="447"/>
                </a:lnTo>
                <a:lnTo>
                  <a:pt x="86" y="450"/>
                </a:lnTo>
                <a:lnTo>
                  <a:pt x="83" y="451"/>
                </a:lnTo>
                <a:lnTo>
                  <a:pt x="80" y="452"/>
                </a:lnTo>
                <a:lnTo>
                  <a:pt x="76" y="451"/>
                </a:lnTo>
                <a:lnTo>
                  <a:pt x="72" y="450"/>
                </a:lnTo>
                <a:lnTo>
                  <a:pt x="69" y="448"/>
                </a:lnTo>
                <a:lnTo>
                  <a:pt x="68" y="444"/>
                </a:lnTo>
                <a:lnTo>
                  <a:pt x="68" y="442"/>
                </a:lnTo>
                <a:lnTo>
                  <a:pt x="71" y="441"/>
                </a:lnTo>
                <a:lnTo>
                  <a:pt x="74" y="441"/>
                </a:lnTo>
                <a:lnTo>
                  <a:pt x="76" y="440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4" name="Freeform 18"/>
          <p:cNvSpPr/>
          <p:nvPr/>
        </p:nvSpPr>
        <p:spPr bwMode="auto">
          <a:xfrm>
            <a:off x="3835400" y="3225800"/>
            <a:ext cx="1030288" cy="852488"/>
          </a:xfrm>
          <a:custGeom>
            <a:avLst/>
            <a:gdLst>
              <a:gd name="T0" fmla="*/ 325 w 649"/>
              <a:gd name="T1" fmla="*/ 20 h 537"/>
              <a:gd name="T2" fmla="*/ 327 w 649"/>
              <a:gd name="T3" fmla="*/ 32 h 537"/>
              <a:gd name="T4" fmla="*/ 326 w 649"/>
              <a:gd name="T5" fmla="*/ 63 h 537"/>
              <a:gd name="T6" fmla="*/ 302 w 649"/>
              <a:gd name="T7" fmla="*/ 97 h 537"/>
              <a:gd name="T8" fmla="*/ 283 w 649"/>
              <a:gd name="T9" fmla="*/ 109 h 537"/>
              <a:gd name="T10" fmla="*/ 241 w 649"/>
              <a:gd name="T11" fmla="*/ 136 h 537"/>
              <a:gd name="T12" fmla="*/ 203 w 649"/>
              <a:gd name="T13" fmla="*/ 131 h 537"/>
              <a:gd name="T14" fmla="*/ 165 w 649"/>
              <a:gd name="T15" fmla="*/ 155 h 537"/>
              <a:gd name="T16" fmla="*/ 145 w 649"/>
              <a:gd name="T17" fmla="*/ 166 h 537"/>
              <a:gd name="T18" fmla="*/ 117 w 649"/>
              <a:gd name="T19" fmla="*/ 180 h 537"/>
              <a:gd name="T20" fmla="*/ 86 w 649"/>
              <a:gd name="T21" fmla="*/ 206 h 537"/>
              <a:gd name="T22" fmla="*/ 34 w 649"/>
              <a:gd name="T23" fmla="*/ 215 h 537"/>
              <a:gd name="T24" fmla="*/ 3 w 649"/>
              <a:gd name="T25" fmla="*/ 244 h 537"/>
              <a:gd name="T26" fmla="*/ 13 w 649"/>
              <a:gd name="T27" fmla="*/ 265 h 537"/>
              <a:gd name="T28" fmla="*/ 51 w 649"/>
              <a:gd name="T29" fmla="*/ 336 h 537"/>
              <a:gd name="T30" fmla="*/ 84 w 649"/>
              <a:gd name="T31" fmla="*/ 388 h 537"/>
              <a:gd name="T32" fmla="*/ 120 w 649"/>
              <a:gd name="T33" fmla="*/ 432 h 537"/>
              <a:gd name="T34" fmla="*/ 174 w 649"/>
              <a:gd name="T35" fmla="*/ 448 h 537"/>
              <a:gd name="T36" fmla="*/ 213 w 649"/>
              <a:gd name="T37" fmla="*/ 469 h 537"/>
              <a:gd name="T38" fmla="*/ 288 w 649"/>
              <a:gd name="T39" fmla="*/ 457 h 537"/>
              <a:gd name="T40" fmla="*/ 384 w 649"/>
              <a:gd name="T41" fmla="*/ 468 h 537"/>
              <a:gd name="T42" fmla="*/ 392 w 649"/>
              <a:gd name="T43" fmla="*/ 492 h 537"/>
              <a:gd name="T44" fmla="*/ 423 w 649"/>
              <a:gd name="T45" fmla="*/ 503 h 537"/>
              <a:gd name="T46" fmla="*/ 452 w 649"/>
              <a:gd name="T47" fmla="*/ 504 h 537"/>
              <a:gd name="T48" fmla="*/ 476 w 649"/>
              <a:gd name="T49" fmla="*/ 496 h 537"/>
              <a:gd name="T50" fmla="*/ 492 w 649"/>
              <a:gd name="T51" fmla="*/ 521 h 537"/>
              <a:gd name="T52" fmla="*/ 527 w 649"/>
              <a:gd name="T53" fmla="*/ 534 h 537"/>
              <a:gd name="T54" fmla="*/ 560 w 649"/>
              <a:gd name="T55" fmla="*/ 530 h 537"/>
              <a:gd name="T56" fmla="*/ 600 w 649"/>
              <a:gd name="T57" fmla="*/ 484 h 537"/>
              <a:gd name="T58" fmla="*/ 597 w 649"/>
              <a:gd name="T59" fmla="*/ 454 h 537"/>
              <a:gd name="T60" fmla="*/ 580 w 649"/>
              <a:gd name="T61" fmla="*/ 436 h 537"/>
              <a:gd name="T62" fmla="*/ 595 w 649"/>
              <a:gd name="T63" fmla="*/ 448 h 537"/>
              <a:gd name="T64" fmla="*/ 598 w 649"/>
              <a:gd name="T65" fmla="*/ 452 h 537"/>
              <a:gd name="T66" fmla="*/ 566 w 649"/>
              <a:gd name="T67" fmla="*/ 429 h 537"/>
              <a:gd name="T68" fmla="*/ 536 w 649"/>
              <a:gd name="T69" fmla="*/ 420 h 537"/>
              <a:gd name="T70" fmla="*/ 508 w 649"/>
              <a:gd name="T71" fmla="*/ 395 h 537"/>
              <a:gd name="T72" fmla="*/ 512 w 649"/>
              <a:gd name="T73" fmla="*/ 370 h 537"/>
              <a:gd name="T74" fmla="*/ 527 w 649"/>
              <a:gd name="T75" fmla="*/ 334 h 537"/>
              <a:gd name="T76" fmla="*/ 568 w 649"/>
              <a:gd name="T77" fmla="*/ 256 h 537"/>
              <a:gd name="T78" fmla="*/ 626 w 649"/>
              <a:gd name="T79" fmla="*/ 281 h 537"/>
              <a:gd name="T80" fmla="*/ 642 w 649"/>
              <a:gd name="T81" fmla="*/ 274 h 537"/>
              <a:gd name="T82" fmla="*/ 646 w 649"/>
              <a:gd name="T83" fmla="*/ 247 h 537"/>
              <a:gd name="T84" fmla="*/ 638 w 649"/>
              <a:gd name="T85" fmla="*/ 194 h 537"/>
              <a:gd name="T86" fmla="*/ 618 w 649"/>
              <a:gd name="T87" fmla="*/ 185 h 537"/>
              <a:gd name="T88" fmla="*/ 555 w 649"/>
              <a:gd name="T89" fmla="*/ 181 h 537"/>
              <a:gd name="T90" fmla="*/ 476 w 649"/>
              <a:gd name="T91" fmla="*/ 148 h 537"/>
              <a:gd name="T92" fmla="*/ 466 w 649"/>
              <a:gd name="T93" fmla="*/ 113 h 537"/>
              <a:gd name="T94" fmla="*/ 508 w 649"/>
              <a:gd name="T95" fmla="*/ 82 h 537"/>
              <a:gd name="T96" fmla="*/ 561 w 649"/>
              <a:gd name="T97" fmla="*/ 32 h 537"/>
              <a:gd name="T98" fmla="*/ 542 w 649"/>
              <a:gd name="T99" fmla="*/ 27 h 537"/>
              <a:gd name="T100" fmla="*/ 511 w 649"/>
              <a:gd name="T101" fmla="*/ 31 h 537"/>
              <a:gd name="T102" fmla="*/ 483 w 649"/>
              <a:gd name="T103" fmla="*/ 15 h 537"/>
              <a:gd name="T104" fmla="*/ 465 w 649"/>
              <a:gd name="T105" fmla="*/ 21 h 537"/>
              <a:gd name="T106" fmla="*/ 388 w 649"/>
              <a:gd name="T107" fmla="*/ 12 h 537"/>
              <a:gd name="T108" fmla="*/ 353 w 649"/>
              <a:gd name="T109" fmla="*/ 1 h 537"/>
              <a:gd name="T110" fmla="*/ 335 w 649"/>
              <a:gd name="T111" fmla="*/ 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9" h="537">
                <a:moveTo>
                  <a:pt x="328" y="8"/>
                </a:moveTo>
                <a:lnTo>
                  <a:pt x="327" y="12"/>
                </a:lnTo>
                <a:lnTo>
                  <a:pt x="326" y="15"/>
                </a:lnTo>
                <a:lnTo>
                  <a:pt x="325" y="18"/>
                </a:lnTo>
                <a:lnTo>
                  <a:pt x="325" y="20"/>
                </a:lnTo>
                <a:lnTo>
                  <a:pt x="325" y="21"/>
                </a:lnTo>
                <a:lnTo>
                  <a:pt x="326" y="23"/>
                </a:lnTo>
                <a:lnTo>
                  <a:pt x="326" y="25"/>
                </a:lnTo>
                <a:lnTo>
                  <a:pt x="327" y="28"/>
                </a:lnTo>
                <a:lnTo>
                  <a:pt x="327" y="32"/>
                </a:lnTo>
                <a:lnTo>
                  <a:pt x="328" y="37"/>
                </a:lnTo>
                <a:lnTo>
                  <a:pt x="328" y="44"/>
                </a:lnTo>
                <a:lnTo>
                  <a:pt x="328" y="52"/>
                </a:lnTo>
                <a:lnTo>
                  <a:pt x="327" y="58"/>
                </a:lnTo>
                <a:lnTo>
                  <a:pt x="326" y="63"/>
                </a:lnTo>
                <a:lnTo>
                  <a:pt x="319" y="72"/>
                </a:lnTo>
                <a:lnTo>
                  <a:pt x="311" y="81"/>
                </a:lnTo>
                <a:lnTo>
                  <a:pt x="304" y="88"/>
                </a:lnTo>
                <a:lnTo>
                  <a:pt x="303" y="95"/>
                </a:lnTo>
                <a:lnTo>
                  <a:pt x="302" y="97"/>
                </a:lnTo>
                <a:lnTo>
                  <a:pt x="301" y="100"/>
                </a:lnTo>
                <a:lnTo>
                  <a:pt x="297" y="103"/>
                </a:lnTo>
                <a:lnTo>
                  <a:pt x="294" y="105"/>
                </a:lnTo>
                <a:lnTo>
                  <a:pt x="289" y="107"/>
                </a:lnTo>
                <a:lnTo>
                  <a:pt x="283" y="109"/>
                </a:lnTo>
                <a:lnTo>
                  <a:pt x="276" y="112"/>
                </a:lnTo>
                <a:lnTo>
                  <a:pt x="267" y="118"/>
                </a:lnTo>
                <a:lnTo>
                  <a:pt x="258" y="125"/>
                </a:lnTo>
                <a:lnTo>
                  <a:pt x="251" y="131"/>
                </a:lnTo>
                <a:lnTo>
                  <a:pt x="241" y="136"/>
                </a:lnTo>
                <a:lnTo>
                  <a:pt x="234" y="134"/>
                </a:lnTo>
                <a:lnTo>
                  <a:pt x="228" y="132"/>
                </a:lnTo>
                <a:lnTo>
                  <a:pt x="218" y="131"/>
                </a:lnTo>
                <a:lnTo>
                  <a:pt x="209" y="130"/>
                </a:lnTo>
                <a:lnTo>
                  <a:pt x="203" y="131"/>
                </a:lnTo>
                <a:lnTo>
                  <a:pt x="196" y="132"/>
                </a:lnTo>
                <a:lnTo>
                  <a:pt x="185" y="144"/>
                </a:lnTo>
                <a:lnTo>
                  <a:pt x="178" y="149"/>
                </a:lnTo>
                <a:lnTo>
                  <a:pt x="172" y="152"/>
                </a:lnTo>
                <a:lnTo>
                  <a:pt x="165" y="155"/>
                </a:lnTo>
                <a:lnTo>
                  <a:pt x="157" y="157"/>
                </a:lnTo>
                <a:lnTo>
                  <a:pt x="151" y="159"/>
                </a:lnTo>
                <a:lnTo>
                  <a:pt x="149" y="160"/>
                </a:lnTo>
                <a:lnTo>
                  <a:pt x="148" y="160"/>
                </a:lnTo>
                <a:lnTo>
                  <a:pt x="145" y="166"/>
                </a:lnTo>
                <a:lnTo>
                  <a:pt x="140" y="172"/>
                </a:lnTo>
                <a:lnTo>
                  <a:pt x="133" y="175"/>
                </a:lnTo>
                <a:lnTo>
                  <a:pt x="126" y="177"/>
                </a:lnTo>
                <a:lnTo>
                  <a:pt x="119" y="179"/>
                </a:lnTo>
                <a:lnTo>
                  <a:pt x="117" y="180"/>
                </a:lnTo>
                <a:lnTo>
                  <a:pt x="116" y="180"/>
                </a:lnTo>
                <a:lnTo>
                  <a:pt x="109" y="190"/>
                </a:lnTo>
                <a:lnTo>
                  <a:pt x="102" y="198"/>
                </a:lnTo>
                <a:lnTo>
                  <a:pt x="93" y="203"/>
                </a:lnTo>
                <a:lnTo>
                  <a:pt x="86" y="206"/>
                </a:lnTo>
                <a:lnTo>
                  <a:pt x="77" y="208"/>
                </a:lnTo>
                <a:lnTo>
                  <a:pt x="67" y="210"/>
                </a:lnTo>
                <a:lnTo>
                  <a:pt x="56" y="211"/>
                </a:lnTo>
                <a:lnTo>
                  <a:pt x="44" y="212"/>
                </a:lnTo>
                <a:lnTo>
                  <a:pt x="34" y="215"/>
                </a:lnTo>
                <a:lnTo>
                  <a:pt x="26" y="220"/>
                </a:lnTo>
                <a:lnTo>
                  <a:pt x="17" y="225"/>
                </a:lnTo>
                <a:lnTo>
                  <a:pt x="8" y="228"/>
                </a:lnTo>
                <a:lnTo>
                  <a:pt x="5" y="237"/>
                </a:lnTo>
                <a:lnTo>
                  <a:pt x="3" y="244"/>
                </a:lnTo>
                <a:lnTo>
                  <a:pt x="0" y="249"/>
                </a:lnTo>
                <a:lnTo>
                  <a:pt x="0" y="254"/>
                </a:lnTo>
                <a:lnTo>
                  <a:pt x="3" y="258"/>
                </a:lnTo>
                <a:lnTo>
                  <a:pt x="6" y="262"/>
                </a:lnTo>
                <a:lnTo>
                  <a:pt x="13" y="265"/>
                </a:lnTo>
                <a:lnTo>
                  <a:pt x="24" y="268"/>
                </a:lnTo>
                <a:lnTo>
                  <a:pt x="31" y="292"/>
                </a:lnTo>
                <a:lnTo>
                  <a:pt x="39" y="314"/>
                </a:lnTo>
                <a:lnTo>
                  <a:pt x="45" y="325"/>
                </a:lnTo>
                <a:lnTo>
                  <a:pt x="51" y="336"/>
                </a:lnTo>
                <a:lnTo>
                  <a:pt x="58" y="344"/>
                </a:lnTo>
                <a:lnTo>
                  <a:pt x="68" y="352"/>
                </a:lnTo>
                <a:lnTo>
                  <a:pt x="72" y="362"/>
                </a:lnTo>
                <a:lnTo>
                  <a:pt x="77" y="375"/>
                </a:lnTo>
                <a:lnTo>
                  <a:pt x="84" y="388"/>
                </a:lnTo>
                <a:lnTo>
                  <a:pt x="92" y="401"/>
                </a:lnTo>
                <a:lnTo>
                  <a:pt x="100" y="414"/>
                </a:lnTo>
                <a:lnTo>
                  <a:pt x="110" y="424"/>
                </a:lnTo>
                <a:lnTo>
                  <a:pt x="115" y="429"/>
                </a:lnTo>
                <a:lnTo>
                  <a:pt x="120" y="432"/>
                </a:lnTo>
                <a:lnTo>
                  <a:pt x="127" y="435"/>
                </a:lnTo>
                <a:lnTo>
                  <a:pt x="132" y="436"/>
                </a:lnTo>
                <a:lnTo>
                  <a:pt x="147" y="439"/>
                </a:lnTo>
                <a:lnTo>
                  <a:pt x="162" y="443"/>
                </a:lnTo>
                <a:lnTo>
                  <a:pt x="174" y="448"/>
                </a:lnTo>
                <a:lnTo>
                  <a:pt x="188" y="456"/>
                </a:lnTo>
                <a:lnTo>
                  <a:pt x="192" y="461"/>
                </a:lnTo>
                <a:lnTo>
                  <a:pt x="198" y="466"/>
                </a:lnTo>
                <a:lnTo>
                  <a:pt x="205" y="468"/>
                </a:lnTo>
                <a:lnTo>
                  <a:pt x="213" y="469"/>
                </a:lnTo>
                <a:lnTo>
                  <a:pt x="221" y="470"/>
                </a:lnTo>
                <a:lnTo>
                  <a:pt x="230" y="470"/>
                </a:lnTo>
                <a:lnTo>
                  <a:pt x="249" y="466"/>
                </a:lnTo>
                <a:lnTo>
                  <a:pt x="269" y="462"/>
                </a:lnTo>
                <a:lnTo>
                  <a:pt x="288" y="457"/>
                </a:lnTo>
                <a:lnTo>
                  <a:pt x="306" y="452"/>
                </a:lnTo>
                <a:lnTo>
                  <a:pt x="321" y="448"/>
                </a:lnTo>
                <a:lnTo>
                  <a:pt x="351" y="459"/>
                </a:lnTo>
                <a:lnTo>
                  <a:pt x="367" y="464"/>
                </a:lnTo>
                <a:lnTo>
                  <a:pt x="384" y="468"/>
                </a:lnTo>
                <a:lnTo>
                  <a:pt x="386" y="473"/>
                </a:lnTo>
                <a:lnTo>
                  <a:pt x="387" y="478"/>
                </a:lnTo>
                <a:lnTo>
                  <a:pt x="389" y="485"/>
                </a:lnTo>
                <a:lnTo>
                  <a:pt x="391" y="490"/>
                </a:lnTo>
                <a:lnTo>
                  <a:pt x="392" y="492"/>
                </a:lnTo>
                <a:lnTo>
                  <a:pt x="395" y="493"/>
                </a:lnTo>
                <a:lnTo>
                  <a:pt x="399" y="495"/>
                </a:lnTo>
                <a:lnTo>
                  <a:pt x="406" y="497"/>
                </a:lnTo>
                <a:lnTo>
                  <a:pt x="416" y="500"/>
                </a:lnTo>
                <a:lnTo>
                  <a:pt x="423" y="503"/>
                </a:lnTo>
                <a:lnTo>
                  <a:pt x="431" y="505"/>
                </a:lnTo>
                <a:lnTo>
                  <a:pt x="437" y="507"/>
                </a:lnTo>
                <a:lnTo>
                  <a:pt x="438" y="508"/>
                </a:lnTo>
                <a:lnTo>
                  <a:pt x="439" y="508"/>
                </a:lnTo>
                <a:lnTo>
                  <a:pt x="452" y="504"/>
                </a:lnTo>
                <a:lnTo>
                  <a:pt x="464" y="500"/>
                </a:lnTo>
                <a:lnTo>
                  <a:pt x="468" y="499"/>
                </a:lnTo>
                <a:lnTo>
                  <a:pt x="472" y="497"/>
                </a:lnTo>
                <a:lnTo>
                  <a:pt x="475" y="497"/>
                </a:lnTo>
                <a:lnTo>
                  <a:pt x="476" y="496"/>
                </a:lnTo>
                <a:lnTo>
                  <a:pt x="479" y="503"/>
                </a:lnTo>
                <a:lnTo>
                  <a:pt x="482" y="509"/>
                </a:lnTo>
                <a:lnTo>
                  <a:pt x="485" y="514"/>
                </a:lnTo>
                <a:lnTo>
                  <a:pt x="488" y="517"/>
                </a:lnTo>
                <a:lnTo>
                  <a:pt x="492" y="521"/>
                </a:lnTo>
                <a:lnTo>
                  <a:pt x="497" y="523"/>
                </a:lnTo>
                <a:lnTo>
                  <a:pt x="504" y="526"/>
                </a:lnTo>
                <a:lnTo>
                  <a:pt x="512" y="528"/>
                </a:lnTo>
                <a:lnTo>
                  <a:pt x="520" y="531"/>
                </a:lnTo>
                <a:lnTo>
                  <a:pt x="527" y="534"/>
                </a:lnTo>
                <a:lnTo>
                  <a:pt x="533" y="535"/>
                </a:lnTo>
                <a:lnTo>
                  <a:pt x="535" y="536"/>
                </a:lnTo>
                <a:lnTo>
                  <a:pt x="536" y="536"/>
                </a:lnTo>
                <a:lnTo>
                  <a:pt x="549" y="534"/>
                </a:lnTo>
                <a:lnTo>
                  <a:pt x="560" y="530"/>
                </a:lnTo>
                <a:lnTo>
                  <a:pt x="569" y="526"/>
                </a:lnTo>
                <a:lnTo>
                  <a:pt x="580" y="520"/>
                </a:lnTo>
                <a:lnTo>
                  <a:pt x="587" y="509"/>
                </a:lnTo>
                <a:lnTo>
                  <a:pt x="593" y="497"/>
                </a:lnTo>
                <a:lnTo>
                  <a:pt x="600" y="484"/>
                </a:lnTo>
                <a:lnTo>
                  <a:pt x="604" y="472"/>
                </a:lnTo>
                <a:lnTo>
                  <a:pt x="603" y="464"/>
                </a:lnTo>
                <a:lnTo>
                  <a:pt x="602" y="460"/>
                </a:lnTo>
                <a:lnTo>
                  <a:pt x="600" y="456"/>
                </a:lnTo>
                <a:lnTo>
                  <a:pt x="597" y="454"/>
                </a:lnTo>
                <a:lnTo>
                  <a:pt x="593" y="450"/>
                </a:lnTo>
                <a:lnTo>
                  <a:pt x="588" y="445"/>
                </a:lnTo>
                <a:lnTo>
                  <a:pt x="584" y="441"/>
                </a:lnTo>
                <a:lnTo>
                  <a:pt x="580" y="437"/>
                </a:lnTo>
                <a:lnTo>
                  <a:pt x="580" y="436"/>
                </a:lnTo>
                <a:lnTo>
                  <a:pt x="581" y="436"/>
                </a:lnTo>
                <a:lnTo>
                  <a:pt x="583" y="438"/>
                </a:lnTo>
                <a:lnTo>
                  <a:pt x="587" y="441"/>
                </a:lnTo>
                <a:lnTo>
                  <a:pt x="592" y="444"/>
                </a:lnTo>
                <a:lnTo>
                  <a:pt x="595" y="448"/>
                </a:lnTo>
                <a:lnTo>
                  <a:pt x="597" y="452"/>
                </a:lnTo>
                <a:lnTo>
                  <a:pt x="598" y="454"/>
                </a:lnTo>
                <a:lnTo>
                  <a:pt x="600" y="454"/>
                </a:lnTo>
                <a:lnTo>
                  <a:pt x="601" y="454"/>
                </a:lnTo>
                <a:lnTo>
                  <a:pt x="598" y="452"/>
                </a:lnTo>
                <a:lnTo>
                  <a:pt x="595" y="447"/>
                </a:lnTo>
                <a:lnTo>
                  <a:pt x="592" y="443"/>
                </a:lnTo>
                <a:lnTo>
                  <a:pt x="588" y="439"/>
                </a:lnTo>
                <a:lnTo>
                  <a:pt x="584" y="436"/>
                </a:lnTo>
                <a:lnTo>
                  <a:pt x="566" y="429"/>
                </a:lnTo>
                <a:lnTo>
                  <a:pt x="548" y="424"/>
                </a:lnTo>
                <a:lnTo>
                  <a:pt x="545" y="423"/>
                </a:lnTo>
                <a:lnTo>
                  <a:pt x="541" y="422"/>
                </a:lnTo>
                <a:lnTo>
                  <a:pt x="537" y="421"/>
                </a:lnTo>
                <a:lnTo>
                  <a:pt x="536" y="420"/>
                </a:lnTo>
                <a:lnTo>
                  <a:pt x="532" y="416"/>
                </a:lnTo>
                <a:lnTo>
                  <a:pt x="528" y="410"/>
                </a:lnTo>
                <a:lnTo>
                  <a:pt x="517" y="402"/>
                </a:lnTo>
                <a:lnTo>
                  <a:pt x="512" y="398"/>
                </a:lnTo>
                <a:lnTo>
                  <a:pt x="508" y="395"/>
                </a:lnTo>
                <a:lnTo>
                  <a:pt x="505" y="393"/>
                </a:lnTo>
                <a:lnTo>
                  <a:pt x="504" y="392"/>
                </a:lnTo>
                <a:lnTo>
                  <a:pt x="506" y="387"/>
                </a:lnTo>
                <a:lnTo>
                  <a:pt x="509" y="379"/>
                </a:lnTo>
                <a:lnTo>
                  <a:pt x="512" y="370"/>
                </a:lnTo>
                <a:lnTo>
                  <a:pt x="515" y="360"/>
                </a:lnTo>
                <a:lnTo>
                  <a:pt x="520" y="350"/>
                </a:lnTo>
                <a:lnTo>
                  <a:pt x="523" y="342"/>
                </a:lnTo>
                <a:lnTo>
                  <a:pt x="526" y="336"/>
                </a:lnTo>
                <a:lnTo>
                  <a:pt x="527" y="334"/>
                </a:lnTo>
                <a:lnTo>
                  <a:pt x="528" y="332"/>
                </a:lnTo>
                <a:lnTo>
                  <a:pt x="542" y="315"/>
                </a:lnTo>
                <a:lnTo>
                  <a:pt x="553" y="297"/>
                </a:lnTo>
                <a:lnTo>
                  <a:pt x="562" y="277"/>
                </a:lnTo>
                <a:lnTo>
                  <a:pt x="568" y="256"/>
                </a:lnTo>
                <a:lnTo>
                  <a:pt x="581" y="264"/>
                </a:lnTo>
                <a:lnTo>
                  <a:pt x="592" y="272"/>
                </a:lnTo>
                <a:lnTo>
                  <a:pt x="604" y="279"/>
                </a:lnTo>
                <a:lnTo>
                  <a:pt x="616" y="284"/>
                </a:lnTo>
                <a:lnTo>
                  <a:pt x="626" y="281"/>
                </a:lnTo>
                <a:lnTo>
                  <a:pt x="631" y="279"/>
                </a:lnTo>
                <a:lnTo>
                  <a:pt x="635" y="278"/>
                </a:lnTo>
                <a:lnTo>
                  <a:pt x="638" y="277"/>
                </a:lnTo>
                <a:lnTo>
                  <a:pt x="640" y="276"/>
                </a:lnTo>
                <a:lnTo>
                  <a:pt x="642" y="274"/>
                </a:lnTo>
                <a:lnTo>
                  <a:pt x="644" y="270"/>
                </a:lnTo>
                <a:lnTo>
                  <a:pt x="648" y="264"/>
                </a:lnTo>
                <a:lnTo>
                  <a:pt x="648" y="261"/>
                </a:lnTo>
                <a:lnTo>
                  <a:pt x="647" y="257"/>
                </a:lnTo>
                <a:lnTo>
                  <a:pt x="646" y="247"/>
                </a:lnTo>
                <a:lnTo>
                  <a:pt x="644" y="234"/>
                </a:lnTo>
                <a:lnTo>
                  <a:pt x="643" y="221"/>
                </a:lnTo>
                <a:lnTo>
                  <a:pt x="641" y="209"/>
                </a:lnTo>
                <a:lnTo>
                  <a:pt x="640" y="199"/>
                </a:lnTo>
                <a:lnTo>
                  <a:pt x="638" y="194"/>
                </a:lnTo>
                <a:lnTo>
                  <a:pt x="637" y="191"/>
                </a:lnTo>
                <a:lnTo>
                  <a:pt x="637" y="189"/>
                </a:lnTo>
                <a:lnTo>
                  <a:pt x="636" y="188"/>
                </a:lnTo>
                <a:lnTo>
                  <a:pt x="628" y="186"/>
                </a:lnTo>
                <a:lnTo>
                  <a:pt x="618" y="185"/>
                </a:lnTo>
                <a:lnTo>
                  <a:pt x="600" y="184"/>
                </a:lnTo>
                <a:lnTo>
                  <a:pt x="592" y="182"/>
                </a:lnTo>
                <a:lnTo>
                  <a:pt x="585" y="181"/>
                </a:lnTo>
                <a:lnTo>
                  <a:pt x="570" y="181"/>
                </a:lnTo>
                <a:lnTo>
                  <a:pt x="555" y="181"/>
                </a:lnTo>
                <a:lnTo>
                  <a:pt x="540" y="180"/>
                </a:lnTo>
                <a:lnTo>
                  <a:pt x="525" y="169"/>
                </a:lnTo>
                <a:lnTo>
                  <a:pt x="509" y="161"/>
                </a:lnTo>
                <a:lnTo>
                  <a:pt x="493" y="154"/>
                </a:lnTo>
                <a:lnTo>
                  <a:pt x="476" y="148"/>
                </a:lnTo>
                <a:lnTo>
                  <a:pt x="471" y="139"/>
                </a:lnTo>
                <a:lnTo>
                  <a:pt x="467" y="132"/>
                </a:lnTo>
                <a:lnTo>
                  <a:pt x="465" y="125"/>
                </a:lnTo>
                <a:lnTo>
                  <a:pt x="465" y="119"/>
                </a:lnTo>
                <a:lnTo>
                  <a:pt x="466" y="113"/>
                </a:lnTo>
                <a:lnTo>
                  <a:pt x="468" y="108"/>
                </a:lnTo>
                <a:lnTo>
                  <a:pt x="474" y="101"/>
                </a:lnTo>
                <a:lnTo>
                  <a:pt x="485" y="94"/>
                </a:lnTo>
                <a:lnTo>
                  <a:pt x="496" y="89"/>
                </a:lnTo>
                <a:lnTo>
                  <a:pt x="508" y="82"/>
                </a:lnTo>
                <a:lnTo>
                  <a:pt x="520" y="76"/>
                </a:lnTo>
                <a:lnTo>
                  <a:pt x="529" y="64"/>
                </a:lnTo>
                <a:lnTo>
                  <a:pt x="541" y="54"/>
                </a:lnTo>
                <a:lnTo>
                  <a:pt x="564" y="36"/>
                </a:lnTo>
                <a:lnTo>
                  <a:pt x="561" y="32"/>
                </a:lnTo>
                <a:lnTo>
                  <a:pt x="558" y="29"/>
                </a:lnTo>
                <a:lnTo>
                  <a:pt x="555" y="27"/>
                </a:lnTo>
                <a:lnTo>
                  <a:pt x="552" y="26"/>
                </a:lnTo>
                <a:lnTo>
                  <a:pt x="547" y="25"/>
                </a:lnTo>
                <a:lnTo>
                  <a:pt x="542" y="27"/>
                </a:lnTo>
                <a:lnTo>
                  <a:pt x="536" y="29"/>
                </a:lnTo>
                <a:lnTo>
                  <a:pt x="530" y="33"/>
                </a:lnTo>
                <a:lnTo>
                  <a:pt x="524" y="37"/>
                </a:lnTo>
                <a:lnTo>
                  <a:pt x="516" y="40"/>
                </a:lnTo>
                <a:lnTo>
                  <a:pt x="511" y="31"/>
                </a:lnTo>
                <a:lnTo>
                  <a:pt x="507" y="22"/>
                </a:lnTo>
                <a:lnTo>
                  <a:pt x="502" y="16"/>
                </a:lnTo>
                <a:lnTo>
                  <a:pt x="497" y="14"/>
                </a:lnTo>
                <a:lnTo>
                  <a:pt x="492" y="12"/>
                </a:lnTo>
                <a:lnTo>
                  <a:pt x="483" y="15"/>
                </a:lnTo>
                <a:lnTo>
                  <a:pt x="477" y="17"/>
                </a:lnTo>
                <a:lnTo>
                  <a:pt x="473" y="19"/>
                </a:lnTo>
                <a:lnTo>
                  <a:pt x="470" y="20"/>
                </a:lnTo>
                <a:lnTo>
                  <a:pt x="468" y="21"/>
                </a:lnTo>
                <a:lnTo>
                  <a:pt x="465" y="21"/>
                </a:lnTo>
                <a:lnTo>
                  <a:pt x="459" y="22"/>
                </a:lnTo>
                <a:lnTo>
                  <a:pt x="452" y="24"/>
                </a:lnTo>
                <a:lnTo>
                  <a:pt x="419" y="20"/>
                </a:lnTo>
                <a:lnTo>
                  <a:pt x="404" y="16"/>
                </a:lnTo>
                <a:lnTo>
                  <a:pt x="388" y="12"/>
                </a:lnTo>
                <a:lnTo>
                  <a:pt x="376" y="8"/>
                </a:lnTo>
                <a:lnTo>
                  <a:pt x="364" y="4"/>
                </a:lnTo>
                <a:lnTo>
                  <a:pt x="361" y="3"/>
                </a:lnTo>
                <a:lnTo>
                  <a:pt x="356" y="2"/>
                </a:lnTo>
                <a:lnTo>
                  <a:pt x="353" y="1"/>
                </a:lnTo>
                <a:lnTo>
                  <a:pt x="352" y="0"/>
                </a:lnTo>
                <a:lnTo>
                  <a:pt x="345" y="1"/>
                </a:lnTo>
                <a:lnTo>
                  <a:pt x="341" y="2"/>
                </a:lnTo>
                <a:lnTo>
                  <a:pt x="337" y="2"/>
                </a:lnTo>
                <a:lnTo>
                  <a:pt x="335" y="2"/>
                </a:lnTo>
                <a:lnTo>
                  <a:pt x="332" y="3"/>
                </a:lnTo>
                <a:lnTo>
                  <a:pt x="331" y="5"/>
                </a:lnTo>
                <a:lnTo>
                  <a:pt x="328" y="8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5" name="Freeform 19"/>
          <p:cNvSpPr/>
          <p:nvPr/>
        </p:nvSpPr>
        <p:spPr bwMode="auto">
          <a:xfrm>
            <a:off x="4281488" y="2533650"/>
            <a:ext cx="428625" cy="738188"/>
          </a:xfrm>
          <a:custGeom>
            <a:avLst/>
            <a:gdLst>
              <a:gd name="T0" fmla="*/ 26 w 270"/>
              <a:gd name="T1" fmla="*/ 416 h 465"/>
              <a:gd name="T2" fmla="*/ 21 w 270"/>
              <a:gd name="T3" fmla="*/ 400 h 465"/>
              <a:gd name="T4" fmla="*/ 29 w 270"/>
              <a:gd name="T5" fmla="*/ 379 h 465"/>
              <a:gd name="T6" fmla="*/ 44 w 270"/>
              <a:gd name="T7" fmla="*/ 350 h 465"/>
              <a:gd name="T8" fmla="*/ 55 w 270"/>
              <a:gd name="T9" fmla="*/ 324 h 465"/>
              <a:gd name="T10" fmla="*/ 43 w 270"/>
              <a:gd name="T11" fmla="*/ 269 h 465"/>
              <a:gd name="T12" fmla="*/ 28 w 270"/>
              <a:gd name="T13" fmla="*/ 247 h 465"/>
              <a:gd name="T14" fmla="*/ 3 w 270"/>
              <a:gd name="T15" fmla="*/ 232 h 465"/>
              <a:gd name="T16" fmla="*/ 0 w 270"/>
              <a:gd name="T17" fmla="*/ 196 h 465"/>
              <a:gd name="T18" fmla="*/ 9 w 270"/>
              <a:gd name="T19" fmla="*/ 174 h 465"/>
              <a:gd name="T20" fmla="*/ 28 w 270"/>
              <a:gd name="T21" fmla="*/ 157 h 465"/>
              <a:gd name="T22" fmla="*/ 41 w 270"/>
              <a:gd name="T23" fmla="*/ 149 h 465"/>
              <a:gd name="T24" fmla="*/ 45 w 270"/>
              <a:gd name="T25" fmla="*/ 138 h 465"/>
              <a:gd name="T26" fmla="*/ 45 w 270"/>
              <a:gd name="T27" fmla="*/ 122 h 465"/>
              <a:gd name="T28" fmla="*/ 63 w 270"/>
              <a:gd name="T29" fmla="*/ 113 h 465"/>
              <a:gd name="T30" fmla="*/ 75 w 270"/>
              <a:gd name="T31" fmla="*/ 105 h 465"/>
              <a:gd name="T32" fmla="*/ 74 w 270"/>
              <a:gd name="T33" fmla="*/ 91 h 465"/>
              <a:gd name="T34" fmla="*/ 36 w 270"/>
              <a:gd name="T35" fmla="*/ 20 h 465"/>
              <a:gd name="T36" fmla="*/ 46 w 270"/>
              <a:gd name="T37" fmla="*/ 16 h 465"/>
              <a:gd name="T38" fmla="*/ 68 w 270"/>
              <a:gd name="T39" fmla="*/ 10 h 465"/>
              <a:gd name="T40" fmla="*/ 78 w 270"/>
              <a:gd name="T41" fmla="*/ 6 h 465"/>
              <a:gd name="T42" fmla="*/ 94 w 270"/>
              <a:gd name="T43" fmla="*/ 0 h 465"/>
              <a:gd name="T44" fmla="*/ 167 w 270"/>
              <a:gd name="T45" fmla="*/ 20 h 465"/>
              <a:gd name="T46" fmla="*/ 173 w 270"/>
              <a:gd name="T47" fmla="*/ 41 h 465"/>
              <a:gd name="T48" fmla="*/ 187 w 270"/>
              <a:gd name="T49" fmla="*/ 56 h 465"/>
              <a:gd name="T50" fmla="*/ 205 w 270"/>
              <a:gd name="T51" fmla="*/ 62 h 465"/>
              <a:gd name="T52" fmla="*/ 217 w 270"/>
              <a:gd name="T53" fmla="*/ 63 h 465"/>
              <a:gd name="T54" fmla="*/ 250 w 270"/>
              <a:gd name="T55" fmla="*/ 58 h 465"/>
              <a:gd name="T56" fmla="*/ 267 w 270"/>
              <a:gd name="T57" fmla="*/ 65 h 465"/>
              <a:gd name="T58" fmla="*/ 268 w 270"/>
              <a:gd name="T59" fmla="*/ 83 h 465"/>
              <a:gd name="T60" fmla="*/ 258 w 270"/>
              <a:gd name="T61" fmla="*/ 120 h 465"/>
              <a:gd name="T62" fmla="*/ 254 w 270"/>
              <a:gd name="T63" fmla="*/ 132 h 465"/>
              <a:gd name="T64" fmla="*/ 253 w 270"/>
              <a:gd name="T65" fmla="*/ 154 h 465"/>
              <a:gd name="T66" fmla="*/ 251 w 270"/>
              <a:gd name="T67" fmla="*/ 213 h 465"/>
              <a:gd name="T68" fmla="*/ 235 w 270"/>
              <a:gd name="T69" fmla="*/ 252 h 465"/>
              <a:gd name="T70" fmla="*/ 240 w 270"/>
              <a:gd name="T71" fmla="*/ 321 h 465"/>
              <a:gd name="T72" fmla="*/ 248 w 270"/>
              <a:gd name="T73" fmla="*/ 330 h 465"/>
              <a:gd name="T74" fmla="*/ 245 w 270"/>
              <a:gd name="T75" fmla="*/ 337 h 465"/>
              <a:gd name="T76" fmla="*/ 227 w 270"/>
              <a:gd name="T77" fmla="*/ 355 h 465"/>
              <a:gd name="T78" fmla="*/ 209 w 270"/>
              <a:gd name="T79" fmla="*/ 390 h 465"/>
              <a:gd name="T80" fmla="*/ 199 w 270"/>
              <a:gd name="T81" fmla="*/ 444 h 465"/>
              <a:gd name="T82" fmla="*/ 203 w 270"/>
              <a:gd name="T83" fmla="*/ 452 h 465"/>
              <a:gd name="T84" fmla="*/ 200 w 270"/>
              <a:gd name="T85" fmla="*/ 458 h 465"/>
              <a:gd name="T86" fmla="*/ 182 w 270"/>
              <a:gd name="T87" fmla="*/ 464 h 465"/>
              <a:gd name="T88" fmla="*/ 133 w 270"/>
              <a:gd name="T89" fmla="*/ 455 h 465"/>
              <a:gd name="T90" fmla="*/ 83 w 270"/>
              <a:gd name="T91" fmla="*/ 443 h 465"/>
              <a:gd name="T92" fmla="*/ 68 w 270"/>
              <a:gd name="T93" fmla="*/ 438 h 465"/>
              <a:gd name="T94" fmla="*/ 46 w 270"/>
              <a:gd name="T95" fmla="*/ 432 h 465"/>
              <a:gd name="T96" fmla="*/ 38 w 270"/>
              <a:gd name="T97" fmla="*/ 42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" h="465">
                <a:moveTo>
                  <a:pt x="39" y="428"/>
                </a:moveTo>
                <a:lnTo>
                  <a:pt x="34" y="424"/>
                </a:lnTo>
                <a:lnTo>
                  <a:pt x="29" y="420"/>
                </a:lnTo>
                <a:lnTo>
                  <a:pt x="26" y="416"/>
                </a:lnTo>
                <a:lnTo>
                  <a:pt x="23" y="412"/>
                </a:lnTo>
                <a:lnTo>
                  <a:pt x="21" y="408"/>
                </a:lnTo>
                <a:lnTo>
                  <a:pt x="21" y="404"/>
                </a:lnTo>
                <a:lnTo>
                  <a:pt x="21" y="400"/>
                </a:lnTo>
                <a:lnTo>
                  <a:pt x="21" y="396"/>
                </a:lnTo>
                <a:lnTo>
                  <a:pt x="23" y="392"/>
                </a:lnTo>
                <a:lnTo>
                  <a:pt x="24" y="388"/>
                </a:lnTo>
                <a:lnTo>
                  <a:pt x="29" y="379"/>
                </a:lnTo>
                <a:lnTo>
                  <a:pt x="34" y="370"/>
                </a:lnTo>
                <a:lnTo>
                  <a:pt x="39" y="360"/>
                </a:lnTo>
                <a:lnTo>
                  <a:pt x="41" y="355"/>
                </a:lnTo>
                <a:lnTo>
                  <a:pt x="44" y="350"/>
                </a:lnTo>
                <a:lnTo>
                  <a:pt x="49" y="338"/>
                </a:lnTo>
                <a:lnTo>
                  <a:pt x="51" y="332"/>
                </a:lnTo>
                <a:lnTo>
                  <a:pt x="53" y="327"/>
                </a:lnTo>
                <a:lnTo>
                  <a:pt x="55" y="324"/>
                </a:lnTo>
                <a:lnTo>
                  <a:pt x="53" y="310"/>
                </a:lnTo>
                <a:lnTo>
                  <a:pt x="51" y="295"/>
                </a:lnTo>
                <a:lnTo>
                  <a:pt x="47" y="281"/>
                </a:lnTo>
                <a:lnTo>
                  <a:pt x="43" y="269"/>
                </a:lnTo>
                <a:lnTo>
                  <a:pt x="40" y="263"/>
                </a:lnTo>
                <a:lnTo>
                  <a:pt x="36" y="257"/>
                </a:lnTo>
                <a:lnTo>
                  <a:pt x="32" y="252"/>
                </a:lnTo>
                <a:lnTo>
                  <a:pt x="28" y="247"/>
                </a:lnTo>
                <a:lnTo>
                  <a:pt x="22" y="243"/>
                </a:lnTo>
                <a:lnTo>
                  <a:pt x="17" y="239"/>
                </a:lnTo>
                <a:lnTo>
                  <a:pt x="10" y="235"/>
                </a:lnTo>
                <a:lnTo>
                  <a:pt x="3" y="232"/>
                </a:lnTo>
                <a:lnTo>
                  <a:pt x="1" y="219"/>
                </a:lnTo>
                <a:lnTo>
                  <a:pt x="0" y="211"/>
                </a:lnTo>
                <a:lnTo>
                  <a:pt x="0" y="204"/>
                </a:lnTo>
                <a:lnTo>
                  <a:pt x="0" y="196"/>
                </a:lnTo>
                <a:lnTo>
                  <a:pt x="1" y="189"/>
                </a:lnTo>
                <a:lnTo>
                  <a:pt x="3" y="182"/>
                </a:lnTo>
                <a:lnTo>
                  <a:pt x="7" y="176"/>
                </a:lnTo>
                <a:lnTo>
                  <a:pt x="9" y="174"/>
                </a:lnTo>
                <a:lnTo>
                  <a:pt x="11" y="171"/>
                </a:lnTo>
                <a:lnTo>
                  <a:pt x="16" y="167"/>
                </a:lnTo>
                <a:lnTo>
                  <a:pt x="22" y="161"/>
                </a:lnTo>
                <a:lnTo>
                  <a:pt x="28" y="157"/>
                </a:lnTo>
                <a:lnTo>
                  <a:pt x="34" y="153"/>
                </a:lnTo>
                <a:lnTo>
                  <a:pt x="38" y="150"/>
                </a:lnTo>
                <a:lnTo>
                  <a:pt x="40" y="150"/>
                </a:lnTo>
                <a:lnTo>
                  <a:pt x="41" y="149"/>
                </a:lnTo>
                <a:lnTo>
                  <a:pt x="42" y="148"/>
                </a:lnTo>
                <a:lnTo>
                  <a:pt x="43" y="148"/>
                </a:lnTo>
                <a:lnTo>
                  <a:pt x="44" y="143"/>
                </a:lnTo>
                <a:lnTo>
                  <a:pt x="45" y="138"/>
                </a:lnTo>
                <a:lnTo>
                  <a:pt x="45" y="134"/>
                </a:lnTo>
                <a:lnTo>
                  <a:pt x="45" y="130"/>
                </a:lnTo>
                <a:lnTo>
                  <a:pt x="45" y="126"/>
                </a:lnTo>
                <a:lnTo>
                  <a:pt x="45" y="122"/>
                </a:lnTo>
                <a:lnTo>
                  <a:pt x="46" y="118"/>
                </a:lnTo>
                <a:lnTo>
                  <a:pt x="47" y="112"/>
                </a:lnTo>
                <a:lnTo>
                  <a:pt x="56" y="114"/>
                </a:lnTo>
                <a:lnTo>
                  <a:pt x="63" y="113"/>
                </a:lnTo>
                <a:lnTo>
                  <a:pt x="69" y="112"/>
                </a:lnTo>
                <a:lnTo>
                  <a:pt x="73" y="109"/>
                </a:lnTo>
                <a:lnTo>
                  <a:pt x="74" y="107"/>
                </a:lnTo>
                <a:lnTo>
                  <a:pt x="75" y="105"/>
                </a:lnTo>
                <a:lnTo>
                  <a:pt x="76" y="102"/>
                </a:lnTo>
                <a:lnTo>
                  <a:pt x="76" y="98"/>
                </a:lnTo>
                <a:lnTo>
                  <a:pt x="76" y="94"/>
                </a:lnTo>
                <a:lnTo>
                  <a:pt x="74" y="91"/>
                </a:lnTo>
                <a:lnTo>
                  <a:pt x="73" y="86"/>
                </a:lnTo>
                <a:lnTo>
                  <a:pt x="71" y="80"/>
                </a:lnTo>
                <a:lnTo>
                  <a:pt x="35" y="20"/>
                </a:lnTo>
                <a:lnTo>
                  <a:pt x="36" y="20"/>
                </a:lnTo>
                <a:lnTo>
                  <a:pt x="36" y="19"/>
                </a:lnTo>
                <a:lnTo>
                  <a:pt x="38" y="19"/>
                </a:lnTo>
                <a:lnTo>
                  <a:pt x="41" y="19"/>
                </a:lnTo>
                <a:lnTo>
                  <a:pt x="46" y="16"/>
                </a:lnTo>
                <a:lnTo>
                  <a:pt x="53" y="14"/>
                </a:lnTo>
                <a:lnTo>
                  <a:pt x="60" y="12"/>
                </a:lnTo>
                <a:lnTo>
                  <a:pt x="66" y="10"/>
                </a:lnTo>
                <a:lnTo>
                  <a:pt x="68" y="10"/>
                </a:lnTo>
                <a:lnTo>
                  <a:pt x="70" y="9"/>
                </a:lnTo>
                <a:lnTo>
                  <a:pt x="71" y="8"/>
                </a:lnTo>
                <a:lnTo>
                  <a:pt x="74" y="7"/>
                </a:lnTo>
                <a:lnTo>
                  <a:pt x="78" y="6"/>
                </a:lnTo>
                <a:lnTo>
                  <a:pt x="86" y="3"/>
                </a:lnTo>
                <a:lnTo>
                  <a:pt x="90" y="1"/>
                </a:lnTo>
                <a:lnTo>
                  <a:pt x="92" y="1"/>
                </a:lnTo>
                <a:lnTo>
                  <a:pt x="94" y="0"/>
                </a:lnTo>
                <a:lnTo>
                  <a:pt x="95" y="0"/>
                </a:lnTo>
                <a:lnTo>
                  <a:pt x="131" y="9"/>
                </a:lnTo>
                <a:lnTo>
                  <a:pt x="149" y="14"/>
                </a:lnTo>
                <a:lnTo>
                  <a:pt x="167" y="20"/>
                </a:lnTo>
                <a:lnTo>
                  <a:pt x="169" y="25"/>
                </a:lnTo>
                <a:lnTo>
                  <a:pt x="170" y="31"/>
                </a:lnTo>
                <a:lnTo>
                  <a:pt x="171" y="36"/>
                </a:lnTo>
                <a:lnTo>
                  <a:pt x="173" y="41"/>
                </a:lnTo>
                <a:lnTo>
                  <a:pt x="175" y="45"/>
                </a:lnTo>
                <a:lnTo>
                  <a:pt x="178" y="49"/>
                </a:lnTo>
                <a:lnTo>
                  <a:pt x="182" y="53"/>
                </a:lnTo>
                <a:lnTo>
                  <a:pt x="187" y="56"/>
                </a:lnTo>
                <a:lnTo>
                  <a:pt x="190" y="57"/>
                </a:lnTo>
                <a:lnTo>
                  <a:pt x="194" y="59"/>
                </a:lnTo>
                <a:lnTo>
                  <a:pt x="202" y="62"/>
                </a:lnTo>
                <a:lnTo>
                  <a:pt x="205" y="62"/>
                </a:lnTo>
                <a:lnTo>
                  <a:pt x="208" y="63"/>
                </a:lnTo>
                <a:lnTo>
                  <a:pt x="210" y="64"/>
                </a:lnTo>
                <a:lnTo>
                  <a:pt x="211" y="64"/>
                </a:lnTo>
                <a:lnTo>
                  <a:pt x="217" y="63"/>
                </a:lnTo>
                <a:lnTo>
                  <a:pt x="224" y="62"/>
                </a:lnTo>
                <a:lnTo>
                  <a:pt x="237" y="60"/>
                </a:lnTo>
                <a:lnTo>
                  <a:pt x="244" y="59"/>
                </a:lnTo>
                <a:lnTo>
                  <a:pt x="250" y="58"/>
                </a:lnTo>
                <a:lnTo>
                  <a:pt x="257" y="59"/>
                </a:lnTo>
                <a:lnTo>
                  <a:pt x="263" y="60"/>
                </a:lnTo>
                <a:lnTo>
                  <a:pt x="266" y="62"/>
                </a:lnTo>
                <a:lnTo>
                  <a:pt x="267" y="65"/>
                </a:lnTo>
                <a:lnTo>
                  <a:pt x="269" y="68"/>
                </a:lnTo>
                <a:lnTo>
                  <a:pt x="269" y="72"/>
                </a:lnTo>
                <a:lnTo>
                  <a:pt x="269" y="77"/>
                </a:lnTo>
                <a:lnTo>
                  <a:pt x="268" y="83"/>
                </a:lnTo>
                <a:lnTo>
                  <a:pt x="266" y="94"/>
                </a:lnTo>
                <a:lnTo>
                  <a:pt x="263" y="105"/>
                </a:lnTo>
                <a:lnTo>
                  <a:pt x="259" y="115"/>
                </a:lnTo>
                <a:lnTo>
                  <a:pt x="258" y="120"/>
                </a:lnTo>
                <a:lnTo>
                  <a:pt x="256" y="124"/>
                </a:lnTo>
                <a:lnTo>
                  <a:pt x="255" y="126"/>
                </a:lnTo>
                <a:lnTo>
                  <a:pt x="255" y="128"/>
                </a:lnTo>
                <a:lnTo>
                  <a:pt x="254" y="132"/>
                </a:lnTo>
                <a:lnTo>
                  <a:pt x="253" y="135"/>
                </a:lnTo>
                <a:lnTo>
                  <a:pt x="251" y="138"/>
                </a:lnTo>
                <a:lnTo>
                  <a:pt x="251" y="140"/>
                </a:lnTo>
                <a:lnTo>
                  <a:pt x="253" y="154"/>
                </a:lnTo>
                <a:lnTo>
                  <a:pt x="254" y="169"/>
                </a:lnTo>
                <a:lnTo>
                  <a:pt x="254" y="183"/>
                </a:lnTo>
                <a:lnTo>
                  <a:pt x="253" y="198"/>
                </a:lnTo>
                <a:lnTo>
                  <a:pt x="251" y="213"/>
                </a:lnTo>
                <a:lnTo>
                  <a:pt x="247" y="226"/>
                </a:lnTo>
                <a:lnTo>
                  <a:pt x="242" y="240"/>
                </a:lnTo>
                <a:lnTo>
                  <a:pt x="239" y="246"/>
                </a:lnTo>
                <a:lnTo>
                  <a:pt x="235" y="252"/>
                </a:lnTo>
                <a:lnTo>
                  <a:pt x="236" y="284"/>
                </a:lnTo>
                <a:lnTo>
                  <a:pt x="237" y="301"/>
                </a:lnTo>
                <a:lnTo>
                  <a:pt x="239" y="316"/>
                </a:lnTo>
                <a:lnTo>
                  <a:pt x="240" y="321"/>
                </a:lnTo>
                <a:lnTo>
                  <a:pt x="242" y="324"/>
                </a:lnTo>
                <a:lnTo>
                  <a:pt x="245" y="326"/>
                </a:lnTo>
                <a:lnTo>
                  <a:pt x="247" y="327"/>
                </a:lnTo>
                <a:lnTo>
                  <a:pt x="248" y="330"/>
                </a:lnTo>
                <a:lnTo>
                  <a:pt x="248" y="332"/>
                </a:lnTo>
                <a:lnTo>
                  <a:pt x="248" y="333"/>
                </a:lnTo>
                <a:lnTo>
                  <a:pt x="247" y="335"/>
                </a:lnTo>
                <a:lnTo>
                  <a:pt x="245" y="337"/>
                </a:lnTo>
                <a:lnTo>
                  <a:pt x="243" y="340"/>
                </a:lnTo>
                <a:lnTo>
                  <a:pt x="240" y="344"/>
                </a:lnTo>
                <a:lnTo>
                  <a:pt x="235" y="348"/>
                </a:lnTo>
                <a:lnTo>
                  <a:pt x="227" y="355"/>
                </a:lnTo>
                <a:lnTo>
                  <a:pt x="219" y="363"/>
                </a:lnTo>
                <a:lnTo>
                  <a:pt x="215" y="367"/>
                </a:lnTo>
                <a:lnTo>
                  <a:pt x="211" y="372"/>
                </a:lnTo>
                <a:lnTo>
                  <a:pt x="209" y="390"/>
                </a:lnTo>
                <a:lnTo>
                  <a:pt x="206" y="408"/>
                </a:lnTo>
                <a:lnTo>
                  <a:pt x="204" y="426"/>
                </a:lnTo>
                <a:lnTo>
                  <a:pt x="202" y="435"/>
                </a:lnTo>
                <a:lnTo>
                  <a:pt x="199" y="444"/>
                </a:lnTo>
                <a:lnTo>
                  <a:pt x="200" y="446"/>
                </a:lnTo>
                <a:lnTo>
                  <a:pt x="200" y="447"/>
                </a:lnTo>
                <a:lnTo>
                  <a:pt x="203" y="450"/>
                </a:lnTo>
                <a:lnTo>
                  <a:pt x="203" y="452"/>
                </a:lnTo>
                <a:lnTo>
                  <a:pt x="204" y="454"/>
                </a:lnTo>
                <a:lnTo>
                  <a:pt x="204" y="455"/>
                </a:lnTo>
                <a:lnTo>
                  <a:pt x="203" y="456"/>
                </a:lnTo>
                <a:lnTo>
                  <a:pt x="200" y="458"/>
                </a:lnTo>
                <a:lnTo>
                  <a:pt x="197" y="460"/>
                </a:lnTo>
                <a:lnTo>
                  <a:pt x="189" y="463"/>
                </a:lnTo>
                <a:lnTo>
                  <a:pt x="185" y="464"/>
                </a:lnTo>
                <a:lnTo>
                  <a:pt x="182" y="464"/>
                </a:lnTo>
                <a:lnTo>
                  <a:pt x="180" y="464"/>
                </a:lnTo>
                <a:lnTo>
                  <a:pt x="179" y="464"/>
                </a:lnTo>
                <a:lnTo>
                  <a:pt x="156" y="461"/>
                </a:lnTo>
                <a:lnTo>
                  <a:pt x="133" y="455"/>
                </a:lnTo>
                <a:lnTo>
                  <a:pt x="110" y="450"/>
                </a:lnTo>
                <a:lnTo>
                  <a:pt x="87" y="444"/>
                </a:lnTo>
                <a:lnTo>
                  <a:pt x="86" y="443"/>
                </a:lnTo>
                <a:lnTo>
                  <a:pt x="83" y="443"/>
                </a:lnTo>
                <a:lnTo>
                  <a:pt x="80" y="442"/>
                </a:lnTo>
                <a:lnTo>
                  <a:pt x="76" y="441"/>
                </a:lnTo>
                <a:lnTo>
                  <a:pt x="72" y="440"/>
                </a:lnTo>
                <a:lnTo>
                  <a:pt x="68" y="438"/>
                </a:lnTo>
                <a:lnTo>
                  <a:pt x="58" y="435"/>
                </a:lnTo>
                <a:lnTo>
                  <a:pt x="54" y="434"/>
                </a:lnTo>
                <a:lnTo>
                  <a:pt x="49" y="432"/>
                </a:lnTo>
                <a:lnTo>
                  <a:pt x="46" y="432"/>
                </a:lnTo>
                <a:lnTo>
                  <a:pt x="42" y="430"/>
                </a:lnTo>
                <a:lnTo>
                  <a:pt x="40" y="429"/>
                </a:lnTo>
                <a:lnTo>
                  <a:pt x="38" y="429"/>
                </a:lnTo>
                <a:lnTo>
                  <a:pt x="38" y="428"/>
                </a:lnTo>
                <a:lnTo>
                  <a:pt x="39" y="428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6" name="Freeform 20"/>
          <p:cNvSpPr/>
          <p:nvPr/>
        </p:nvSpPr>
        <p:spPr bwMode="auto">
          <a:xfrm>
            <a:off x="4581525" y="2844800"/>
            <a:ext cx="1166813" cy="687388"/>
          </a:xfrm>
          <a:custGeom>
            <a:avLst/>
            <a:gdLst>
              <a:gd name="T0" fmla="*/ 674 w 735"/>
              <a:gd name="T1" fmla="*/ 84 h 433"/>
              <a:gd name="T2" fmla="*/ 653 w 735"/>
              <a:gd name="T3" fmla="*/ 109 h 433"/>
              <a:gd name="T4" fmla="*/ 599 w 735"/>
              <a:gd name="T5" fmla="*/ 132 h 433"/>
              <a:gd name="T6" fmla="*/ 559 w 735"/>
              <a:gd name="T7" fmla="*/ 176 h 433"/>
              <a:gd name="T8" fmla="*/ 540 w 735"/>
              <a:gd name="T9" fmla="*/ 202 h 433"/>
              <a:gd name="T10" fmla="*/ 520 w 735"/>
              <a:gd name="T11" fmla="*/ 224 h 433"/>
              <a:gd name="T12" fmla="*/ 483 w 735"/>
              <a:gd name="T13" fmla="*/ 271 h 433"/>
              <a:gd name="T14" fmla="*/ 454 w 735"/>
              <a:gd name="T15" fmla="*/ 321 h 433"/>
              <a:gd name="T16" fmla="*/ 423 w 735"/>
              <a:gd name="T17" fmla="*/ 342 h 433"/>
              <a:gd name="T18" fmla="*/ 406 w 735"/>
              <a:gd name="T19" fmla="*/ 351 h 433"/>
              <a:gd name="T20" fmla="*/ 395 w 735"/>
              <a:gd name="T21" fmla="*/ 383 h 433"/>
              <a:gd name="T22" fmla="*/ 368 w 735"/>
              <a:gd name="T23" fmla="*/ 410 h 433"/>
              <a:gd name="T24" fmla="*/ 340 w 735"/>
              <a:gd name="T25" fmla="*/ 408 h 433"/>
              <a:gd name="T26" fmla="*/ 326 w 735"/>
              <a:gd name="T27" fmla="*/ 402 h 433"/>
              <a:gd name="T28" fmla="*/ 292 w 735"/>
              <a:gd name="T29" fmla="*/ 430 h 433"/>
              <a:gd name="T30" fmla="*/ 263 w 735"/>
              <a:gd name="T31" fmla="*/ 426 h 433"/>
              <a:gd name="T32" fmla="*/ 242 w 735"/>
              <a:gd name="T33" fmla="*/ 412 h 433"/>
              <a:gd name="T34" fmla="*/ 211 w 735"/>
              <a:gd name="T35" fmla="*/ 378 h 433"/>
              <a:gd name="T36" fmla="*/ 185 w 735"/>
              <a:gd name="T37" fmla="*/ 374 h 433"/>
              <a:gd name="T38" fmla="*/ 160 w 735"/>
              <a:gd name="T39" fmla="*/ 394 h 433"/>
              <a:gd name="T40" fmla="*/ 159 w 735"/>
              <a:gd name="T41" fmla="*/ 424 h 433"/>
              <a:gd name="T42" fmla="*/ 147 w 735"/>
              <a:gd name="T43" fmla="*/ 427 h 433"/>
              <a:gd name="T44" fmla="*/ 102 w 735"/>
              <a:gd name="T45" fmla="*/ 418 h 433"/>
              <a:gd name="T46" fmla="*/ 31 w 735"/>
              <a:gd name="T47" fmla="*/ 392 h 433"/>
              <a:gd name="T48" fmla="*/ 5 w 735"/>
              <a:gd name="T49" fmla="*/ 376 h 433"/>
              <a:gd name="T50" fmla="*/ 5 w 735"/>
              <a:gd name="T51" fmla="*/ 346 h 433"/>
              <a:gd name="T52" fmla="*/ 41 w 735"/>
              <a:gd name="T53" fmla="*/ 322 h 433"/>
              <a:gd name="T54" fmla="*/ 58 w 735"/>
              <a:gd name="T55" fmla="*/ 307 h 433"/>
              <a:gd name="T56" fmla="*/ 82 w 735"/>
              <a:gd name="T57" fmla="*/ 288 h 433"/>
              <a:gd name="T58" fmla="*/ 88 w 735"/>
              <a:gd name="T59" fmla="*/ 267 h 433"/>
              <a:gd name="T60" fmla="*/ 63 w 735"/>
              <a:gd name="T61" fmla="*/ 265 h 433"/>
              <a:gd name="T62" fmla="*/ 44 w 735"/>
              <a:gd name="T63" fmla="*/ 272 h 433"/>
              <a:gd name="T64" fmla="*/ 21 w 735"/>
              <a:gd name="T65" fmla="*/ 245 h 433"/>
              <a:gd name="T66" fmla="*/ 15 w 735"/>
              <a:gd name="T67" fmla="*/ 227 h 433"/>
              <a:gd name="T68" fmla="*/ 25 w 735"/>
              <a:gd name="T69" fmla="*/ 182 h 433"/>
              <a:gd name="T70" fmla="*/ 33 w 735"/>
              <a:gd name="T71" fmla="*/ 158 h 433"/>
              <a:gd name="T72" fmla="*/ 77 w 735"/>
              <a:gd name="T73" fmla="*/ 127 h 433"/>
              <a:gd name="T74" fmla="*/ 89 w 735"/>
              <a:gd name="T75" fmla="*/ 107 h 433"/>
              <a:gd name="T76" fmla="*/ 109 w 735"/>
              <a:gd name="T77" fmla="*/ 90 h 433"/>
              <a:gd name="T78" fmla="*/ 140 w 735"/>
              <a:gd name="T79" fmla="*/ 71 h 433"/>
              <a:gd name="T80" fmla="*/ 156 w 735"/>
              <a:gd name="T81" fmla="*/ 51 h 433"/>
              <a:gd name="T82" fmla="*/ 205 w 735"/>
              <a:gd name="T83" fmla="*/ 42 h 433"/>
              <a:gd name="T84" fmla="*/ 236 w 735"/>
              <a:gd name="T85" fmla="*/ 3 h 433"/>
              <a:gd name="T86" fmla="*/ 257 w 735"/>
              <a:gd name="T87" fmla="*/ 24 h 433"/>
              <a:gd name="T88" fmla="*/ 302 w 735"/>
              <a:gd name="T89" fmla="*/ 19 h 433"/>
              <a:gd name="T90" fmla="*/ 354 w 735"/>
              <a:gd name="T91" fmla="*/ 32 h 433"/>
              <a:gd name="T92" fmla="*/ 358 w 735"/>
              <a:gd name="T93" fmla="*/ 65 h 433"/>
              <a:gd name="T94" fmla="*/ 364 w 735"/>
              <a:gd name="T95" fmla="*/ 86 h 433"/>
              <a:gd name="T96" fmla="*/ 395 w 735"/>
              <a:gd name="T97" fmla="*/ 100 h 433"/>
              <a:gd name="T98" fmla="*/ 422 w 735"/>
              <a:gd name="T99" fmla="*/ 109 h 433"/>
              <a:gd name="T100" fmla="*/ 460 w 735"/>
              <a:gd name="T101" fmla="*/ 97 h 433"/>
              <a:gd name="T102" fmla="*/ 469 w 735"/>
              <a:gd name="T103" fmla="*/ 73 h 433"/>
              <a:gd name="T104" fmla="*/ 498 w 735"/>
              <a:gd name="T105" fmla="*/ 52 h 433"/>
              <a:gd name="T106" fmla="*/ 520 w 735"/>
              <a:gd name="T107" fmla="*/ 33 h 433"/>
              <a:gd name="T108" fmla="*/ 551 w 735"/>
              <a:gd name="T109" fmla="*/ 14 h 433"/>
              <a:gd name="T110" fmla="*/ 571 w 735"/>
              <a:gd name="T111" fmla="*/ 26 h 433"/>
              <a:gd name="T112" fmla="*/ 609 w 735"/>
              <a:gd name="T113" fmla="*/ 30 h 433"/>
              <a:gd name="T114" fmla="*/ 627 w 735"/>
              <a:gd name="T115" fmla="*/ 39 h 433"/>
              <a:gd name="T116" fmla="*/ 678 w 735"/>
              <a:gd name="T117" fmla="*/ 20 h 433"/>
              <a:gd name="T118" fmla="*/ 704 w 735"/>
              <a:gd name="T119" fmla="*/ 30 h 433"/>
              <a:gd name="T120" fmla="*/ 724 w 735"/>
              <a:gd name="T121" fmla="*/ 45 h 433"/>
              <a:gd name="T122" fmla="*/ 725 w 735"/>
              <a:gd name="T123" fmla="*/ 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5" h="433">
                <a:moveTo>
                  <a:pt x="734" y="60"/>
                </a:moveTo>
                <a:lnTo>
                  <a:pt x="718" y="65"/>
                </a:lnTo>
                <a:lnTo>
                  <a:pt x="703" y="70"/>
                </a:lnTo>
                <a:lnTo>
                  <a:pt x="689" y="76"/>
                </a:lnTo>
                <a:lnTo>
                  <a:pt x="674" y="84"/>
                </a:lnTo>
                <a:lnTo>
                  <a:pt x="668" y="93"/>
                </a:lnTo>
                <a:lnTo>
                  <a:pt x="663" y="99"/>
                </a:lnTo>
                <a:lnTo>
                  <a:pt x="660" y="104"/>
                </a:lnTo>
                <a:lnTo>
                  <a:pt x="656" y="107"/>
                </a:lnTo>
                <a:lnTo>
                  <a:pt x="653" y="109"/>
                </a:lnTo>
                <a:lnTo>
                  <a:pt x="647" y="112"/>
                </a:lnTo>
                <a:lnTo>
                  <a:pt x="640" y="114"/>
                </a:lnTo>
                <a:lnTo>
                  <a:pt x="630" y="116"/>
                </a:lnTo>
                <a:lnTo>
                  <a:pt x="616" y="124"/>
                </a:lnTo>
                <a:lnTo>
                  <a:pt x="599" y="132"/>
                </a:lnTo>
                <a:lnTo>
                  <a:pt x="582" y="139"/>
                </a:lnTo>
                <a:lnTo>
                  <a:pt x="574" y="142"/>
                </a:lnTo>
                <a:lnTo>
                  <a:pt x="566" y="144"/>
                </a:lnTo>
                <a:lnTo>
                  <a:pt x="562" y="160"/>
                </a:lnTo>
                <a:lnTo>
                  <a:pt x="559" y="176"/>
                </a:lnTo>
                <a:lnTo>
                  <a:pt x="557" y="187"/>
                </a:lnTo>
                <a:lnTo>
                  <a:pt x="556" y="192"/>
                </a:lnTo>
                <a:lnTo>
                  <a:pt x="554" y="196"/>
                </a:lnTo>
                <a:lnTo>
                  <a:pt x="548" y="200"/>
                </a:lnTo>
                <a:lnTo>
                  <a:pt x="540" y="202"/>
                </a:lnTo>
                <a:lnTo>
                  <a:pt x="532" y="204"/>
                </a:lnTo>
                <a:lnTo>
                  <a:pt x="531" y="204"/>
                </a:lnTo>
                <a:lnTo>
                  <a:pt x="530" y="204"/>
                </a:lnTo>
                <a:lnTo>
                  <a:pt x="526" y="214"/>
                </a:lnTo>
                <a:lnTo>
                  <a:pt x="520" y="224"/>
                </a:lnTo>
                <a:lnTo>
                  <a:pt x="514" y="236"/>
                </a:lnTo>
                <a:lnTo>
                  <a:pt x="509" y="246"/>
                </a:lnTo>
                <a:lnTo>
                  <a:pt x="500" y="256"/>
                </a:lnTo>
                <a:lnTo>
                  <a:pt x="493" y="265"/>
                </a:lnTo>
                <a:lnTo>
                  <a:pt x="483" y="271"/>
                </a:lnTo>
                <a:lnTo>
                  <a:pt x="474" y="276"/>
                </a:lnTo>
                <a:lnTo>
                  <a:pt x="468" y="285"/>
                </a:lnTo>
                <a:lnTo>
                  <a:pt x="464" y="294"/>
                </a:lnTo>
                <a:lnTo>
                  <a:pt x="457" y="313"/>
                </a:lnTo>
                <a:lnTo>
                  <a:pt x="454" y="321"/>
                </a:lnTo>
                <a:lnTo>
                  <a:pt x="449" y="330"/>
                </a:lnTo>
                <a:lnTo>
                  <a:pt x="442" y="337"/>
                </a:lnTo>
                <a:lnTo>
                  <a:pt x="433" y="344"/>
                </a:lnTo>
                <a:lnTo>
                  <a:pt x="427" y="342"/>
                </a:lnTo>
                <a:lnTo>
                  <a:pt x="423" y="342"/>
                </a:lnTo>
                <a:lnTo>
                  <a:pt x="418" y="342"/>
                </a:lnTo>
                <a:lnTo>
                  <a:pt x="414" y="342"/>
                </a:lnTo>
                <a:lnTo>
                  <a:pt x="412" y="344"/>
                </a:lnTo>
                <a:lnTo>
                  <a:pt x="408" y="347"/>
                </a:lnTo>
                <a:lnTo>
                  <a:pt x="406" y="351"/>
                </a:lnTo>
                <a:lnTo>
                  <a:pt x="402" y="356"/>
                </a:lnTo>
                <a:lnTo>
                  <a:pt x="401" y="363"/>
                </a:lnTo>
                <a:lnTo>
                  <a:pt x="400" y="369"/>
                </a:lnTo>
                <a:lnTo>
                  <a:pt x="398" y="379"/>
                </a:lnTo>
                <a:lnTo>
                  <a:pt x="395" y="383"/>
                </a:lnTo>
                <a:lnTo>
                  <a:pt x="393" y="387"/>
                </a:lnTo>
                <a:lnTo>
                  <a:pt x="388" y="389"/>
                </a:lnTo>
                <a:lnTo>
                  <a:pt x="382" y="392"/>
                </a:lnTo>
                <a:lnTo>
                  <a:pt x="375" y="402"/>
                </a:lnTo>
                <a:lnTo>
                  <a:pt x="368" y="410"/>
                </a:lnTo>
                <a:lnTo>
                  <a:pt x="360" y="417"/>
                </a:lnTo>
                <a:lnTo>
                  <a:pt x="350" y="424"/>
                </a:lnTo>
                <a:lnTo>
                  <a:pt x="346" y="419"/>
                </a:lnTo>
                <a:lnTo>
                  <a:pt x="344" y="414"/>
                </a:lnTo>
                <a:lnTo>
                  <a:pt x="340" y="408"/>
                </a:lnTo>
                <a:lnTo>
                  <a:pt x="338" y="403"/>
                </a:lnTo>
                <a:lnTo>
                  <a:pt x="336" y="400"/>
                </a:lnTo>
                <a:lnTo>
                  <a:pt x="334" y="400"/>
                </a:lnTo>
                <a:lnTo>
                  <a:pt x="331" y="400"/>
                </a:lnTo>
                <a:lnTo>
                  <a:pt x="326" y="402"/>
                </a:lnTo>
                <a:lnTo>
                  <a:pt x="318" y="404"/>
                </a:lnTo>
                <a:lnTo>
                  <a:pt x="311" y="412"/>
                </a:lnTo>
                <a:lnTo>
                  <a:pt x="303" y="421"/>
                </a:lnTo>
                <a:lnTo>
                  <a:pt x="296" y="427"/>
                </a:lnTo>
                <a:lnTo>
                  <a:pt x="292" y="430"/>
                </a:lnTo>
                <a:lnTo>
                  <a:pt x="286" y="432"/>
                </a:lnTo>
                <a:lnTo>
                  <a:pt x="276" y="431"/>
                </a:lnTo>
                <a:lnTo>
                  <a:pt x="271" y="430"/>
                </a:lnTo>
                <a:lnTo>
                  <a:pt x="267" y="428"/>
                </a:lnTo>
                <a:lnTo>
                  <a:pt x="263" y="426"/>
                </a:lnTo>
                <a:lnTo>
                  <a:pt x="258" y="424"/>
                </a:lnTo>
                <a:lnTo>
                  <a:pt x="251" y="418"/>
                </a:lnTo>
                <a:lnTo>
                  <a:pt x="244" y="414"/>
                </a:lnTo>
                <a:lnTo>
                  <a:pt x="243" y="413"/>
                </a:lnTo>
                <a:lnTo>
                  <a:pt x="242" y="412"/>
                </a:lnTo>
                <a:lnTo>
                  <a:pt x="238" y="402"/>
                </a:lnTo>
                <a:lnTo>
                  <a:pt x="233" y="393"/>
                </a:lnTo>
                <a:lnTo>
                  <a:pt x="227" y="385"/>
                </a:lnTo>
                <a:lnTo>
                  <a:pt x="218" y="380"/>
                </a:lnTo>
                <a:lnTo>
                  <a:pt x="211" y="378"/>
                </a:lnTo>
                <a:lnTo>
                  <a:pt x="203" y="375"/>
                </a:lnTo>
                <a:lnTo>
                  <a:pt x="196" y="373"/>
                </a:lnTo>
                <a:lnTo>
                  <a:pt x="195" y="372"/>
                </a:lnTo>
                <a:lnTo>
                  <a:pt x="194" y="372"/>
                </a:lnTo>
                <a:lnTo>
                  <a:pt x="185" y="374"/>
                </a:lnTo>
                <a:lnTo>
                  <a:pt x="180" y="377"/>
                </a:lnTo>
                <a:lnTo>
                  <a:pt x="174" y="380"/>
                </a:lnTo>
                <a:lnTo>
                  <a:pt x="169" y="384"/>
                </a:lnTo>
                <a:lnTo>
                  <a:pt x="164" y="388"/>
                </a:lnTo>
                <a:lnTo>
                  <a:pt x="160" y="394"/>
                </a:lnTo>
                <a:lnTo>
                  <a:pt x="157" y="400"/>
                </a:lnTo>
                <a:lnTo>
                  <a:pt x="154" y="408"/>
                </a:lnTo>
                <a:lnTo>
                  <a:pt x="156" y="414"/>
                </a:lnTo>
                <a:lnTo>
                  <a:pt x="158" y="419"/>
                </a:lnTo>
                <a:lnTo>
                  <a:pt x="159" y="424"/>
                </a:lnTo>
                <a:lnTo>
                  <a:pt x="159" y="426"/>
                </a:lnTo>
                <a:lnTo>
                  <a:pt x="158" y="428"/>
                </a:lnTo>
                <a:lnTo>
                  <a:pt x="156" y="429"/>
                </a:lnTo>
                <a:lnTo>
                  <a:pt x="152" y="429"/>
                </a:lnTo>
                <a:lnTo>
                  <a:pt x="147" y="427"/>
                </a:lnTo>
                <a:lnTo>
                  <a:pt x="143" y="426"/>
                </a:lnTo>
                <a:lnTo>
                  <a:pt x="133" y="423"/>
                </a:lnTo>
                <a:lnTo>
                  <a:pt x="129" y="421"/>
                </a:lnTo>
                <a:lnTo>
                  <a:pt x="126" y="420"/>
                </a:lnTo>
                <a:lnTo>
                  <a:pt x="102" y="418"/>
                </a:lnTo>
                <a:lnTo>
                  <a:pt x="78" y="416"/>
                </a:lnTo>
                <a:lnTo>
                  <a:pt x="69" y="413"/>
                </a:lnTo>
                <a:lnTo>
                  <a:pt x="60" y="409"/>
                </a:lnTo>
                <a:lnTo>
                  <a:pt x="42" y="400"/>
                </a:lnTo>
                <a:lnTo>
                  <a:pt x="31" y="392"/>
                </a:lnTo>
                <a:lnTo>
                  <a:pt x="17" y="384"/>
                </a:lnTo>
                <a:lnTo>
                  <a:pt x="14" y="382"/>
                </a:lnTo>
                <a:lnTo>
                  <a:pt x="10" y="379"/>
                </a:lnTo>
                <a:lnTo>
                  <a:pt x="7" y="377"/>
                </a:lnTo>
                <a:lnTo>
                  <a:pt x="5" y="376"/>
                </a:lnTo>
                <a:lnTo>
                  <a:pt x="1" y="368"/>
                </a:lnTo>
                <a:lnTo>
                  <a:pt x="0" y="361"/>
                </a:lnTo>
                <a:lnTo>
                  <a:pt x="0" y="355"/>
                </a:lnTo>
                <a:lnTo>
                  <a:pt x="2" y="351"/>
                </a:lnTo>
                <a:lnTo>
                  <a:pt x="5" y="346"/>
                </a:lnTo>
                <a:lnTo>
                  <a:pt x="11" y="342"/>
                </a:lnTo>
                <a:lnTo>
                  <a:pt x="19" y="337"/>
                </a:lnTo>
                <a:lnTo>
                  <a:pt x="26" y="332"/>
                </a:lnTo>
                <a:lnTo>
                  <a:pt x="33" y="327"/>
                </a:lnTo>
                <a:lnTo>
                  <a:pt x="41" y="322"/>
                </a:lnTo>
                <a:lnTo>
                  <a:pt x="47" y="318"/>
                </a:lnTo>
                <a:lnTo>
                  <a:pt x="48" y="317"/>
                </a:lnTo>
                <a:lnTo>
                  <a:pt x="50" y="316"/>
                </a:lnTo>
                <a:lnTo>
                  <a:pt x="53" y="311"/>
                </a:lnTo>
                <a:lnTo>
                  <a:pt x="58" y="307"/>
                </a:lnTo>
                <a:lnTo>
                  <a:pt x="69" y="298"/>
                </a:lnTo>
                <a:lnTo>
                  <a:pt x="73" y="294"/>
                </a:lnTo>
                <a:lnTo>
                  <a:pt x="78" y="291"/>
                </a:lnTo>
                <a:lnTo>
                  <a:pt x="81" y="289"/>
                </a:lnTo>
                <a:lnTo>
                  <a:pt x="82" y="288"/>
                </a:lnTo>
                <a:lnTo>
                  <a:pt x="85" y="283"/>
                </a:lnTo>
                <a:lnTo>
                  <a:pt x="88" y="278"/>
                </a:lnTo>
                <a:lnTo>
                  <a:pt x="89" y="274"/>
                </a:lnTo>
                <a:lnTo>
                  <a:pt x="89" y="270"/>
                </a:lnTo>
                <a:lnTo>
                  <a:pt x="88" y="267"/>
                </a:lnTo>
                <a:lnTo>
                  <a:pt x="84" y="265"/>
                </a:lnTo>
                <a:lnTo>
                  <a:pt x="79" y="262"/>
                </a:lnTo>
                <a:lnTo>
                  <a:pt x="73" y="260"/>
                </a:lnTo>
                <a:lnTo>
                  <a:pt x="67" y="263"/>
                </a:lnTo>
                <a:lnTo>
                  <a:pt x="63" y="265"/>
                </a:lnTo>
                <a:lnTo>
                  <a:pt x="59" y="269"/>
                </a:lnTo>
                <a:lnTo>
                  <a:pt x="56" y="272"/>
                </a:lnTo>
                <a:lnTo>
                  <a:pt x="53" y="273"/>
                </a:lnTo>
                <a:lnTo>
                  <a:pt x="48" y="273"/>
                </a:lnTo>
                <a:lnTo>
                  <a:pt x="44" y="272"/>
                </a:lnTo>
                <a:lnTo>
                  <a:pt x="38" y="268"/>
                </a:lnTo>
                <a:lnTo>
                  <a:pt x="35" y="263"/>
                </a:lnTo>
                <a:lnTo>
                  <a:pt x="33" y="258"/>
                </a:lnTo>
                <a:lnTo>
                  <a:pt x="28" y="251"/>
                </a:lnTo>
                <a:lnTo>
                  <a:pt x="21" y="245"/>
                </a:lnTo>
                <a:lnTo>
                  <a:pt x="17" y="240"/>
                </a:lnTo>
                <a:lnTo>
                  <a:pt x="14" y="236"/>
                </a:lnTo>
                <a:lnTo>
                  <a:pt x="14" y="234"/>
                </a:lnTo>
                <a:lnTo>
                  <a:pt x="15" y="231"/>
                </a:lnTo>
                <a:lnTo>
                  <a:pt x="15" y="227"/>
                </a:lnTo>
                <a:lnTo>
                  <a:pt x="16" y="222"/>
                </a:lnTo>
                <a:lnTo>
                  <a:pt x="17" y="216"/>
                </a:lnTo>
                <a:lnTo>
                  <a:pt x="19" y="209"/>
                </a:lnTo>
                <a:lnTo>
                  <a:pt x="21" y="196"/>
                </a:lnTo>
                <a:lnTo>
                  <a:pt x="25" y="182"/>
                </a:lnTo>
                <a:lnTo>
                  <a:pt x="26" y="176"/>
                </a:lnTo>
                <a:lnTo>
                  <a:pt x="28" y="170"/>
                </a:lnTo>
                <a:lnTo>
                  <a:pt x="29" y="165"/>
                </a:lnTo>
                <a:lnTo>
                  <a:pt x="31" y="161"/>
                </a:lnTo>
                <a:lnTo>
                  <a:pt x="33" y="158"/>
                </a:lnTo>
                <a:lnTo>
                  <a:pt x="34" y="156"/>
                </a:lnTo>
                <a:lnTo>
                  <a:pt x="52" y="144"/>
                </a:lnTo>
                <a:lnTo>
                  <a:pt x="70" y="132"/>
                </a:lnTo>
                <a:lnTo>
                  <a:pt x="73" y="130"/>
                </a:lnTo>
                <a:lnTo>
                  <a:pt x="77" y="127"/>
                </a:lnTo>
                <a:lnTo>
                  <a:pt x="81" y="125"/>
                </a:lnTo>
                <a:lnTo>
                  <a:pt x="82" y="124"/>
                </a:lnTo>
                <a:lnTo>
                  <a:pt x="84" y="117"/>
                </a:lnTo>
                <a:lnTo>
                  <a:pt x="87" y="112"/>
                </a:lnTo>
                <a:lnTo>
                  <a:pt x="89" y="107"/>
                </a:lnTo>
                <a:lnTo>
                  <a:pt x="91" y="103"/>
                </a:lnTo>
                <a:lnTo>
                  <a:pt x="94" y="100"/>
                </a:lnTo>
                <a:lnTo>
                  <a:pt x="96" y="97"/>
                </a:lnTo>
                <a:lnTo>
                  <a:pt x="102" y="93"/>
                </a:lnTo>
                <a:lnTo>
                  <a:pt x="109" y="90"/>
                </a:lnTo>
                <a:lnTo>
                  <a:pt x="116" y="87"/>
                </a:lnTo>
                <a:lnTo>
                  <a:pt x="126" y="83"/>
                </a:lnTo>
                <a:lnTo>
                  <a:pt x="132" y="80"/>
                </a:lnTo>
                <a:lnTo>
                  <a:pt x="138" y="76"/>
                </a:lnTo>
                <a:lnTo>
                  <a:pt x="140" y="71"/>
                </a:lnTo>
                <a:lnTo>
                  <a:pt x="141" y="65"/>
                </a:lnTo>
                <a:lnTo>
                  <a:pt x="144" y="62"/>
                </a:lnTo>
                <a:lnTo>
                  <a:pt x="146" y="58"/>
                </a:lnTo>
                <a:lnTo>
                  <a:pt x="150" y="53"/>
                </a:lnTo>
                <a:lnTo>
                  <a:pt x="156" y="51"/>
                </a:lnTo>
                <a:lnTo>
                  <a:pt x="163" y="50"/>
                </a:lnTo>
                <a:lnTo>
                  <a:pt x="171" y="49"/>
                </a:lnTo>
                <a:lnTo>
                  <a:pt x="183" y="49"/>
                </a:lnTo>
                <a:lnTo>
                  <a:pt x="197" y="48"/>
                </a:lnTo>
                <a:lnTo>
                  <a:pt x="205" y="42"/>
                </a:lnTo>
                <a:lnTo>
                  <a:pt x="211" y="36"/>
                </a:lnTo>
                <a:lnTo>
                  <a:pt x="220" y="22"/>
                </a:lnTo>
                <a:lnTo>
                  <a:pt x="225" y="15"/>
                </a:lnTo>
                <a:lnTo>
                  <a:pt x="230" y="9"/>
                </a:lnTo>
                <a:lnTo>
                  <a:pt x="236" y="3"/>
                </a:lnTo>
                <a:lnTo>
                  <a:pt x="242" y="0"/>
                </a:lnTo>
                <a:lnTo>
                  <a:pt x="244" y="6"/>
                </a:lnTo>
                <a:lnTo>
                  <a:pt x="245" y="10"/>
                </a:lnTo>
                <a:lnTo>
                  <a:pt x="250" y="18"/>
                </a:lnTo>
                <a:lnTo>
                  <a:pt x="257" y="24"/>
                </a:lnTo>
                <a:lnTo>
                  <a:pt x="261" y="26"/>
                </a:lnTo>
                <a:lnTo>
                  <a:pt x="267" y="28"/>
                </a:lnTo>
                <a:lnTo>
                  <a:pt x="278" y="25"/>
                </a:lnTo>
                <a:lnTo>
                  <a:pt x="290" y="21"/>
                </a:lnTo>
                <a:lnTo>
                  <a:pt x="302" y="19"/>
                </a:lnTo>
                <a:lnTo>
                  <a:pt x="314" y="16"/>
                </a:lnTo>
                <a:lnTo>
                  <a:pt x="325" y="19"/>
                </a:lnTo>
                <a:lnTo>
                  <a:pt x="334" y="24"/>
                </a:lnTo>
                <a:lnTo>
                  <a:pt x="344" y="28"/>
                </a:lnTo>
                <a:lnTo>
                  <a:pt x="354" y="32"/>
                </a:lnTo>
                <a:lnTo>
                  <a:pt x="356" y="40"/>
                </a:lnTo>
                <a:lnTo>
                  <a:pt x="357" y="48"/>
                </a:lnTo>
                <a:lnTo>
                  <a:pt x="358" y="54"/>
                </a:lnTo>
                <a:lnTo>
                  <a:pt x="358" y="60"/>
                </a:lnTo>
                <a:lnTo>
                  <a:pt x="358" y="65"/>
                </a:lnTo>
                <a:lnTo>
                  <a:pt x="358" y="69"/>
                </a:lnTo>
                <a:lnTo>
                  <a:pt x="358" y="77"/>
                </a:lnTo>
                <a:lnTo>
                  <a:pt x="360" y="82"/>
                </a:lnTo>
                <a:lnTo>
                  <a:pt x="361" y="84"/>
                </a:lnTo>
                <a:lnTo>
                  <a:pt x="364" y="86"/>
                </a:lnTo>
                <a:lnTo>
                  <a:pt x="368" y="87"/>
                </a:lnTo>
                <a:lnTo>
                  <a:pt x="374" y="89"/>
                </a:lnTo>
                <a:lnTo>
                  <a:pt x="381" y="91"/>
                </a:lnTo>
                <a:lnTo>
                  <a:pt x="391" y="92"/>
                </a:lnTo>
                <a:lnTo>
                  <a:pt x="395" y="100"/>
                </a:lnTo>
                <a:lnTo>
                  <a:pt x="400" y="105"/>
                </a:lnTo>
                <a:lnTo>
                  <a:pt x="405" y="108"/>
                </a:lnTo>
                <a:lnTo>
                  <a:pt x="410" y="110"/>
                </a:lnTo>
                <a:lnTo>
                  <a:pt x="416" y="110"/>
                </a:lnTo>
                <a:lnTo>
                  <a:pt x="422" y="109"/>
                </a:lnTo>
                <a:lnTo>
                  <a:pt x="429" y="107"/>
                </a:lnTo>
                <a:lnTo>
                  <a:pt x="438" y="104"/>
                </a:lnTo>
                <a:lnTo>
                  <a:pt x="445" y="102"/>
                </a:lnTo>
                <a:lnTo>
                  <a:pt x="454" y="99"/>
                </a:lnTo>
                <a:lnTo>
                  <a:pt x="460" y="97"/>
                </a:lnTo>
                <a:lnTo>
                  <a:pt x="461" y="96"/>
                </a:lnTo>
                <a:lnTo>
                  <a:pt x="462" y="96"/>
                </a:lnTo>
                <a:lnTo>
                  <a:pt x="464" y="87"/>
                </a:lnTo>
                <a:lnTo>
                  <a:pt x="466" y="80"/>
                </a:lnTo>
                <a:lnTo>
                  <a:pt x="469" y="73"/>
                </a:lnTo>
                <a:lnTo>
                  <a:pt x="473" y="68"/>
                </a:lnTo>
                <a:lnTo>
                  <a:pt x="476" y="63"/>
                </a:lnTo>
                <a:lnTo>
                  <a:pt x="482" y="59"/>
                </a:lnTo>
                <a:lnTo>
                  <a:pt x="489" y="55"/>
                </a:lnTo>
                <a:lnTo>
                  <a:pt x="498" y="52"/>
                </a:lnTo>
                <a:lnTo>
                  <a:pt x="501" y="47"/>
                </a:lnTo>
                <a:lnTo>
                  <a:pt x="505" y="43"/>
                </a:lnTo>
                <a:lnTo>
                  <a:pt x="509" y="39"/>
                </a:lnTo>
                <a:lnTo>
                  <a:pt x="512" y="37"/>
                </a:lnTo>
                <a:lnTo>
                  <a:pt x="520" y="33"/>
                </a:lnTo>
                <a:lnTo>
                  <a:pt x="525" y="30"/>
                </a:lnTo>
                <a:lnTo>
                  <a:pt x="530" y="28"/>
                </a:lnTo>
                <a:lnTo>
                  <a:pt x="537" y="23"/>
                </a:lnTo>
                <a:lnTo>
                  <a:pt x="545" y="18"/>
                </a:lnTo>
                <a:lnTo>
                  <a:pt x="551" y="14"/>
                </a:lnTo>
                <a:lnTo>
                  <a:pt x="553" y="12"/>
                </a:lnTo>
                <a:lnTo>
                  <a:pt x="554" y="12"/>
                </a:lnTo>
                <a:lnTo>
                  <a:pt x="560" y="19"/>
                </a:lnTo>
                <a:lnTo>
                  <a:pt x="565" y="24"/>
                </a:lnTo>
                <a:lnTo>
                  <a:pt x="571" y="26"/>
                </a:lnTo>
                <a:lnTo>
                  <a:pt x="576" y="28"/>
                </a:lnTo>
                <a:lnTo>
                  <a:pt x="582" y="28"/>
                </a:lnTo>
                <a:lnTo>
                  <a:pt x="590" y="27"/>
                </a:lnTo>
                <a:lnTo>
                  <a:pt x="606" y="24"/>
                </a:lnTo>
                <a:lnTo>
                  <a:pt x="609" y="30"/>
                </a:lnTo>
                <a:lnTo>
                  <a:pt x="611" y="35"/>
                </a:lnTo>
                <a:lnTo>
                  <a:pt x="615" y="37"/>
                </a:lnTo>
                <a:lnTo>
                  <a:pt x="618" y="39"/>
                </a:lnTo>
                <a:lnTo>
                  <a:pt x="622" y="39"/>
                </a:lnTo>
                <a:lnTo>
                  <a:pt x="627" y="39"/>
                </a:lnTo>
                <a:lnTo>
                  <a:pt x="638" y="36"/>
                </a:lnTo>
                <a:lnTo>
                  <a:pt x="648" y="30"/>
                </a:lnTo>
                <a:lnTo>
                  <a:pt x="658" y="26"/>
                </a:lnTo>
                <a:lnTo>
                  <a:pt x="667" y="24"/>
                </a:lnTo>
                <a:lnTo>
                  <a:pt x="678" y="20"/>
                </a:lnTo>
                <a:lnTo>
                  <a:pt x="690" y="21"/>
                </a:lnTo>
                <a:lnTo>
                  <a:pt x="696" y="22"/>
                </a:lnTo>
                <a:lnTo>
                  <a:pt x="702" y="24"/>
                </a:lnTo>
                <a:lnTo>
                  <a:pt x="704" y="26"/>
                </a:lnTo>
                <a:lnTo>
                  <a:pt x="704" y="30"/>
                </a:lnTo>
                <a:lnTo>
                  <a:pt x="705" y="33"/>
                </a:lnTo>
                <a:lnTo>
                  <a:pt x="706" y="36"/>
                </a:lnTo>
                <a:lnTo>
                  <a:pt x="711" y="40"/>
                </a:lnTo>
                <a:lnTo>
                  <a:pt x="718" y="42"/>
                </a:lnTo>
                <a:lnTo>
                  <a:pt x="724" y="45"/>
                </a:lnTo>
                <a:lnTo>
                  <a:pt x="730" y="48"/>
                </a:lnTo>
                <a:lnTo>
                  <a:pt x="729" y="56"/>
                </a:lnTo>
                <a:lnTo>
                  <a:pt x="727" y="62"/>
                </a:lnTo>
                <a:lnTo>
                  <a:pt x="725" y="66"/>
                </a:lnTo>
                <a:lnTo>
                  <a:pt x="725" y="68"/>
                </a:lnTo>
                <a:lnTo>
                  <a:pt x="727" y="67"/>
                </a:lnTo>
                <a:lnTo>
                  <a:pt x="730" y="64"/>
                </a:lnTo>
                <a:lnTo>
                  <a:pt x="734" y="60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7" name="Freeform 21"/>
          <p:cNvSpPr/>
          <p:nvPr/>
        </p:nvSpPr>
        <p:spPr bwMode="auto">
          <a:xfrm>
            <a:off x="4241800" y="2070100"/>
            <a:ext cx="984250" cy="977900"/>
          </a:xfrm>
          <a:custGeom>
            <a:avLst/>
            <a:gdLst>
              <a:gd name="T0" fmla="*/ 438 w 620"/>
              <a:gd name="T1" fmla="*/ 469 h 616"/>
              <a:gd name="T2" fmla="*/ 422 w 620"/>
              <a:gd name="T3" fmla="*/ 444 h 616"/>
              <a:gd name="T4" fmla="*/ 430 w 620"/>
              <a:gd name="T5" fmla="*/ 398 h 616"/>
              <a:gd name="T6" fmla="*/ 461 w 620"/>
              <a:gd name="T7" fmla="*/ 371 h 616"/>
              <a:gd name="T8" fmla="*/ 491 w 620"/>
              <a:gd name="T9" fmla="*/ 384 h 616"/>
              <a:gd name="T10" fmla="*/ 544 w 620"/>
              <a:gd name="T11" fmla="*/ 364 h 616"/>
              <a:gd name="T12" fmla="*/ 557 w 620"/>
              <a:gd name="T13" fmla="*/ 320 h 616"/>
              <a:gd name="T14" fmla="*/ 577 w 620"/>
              <a:gd name="T15" fmla="*/ 289 h 616"/>
              <a:gd name="T16" fmla="*/ 610 w 620"/>
              <a:gd name="T17" fmla="*/ 258 h 616"/>
              <a:gd name="T18" fmla="*/ 615 w 620"/>
              <a:gd name="T19" fmla="*/ 249 h 616"/>
              <a:gd name="T20" fmla="*/ 584 w 620"/>
              <a:gd name="T21" fmla="*/ 212 h 616"/>
              <a:gd name="T22" fmla="*/ 575 w 620"/>
              <a:gd name="T23" fmla="*/ 200 h 616"/>
              <a:gd name="T24" fmla="*/ 564 w 620"/>
              <a:gd name="T25" fmla="*/ 203 h 616"/>
              <a:gd name="T26" fmla="*/ 539 w 620"/>
              <a:gd name="T27" fmla="*/ 188 h 616"/>
              <a:gd name="T28" fmla="*/ 526 w 620"/>
              <a:gd name="T29" fmla="*/ 148 h 616"/>
              <a:gd name="T30" fmla="*/ 505 w 620"/>
              <a:gd name="T31" fmla="*/ 123 h 616"/>
              <a:gd name="T32" fmla="*/ 468 w 620"/>
              <a:gd name="T33" fmla="*/ 128 h 616"/>
              <a:gd name="T34" fmla="*/ 431 w 620"/>
              <a:gd name="T35" fmla="*/ 110 h 616"/>
              <a:gd name="T36" fmla="*/ 410 w 620"/>
              <a:gd name="T37" fmla="*/ 45 h 616"/>
              <a:gd name="T38" fmla="*/ 373 w 620"/>
              <a:gd name="T39" fmla="*/ 10 h 616"/>
              <a:gd name="T40" fmla="*/ 345 w 620"/>
              <a:gd name="T41" fmla="*/ 0 h 616"/>
              <a:gd name="T42" fmla="*/ 296 w 620"/>
              <a:gd name="T43" fmla="*/ 32 h 616"/>
              <a:gd name="T44" fmla="*/ 283 w 620"/>
              <a:gd name="T45" fmla="*/ 72 h 616"/>
              <a:gd name="T46" fmla="*/ 240 w 620"/>
              <a:gd name="T47" fmla="*/ 87 h 616"/>
              <a:gd name="T48" fmla="*/ 207 w 620"/>
              <a:gd name="T49" fmla="*/ 105 h 616"/>
              <a:gd name="T50" fmla="*/ 183 w 620"/>
              <a:gd name="T51" fmla="*/ 109 h 616"/>
              <a:gd name="T52" fmla="*/ 154 w 620"/>
              <a:gd name="T53" fmla="*/ 122 h 616"/>
              <a:gd name="T54" fmla="*/ 155 w 620"/>
              <a:gd name="T55" fmla="*/ 133 h 616"/>
              <a:gd name="T56" fmla="*/ 150 w 620"/>
              <a:gd name="T57" fmla="*/ 136 h 616"/>
              <a:gd name="T58" fmla="*/ 119 w 620"/>
              <a:gd name="T59" fmla="*/ 128 h 616"/>
              <a:gd name="T60" fmla="*/ 105 w 620"/>
              <a:gd name="T61" fmla="*/ 96 h 616"/>
              <a:gd name="T62" fmla="*/ 77 w 620"/>
              <a:gd name="T63" fmla="*/ 85 h 616"/>
              <a:gd name="T64" fmla="*/ 55 w 620"/>
              <a:gd name="T65" fmla="*/ 103 h 616"/>
              <a:gd name="T66" fmla="*/ 38 w 620"/>
              <a:gd name="T67" fmla="*/ 156 h 616"/>
              <a:gd name="T68" fmla="*/ 28 w 620"/>
              <a:gd name="T69" fmla="*/ 171 h 616"/>
              <a:gd name="T70" fmla="*/ 1 w 620"/>
              <a:gd name="T71" fmla="*/ 187 h 616"/>
              <a:gd name="T72" fmla="*/ 23 w 620"/>
              <a:gd name="T73" fmla="*/ 225 h 616"/>
              <a:gd name="T74" fmla="*/ 58 w 620"/>
              <a:gd name="T75" fmla="*/ 261 h 616"/>
              <a:gd name="T76" fmla="*/ 66 w 620"/>
              <a:gd name="T77" fmla="*/ 304 h 616"/>
              <a:gd name="T78" fmla="*/ 76 w 620"/>
              <a:gd name="T79" fmla="*/ 312 h 616"/>
              <a:gd name="T80" fmla="*/ 121 w 620"/>
              <a:gd name="T81" fmla="*/ 293 h 616"/>
              <a:gd name="T82" fmla="*/ 186 w 620"/>
              <a:gd name="T83" fmla="*/ 308 h 616"/>
              <a:gd name="T84" fmla="*/ 191 w 620"/>
              <a:gd name="T85" fmla="*/ 325 h 616"/>
              <a:gd name="T86" fmla="*/ 211 w 620"/>
              <a:gd name="T87" fmla="*/ 349 h 616"/>
              <a:gd name="T88" fmla="*/ 243 w 620"/>
              <a:gd name="T89" fmla="*/ 356 h 616"/>
              <a:gd name="T90" fmla="*/ 270 w 620"/>
              <a:gd name="T91" fmla="*/ 351 h 616"/>
              <a:gd name="T92" fmla="*/ 293 w 620"/>
              <a:gd name="T93" fmla="*/ 370 h 616"/>
              <a:gd name="T94" fmla="*/ 280 w 620"/>
              <a:gd name="T95" fmla="*/ 416 h 616"/>
              <a:gd name="T96" fmla="*/ 276 w 620"/>
              <a:gd name="T97" fmla="*/ 430 h 616"/>
              <a:gd name="T98" fmla="*/ 274 w 620"/>
              <a:gd name="T99" fmla="*/ 461 h 616"/>
              <a:gd name="T100" fmla="*/ 269 w 620"/>
              <a:gd name="T101" fmla="*/ 525 h 616"/>
              <a:gd name="T102" fmla="*/ 261 w 620"/>
              <a:gd name="T103" fmla="*/ 553 h 616"/>
              <a:gd name="T104" fmla="*/ 261 w 620"/>
              <a:gd name="T105" fmla="*/ 589 h 616"/>
              <a:gd name="T106" fmla="*/ 277 w 620"/>
              <a:gd name="T107" fmla="*/ 615 h 616"/>
              <a:gd name="T108" fmla="*/ 305 w 620"/>
              <a:gd name="T109" fmla="*/ 607 h 616"/>
              <a:gd name="T110" fmla="*/ 314 w 620"/>
              <a:gd name="T111" fmla="*/ 581 h 616"/>
              <a:gd name="T112" fmla="*/ 348 w 620"/>
              <a:gd name="T113" fmla="*/ 562 h 616"/>
              <a:gd name="T114" fmla="*/ 361 w 620"/>
              <a:gd name="T115" fmla="*/ 540 h 616"/>
              <a:gd name="T116" fmla="*/ 393 w 620"/>
              <a:gd name="T117" fmla="*/ 537 h 616"/>
              <a:gd name="T118" fmla="*/ 419 w 620"/>
              <a:gd name="T119" fmla="*/ 530 h 616"/>
              <a:gd name="T120" fmla="*/ 435 w 620"/>
              <a:gd name="T121" fmla="*/ 504 h 616"/>
              <a:gd name="T122" fmla="*/ 437 w 620"/>
              <a:gd name="T123" fmla="*/ 488 h 616"/>
              <a:gd name="T124" fmla="*/ 444 w 620"/>
              <a:gd name="T125" fmla="*/ 484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20" h="616">
                <a:moveTo>
                  <a:pt x="444" y="484"/>
                </a:moveTo>
                <a:lnTo>
                  <a:pt x="442" y="478"/>
                </a:lnTo>
                <a:lnTo>
                  <a:pt x="440" y="473"/>
                </a:lnTo>
                <a:lnTo>
                  <a:pt x="439" y="471"/>
                </a:lnTo>
                <a:lnTo>
                  <a:pt x="438" y="469"/>
                </a:lnTo>
                <a:lnTo>
                  <a:pt x="436" y="466"/>
                </a:lnTo>
                <a:lnTo>
                  <a:pt x="434" y="463"/>
                </a:lnTo>
                <a:lnTo>
                  <a:pt x="430" y="457"/>
                </a:lnTo>
                <a:lnTo>
                  <a:pt x="424" y="448"/>
                </a:lnTo>
                <a:lnTo>
                  <a:pt x="422" y="444"/>
                </a:lnTo>
                <a:lnTo>
                  <a:pt x="419" y="441"/>
                </a:lnTo>
                <a:lnTo>
                  <a:pt x="417" y="437"/>
                </a:lnTo>
                <a:lnTo>
                  <a:pt x="416" y="436"/>
                </a:lnTo>
                <a:lnTo>
                  <a:pt x="423" y="416"/>
                </a:lnTo>
                <a:lnTo>
                  <a:pt x="430" y="398"/>
                </a:lnTo>
                <a:lnTo>
                  <a:pt x="435" y="390"/>
                </a:lnTo>
                <a:lnTo>
                  <a:pt x="441" y="382"/>
                </a:lnTo>
                <a:lnTo>
                  <a:pt x="448" y="375"/>
                </a:lnTo>
                <a:lnTo>
                  <a:pt x="456" y="368"/>
                </a:lnTo>
                <a:lnTo>
                  <a:pt x="461" y="371"/>
                </a:lnTo>
                <a:lnTo>
                  <a:pt x="466" y="373"/>
                </a:lnTo>
                <a:lnTo>
                  <a:pt x="479" y="379"/>
                </a:lnTo>
                <a:lnTo>
                  <a:pt x="484" y="381"/>
                </a:lnTo>
                <a:lnTo>
                  <a:pt x="488" y="383"/>
                </a:lnTo>
                <a:lnTo>
                  <a:pt x="491" y="384"/>
                </a:lnTo>
                <a:lnTo>
                  <a:pt x="492" y="384"/>
                </a:lnTo>
                <a:lnTo>
                  <a:pt x="506" y="380"/>
                </a:lnTo>
                <a:lnTo>
                  <a:pt x="518" y="374"/>
                </a:lnTo>
                <a:lnTo>
                  <a:pt x="531" y="369"/>
                </a:lnTo>
                <a:lnTo>
                  <a:pt x="544" y="364"/>
                </a:lnTo>
                <a:lnTo>
                  <a:pt x="548" y="357"/>
                </a:lnTo>
                <a:lnTo>
                  <a:pt x="551" y="351"/>
                </a:lnTo>
                <a:lnTo>
                  <a:pt x="554" y="339"/>
                </a:lnTo>
                <a:lnTo>
                  <a:pt x="556" y="327"/>
                </a:lnTo>
                <a:lnTo>
                  <a:pt x="557" y="320"/>
                </a:lnTo>
                <a:lnTo>
                  <a:pt x="560" y="312"/>
                </a:lnTo>
                <a:lnTo>
                  <a:pt x="562" y="308"/>
                </a:lnTo>
                <a:lnTo>
                  <a:pt x="566" y="302"/>
                </a:lnTo>
                <a:lnTo>
                  <a:pt x="571" y="296"/>
                </a:lnTo>
                <a:lnTo>
                  <a:pt x="577" y="289"/>
                </a:lnTo>
                <a:lnTo>
                  <a:pt x="589" y="277"/>
                </a:lnTo>
                <a:lnTo>
                  <a:pt x="595" y="272"/>
                </a:lnTo>
                <a:lnTo>
                  <a:pt x="600" y="268"/>
                </a:lnTo>
                <a:lnTo>
                  <a:pt x="605" y="262"/>
                </a:lnTo>
                <a:lnTo>
                  <a:pt x="610" y="258"/>
                </a:lnTo>
                <a:lnTo>
                  <a:pt x="615" y="255"/>
                </a:lnTo>
                <a:lnTo>
                  <a:pt x="618" y="254"/>
                </a:lnTo>
                <a:lnTo>
                  <a:pt x="619" y="253"/>
                </a:lnTo>
                <a:lnTo>
                  <a:pt x="618" y="251"/>
                </a:lnTo>
                <a:lnTo>
                  <a:pt x="615" y="249"/>
                </a:lnTo>
                <a:lnTo>
                  <a:pt x="608" y="244"/>
                </a:lnTo>
                <a:lnTo>
                  <a:pt x="604" y="234"/>
                </a:lnTo>
                <a:lnTo>
                  <a:pt x="599" y="225"/>
                </a:lnTo>
                <a:lnTo>
                  <a:pt x="593" y="219"/>
                </a:lnTo>
                <a:lnTo>
                  <a:pt x="584" y="212"/>
                </a:lnTo>
                <a:lnTo>
                  <a:pt x="581" y="207"/>
                </a:lnTo>
                <a:lnTo>
                  <a:pt x="579" y="204"/>
                </a:lnTo>
                <a:lnTo>
                  <a:pt x="577" y="202"/>
                </a:lnTo>
                <a:lnTo>
                  <a:pt x="576" y="201"/>
                </a:lnTo>
                <a:lnTo>
                  <a:pt x="575" y="200"/>
                </a:lnTo>
                <a:lnTo>
                  <a:pt x="574" y="201"/>
                </a:lnTo>
                <a:lnTo>
                  <a:pt x="572" y="203"/>
                </a:lnTo>
                <a:lnTo>
                  <a:pt x="570" y="203"/>
                </a:lnTo>
                <a:lnTo>
                  <a:pt x="567" y="203"/>
                </a:lnTo>
                <a:lnTo>
                  <a:pt x="564" y="203"/>
                </a:lnTo>
                <a:lnTo>
                  <a:pt x="558" y="202"/>
                </a:lnTo>
                <a:lnTo>
                  <a:pt x="552" y="199"/>
                </a:lnTo>
                <a:lnTo>
                  <a:pt x="544" y="196"/>
                </a:lnTo>
                <a:lnTo>
                  <a:pt x="542" y="193"/>
                </a:lnTo>
                <a:lnTo>
                  <a:pt x="539" y="188"/>
                </a:lnTo>
                <a:lnTo>
                  <a:pt x="536" y="180"/>
                </a:lnTo>
                <a:lnTo>
                  <a:pt x="533" y="172"/>
                </a:lnTo>
                <a:lnTo>
                  <a:pt x="530" y="163"/>
                </a:lnTo>
                <a:lnTo>
                  <a:pt x="528" y="154"/>
                </a:lnTo>
                <a:lnTo>
                  <a:pt x="526" y="148"/>
                </a:lnTo>
                <a:lnTo>
                  <a:pt x="524" y="144"/>
                </a:lnTo>
                <a:lnTo>
                  <a:pt x="521" y="139"/>
                </a:lnTo>
                <a:lnTo>
                  <a:pt x="519" y="135"/>
                </a:lnTo>
                <a:lnTo>
                  <a:pt x="512" y="128"/>
                </a:lnTo>
                <a:lnTo>
                  <a:pt x="505" y="123"/>
                </a:lnTo>
                <a:lnTo>
                  <a:pt x="496" y="116"/>
                </a:lnTo>
                <a:lnTo>
                  <a:pt x="489" y="118"/>
                </a:lnTo>
                <a:lnTo>
                  <a:pt x="482" y="122"/>
                </a:lnTo>
                <a:lnTo>
                  <a:pt x="476" y="126"/>
                </a:lnTo>
                <a:lnTo>
                  <a:pt x="468" y="128"/>
                </a:lnTo>
                <a:lnTo>
                  <a:pt x="460" y="128"/>
                </a:lnTo>
                <a:lnTo>
                  <a:pt x="452" y="126"/>
                </a:lnTo>
                <a:lnTo>
                  <a:pt x="444" y="122"/>
                </a:lnTo>
                <a:lnTo>
                  <a:pt x="436" y="120"/>
                </a:lnTo>
                <a:lnTo>
                  <a:pt x="431" y="110"/>
                </a:lnTo>
                <a:lnTo>
                  <a:pt x="427" y="100"/>
                </a:lnTo>
                <a:lnTo>
                  <a:pt x="421" y="77"/>
                </a:lnTo>
                <a:lnTo>
                  <a:pt x="418" y="66"/>
                </a:lnTo>
                <a:lnTo>
                  <a:pt x="415" y="56"/>
                </a:lnTo>
                <a:lnTo>
                  <a:pt x="410" y="45"/>
                </a:lnTo>
                <a:lnTo>
                  <a:pt x="404" y="36"/>
                </a:lnTo>
                <a:lnTo>
                  <a:pt x="396" y="28"/>
                </a:lnTo>
                <a:lnTo>
                  <a:pt x="387" y="19"/>
                </a:lnTo>
                <a:lnTo>
                  <a:pt x="377" y="12"/>
                </a:lnTo>
                <a:lnTo>
                  <a:pt x="373" y="10"/>
                </a:lnTo>
                <a:lnTo>
                  <a:pt x="369" y="8"/>
                </a:lnTo>
                <a:lnTo>
                  <a:pt x="361" y="6"/>
                </a:lnTo>
                <a:lnTo>
                  <a:pt x="353" y="3"/>
                </a:lnTo>
                <a:lnTo>
                  <a:pt x="347" y="1"/>
                </a:lnTo>
                <a:lnTo>
                  <a:pt x="345" y="0"/>
                </a:lnTo>
                <a:lnTo>
                  <a:pt x="344" y="0"/>
                </a:lnTo>
                <a:lnTo>
                  <a:pt x="334" y="3"/>
                </a:lnTo>
                <a:lnTo>
                  <a:pt x="325" y="7"/>
                </a:lnTo>
                <a:lnTo>
                  <a:pt x="310" y="18"/>
                </a:lnTo>
                <a:lnTo>
                  <a:pt x="296" y="32"/>
                </a:lnTo>
                <a:lnTo>
                  <a:pt x="284" y="48"/>
                </a:lnTo>
                <a:lnTo>
                  <a:pt x="286" y="56"/>
                </a:lnTo>
                <a:lnTo>
                  <a:pt x="286" y="62"/>
                </a:lnTo>
                <a:lnTo>
                  <a:pt x="285" y="67"/>
                </a:lnTo>
                <a:lnTo>
                  <a:pt x="283" y="72"/>
                </a:lnTo>
                <a:lnTo>
                  <a:pt x="280" y="76"/>
                </a:lnTo>
                <a:lnTo>
                  <a:pt x="276" y="79"/>
                </a:lnTo>
                <a:lnTo>
                  <a:pt x="266" y="83"/>
                </a:lnTo>
                <a:lnTo>
                  <a:pt x="253" y="85"/>
                </a:lnTo>
                <a:lnTo>
                  <a:pt x="240" y="87"/>
                </a:lnTo>
                <a:lnTo>
                  <a:pt x="228" y="87"/>
                </a:lnTo>
                <a:lnTo>
                  <a:pt x="216" y="88"/>
                </a:lnTo>
                <a:lnTo>
                  <a:pt x="213" y="93"/>
                </a:lnTo>
                <a:lnTo>
                  <a:pt x="211" y="98"/>
                </a:lnTo>
                <a:lnTo>
                  <a:pt x="207" y="105"/>
                </a:lnTo>
                <a:lnTo>
                  <a:pt x="205" y="108"/>
                </a:lnTo>
                <a:lnTo>
                  <a:pt x="202" y="109"/>
                </a:lnTo>
                <a:lnTo>
                  <a:pt x="198" y="109"/>
                </a:lnTo>
                <a:lnTo>
                  <a:pt x="192" y="108"/>
                </a:lnTo>
                <a:lnTo>
                  <a:pt x="183" y="109"/>
                </a:lnTo>
                <a:lnTo>
                  <a:pt x="175" y="109"/>
                </a:lnTo>
                <a:lnTo>
                  <a:pt x="166" y="111"/>
                </a:lnTo>
                <a:lnTo>
                  <a:pt x="163" y="113"/>
                </a:lnTo>
                <a:lnTo>
                  <a:pt x="160" y="116"/>
                </a:lnTo>
                <a:lnTo>
                  <a:pt x="154" y="122"/>
                </a:lnTo>
                <a:lnTo>
                  <a:pt x="152" y="127"/>
                </a:lnTo>
                <a:lnTo>
                  <a:pt x="150" y="130"/>
                </a:lnTo>
                <a:lnTo>
                  <a:pt x="150" y="132"/>
                </a:lnTo>
                <a:lnTo>
                  <a:pt x="151" y="133"/>
                </a:lnTo>
                <a:lnTo>
                  <a:pt x="155" y="133"/>
                </a:lnTo>
                <a:lnTo>
                  <a:pt x="157" y="131"/>
                </a:lnTo>
                <a:lnTo>
                  <a:pt x="159" y="131"/>
                </a:lnTo>
                <a:lnTo>
                  <a:pt x="157" y="132"/>
                </a:lnTo>
                <a:lnTo>
                  <a:pt x="154" y="133"/>
                </a:lnTo>
                <a:lnTo>
                  <a:pt x="150" y="136"/>
                </a:lnTo>
                <a:lnTo>
                  <a:pt x="144" y="140"/>
                </a:lnTo>
                <a:lnTo>
                  <a:pt x="135" y="138"/>
                </a:lnTo>
                <a:lnTo>
                  <a:pt x="127" y="135"/>
                </a:lnTo>
                <a:lnTo>
                  <a:pt x="122" y="132"/>
                </a:lnTo>
                <a:lnTo>
                  <a:pt x="119" y="128"/>
                </a:lnTo>
                <a:lnTo>
                  <a:pt x="116" y="123"/>
                </a:lnTo>
                <a:lnTo>
                  <a:pt x="113" y="117"/>
                </a:lnTo>
                <a:lnTo>
                  <a:pt x="111" y="109"/>
                </a:lnTo>
                <a:lnTo>
                  <a:pt x="108" y="100"/>
                </a:lnTo>
                <a:lnTo>
                  <a:pt x="105" y="96"/>
                </a:lnTo>
                <a:lnTo>
                  <a:pt x="101" y="92"/>
                </a:lnTo>
                <a:lnTo>
                  <a:pt x="95" y="90"/>
                </a:lnTo>
                <a:lnTo>
                  <a:pt x="89" y="88"/>
                </a:lnTo>
                <a:lnTo>
                  <a:pt x="82" y="86"/>
                </a:lnTo>
                <a:lnTo>
                  <a:pt x="77" y="85"/>
                </a:lnTo>
                <a:lnTo>
                  <a:pt x="73" y="84"/>
                </a:lnTo>
                <a:lnTo>
                  <a:pt x="72" y="84"/>
                </a:lnTo>
                <a:lnTo>
                  <a:pt x="64" y="88"/>
                </a:lnTo>
                <a:lnTo>
                  <a:pt x="59" y="95"/>
                </a:lnTo>
                <a:lnTo>
                  <a:pt x="55" y="103"/>
                </a:lnTo>
                <a:lnTo>
                  <a:pt x="51" y="111"/>
                </a:lnTo>
                <a:lnTo>
                  <a:pt x="47" y="130"/>
                </a:lnTo>
                <a:lnTo>
                  <a:pt x="44" y="140"/>
                </a:lnTo>
                <a:lnTo>
                  <a:pt x="40" y="148"/>
                </a:lnTo>
                <a:lnTo>
                  <a:pt x="38" y="156"/>
                </a:lnTo>
                <a:lnTo>
                  <a:pt x="37" y="161"/>
                </a:lnTo>
                <a:lnTo>
                  <a:pt x="36" y="164"/>
                </a:lnTo>
                <a:lnTo>
                  <a:pt x="35" y="166"/>
                </a:lnTo>
                <a:lnTo>
                  <a:pt x="32" y="168"/>
                </a:lnTo>
                <a:lnTo>
                  <a:pt x="28" y="171"/>
                </a:lnTo>
                <a:lnTo>
                  <a:pt x="21" y="174"/>
                </a:lnTo>
                <a:lnTo>
                  <a:pt x="12" y="180"/>
                </a:lnTo>
                <a:lnTo>
                  <a:pt x="8" y="183"/>
                </a:lnTo>
                <a:lnTo>
                  <a:pt x="5" y="185"/>
                </a:lnTo>
                <a:lnTo>
                  <a:pt x="1" y="187"/>
                </a:lnTo>
                <a:lnTo>
                  <a:pt x="0" y="188"/>
                </a:lnTo>
                <a:lnTo>
                  <a:pt x="8" y="198"/>
                </a:lnTo>
                <a:lnTo>
                  <a:pt x="14" y="207"/>
                </a:lnTo>
                <a:lnTo>
                  <a:pt x="19" y="216"/>
                </a:lnTo>
                <a:lnTo>
                  <a:pt x="23" y="225"/>
                </a:lnTo>
                <a:lnTo>
                  <a:pt x="28" y="234"/>
                </a:lnTo>
                <a:lnTo>
                  <a:pt x="34" y="241"/>
                </a:lnTo>
                <a:lnTo>
                  <a:pt x="41" y="247"/>
                </a:lnTo>
                <a:lnTo>
                  <a:pt x="52" y="252"/>
                </a:lnTo>
                <a:lnTo>
                  <a:pt x="58" y="261"/>
                </a:lnTo>
                <a:lnTo>
                  <a:pt x="62" y="270"/>
                </a:lnTo>
                <a:lnTo>
                  <a:pt x="67" y="279"/>
                </a:lnTo>
                <a:lnTo>
                  <a:pt x="72" y="288"/>
                </a:lnTo>
                <a:lnTo>
                  <a:pt x="68" y="299"/>
                </a:lnTo>
                <a:lnTo>
                  <a:pt x="66" y="304"/>
                </a:lnTo>
                <a:lnTo>
                  <a:pt x="64" y="309"/>
                </a:lnTo>
                <a:lnTo>
                  <a:pt x="64" y="311"/>
                </a:lnTo>
                <a:lnTo>
                  <a:pt x="66" y="313"/>
                </a:lnTo>
                <a:lnTo>
                  <a:pt x="69" y="314"/>
                </a:lnTo>
                <a:lnTo>
                  <a:pt x="76" y="312"/>
                </a:lnTo>
                <a:lnTo>
                  <a:pt x="82" y="307"/>
                </a:lnTo>
                <a:lnTo>
                  <a:pt x="88" y="303"/>
                </a:lnTo>
                <a:lnTo>
                  <a:pt x="99" y="297"/>
                </a:lnTo>
                <a:lnTo>
                  <a:pt x="109" y="294"/>
                </a:lnTo>
                <a:lnTo>
                  <a:pt x="121" y="293"/>
                </a:lnTo>
                <a:lnTo>
                  <a:pt x="133" y="294"/>
                </a:lnTo>
                <a:lnTo>
                  <a:pt x="148" y="296"/>
                </a:lnTo>
                <a:lnTo>
                  <a:pt x="165" y="298"/>
                </a:lnTo>
                <a:lnTo>
                  <a:pt x="184" y="300"/>
                </a:lnTo>
                <a:lnTo>
                  <a:pt x="186" y="308"/>
                </a:lnTo>
                <a:lnTo>
                  <a:pt x="187" y="312"/>
                </a:lnTo>
                <a:lnTo>
                  <a:pt x="188" y="315"/>
                </a:lnTo>
                <a:lnTo>
                  <a:pt x="189" y="318"/>
                </a:lnTo>
                <a:lnTo>
                  <a:pt x="189" y="321"/>
                </a:lnTo>
                <a:lnTo>
                  <a:pt x="191" y="325"/>
                </a:lnTo>
                <a:lnTo>
                  <a:pt x="193" y="331"/>
                </a:lnTo>
                <a:lnTo>
                  <a:pt x="196" y="340"/>
                </a:lnTo>
                <a:lnTo>
                  <a:pt x="198" y="344"/>
                </a:lnTo>
                <a:lnTo>
                  <a:pt x="202" y="346"/>
                </a:lnTo>
                <a:lnTo>
                  <a:pt x="211" y="349"/>
                </a:lnTo>
                <a:lnTo>
                  <a:pt x="222" y="350"/>
                </a:lnTo>
                <a:lnTo>
                  <a:pt x="232" y="352"/>
                </a:lnTo>
                <a:lnTo>
                  <a:pt x="236" y="353"/>
                </a:lnTo>
                <a:lnTo>
                  <a:pt x="240" y="354"/>
                </a:lnTo>
                <a:lnTo>
                  <a:pt x="243" y="356"/>
                </a:lnTo>
                <a:lnTo>
                  <a:pt x="244" y="356"/>
                </a:lnTo>
                <a:lnTo>
                  <a:pt x="248" y="355"/>
                </a:lnTo>
                <a:lnTo>
                  <a:pt x="254" y="354"/>
                </a:lnTo>
                <a:lnTo>
                  <a:pt x="261" y="352"/>
                </a:lnTo>
                <a:lnTo>
                  <a:pt x="270" y="351"/>
                </a:lnTo>
                <a:lnTo>
                  <a:pt x="277" y="352"/>
                </a:lnTo>
                <a:lnTo>
                  <a:pt x="284" y="353"/>
                </a:lnTo>
                <a:lnTo>
                  <a:pt x="289" y="357"/>
                </a:lnTo>
                <a:lnTo>
                  <a:pt x="292" y="364"/>
                </a:lnTo>
                <a:lnTo>
                  <a:pt x="293" y="370"/>
                </a:lnTo>
                <a:lnTo>
                  <a:pt x="292" y="376"/>
                </a:lnTo>
                <a:lnTo>
                  <a:pt x="289" y="390"/>
                </a:lnTo>
                <a:lnTo>
                  <a:pt x="284" y="405"/>
                </a:lnTo>
                <a:lnTo>
                  <a:pt x="282" y="411"/>
                </a:lnTo>
                <a:lnTo>
                  <a:pt x="280" y="416"/>
                </a:lnTo>
                <a:lnTo>
                  <a:pt x="279" y="420"/>
                </a:lnTo>
                <a:lnTo>
                  <a:pt x="278" y="424"/>
                </a:lnTo>
                <a:lnTo>
                  <a:pt x="277" y="427"/>
                </a:lnTo>
                <a:lnTo>
                  <a:pt x="276" y="428"/>
                </a:lnTo>
                <a:lnTo>
                  <a:pt x="276" y="430"/>
                </a:lnTo>
                <a:lnTo>
                  <a:pt x="276" y="433"/>
                </a:lnTo>
                <a:lnTo>
                  <a:pt x="275" y="439"/>
                </a:lnTo>
                <a:lnTo>
                  <a:pt x="275" y="445"/>
                </a:lnTo>
                <a:lnTo>
                  <a:pt x="274" y="453"/>
                </a:lnTo>
                <a:lnTo>
                  <a:pt x="274" y="461"/>
                </a:lnTo>
                <a:lnTo>
                  <a:pt x="272" y="479"/>
                </a:lnTo>
                <a:lnTo>
                  <a:pt x="271" y="497"/>
                </a:lnTo>
                <a:lnTo>
                  <a:pt x="270" y="514"/>
                </a:lnTo>
                <a:lnTo>
                  <a:pt x="269" y="520"/>
                </a:lnTo>
                <a:lnTo>
                  <a:pt x="269" y="525"/>
                </a:lnTo>
                <a:lnTo>
                  <a:pt x="268" y="530"/>
                </a:lnTo>
                <a:lnTo>
                  <a:pt x="268" y="532"/>
                </a:lnTo>
                <a:lnTo>
                  <a:pt x="267" y="539"/>
                </a:lnTo>
                <a:lnTo>
                  <a:pt x="264" y="547"/>
                </a:lnTo>
                <a:lnTo>
                  <a:pt x="261" y="553"/>
                </a:lnTo>
                <a:lnTo>
                  <a:pt x="260" y="555"/>
                </a:lnTo>
                <a:lnTo>
                  <a:pt x="260" y="556"/>
                </a:lnTo>
                <a:lnTo>
                  <a:pt x="260" y="566"/>
                </a:lnTo>
                <a:lnTo>
                  <a:pt x="261" y="574"/>
                </a:lnTo>
                <a:lnTo>
                  <a:pt x="261" y="589"/>
                </a:lnTo>
                <a:lnTo>
                  <a:pt x="261" y="600"/>
                </a:lnTo>
                <a:lnTo>
                  <a:pt x="262" y="608"/>
                </a:lnTo>
                <a:lnTo>
                  <a:pt x="266" y="613"/>
                </a:lnTo>
                <a:lnTo>
                  <a:pt x="272" y="615"/>
                </a:lnTo>
                <a:lnTo>
                  <a:pt x="277" y="615"/>
                </a:lnTo>
                <a:lnTo>
                  <a:pt x="282" y="614"/>
                </a:lnTo>
                <a:lnTo>
                  <a:pt x="288" y="613"/>
                </a:lnTo>
                <a:lnTo>
                  <a:pt x="296" y="612"/>
                </a:lnTo>
                <a:lnTo>
                  <a:pt x="302" y="608"/>
                </a:lnTo>
                <a:lnTo>
                  <a:pt x="305" y="607"/>
                </a:lnTo>
                <a:lnTo>
                  <a:pt x="308" y="604"/>
                </a:lnTo>
                <a:lnTo>
                  <a:pt x="310" y="597"/>
                </a:lnTo>
                <a:lnTo>
                  <a:pt x="311" y="590"/>
                </a:lnTo>
                <a:lnTo>
                  <a:pt x="312" y="583"/>
                </a:lnTo>
                <a:lnTo>
                  <a:pt x="314" y="581"/>
                </a:lnTo>
                <a:lnTo>
                  <a:pt x="316" y="580"/>
                </a:lnTo>
                <a:lnTo>
                  <a:pt x="328" y="578"/>
                </a:lnTo>
                <a:lnTo>
                  <a:pt x="340" y="576"/>
                </a:lnTo>
                <a:lnTo>
                  <a:pt x="345" y="569"/>
                </a:lnTo>
                <a:lnTo>
                  <a:pt x="348" y="562"/>
                </a:lnTo>
                <a:lnTo>
                  <a:pt x="351" y="557"/>
                </a:lnTo>
                <a:lnTo>
                  <a:pt x="352" y="553"/>
                </a:lnTo>
                <a:lnTo>
                  <a:pt x="355" y="546"/>
                </a:lnTo>
                <a:lnTo>
                  <a:pt x="357" y="543"/>
                </a:lnTo>
                <a:lnTo>
                  <a:pt x="361" y="540"/>
                </a:lnTo>
                <a:lnTo>
                  <a:pt x="364" y="540"/>
                </a:lnTo>
                <a:lnTo>
                  <a:pt x="370" y="539"/>
                </a:lnTo>
                <a:lnTo>
                  <a:pt x="376" y="539"/>
                </a:lnTo>
                <a:lnTo>
                  <a:pt x="383" y="538"/>
                </a:lnTo>
                <a:lnTo>
                  <a:pt x="393" y="537"/>
                </a:lnTo>
                <a:lnTo>
                  <a:pt x="404" y="536"/>
                </a:lnTo>
                <a:lnTo>
                  <a:pt x="411" y="534"/>
                </a:lnTo>
                <a:lnTo>
                  <a:pt x="415" y="533"/>
                </a:lnTo>
                <a:lnTo>
                  <a:pt x="417" y="531"/>
                </a:lnTo>
                <a:lnTo>
                  <a:pt x="419" y="530"/>
                </a:lnTo>
                <a:lnTo>
                  <a:pt x="421" y="527"/>
                </a:lnTo>
                <a:lnTo>
                  <a:pt x="423" y="523"/>
                </a:lnTo>
                <a:lnTo>
                  <a:pt x="427" y="517"/>
                </a:lnTo>
                <a:lnTo>
                  <a:pt x="432" y="508"/>
                </a:lnTo>
                <a:lnTo>
                  <a:pt x="435" y="504"/>
                </a:lnTo>
                <a:lnTo>
                  <a:pt x="437" y="501"/>
                </a:lnTo>
                <a:lnTo>
                  <a:pt x="439" y="497"/>
                </a:lnTo>
                <a:lnTo>
                  <a:pt x="440" y="496"/>
                </a:lnTo>
                <a:lnTo>
                  <a:pt x="438" y="491"/>
                </a:lnTo>
                <a:lnTo>
                  <a:pt x="437" y="488"/>
                </a:lnTo>
                <a:lnTo>
                  <a:pt x="436" y="486"/>
                </a:lnTo>
                <a:lnTo>
                  <a:pt x="436" y="484"/>
                </a:lnTo>
                <a:lnTo>
                  <a:pt x="438" y="484"/>
                </a:lnTo>
                <a:lnTo>
                  <a:pt x="440" y="484"/>
                </a:lnTo>
                <a:lnTo>
                  <a:pt x="444" y="484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8" name="Freeform 22"/>
          <p:cNvSpPr/>
          <p:nvPr/>
        </p:nvSpPr>
        <p:spPr bwMode="auto">
          <a:xfrm>
            <a:off x="4978400" y="-15875"/>
            <a:ext cx="2035175" cy="1622425"/>
          </a:xfrm>
          <a:custGeom>
            <a:avLst/>
            <a:gdLst>
              <a:gd name="T0" fmla="*/ 31 w 1282"/>
              <a:gd name="T1" fmla="*/ 83 h 1022"/>
              <a:gd name="T2" fmla="*/ 10 w 1282"/>
              <a:gd name="T3" fmla="*/ 101 h 1022"/>
              <a:gd name="T4" fmla="*/ 29 w 1282"/>
              <a:gd name="T5" fmla="*/ 150 h 1022"/>
              <a:gd name="T6" fmla="*/ 111 w 1282"/>
              <a:gd name="T7" fmla="*/ 139 h 1022"/>
              <a:gd name="T8" fmla="*/ 143 w 1282"/>
              <a:gd name="T9" fmla="*/ 187 h 1022"/>
              <a:gd name="T10" fmla="*/ 184 w 1282"/>
              <a:gd name="T11" fmla="*/ 249 h 1022"/>
              <a:gd name="T12" fmla="*/ 250 w 1282"/>
              <a:gd name="T13" fmla="*/ 238 h 1022"/>
              <a:gd name="T14" fmla="*/ 314 w 1282"/>
              <a:gd name="T15" fmla="*/ 220 h 1022"/>
              <a:gd name="T16" fmla="*/ 340 w 1282"/>
              <a:gd name="T17" fmla="*/ 178 h 1022"/>
              <a:gd name="T18" fmla="*/ 383 w 1282"/>
              <a:gd name="T19" fmla="*/ 210 h 1022"/>
              <a:gd name="T20" fmla="*/ 418 w 1282"/>
              <a:gd name="T21" fmla="*/ 241 h 1022"/>
              <a:gd name="T22" fmla="*/ 398 w 1282"/>
              <a:gd name="T23" fmla="*/ 391 h 1022"/>
              <a:gd name="T24" fmla="*/ 412 w 1282"/>
              <a:gd name="T25" fmla="*/ 457 h 1022"/>
              <a:gd name="T26" fmla="*/ 385 w 1282"/>
              <a:gd name="T27" fmla="*/ 497 h 1022"/>
              <a:gd name="T28" fmla="*/ 365 w 1282"/>
              <a:gd name="T29" fmla="*/ 569 h 1022"/>
              <a:gd name="T30" fmla="*/ 268 w 1282"/>
              <a:gd name="T31" fmla="*/ 650 h 1022"/>
              <a:gd name="T32" fmla="*/ 254 w 1282"/>
              <a:gd name="T33" fmla="*/ 724 h 1022"/>
              <a:gd name="T34" fmla="*/ 293 w 1282"/>
              <a:gd name="T35" fmla="*/ 767 h 1022"/>
              <a:gd name="T36" fmla="*/ 299 w 1282"/>
              <a:gd name="T37" fmla="*/ 802 h 1022"/>
              <a:gd name="T38" fmla="*/ 322 w 1282"/>
              <a:gd name="T39" fmla="*/ 825 h 1022"/>
              <a:gd name="T40" fmla="*/ 363 w 1282"/>
              <a:gd name="T41" fmla="*/ 805 h 1022"/>
              <a:gd name="T42" fmla="*/ 426 w 1282"/>
              <a:gd name="T43" fmla="*/ 868 h 1022"/>
              <a:gd name="T44" fmla="*/ 478 w 1282"/>
              <a:gd name="T45" fmla="*/ 889 h 1022"/>
              <a:gd name="T46" fmla="*/ 570 w 1282"/>
              <a:gd name="T47" fmla="*/ 883 h 1022"/>
              <a:gd name="T48" fmla="*/ 689 w 1282"/>
              <a:gd name="T49" fmla="*/ 899 h 1022"/>
              <a:gd name="T50" fmla="*/ 711 w 1282"/>
              <a:gd name="T51" fmla="*/ 921 h 1022"/>
              <a:gd name="T52" fmla="*/ 771 w 1282"/>
              <a:gd name="T53" fmla="*/ 952 h 1022"/>
              <a:gd name="T54" fmla="*/ 820 w 1282"/>
              <a:gd name="T55" fmla="*/ 965 h 1022"/>
              <a:gd name="T56" fmla="*/ 836 w 1282"/>
              <a:gd name="T57" fmla="*/ 934 h 1022"/>
              <a:gd name="T58" fmla="*/ 879 w 1282"/>
              <a:gd name="T59" fmla="*/ 990 h 1022"/>
              <a:gd name="T60" fmla="*/ 959 w 1282"/>
              <a:gd name="T61" fmla="*/ 1002 h 1022"/>
              <a:gd name="T62" fmla="*/ 984 w 1282"/>
              <a:gd name="T63" fmla="*/ 960 h 1022"/>
              <a:gd name="T64" fmla="*/ 1056 w 1282"/>
              <a:gd name="T65" fmla="*/ 970 h 1022"/>
              <a:gd name="T66" fmla="*/ 1129 w 1282"/>
              <a:gd name="T67" fmla="*/ 988 h 1022"/>
              <a:gd name="T68" fmla="*/ 1121 w 1282"/>
              <a:gd name="T69" fmla="*/ 944 h 1022"/>
              <a:gd name="T70" fmla="*/ 1094 w 1282"/>
              <a:gd name="T71" fmla="*/ 856 h 1022"/>
              <a:gd name="T72" fmla="*/ 1080 w 1282"/>
              <a:gd name="T73" fmla="*/ 812 h 1022"/>
              <a:gd name="T74" fmla="*/ 1176 w 1282"/>
              <a:gd name="T75" fmla="*/ 767 h 1022"/>
              <a:gd name="T76" fmla="*/ 1258 w 1282"/>
              <a:gd name="T77" fmla="*/ 708 h 1022"/>
              <a:gd name="T78" fmla="*/ 1271 w 1282"/>
              <a:gd name="T79" fmla="*/ 627 h 1022"/>
              <a:gd name="T80" fmla="*/ 1271 w 1282"/>
              <a:gd name="T81" fmla="*/ 513 h 1022"/>
              <a:gd name="T82" fmla="*/ 1277 w 1282"/>
              <a:gd name="T83" fmla="*/ 432 h 1022"/>
              <a:gd name="T84" fmla="*/ 1228 w 1282"/>
              <a:gd name="T85" fmla="*/ 391 h 1022"/>
              <a:gd name="T86" fmla="*/ 1170 w 1282"/>
              <a:gd name="T87" fmla="*/ 406 h 1022"/>
              <a:gd name="T88" fmla="*/ 1105 w 1282"/>
              <a:gd name="T89" fmla="*/ 462 h 1022"/>
              <a:gd name="T90" fmla="*/ 1041 w 1282"/>
              <a:gd name="T91" fmla="*/ 508 h 1022"/>
              <a:gd name="T92" fmla="*/ 959 w 1282"/>
              <a:gd name="T93" fmla="*/ 518 h 1022"/>
              <a:gd name="T94" fmla="*/ 922 w 1282"/>
              <a:gd name="T95" fmla="*/ 472 h 1022"/>
              <a:gd name="T96" fmla="*/ 875 w 1282"/>
              <a:gd name="T97" fmla="*/ 408 h 1022"/>
              <a:gd name="T98" fmla="*/ 760 w 1282"/>
              <a:gd name="T99" fmla="*/ 375 h 1022"/>
              <a:gd name="T100" fmla="*/ 568 w 1282"/>
              <a:gd name="T101" fmla="*/ 322 h 1022"/>
              <a:gd name="T102" fmla="*/ 543 w 1282"/>
              <a:gd name="T103" fmla="*/ 296 h 1022"/>
              <a:gd name="T104" fmla="*/ 467 w 1282"/>
              <a:gd name="T105" fmla="*/ 173 h 1022"/>
              <a:gd name="T106" fmla="*/ 387 w 1282"/>
              <a:gd name="T107" fmla="*/ 68 h 1022"/>
              <a:gd name="T108" fmla="*/ 301 w 1282"/>
              <a:gd name="T109" fmla="*/ 23 h 1022"/>
              <a:gd name="T110" fmla="*/ 228 w 1282"/>
              <a:gd name="T111" fmla="*/ 13 h 1022"/>
              <a:gd name="T112" fmla="*/ 74 w 1282"/>
              <a:gd name="T113" fmla="*/ 5 h 1022"/>
              <a:gd name="T114" fmla="*/ 12 w 1282"/>
              <a:gd name="T115" fmla="*/ 38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2" h="1022">
                <a:moveTo>
                  <a:pt x="4" y="33"/>
                </a:moveTo>
                <a:lnTo>
                  <a:pt x="12" y="37"/>
                </a:lnTo>
                <a:lnTo>
                  <a:pt x="18" y="40"/>
                </a:lnTo>
                <a:lnTo>
                  <a:pt x="27" y="48"/>
                </a:lnTo>
                <a:lnTo>
                  <a:pt x="31" y="60"/>
                </a:lnTo>
                <a:lnTo>
                  <a:pt x="31" y="68"/>
                </a:lnTo>
                <a:lnTo>
                  <a:pt x="33" y="78"/>
                </a:lnTo>
                <a:lnTo>
                  <a:pt x="31" y="83"/>
                </a:lnTo>
                <a:lnTo>
                  <a:pt x="29" y="88"/>
                </a:lnTo>
                <a:lnTo>
                  <a:pt x="29" y="91"/>
                </a:lnTo>
                <a:lnTo>
                  <a:pt x="29" y="93"/>
                </a:lnTo>
                <a:lnTo>
                  <a:pt x="29" y="91"/>
                </a:lnTo>
                <a:lnTo>
                  <a:pt x="27" y="88"/>
                </a:lnTo>
                <a:lnTo>
                  <a:pt x="23" y="89"/>
                </a:lnTo>
                <a:lnTo>
                  <a:pt x="16" y="94"/>
                </a:lnTo>
                <a:lnTo>
                  <a:pt x="10" y="101"/>
                </a:lnTo>
                <a:lnTo>
                  <a:pt x="6" y="109"/>
                </a:lnTo>
                <a:lnTo>
                  <a:pt x="2" y="114"/>
                </a:lnTo>
                <a:lnTo>
                  <a:pt x="0" y="117"/>
                </a:lnTo>
                <a:lnTo>
                  <a:pt x="2" y="126"/>
                </a:lnTo>
                <a:lnTo>
                  <a:pt x="4" y="132"/>
                </a:lnTo>
                <a:lnTo>
                  <a:pt x="8" y="140"/>
                </a:lnTo>
                <a:lnTo>
                  <a:pt x="14" y="145"/>
                </a:lnTo>
                <a:lnTo>
                  <a:pt x="29" y="150"/>
                </a:lnTo>
                <a:lnTo>
                  <a:pt x="41" y="147"/>
                </a:lnTo>
                <a:lnTo>
                  <a:pt x="51" y="142"/>
                </a:lnTo>
                <a:lnTo>
                  <a:pt x="61" y="139"/>
                </a:lnTo>
                <a:lnTo>
                  <a:pt x="72" y="134"/>
                </a:lnTo>
                <a:lnTo>
                  <a:pt x="76" y="134"/>
                </a:lnTo>
                <a:lnTo>
                  <a:pt x="80" y="134"/>
                </a:lnTo>
                <a:lnTo>
                  <a:pt x="96" y="136"/>
                </a:lnTo>
                <a:lnTo>
                  <a:pt x="111" y="139"/>
                </a:lnTo>
                <a:lnTo>
                  <a:pt x="117" y="140"/>
                </a:lnTo>
                <a:lnTo>
                  <a:pt x="121" y="145"/>
                </a:lnTo>
                <a:lnTo>
                  <a:pt x="125" y="154"/>
                </a:lnTo>
                <a:lnTo>
                  <a:pt x="127" y="160"/>
                </a:lnTo>
                <a:lnTo>
                  <a:pt x="129" y="172"/>
                </a:lnTo>
                <a:lnTo>
                  <a:pt x="133" y="180"/>
                </a:lnTo>
                <a:lnTo>
                  <a:pt x="137" y="183"/>
                </a:lnTo>
                <a:lnTo>
                  <a:pt x="143" y="187"/>
                </a:lnTo>
                <a:lnTo>
                  <a:pt x="146" y="200"/>
                </a:lnTo>
                <a:lnTo>
                  <a:pt x="148" y="213"/>
                </a:lnTo>
                <a:lnTo>
                  <a:pt x="148" y="226"/>
                </a:lnTo>
                <a:lnTo>
                  <a:pt x="152" y="238"/>
                </a:lnTo>
                <a:lnTo>
                  <a:pt x="156" y="241"/>
                </a:lnTo>
                <a:lnTo>
                  <a:pt x="160" y="244"/>
                </a:lnTo>
                <a:lnTo>
                  <a:pt x="172" y="248"/>
                </a:lnTo>
                <a:lnTo>
                  <a:pt x="184" y="249"/>
                </a:lnTo>
                <a:lnTo>
                  <a:pt x="187" y="249"/>
                </a:lnTo>
                <a:lnTo>
                  <a:pt x="189" y="249"/>
                </a:lnTo>
                <a:lnTo>
                  <a:pt x="219" y="249"/>
                </a:lnTo>
                <a:lnTo>
                  <a:pt x="234" y="249"/>
                </a:lnTo>
                <a:lnTo>
                  <a:pt x="248" y="246"/>
                </a:lnTo>
                <a:lnTo>
                  <a:pt x="250" y="244"/>
                </a:lnTo>
                <a:lnTo>
                  <a:pt x="250" y="241"/>
                </a:lnTo>
                <a:lnTo>
                  <a:pt x="250" y="238"/>
                </a:lnTo>
                <a:lnTo>
                  <a:pt x="252" y="234"/>
                </a:lnTo>
                <a:lnTo>
                  <a:pt x="258" y="231"/>
                </a:lnTo>
                <a:lnTo>
                  <a:pt x="262" y="228"/>
                </a:lnTo>
                <a:lnTo>
                  <a:pt x="277" y="226"/>
                </a:lnTo>
                <a:lnTo>
                  <a:pt x="291" y="226"/>
                </a:lnTo>
                <a:lnTo>
                  <a:pt x="303" y="226"/>
                </a:lnTo>
                <a:lnTo>
                  <a:pt x="309" y="223"/>
                </a:lnTo>
                <a:lnTo>
                  <a:pt x="314" y="220"/>
                </a:lnTo>
                <a:lnTo>
                  <a:pt x="324" y="210"/>
                </a:lnTo>
                <a:lnTo>
                  <a:pt x="330" y="201"/>
                </a:lnTo>
                <a:lnTo>
                  <a:pt x="332" y="200"/>
                </a:lnTo>
                <a:lnTo>
                  <a:pt x="332" y="198"/>
                </a:lnTo>
                <a:lnTo>
                  <a:pt x="334" y="190"/>
                </a:lnTo>
                <a:lnTo>
                  <a:pt x="336" y="185"/>
                </a:lnTo>
                <a:lnTo>
                  <a:pt x="336" y="180"/>
                </a:lnTo>
                <a:lnTo>
                  <a:pt x="340" y="178"/>
                </a:lnTo>
                <a:lnTo>
                  <a:pt x="342" y="178"/>
                </a:lnTo>
                <a:lnTo>
                  <a:pt x="348" y="178"/>
                </a:lnTo>
                <a:lnTo>
                  <a:pt x="359" y="182"/>
                </a:lnTo>
                <a:lnTo>
                  <a:pt x="371" y="187"/>
                </a:lnTo>
                <a:lnTo>
                  <a:pt x="377" y="192"/>
                </a:lnTo>
                <a:lnTo>
                  <a:pt x="379" y="197"/>
                </a:lnTo>
                <a:lnTo>
                  <a:pt x="381" y="203"/>
                </a:lnTo>
                <a:lnTo>
                  <a:pt x="383" y="210"/>
                </a:lnTo>
                <a:lnTo>
                  <a:pt x="385" y="211"/>
                </a:lnTo>
                <a:lnTo>
                  <a:pt x="389" y="211"/>
                </a:lnTo>
                <a:lnTo>
                  <a:pt x="398" y="215"/>
                </a:lnTo>
                <a:lnTo>
                  <a:pt x="408" y="216"/>
                </a:lnTo>
                <a:lnTo>
                  <a:pt x="410" y="218"/>
                </a:lnTo>
                <a:lnTo>
                  <a:pt x="412" y="218"/>
                </a:lnTo>
                <a:lnTo>
                  <a:pt x="418" y="230"/>
                </a:lnTo>
                <a:lnTo>
                  <a:pt x="418" y="241"/>
                </a:lnTo>
                <a:lnTo>
                  <a:pt x="416" y="253"/>
                </a:lnTo>
                <a:lnTo>
                  <a:pt x="412" y="266"/>
                </a:lnTo>
                <a:lnTo>
                  <a:pt x="410" y="292"/>
                </a:lnTo>
                <a:lnTo>
                  <a:pt x="406" y="319"/>
                </a:lnTo>
                <a:lnTo>
                  <a:pt x="402" y="345"/>
                </a:lnTo>
                <a:lnTo>
                  <a:pt x="396" y="370"/>
                </a:lnTo>
                <a:lnTo>
                  <a:pt x="396" y="381"/>
                </a:lnTo>
                <a:lnTo>
                  <a:pt x="398" y="391"/>
                </a:lnTo>
                <a:lnTo>
                  <a:pt x="398" y="399"/>
                </a:lnTo>
                <a:lnTo>
                  <a:pt x="398" y="408"/>
                </a:lnTo>
                <a:lnTo>
                  <a:pt x="400" y="418"/>
                </a:lnTo>
                <a:lnTo>
                  <a:pt x="400" y="424"/>
                </a:lnTo>
                <a:lnTo>
                  <a:pt x="402" y="431"/>
                </a:lnTo>
                <a:lnTo>
                  <a:pt x="404" y="437"/>
                </a:lnTo>
                <a:lnTo>
                  <a:pt x="408" y="446"/>
                </a:lnTo>
                <a:lnTo>
                  <a:pt x="412" y="457"/>
                </a:lnTo>
                <a:lnTo>
                  <a:pt x="412" y="469"/>
                </a:lnTo>
                <a:lnTo>
                  <a:pt x="408" y="479"/>
                </a:lnTo>
                <a:lnTo>
                  <a:pt x="406" y="480"/>
                </a:lnTo>
                <a:lnTo>
                  <a:pt x="402" y="480"/>
                </a:lnTo>
                <a:lnTo>
                  <a:pt x="400" y="480"/>
                </a:lnTo>
                <a:lnTo>
                  <a:pt x="396" y="482"/>
                </a:lnTo>
                <a:lnTo>
                  <a:pt x="391" y="489"/>
                </a:lnTo>
                <a:lnTo>
                  <a:pt x="385" y="497"/>
                </a:lnTo>
                <a:lnTo>
                  <a:pt x="381" y="503"/>
                </a:lnTo>
                <a:lnTo>
                  <a:pt x="379" y="507"/>
                </a:lnTo>
                <a:lnTo>
                  <a:pt x="385" y="526"/>
                </a:lnTo>
                <a:lnTo>
                  <a:pt x="387" y="541"/>
                </a:lnTo>
                <a:lnTo>
                  <a:pt x="387" y="551"/>
                </a:lnTo>
                <a:lnTo>
                  <a:pt x="383" y="559"/>
                </a:lnTo>
                <a:lnTo>
                  <a:pt x="375" y="566"/>
                </a:lnTo>
                <a:lnTo>
                  <a:pt x="365" y="569"/>
                </a:lnTo>
                <a:lnTo>
                  <a:pt x="353" y="573"/>
                </a:lnTo>
                <a:lnTo>
                  <a:pt x="336" y="574"/>
                </a:lnTo>
                <a:lnTo>
                  <a:pt x="324" y="581"/>
                </a:lnTo>
                <a:lnTo>
                  <a:pt x="312" y="591"/>
                </a:lnTo>
                <a:lnTo>
                  <a:pt x="301" y="601"/>
                </a:lnTo>
                <a:lnTo>
                  <a:pt x="289" y="611"/>
                </a:lnTo>
                <a:lnTo>
                  <a:pt x="281" y="632"/>
                </a:lnTo>
                <a:lnTo>
                  <a:pt x="268" y="650"/>
                </a:lnTo>
                <a:lnTo>
                  <a:pt x="254" y="667"/>
                </a:lnTo>
                <a:lnTo>
                  <a:pt x="236" y="682"/>
                </a:lnTo>
                <a:lnTo>
                  <a:pt x="236" y="691"/>
                </a:lnTo>
                <a:lnTo>
                  <a:pt x="236" y="701"/>
                </a:lnTo>
                <a:lnTo>
                  <a:pt x="238" y="710"/>
                </a:lnTo>
                <a:lnTo>
                  <a:pt x="240" y="718"/>
                </a:lnTo>
                <a:lnTo>
                  <a:pt x="246" y="723"/>
                </a:lnTo>
                <a:lnTo>
                  <a:pt x="254" y="724"/>
                </a:lnTo>
                <a:lnTo>
                  <a:pt x="262" y="726"/>
                </a:lnTo>
                <a:lnTo>
                  <a:pt x="264" y="726"/>
                </a:lnTo>
                <a:lnTo>
                  <a:pt x="273" y="743"/>
                </a:lnTo>
                <a:lnTo>
                  <a:pt x="277" y="752"/>
                </a:lnTo>
                <a:lnTo>
                  <a:pt x="279" y="759"/>
                </a:lnTo>
                <a:lnTo>
                  <a:pt x="281" y="764"/>
                </a:lnTo>
                <a:lnTo>
                  <a:pt x="285" y="766"/>
                </a:lnTo>
                <a:lnTo>
                  <a:pt x="293" y="767"/>
                </a:lnTo>
                <a:lnTo>
                  <a:pt x="301" y="767"/>
                </a:lnTo>
                <a:lnTo>
                  <a:pt x="309" y="769"/>
                </a:lnTo>
                <a:lnTo>
                  <a:pt x="320" y="769"/>
                </a:lnTo>
                <a:lnTo>
                  <a:pt x="332" y="771"/>
                </a:lnTo>
                <a:lnTo>
                  <a:pt x="326" y="779"/>
                </a:lnTo>
                <a:lnTo>
                  <a:pt x="318" y="787"/>
                </a:lnTo>
                <a:lnTo>
                  <a:pt x="309" y="794"/>
                </a:lnTo>
                <a:lnTo>
                  <a:pt x="299" y="802"/>
                </a:lnTo>
                <a:lnTo>
                  <a:pt x="297" y="812"/>
                </a:lnTo>
                <a:lnTo>
                  <a:pt x="297" y="820"/>
                </a:lnTo>
                <a:lnTo>
                  <a:pt x="301" y="825"/>
                </a:lnTo>
                <a:lnTo>
                  <a:pt x="312" y="830"/>
                </a:lnTo>
                <a:lnTo>
                  <a:pt x="320" y="827"/>
                </a:lnTo>
                <a:lnTo>
                  <a:pt x="324" y="827"/>
                </a:lnTo>
                <a:lnTo>
                  <a:pt x="324" y="825"/>
                </a:lnTo>
                <a:lnTo>
                  <a:pt x="322" y="825"/>
                </a:lnTo>
                <a:lnTo>
                  <a:pt x="324" y="823"/>
                </a:lnTo>
                <a:lnTo>
                  <a:pt x="328" y="820"/>
                </a:lnTo>
                <a:lnTo>
                  <a:pt x="336" y="814"/>
                </a:lnTo>
                <a:lnTo>
                  <a:pt x="338" y="814"/>
                </a:lnTo>
                <a:lnTo>
                  <a:pt x="342" y="812"/>
                </a:lnTo>
                <a:lnTo>
                  <a:pt x="350" y="810"/>
                </a:lnTo>
                <a:lnTo>
                  <a:pt x="361" y="807"/>
                </a:lnTo>
                <a:lnTo>
                  <a:pt x="363" y="805"/>
                </a:lnTo>
                <a:lnTo>
                  <a:pt x="365" y="805"/>
                </a:lnTo>
                <a:lnTo>
                  <a:pt x="373" y="809"/>
                </a:lnTo>
                <a:lnTo>
                  <a:pt x="381" y="814"/>
                </a:lnTo>
                <a:lnTo>
                  <a:pt x="396" y="825"/>
                </a:lnTo>
                <a:lnTo>
                  <a:pt x="410" y="838"/>
                </a:lnTo>
                <a:lnTo>
                  <a:pt x="424" y="850"/>
                </a:lnTo>
                <a:lnTo>
                  <a:pt x="424" y="860"/>
                </a:lnTo>
                <a:lnTo>
                  <a:pt x="426" y="868"/>
                </a:lnTo>
                <a:lnTo>
                  <a:pt x="426" y="876"/>
                </a:lnTo>
                <a:lnTo>
                  <a:pt x="432" y="883"/>
                </a:lnTo>
                <a:lnTo>
                  <a:pt x="439" y="886"/>
                </a:lnTo>
                <a:lnTo>
                  <a:pt x="447" y="888"/>
                </a:lnTo>
                <a:lnTo>
                  <a:pt x="453" y="889"/>
                </a:lnTo>
                <a:lnTo>
                  <a:pt x="455" y="889"/>
                </a:lnTo>
                <a:lnTo>
                  <a:pt x="467" y="889"/>
                </a:lnTo>
                <a:lnTo>
                  <a:pt x="478" y="889"/>
                </a:lnTo>
                <a:lnTo>
                  <a:pt x="496" y="888"/>
                </a:lnTo>
                <a:lnTo>
                  <a:pt x="510" y="884"/>
                </a:lnTo>
                <a:lnTo>
                  <a:pt x="519" y="879"/>
                </a:lnTo>
                <a:lnTo>
                  <a:pt x="529" y="875"/>
                </a:lnTo>
                <a:lnTo>
                  <a:pt x="545" y="876"/>
                </a:lnTo>
                <a:lnTo>
                  <a:pt x="555" y="878"/>
                </a:lnTo>
                <a:lnTo>
                  <a:pt x="564" y="881"/>
                </a:lnTo>
                <a:lnTo>
                  <a:pt x="570" y="883"/>
                </a:lnTo>
                <a:lnTo>
                  <a:pt x="582" y="893"/>
                </a:lnTo>
                <a:lnTo>
                  <a:pt x="590" y="898"/>
                </a:lnTo>
                <a:lnTo>
                  <a:pt x="601" y="906"/>
                </a:lnTo>
                <a:lnTo>
                  <a:pt x="619" y="903"/>
                </a:lnTo>
                <a:lnTo>
                  <a:pt x="637" y="898"/>
                </a:lnTo>
                <a:lnTo>
                  <a:pt x="676" y="889"/>
                </a:lnTo>
                <a:lnTo>
                  <a:pt x="687" y="896"/>
                </a:lnTo>
                <a:lnTo>
                  <a:pt x="689" y="899"/>
                </a:lnTo>
                <a:lnTo>
                  <a:pt x="691" y="899"/>
                </a:lnTo>
                <a:lnTo>
                  <a:pt x="689" y="898"/>
                </a:lnTo>
                <a:lnTo>
                  <a:pt x="687" y="898"/>
                </a:lnTo>
                <a:lnTo>
                  <a:pt x="685" y="898"/>
                </a:lnTo>
                <a:lnTo>
                  <a:pt x="687" y="901"/>
                </a:lnTo>
                <a:lnTo>
                  <a:pt x="693" y="909"/>
                </a:lnTo>
                <a:lnTo>
                  <a:pt x="701" y="916"/>
                </a:lnTo>
                <a:lnTo>
                  <a:pt x="711" y="921"/>
                </a:lnTo>
                <a:lnTo>
                  <a:pt x="721" y="924"/>
                </a:lnTo>
                <a:lnTo>
                  <a:pt x="728" y="926"/>
                </a:lnTo>
                <a:lnTo>
                  <a:pt x="740" y="931"/>
                </a:lnTo>
                <a:lnTo>
                  <a:pt x="752" y="934"/>
                </a:lnTo>
                <a:lnTo>
                  <a:pt x="760" y="936"/>
                </a:lnTo>
                <a:lnTo>
                  <a:pt x="762" y="937"/>
                </a:lnTo>
                <a:lnTo>
                  <a:pt x="765" y="937"/>
                </a:lnTo>
                <a:lnTo>
                  <a:pt x="771" y="952"/>
                </a:lnTo>
                <a:lnTo>
                  <a:pt x="777" y="967"/>
                </a:lnTo>
                <a:lnTo>
                  <a:pt x="783" y="978"/>
                </a:lnTo>
                <a:lnTo>
                  <a:pt x="787" y="983"/>
                </a:lnTo>
                <a:lnTo>
                  <a:pt x="795" y="987"/>
                </a:lnTo>
                <a:lnTo>
                  <a:pt x="801" y="982"/>
                </a:lnTo>
                <a:lnTo>
                  <a:pt x="810" y="977"/>
                </a:lnTo>
                <a:lnTo>
                  <a:pt x="816" y="972"/>
                </a:lnTo>
                <a:lnTo>
                  <a:pt x="820" y="965"/>
                </a:lnTo>
                <a:lnTo>
                  <a:pt x="824" y="954"/>
                </a:lnTo>
                <a:lnTo>
                  <a:pt x="826" y="947"/>
                </a:lnTo>
                <a:lnTo>
                  <a:pt x="824" y="942"/>
                </a:lnTo>
                <a:lnTo>
                  <a:pt x="824" y="941"/>
                </a:lnTo>
                <a:lnTo>
                  <a:pt x="824" y="939"/>
                </a:lnTo>
                <a:lnTo>
                  <a:pt x="826" y="937"/>
                </a:lnTo>
                <a:lnTo>
                  <a:pt x="830" y="936"/>
                </a:lnTo>
                <a:lnTo>
                  <a:pt x="836" y="934"/>
                </a:lnTo>
                <a:lnTo>
                  <a:pt x="849" y="937"/>
                </a:lnTo>
                <a:lnTo>
                  <a:pt x="855" y="942"/>
                </a:lnTo>
                <a:lnTo>
                  <a:pt x="859" y="947"/>
                </a:lnTo>
                <a:lnTo>
                  <a:pt x="861" y="954"/>
                </a:lnTo>
                <a:lnTo>
                  <a:pt x="861" y="965"/>
                </a:lnTo>
                <a:lnTo>
                  <a:pt x="863" y="974"/>
                </a:lnTo>
                <a:lnTo>
                  <a:pt x="867" y="982"/>
                </a:lnTo>
                <a:lnTo>
                  <a:pt x="879" y="990"/>
                </a:lnTo>
                <a:lnTo>
                  <a:pt x="892" y="993"/>
                </a:lnTo>
                <a:lnTo>
                  <a:pt x="902" y="1003"/>
                </a:lnTo>
                <a:lnTo>
                  <a:pt x="914" y="1011"/>
                </a:lnTo>
                <a:lnTo>
                  <a:pt x="924" y="1018"/>
                </a:lnTo>
                <a:lnTo>
                  <a:pt x="928" y="1021"/>
                </a:lnTo>
                <a:lnTo>
                  <a:pt x="941" y="1015"/>
                </a:lnTo>
                <a:lnTo>
                  <a:pt x="951" y="1007"/>
                </a:lnTo>
                <a:lnTo>
                  <a:pt x="959" y="1002"/>
                </a:lnTo>
                <a:lnTo>
                  <a:pt x="961" y="1000"/>
                </a:lnTo>
                <a:lnTo>
                  <a:pt x="963" y="998"/>
                </a:lnTo>
                <a:lnTo>
                  <a:pt x="965" y="990"/>
                </a:lnTo>
                <a:lnTo>
                  <a:pt x="965" y="982"/>
                </a:lnTo>
                <a:lnTo>
                  <a:pt x="967" y="972"/>
                </a:lnTo>
                <a:lnTo>
                  <a:pt x="972" y="965"/>
                </a:lnTo>
                <a:lnTo>
                  <a:pt x="978" y="962"/>
                </a:lnTo>
                <a:lnTo>
                  <a:pt x="984" y="960"/>
                </a:lnTo>
                <a:lnTo>
                  <a:pt x="996" y="959"/>
                </a:lnTo>
                <a:lnTo>
                  <a:pt x="1004" y="955"/>
                </a:lnTo>
                <a:lnTo>
                  <a:pt x="1006" y="954"/>
                </a:lnTo>
                <a:lnTo>
                  <a:pt x="1008" y="954"/>
                </a:lnTo>
                <a:lnTo>
                  <a:pt x="1021" y="957"/>
                </a:lnTo>
                <a:lnTo>
                  <a:pt x="1033" y="962"/>
                </a:lnTo>
                <a:lnTo>
                  <a:pt x="1043" y="967"/>
                </a:lnTo>
                <a:lnTo>
                  <a:pt x="1056" y="970"/>
                </a:lnTo>
                <a:lnTo>
                  <a:pt x="1062" y="977"/>
                </a:lnTo>
                <a:lnTo>
                  <a:pt x="1068" y="980"/>
                </a:lnTo>
                <a:lnTo>
                  <a:pt x="1080" y="987"/>
                </a:lnTo>
                <a:lnTo>
                  <a:pt x="1092" y="990"/>
                </a:lnTo>
                <a:lnTo>
                  <a:pt x="1109" y="993"/>
                </a:lnTo>
                <a:lnTo>
                  <a:pt x="1117" y="992"/>
                </a:lnTo>
                <a:lnTo>
                  <a:pt x="1123" y="990"/>
                </a:lnTo>
                <a:lnTo>
                  <a:pt x="1129" y="988"/>
                </a:lnTo>
                <a:lnTo>
                  <a:pt x="1133" y="983"/>
                </a:lnTo>
                <a:lnTo>
                  <a:pt x="1133" y="980"/>
                </a:lnTo>
                <a:lnTo>
                  <a:pt x="1135" y="974"/>
                </a:lnTo>
                <a:lnTo>
                  <a:pt x="1133" y="969"/>
                </a:lnTo>
                <a:lnTo>
                  <a:pt x="1131" y="962"/>
                </a:lnTo>
                <a:lnTo>
                  <a:pt x="1127" y="957"/>
                </a:lnTo>
                <a:lnTo>
                  <a:pt x="1123" y="950"/>
                </a:lnTo>
                <a:lnTo>
                  <a:pt x="1121" y="944"/>
                </a:lnTo>
                <a:lnTo>
                  <a:pt x="1119" y="936"/>
                </a:lnTo>
                <a:lnTo>
                  <a:pt x="1117" y="929"/>
                </a:lnTo>
                <a:lnTo>
                  <a:pt x="1115" y="926"/>
                </a:lnTo>
                <a:lnTo>
                  <a:pt x="1113" y="908"/>
                </a:lnTo>
                <a:lnTo>
                  <a:pt x="1113" y="891"/>
                </a:lnTo>
                <a:lnTo>
                  <a:pt x="1107" y="876"/>
                </a:lnTo>
                <a:lnTo>
                  <a:pt x="1097" y="861"/>
                </a:lnTo>
                <a:lnTo>
                  <a:pt x="1094" y="856"/>
                </a:lnTo>
                <a:lnTo>
                  <a:pt x="1092" y="853"/>
                </a:lnTo>
                <a:lnTo>
                  <a:pt x="1086" y="848"/>
                </a:lnTo>
                <a:lnTo>
                  <a:pt x="1080" y="843"/>
                </a:lnTo>
                <a:lnTo>
                  <a:pt x="1076" y="838"/>
                </a:lnTo>
                <a:lnTo>
                  <a:pt x="1072" y="833"/>
                </a:lnTo>
                <a:lnTo>
                  <a:pt x="1074" y="825"/>
                </a:lnTo>
                <a:lnTo>
                  <a:pt x="1076" y="820"/>
                </a:lnTo>
                <a:lnTo>
                  <a:pt x="1080" y="812"/>
                </a:lnTo>
                <a:lnTo>
                  <a:pt x="1086" y="807"/>
                </a:lnTo>
                <a:lnTo>
                  <a:pt x="1101" y="802"/>
                </a:lnTo>
                <a:lnTo>
                  <a:pt x="1109" y="789"/>
                </a:lnTo>
                <a:lnTo>
                  <a:pt x="1115" y="777"/>
                </a:lnTo>
                <a:lnTo>
                  <a:pt x="1123" y="766"/>
                </a:lnTo>
                <a:lnTo>
                  <a:pt x="1135" y="757"/>
                </a:lnTo>
                <a:lnTo>
                  <a:pt x="1156" y="764"/>
                </a:lnTo>
                <a:lnTo>
                  <a:pt x="1176" y="767"/>
                </a:lnTo>
                <a:lnTo>
                  <a:pt x="1215" y="771"/>
                </a:lnTo>
                <a:lnTo>
                  <a:pt x="1224" y="767"/>
                </a:lnTo>
                <a:lnTo>
                  <a:pt x="1232" y="764"/>
                </a:lnTo>
                <a:lnTo>
                  <a:pt x="1240" y="756"/>
                </a:lnTo>
                <a:lnTo>
                  <a:pt x="1248" y="744"/>
                </a:lnTo>
                <a:lnTo>
                  <a:pt x="1256" y="729"/>
                </a:lnTo>
                <a:lnTo>
                  <a:pt x="1256" y="718"/>
                </a:lnTo>
                <a:lnTo>
                  <a:pt x="1258" y="708"/>
                </a:lnTo>
                <a:lnTo>
                  <a:pt x="1258" y="693"/>
                </a:lnTo>
                <a:lnTo>
                  <a:pt x="1261" y="678"/>
                </a:lnTo>
                <a:lnTo>
                  <a:pt x="1265" y="662"/>
                </a:lnTo>
                <a:lnTo>
                  <a:pt x="1267" y="655"/>
                </a:lnTo>
                <a:lnTo>
                  <a:pt x="1269" y="647"/>
                </a:lnTo>
                <a:lnTo>
                  <a:pt x="1273" y="642"/>
                </a:lnTo>
                <a:lnTo>
                  <a:pt x="1273" y="639"/>
                </a:lnTo>
                <a:lnTo>
                  <a:pt x="1271" y="627"/>
                </a:lnTo>
                <a:lnTo>
                  <a:pt x="1271" y="617"/>
                </a:lnTo>
                <a:lnTo>
                  <a:pt x="1269" y="601"/>
                </a:lnTo>
                <a:lnTo>
                  <a:pt x="1267" y="586"/>
                </a:lnTo>
                <a:lnTo>
                  <a:pt x="1267" y="573"/>
                </a:lnTo>
                <a:lnTo>
                  <a:pt x="1267" y="556"/>
                </a:lnTo>
                <a:lnTo>
                  <a:pt x="1269" y="538"/>
                </a:lnTo>
                <a:lnTo>
                  <a:pt x="1269" y="526"/>
                </a:lnTo>
                <a:lnTo>
                  <a:pt x="1271" y="513"/>
                </a:lnTo>
                <a:lnTo>
                  <a:pt x="1271" y="498"/>
                </a:lnTo>
                <a:lnTo>
                  <a:pt x="1273" y="482"/>
                </a:lnTo>
                <a:lnTo>
                  <a:pt x="1275" y="475"/>
                </a:lnTo>
                <a:lnTo>
                  <a:pt x="1277" y="467"/>
                </a:lnTo>
                <a:lnTo>
                  <a:pt x="1279" y="460"/>
                </a:lnTo>
                <a:lnTo>
                  <a:pt x="1281" y="457"/>
                </a:lnTo>
                <a:lnTo>
                  <a:pt x="1279" y="442"/>
                </a:lnTo>
                <a:lnTo>
                  <a:pt x="1277" y="432"/>
                </a:lnTo>
                <a:lnTo>
                  <a:pt x="1271" y="423"/>
                </a:lnTo>
                <a:lnTo>
                  <a:pt x="1261" y="414"/>
                </a:lnTo>
                <a:lnTo>
                  <a:pt x="1256" y="403"/>
                </a:lnTo>
                <a:lnTo>
                  <a:pt x="1252" y="396"/>
                </a:lnTo>
                <a:lnTo>
                  <a:pt x="1248" y="391"/>
                </a:lnTo>
                <a:lnTo>
                  <a:pt x="1242" y="390"/>
                </a:lnTo>
                <a:lnTo>
                  <a:pt x="1236" y="390"/>
                </a:lnTo>
                <a:lnTo>
                  <a:pt x="1228" y="391"/>
                </a:lnTo>
                <a:lnTo>
                  <a:pt x="1215" y="393"/>
                </a:lnTo>
                <a:lnTo>
                  <a:pt x="1199" y="395"/>
                </a:lnTo>
                <a:lnTo>
                  <a:pt x="1191" y="398"/>
                </a:lnTo>
                <a:lnTo>
                  <a:pt x="1185" y="399"/>
                </a:lnTo>
                <a:lnTo>
                  <a:pt x="1181" y="401"/>
                </a:lnTo>
                <a:lnTo>
                  <a:pt x="1179" y="401"/>
                </a:lnTo>
                <a:lnTo>
                  <a:pt x="1174" y="404"/>
                </a:lnTo>
                <a:lnTo>
                  <a:pt x="1170" y="406"/>
                </a:lnTo>
                <a:lnTo>
                  <a:pt x="1164" y="409"/>
                </a:lnTo>
                <a:lnTo>
                  <a:pt x="1160" y="419"/>
                </a:lnTo>
                <a:lnTo>
                  <a:pt x="1154" y="427"/>
                </a:lnTo>
                <a:lnTo>
                  <a:pt x="1146" y="434"/>
                </a:lnTo>
                <a:lnTo>
                  <a:pt x="1138" y="439"/>
                </a:lnTo>
                <a:lnTo>
                  <a:pt x="1121" y="449"/>
                </a:lnTo>
                <a:lnTo>
                  <a:pt x="1113" y="456"/>
                </a:lnTo>
                <a:lnTo>
                  <a:pt x="1105" y="462"/>
                </a:lnTo>
                <a:lnTo>
                  <a:pt x="1097" y="470"/>
                </a:lnTo>
                <a:lnTo>
                  <a:pt x="1088" y="477"/>
                </a:lnTo>
                <a:lnTo>
                  <a:pt x="1078" y="482"/>
                </a:lnTo>
                <a:lnTo>
                  <a:pt x="1068" y="485"/>
                </a:lnTo>
                <a:lnTo>
                  <a:pt x="1062" y="493"/>
                </a:lnTo>
                <a:lnTo>
                  <a:pt x="1056" y="500"/>
                </a:lnTo>
                <a:lnTo>
                  <a:pt x="1047" y="505"/>
                </a:lnTo>
                <a:lnTo>
                  <a:pt x="1041" y="508"/>
                </a:lnTo>
                <a:lnTo>
                  <a:pt x="1025" y="512"/>
                </a:lnTo>
                <a:lnTo>
                  <a:pt x="1004" y="513"/>
                </a:lnTo>
                <a:lnTo>
                  <a:pt x="996" y="517"/>
                </a:lnTo>
                <a:lnTo>
                  <a:pt x="990" y="520"/>
                </a:lnTo>
                <a:lnTo>
                  <a:pt x="982" y="522"/>
                </a:lnTo>
                <a:lnTo>
                  <a:pt x="974" y="522"/>
                </a:lnTo>
                <a:lnTo>
                  <a:pt x="967" y="520"/>
                </a:lnTo>
                <a:lnTo>
                  <a:pt x="959" y="518"/>
                </a:lnTo>
                <a:lnTo>
                  <a:pt x="949" y="515"/>
                </a:lnTo>
                <a:lnTo>
                  <a:pt x="937" y="510"/>
                </a:lnTo>
                <a:lnTo>
                  <a:pt x="928" y="508"/>
                </a:lnTo>
                <a:lnTo>
                  <a:pt x="926" y="507"/>
                </a:lnTo>
                <a:lnTo>
                  <a:pt x="924" y="507"/>
                </a:lnTo>
                <a:lnTo>
                  <a:pt x="924" y="493"/>
                </a:lnTo>
                <a:lnTo>
                  <a:pt x="922" y="482"/>
                </a:lnTo>
                <a:lnTo>
                  <a:pt x="922" y="472"/>
                </a:lnTo>
                <a:lnTo>
                  <a:pt x="922" y="465"/>
                </a:lnTo>
                <a:lnTo>
                  <a:pt x="918" y="457"/>
                </a:lnTo>
                <a:lnTo>
                  <a:pt x="916" y="451"/>
                </a:lnTo>
                <a:lnTo>
                  <a:pt x="908" y="444"/>
                </a:lnTo>
                <a:lnTo>
                  <a:pt x="900" y="437"/>
                </a:lnTo>
                <a:lnTo>
                  <a:pt x="892" y="424"/>
                </a:lnTo>
                <a:lnTo>
                  <a:pt x="883" y="414"/>
                </a:lnTo>
                <a:lnTo>
                  <a:pt x="875" y="408"/>
                </a:lnTo>
                <a:lnTo>
                  <a:pt x="861" y="403"/>
                </a:lnTo>
                <a:lnTo>
                  <a:pt x="844" y="404"/>
                </a:lnTo>
                <a:lnTo>
                  <a:pt x="832" y="403"/>
                </a:lnTo>
                <a:lnTo>
                  <a:pt x="820" y="399"/>
                </a:lnTo>
                <a:lnTo>
                  <a:pt x="810" y="395"/>
                </a:lnTo>
                <a:lnTo>
                  <a:pt x="787" y="385"/>
                </a:lnTo>
                <a:lnTo>
                  <a:pt x="775" y="380"/>
                </a:lnTo>
                <a:lnTo>
                  <a:pt x="760" y="375"/>
                </a:lnTo>
                <a:lnTo>
                  <a:pt x="717" y="378"/>
                </a:lnTo>
                <a:lnTo>
                  <a:pt x="674" y="378"/>
                </a:lnTo>
                <a:lnTo>
                  <a:pt x="629" y="371"/>
                </a:lnTo>
                <a:lnTo>
                  <a:pt x="588" y="362"/>
                </a:lnTo>
                <a:lnTo>
                  <a:pt x="584" y="350"/>
                </a:lnTo>
                <a:lnTo>
                  <a:pt x="582" y="340"/>
                </a:lnTo>
                <a:lnTo>
                  <a:pt x="578" y="330"/>
                </a:lnTo>
                <a:lnTo>
                  <a:pt x="568" y="322"/>
                </a:lnTo>
                <a:lnTo>
                  <a:pt x="562" y="314"/>
                </a:lnTo>
                <a:lnTo>
                  <a:pt x="560" y="309"/>
                </a:lnTo>
                <a:lnTo>
                  <a:pt x="562" y="310"/>
                </a:lnTo>
                <a:lnTo>
                  <a:pt x="562" y="312"/>
                </a:lnTo>
                <a:lnTo>
                  <a:pt x="560" y="312"/>
                </a:lnTo>
                <a:lnTo>
                  <a:pt x="555" y="309"/>
                </a:lnTo>
                <a:lnTo>
                  <a:pt x="547" y="302"/>
                </a:lnTo>
                <a:lnTo>
                  <a:pt x="543" y="296"/>
                </a:lnTo>
                <a:lnTo>
                  <a:pt x="541" y="291"/>
                </a:lnTo>
                <a:lnTo>
                  <a:pt x="539" y="286"/>
                </a:lnTo>
                <a:lnTo>
                  <a:pt x="537" y="277"/>
                </a:lnTo>
                <a:lnTo>
                  <a:pt x="523" y="259"/>
                </a:lnTo>
                <a:lnTo>
                  <a:pt x="504" y="246"/>
                </a:lnTo>
                <a:lnTo>
                  <a:pt x="492" y="223"/>
                </a:lnTo>
                <a:lnTo>
                  <a:pt x="480" y="197"/>
                </a:lnTo>
                <a:lnTo>
                  <a:pt x="467" y="173"/>
                </a:lnTo>
                <a:lnTo>
                  <a:pt x="459" y="162"/>
                </a:lnTo>
                <a:lnTo>
                  <a:pt x="449" y="154"/>
                </a:lnTo>
                <a:lnTo>
                  <a:pt x="430" y="129"/>
                </a:lnTo>
                <a:lnTo>
                  <a:pt x="412" y="106"/>
                </a:lnTo>
                <a:lnTo>
                  <a:pt x="408" y="96"/>
                </a:lnTo>
                <a:lnTo>
                  <a:pt x="406" y="88"/>
                </a:lnTo>
                <a:lnTo>
                  <a:pt x="398" y="76"/>
                </a:lnTo>
                <a:lnTo>
                  <a:pt x="387" y="68"/>
                </a:lnTo>
                <a:lnTo>
                  <a:pt x="379" y="65"/>
                </a:lnTo>
                <a:lnTo>
                  <a:pt x="369" y="61"/>
                </a:lnTo>
                <a:lnTo>
                  <a:pt x="361" y="50"/>
                </a:lnTo>
                <a:lnTo>
                  <a:pt x="353" y="41"/>
                </a:lnTo>
                <a:lnTo>
                  <a:pt x="344" y="35"/>
                </a:lnTo>
                <a:lnTo>
                  <a:pt x="334" y="30"/>
                </a:lnTo>
                <a:lnTo>
                  <a:pt x="314" y="25"/>
                </a:lnTo>
                <a:lnTo>
                  <a:pt x="301" y="23"/>
                </a:lnTo>
                <a:lnTo>
                  <a:pt x="285" y="22"/>
                </a:lnTo>
                <a:lnTo>
                  <a:pt x="275" y="20"/>
                </a:lnTo>
                <a:lnTo>
                  <a:pt x="266" y="18"/>
                </a:lnTo>
                <a:lnTo>
                  <a:pt x="256" y="17"/>
                </a:lnTo>
                <a:lnTo>
                  <a:pt x="248" y="15"/>
                </a:lnTo>
                <a:lnTo>
                  <a:pt x="242" y="13"/>
                </a:lnTo>
                <a:lnTo>
                  <a:pt x="236" y="13"/>
                </a:lnTo>
                <a:lnTo>
                  <a:pt x="228" y="13"/>
                </a:lnTo>
                <a:lnTo>
                  <a:pt x="215" y="12"/>
                </a:lnTo>
                <a:lnTo>
                  <a:pt x="207" y="12"/>
                </a:lnTo>
                <a:lnTo>
                  <a:pt x="197" y="10"/>
                </a:lnTo>
                <a:lnTo>
                  <a:pt x="174" y="5"/>
                </a:lnTo>
                <a:lnTo>
                  <a:pt x="150" y="2"/>
                </a:lnTo>
                <a:lnTo>
                  <a:pt x="125" y="0"/>
                </a:lnTo>
                <a:lnTo>
                  <a:pt x="98" y="2"/>
                </a:lnTo>
                <a:lnTo>
                  <a:pt x="74" y="5"/>
                </a:lnTo>
                <a:lnTo>
                  <a:pt x="47" y="12"/>
                </a:lnTo>
                <a:lnTo>
                  <a:pt x="25" y="22"/>
                </a:lnTo>
                <a:lnTo>
                  <a:pt x="4" y="33"/>
                </a:lnTo>
                <a:lnTo>
                  <a:pt x="12" y="38"/>
                </a:lnTo>
                <a:lnTo>
                  <a:pt x="14" y="41"/>
                </a:lnTo>
                <a:lnTo>
                  <a:pt x="16" y="41"/>
                </a:lnTo>
                <a:lnTo>
                  <a:pt x="14" y="41"/>
                </a:lnTo>
                <a:lnTo>
                  <a:pt x="12" y="38"/>
                </a:lnTo>
                <a:lnTo>
                  <a:pt x="4" y="33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59" name="Freeform 23"/>
          <p:cNvSpPr/>
          <p:nvPr/>
        </p:nvSpPr>
        <p:spPr bwMode="auto">
          <a:xfrm>
            <a:off x="5305425" y="1270000"/>
            <a:ext cx="1495425" cy="928688"/>
          </a:xfrm>
          <a:custGeom>
            <a:avLst/>
            <a:gdLst>
              <a:gd name="T0" fmla="*/ 89 w 942"/>
              <a:gd name="T1" fmla="*/ 74 h 585"/>
              <a:gd name="T2" fmla="*/ 63 w 942"/>
              <a:gd name="T3" fmla="*/ 92 h 585"/>
              <a:gd name="T4" fmla="*/ 23 w 942"/>
              <a:gd name="T5" fmla="*/ 77 h 585"/>
              <a:gd name="T6" fmla="*/ 0 w 942"/>
              <a:gd name="T7" fmla="*/ 87 h 585"/>
              <a:gd name="T8" fmla="*/ 31 w 942"/>
              <a:gd name="T9" fmla="*/ 124 h 585"/>
              <a:gd name="T10" fmla="*/ 51 w 942"/>
              <a:gd name="T11" fmla="*/ 211 h 585"/>
              <a:gd name="T12" fmla="*/ 86 w 942"/>
              <a:gd name="T13" fmla="*/ 264 h 585"/>
              <a:gd name="T14" fmla="*/ 124 w 942"/>
              <a:gd name="T15" fmla="*/ 241 h 585"/>
              <a:gd name="T16" fmla="*/ 130 w 942"/>
              <a:gd name="T17" fmla="*/ 225 h 585"/>
              <a:gd name="T18" fmla="*/ 162 w 942"/>
              <a:gd name="T19" fmla="*/ 224 h 585"/>
              <a:gd name="T20" fmla="*/ 184 w 942"/>
              <a:gd name="T21" fmla="*/ 250 h 585"/>
              <a:gd name="T22" fmla="*/ 208 w 942"/>
              <a:gd name="T23" fmla="*/ 267 h 585"/>
              <a:gd name="T24" fmla="*/ 208 w 942"/>
              <a:gd name="T25" fmla="*/ 315 h 585"/>
              <a:gd name="T26" fmla="*/ 239 w 942"/>
              <a:gd name="T27" fmla="*/ 332 h 585"/>
              <a:gd name="T28" fmla="*/ 310 w 942"/>
              <a:gd name="T29" fmla="*/ 344 h 585"/>
              <a:gd name="T30" fmla="*/ 341 w 942"/>
              <a:gd name="T31" fmla="*/ 358 h 585"/>
              <a:gd name="T32" fmla="*/ 373 w 942"/>
              <a:gd name="T33" fmla="*/ 384 h 585"/>
              <a:gd name="T34" fmla="*/ 408 w 942"/>
              <a:gd name="T35" fmla="*/ 423 h 585"/>
              <a:gd name="T36" fmla="*/ 434 w 942"/>
              <a:gd name="T37" fmla="*/ 466 h 585"/>
              <a:gd name="T38" fmla="*/ 449 w 942"/>
              <a:gd name="T39" fmla="*/ 505 h 585"/>
              <a:gd name="T40" fmla="*/ 483 w 942"/>
              <a:gd name="T41" fmla="*/ 545 h 585"/>
              <a:gd name="T42" fmla="*/ 501 w 942"/>
              <a:gd name="T43" fmla="*/ 584 h 585"/>
              <a:gd name="T44" fmla="*/ 544 w 942"/>
              <a:gd name="T45" fmla="*/ 531 h 585"/>
              <a:gd name="T46" fmla="*/ 567 w 942"/>
              <a:gd name="T47" fmla="*/ 469 h 585"/>
              <a:gd name="T48" fmla="*/ 637 w 942"/>
              <a:gd name="T49" fmla="*/ 482 h 585"/>
              <a:gd name="T50" fmla="*/ 703 w 942"/>
              <a:gd name="T51" fmla="*/ 479 h 585"/>
              <a:gd name="T52" fmla="*/ 711 w 942"/>
              <a:gd name="T53" fmla="*/ 404 h 585"/>
              <a:gd name="T54" fmla="*/ 750 w 942"/>
              <a:gd name="T55" fmla="*/ 384 h 585"/>
              <a:gd name="T56" fmla="*/ 781 w 942"/>
              <a:gd name="T57" fmla="*/ 346 h 585"/>
              <a:gd name="T58" fmla="*/ 827 w 942"/>
              <a:gd name="T59" fmla="*/ 311 h 585"/>
              <a:gd name="T60" fmla="*/ 827 w 942"/>
              <a:gd name="T61" fmla="*/ 271 h 585"/>
              <a:gd name="T62" fmla="*/ 856 w 942"/>
              <a:gd name="T63" fmla="*/ 269 h 585"/>
              <a:gd name="T64" fmla="*/ 903 w 942"/>
              <a:gd name="T65" fmla="*/ 300 h 585"/>
              <a:gd name="T66" fmla="*/ 929 w 942"/>
              <a:gd name="T67" fmla="*/ 287 h 585"/>
              <a:gd name="T68" fmla="*/ 931 w 942"/>
              <a:gd name="T69" fmla="*/ 244 h 585"/>
              <a:gd name="T70" fmla="*/ 941 w 942"/>
              <a:gd name="T71" fmla="*/ 209 h 585"/>
              <a:gd name="T72" fmla="*/ 928 w 942"/>
              <a:gd name="T73" fmla="*/ 184 h 585"/>
              <a:gd name="T74" fmla="*/ 885 w 942"/>
              <a:gd name="T75" fmla="*/ 183 h 585"/>
              <a:gd name="T76" fmla="*/ 810 w 942"/>
              <a:gd name="T77" fmla="*/ 152 h 585"/>
              <a:gd name="T78" fmla="*/ 758 w 942"/>
              <a:gd name="T79" fmla="*/ 160 h 585"/>
              <a:gd name="T80" fmla="*/ 731 w 942"/>
              <a:gd name="T81" fmla="*/ 204 h 585"/>
              <a:gd name="T82" fmla="*/ 671 w 942"/>
              <a:gd name="T83" fmla="*/ 185 h 585"/>
              <a:gd name="T84" fmla="*/ 642 w 942"/>
              <a:gd name="T85" fmla="*/ 148 h 585"/>
              <a:gd name="T86" fmla="*/ 616 w 942"/>
              <a:gd name="T87" fmla="*/ 147 h 585"/>
              <a:gd name="T88" fmla="*/ 588 w 942"/>
              <a:gd name="T89" fmla="*/ 174 h 585"/>
              <a:gd name="T90" fmla="*/ 569 w 942"/>
              <a:gd name="T91" fmla="*/ 157 h 585"/>
              <a:gd name="T92" fmla="*/ 517 w 942"/>
              <a:gd name="T93" fmla="*/ 114 h 585"/>
              <a:gd name="T94" fmla="*/ 452 w 942"/>
              <a:gd name="T95" fmla="*/ 88 h 585"/>
              <a:gd name="T96" fmla="*/ 353 w 942"/>
              <a:gd name="T97" fmla="*/ 80 h 585"/>
              <a:gd name="T98" fmla="*/ 268 w 942"/>
              <a:gd name="T99" fmla="*/ 74 h 585"/>
              <a:gd name="T100" fmla="*/ 231 w 942"/>
              <a:gd name="T101" fmla="*/ 66 h 585"/>
              <a:gd name="T102" fmla="*/ 219 w 942"/>
              <a:gd name="T103" fmla="*/ 36 h 585"/>
              <a:gd name="T104" fmla="*/ 158 w 942"/>
              <a:gd name="T105" fmla="*/ 0 h 585"/>
              <a:gd name="T106" fmla="*/ 86 w 942"/>
              <a:gd name="T107" fmla="*/ 28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42" h="585">
                <a:moveTo>
                  <a:pt x="90" y="20"/>
                </a:moveTo>
                <a:lnTo>
                  <a:pt x="90" y="30"/>
                </a:lnTo>
                <a:lnTo>
                  <a:pt x="90" y="41"/>
                </a:lnTo>
                <a:lnTo>
                  <a:pt x="90" y="52"/>
                </a:lnTo>
                <a:lnTo>
                  <a:pt x="90" y="65"/>
                </a:lnTo>
                <a:lnTo>
                  <a:pt x="89" y="74"/>
                </a:lnTo>
                <a:lnTo>
                  <a:pt x="86" y="83"/>
                </a:lnTo>
                <a:lnTo>
                  <a:pt x="81" y="89"/>
                </a:lnTo>
                <a:lnTo>
                  <a:pt x="78" y="91"/>
                </a:lnTo>
                <a:lnTo>
                  <a:pt x="74" y="92"/>
                </a:lnTo>
                <a:lnTo>
                  <a:pt x="69" y="92"/>
                </a:lnTo>
                <a:lnTo>
                  <a:pt x="63" y="92"/>
                </a:lnTo>
                <a:lnTo>
                  <a:pt x="54" y="88"/>
                </a:lnTo>
                <a:lnTo>
                  <a:pt x="44" y="83"/>
                </a:lnTo>
                <a:lnTo>
                  <a:pt x="34" y="80"/>
                </a:lnTo>
                <a:lnTo>
                  <a:pt x="31" y="79"/>
                </a:lnTo>
                <a:lnTo>
                  <a:pt x="26" y="78"/>
                </a:lnTo>
                <a:lnTo>
                  <a:pt x="23" y="77"/>
                </a:lnTo>
                <a:lnTo>
                  <a:pt x="22" y="76"/>
                </a:lnTo>
                <a:lnTo>
                  <a:pt x="17" y="76"/>
                </a:lnTo>
                <a:lnTo>
                  <a:pt x="11" y="76"/>
                </a:lnTo>
                <a:lnTo>
                  <a:pt x="5" y="77"/>
                </a:lnTo>
                <a:lnTo>
                  <a:pt x="2" y="80"/>
                </a:lnTo>
                <a:lnTo>
                  <a:pt x="0" y="87"/>
                </a:lnTo>
                <a:lnTo>
                  <a:pt x="0" y="94"/>
                </a:lnTo>
                <a:lnTo>
                  <a:pt x="3" y="99"/>
                </a:lnTo>
                <a:lnTo>
                  <a:pt x="8" y="106"/>
                </a:lnTo>
                <a:lnTo>
                  <a:pt x="20" y="115"/>
                </a:lnTo>
                <a:lnTo>
                  <a:pt x="26" y="120"/>
                </a:lnTo>
                <a:lnTo>
                  <a:pt x="31" y="124"/>
                </a:lnTo>
                <a:lnTo>
                  <a:pt x="31" y="136"/>
                </a:lnTo>
                <a:lnTo>
                  <a:pt x="31" y="149"/>
                </a:lnTo>
                <a:lnTo>
                  <a:pt x="34" y="177"/>
                </a:lnTo>
                <a:lnTo>
                  <a:pt x="37" y="190"/>
                </a:lnTo>
                <a:lnTo>
                  <a:pt x="43" y="201"/>
                </a:lnTo>
                <a:lnTo>
                  <a:pt x="51" y="211"/>
                </a:lnTo>
                <a:lnTo>
                  <a:pt x="55" y="213"/>
                </a:lnTo>
                <a:lnTo>
                  <a:pt x="61" y="216"/>
                </a:lnTo>
                <a:lnTo>
                  <a:pt x="69" y="228"/>
                </a:lnTo>
                <a:lnTo>
                  <a:pt x="74" y="241"/>
                </a:lnTo>
                <a:lnTo>
                  <a:pt x="80" y="253"/>
                </a:lnTo>
                <a:lnTo>
                  <a:pt x="86" y="264"/>
                </a:lnTo>
                <a:lnTo>
                  <a:pt x="93" y="263"/>
                </a:lnTo>
                <a:lnTo>
                  <a:pt x="103" y="261"/>
                </a:lnTo>
                <a:lnTo>
                  <a:pt x="112" y="257"/>
                </a:lnTo>
                <a:lnTo>
                  <a:pt x="118" y="252"/>
                </a:lnTo>
                <a:lnTo>
                  <a:pt x="122" y="245"/>
                </a:lnTo>
                <a:lnTo>
                  <a:pt x="124" y="241"/>
                </a:lnTo>
                <a:lnTo>
                  <a:pt x="127" y="237"/>
                </a:lnTo>
                <a:lnTo>
                  <a:pt x="127" y="234"/>
                </a:lnTo>
                <a:lnTo>
                  <a:pt x="129" y="230"/>
                </a:lnTo>
                <a:lnTo>
                  <a:pt x="127" y="228"/>
                </a:lnTo>
                <a:lnTo>
                  <a:pt x="127" y="227"/>
                </a:lnTo>
                <a:lnTo>
                  <a:pt x="130" y="225"/>
                </a:lnTo>
                <a:lnTo>
                  <a:pt x="133" y="223"/>
                </a:lnTo>
                <a:lnTo>
                  <a:pt x="138" y="220"/>
                </a:lnTo>
                <a:lnTo>
                  <a:pt x="144" y="220"/>
                </a:lnTo>
                <a:lnTo>
                  <a:pt x="150" y="221"/>
                </a:lnTo>
                <a:lnTo>
                  <a:pt x="156" y="221"/>
                </a:lnTo>
                <a:lnTo>
                  <a:pt x="162" y="224"/>
                </a:lnTo>
                <a:lnTo>
                  <a:pt x="167" y="230"/>
                </a:lnTo>
                <a:lnTo>
                  <a:pt x="170" y="238"/>
                </a:lnTo>
                <a:lnTo>
                  <a:pt x="173" y="244"/>
                </a:lnTo>
                <a:lnTo>
                  <a:pt x="174" y="246"/>
                </a:lnTo>
                <a:lnTo>
                  <a:pt x="177" y="248"/>
                </a:lnTo>
                <a:lnTo>
                  <a:pt x="184" y="250"/>
                </a:lnTo>
                <a:lnTo>
                  <a:pt x="190" y="252"/>
                </a:lnTo>
                <a:lnTo>
                  <a:pt x="194" y="257"/>
                </a:lnTo>
                <a:lnTo>
                  <a:pt x="199" y="261"/>
                </a:lnTo>
                <a:lnTo>
                  <a:pt x="203" y="264"/>
                </a:lnTo>
                <a:lnTo>
                  <a:pt x="205" y="266"/>
                </a:lnTo>
                <a:lnTo>
                  <a:pt x="208" y="267"/>
                </a:lnTo>
                <a:lnTo>
                  <a:pt x="208" y="270"/>
                </a:lnTo>
                <a:lnTo>
                  <a:pt x="208" y="273"/>
                </a:lnTo>
                <a:lnTo>
                  <a:pt x="206" y="280"/>
                </a:lnTo>
                <a:lnTo>
                  <a:pt x="206" y="292"/>
                </a:lnTo>
                <a:lnTo>
                  <a:pt x="206" y="304"/>
                </a:lnTo>
                <a:lnTo>
                  <a:pt x="208" y="315"/>
                </a:lnTo>
                <a:lnTo>
                  <a:pt x="211" y="320"/>
                </a:lnTo>
                <a:lnTo>
                  <a:pt x="214" y="324"/>
                </a:lnTo>
                <a:lnTo>
                  <a:pt x="222" y="328"/>
                </a:lnTo>
                <a:lnTo>
                  <a:pt x="229" y="329"/>
                </a:lnTo>
                <a:lnTo>
                  <a:pt x="235" y="331"/>
                </a:lnTo>
                <a:lnTo>
                  <a:pt x="239" y="332"/>
                </a:lnTo>
                <a:lnTo>
                  <a:pt x="249" y="329"/>
                </a:lnTo>
                <a:lnTo>
                  <a:pt x="258" y="329"/>
                </a:lnTo>
                <a:lnTo>
                  <a:pt x="268" y="329"/>
                </a:lnTo>
                <a:lnTo>
                  <a:pt x="275" y="331"/>
                </a:lnTo>
                <a:lnTo>
                  <a:pt x="292" y="338"/>
                </a:lnTo>
                <a:lnTo>
                  <a:pt x="310" y="344"/>
                </a:lnTo>
                <a:lnTo>
                  <a:pt x="315" y="349"/>
                </a:lnTo>
                <a:lnTo>
                  <a:pt x="321" y="355"/>
                </a:lnTo>
                <a:lnTo>
                  <a:pt x="327" y="359"/>
                </a:lnTo>
                <a:lnTo>
                  <a:pt x="330" y="360"/>
                </a:lnTo>
                <a:lnTo>
                  <a:pt x="333" y="360"/>
                </a:lnTo>
                <a:lnTo>
                  <a:pt x="341" y="358"/>
                </a:lnTo>
                <a:lnTo>
                  <a:pt x="349" y="356"/>
                </a:lnTo>
                <a:lnTo>
                  <a:pt x="355" y="353"/>
                </a:lnTo>
                <a:lnTo>
                  <a:pt x="358" y="352"/>
                </a:lnTo>
                <a:lnTo>
                  <a:pt x="362" y="358"/>
                </a:lnTo>
                <a:lnTo>
                  <a:pt x="365" y="367"/>
                </a:lnTo>
                <a:lnTo>
                  <a:pt x="373" y="384"/>
                </a:lnTo>
                <a:lnTo>
                  <a:pt x="378" y="392"/>
                </a:lnTo>
                <a:lnTo>
                  <a:pt x="381" y="400"/>
                </a:lnTo>
                <a:lnTo>
                  <a:pt x="385" y="406"/>
                </a:lnTo>
                <a:lnTo>
                  <a:pt x="390" y="412"/>
                </a:lnTo>
                <a:lnTo>
                  <a:pt x="399" y="418"/>
                </a:lnTo>
                <a:lnTo>
                  <a:pt x="408" y="423"/>
                </a:lnTo>
                <a:lnTo>
                  <a:pt x="417" y="428"/>
                </a:lnTo>
                <a:lnTo>
                  <a:pt x="426" y="432"/>
                </a:lnTo>
                <a:lnTo>
                  <a:pt x="425" y="439"/>
                </a:lnTo>
                <a:lnTo>
                  <a:pt x="425" y="445"/>
                </a:lnTo>
                <a:lnTo>
                  <a:pt x="428" y="455"/>
                </a:lnTo>
                <a:lnTo>
                  <a:pt x="434" y="466"/>
                </a:lnTo>
                <a:lnTo>
                  <a:pt x="437" y="473"/>
                </a:lnTo>
                <a:lnTo>
                  <a:pt x="439" y="480"/>
                </a:lnTo>
                <a:lnTo>
                  <a:pt x="439" y="490"/>
                </a:lnTo>
                <a:lnTo>
                  <a:pt x="439" y="496"/>
                </a:lnTo>
                <a:lnTo>
                  <a:pt x="442" y="500"/>
                </a:lnTo>
                <a:lnTo>
                  <a:pt x="449" y="505"/>
                </a:lnTo>
                <a:lnTo>
                  <a:pt x="460" y="509"/>
                </a:lnTo>
                <a:lnTo>
                  <a:pt x="469" y="512"/>
                </a:lnTo>
                <a:lnTo>
                  <a:pt x="478" y="516"/>
                </a:lnTo>
                <a:lnTo>
                  <a:pt x="485" y="526"/>
                </a:lnTo>
                <a:lnTo>
                  <a:pt x="485" y="535"/>
                </a:lnTo>
                <a:lnTo>
                  <a:pt x="483" y="545"/>
                </a:lnTo>
                <a:lnTo>
                  <a:pt x="478" y="556"/>
                </a:lnTo>
                <a:lnTo>
                  <a:pt x="485" y="565"/>
                </a:lnTo>
                <a:lnTo>
                  <a:pt x="488" y="574"/>
                </a:lnTo>
                <a:lnTo>
                  <a:pt x="492" y="579"/>
                </a:lnTo>
                <a:lnTo>
                  <a:pt x="497" y="582"/>
                </a:lnTo>
                <a:lnTo>
                  <a:pt x="501" y="584"/>
                </a:lnTo>
                <a:lnTo>
                  <a:pt x="514" y="576"/>
                </a:lnTo>
                <a:lnTo>
                  <a:pt x="523" y="566"/>
                </a:lnTo>
                <a:lnTo>
                  <a:pt x="530" y="558"/>
                </a:lnTo>
                <a:lnTo>
                  <a:pt x="535" y="549"/>
                </a:lnTo>
                <a:lnTo>
                  <a:pt x="540" y="541"/>
                </a:lnTo>
                <a:lnTo>
                  <a:pt x="544" y="531"/>
                </a:lnTo>
                <a:lnTo>
                  <a:pt x="550" y="520"/>
                </a:lnTo>
                <a:lnTo>
                  <a:pt x="558" y="508"/>
                </a:lnTo>
                <a:lnTo>
                  <a:pt x="559" y="500"/>
                </a:lnTo>
                <a:lnTo>
                  <a:pt x="559" y="492"/>
                </a:lnTo>
                <a:lnTo>
                  <a:pt x="561" y="480"/>
                </a:lnTo>
                <a:lnTo>
                  <a:pt x="567" y="469"/>
                </a:lnTo>
                <a:lnTo>
                  <a:pt x="572" y="464"/>
                </a:lnTo>
                <a:lnTo>
                  <a:pt x="578" y="460"/>
                </a:lnTo>
                <a:lnTo>
                  <a:pt x="590" y="462"/>
                </a:lnTo>
                <a:lnTo>
                  <a:pt x="601" y="466"/>
                </a:lnTo>
                <a:lnTo>
                  <a:pt x="619" y="475"/>
                </a:lnTo>
                <a:lnTo>
                  <a:pt x="637" y="482"/>
                </a:lnTo>
                <a:lnTo>
                  <a:pt x="650" y="486"/>
                </a:lnTo>
                <a:lnTo>
                  <a:pt x="662" y="488"/>
                </a:lnTo>
                <a:lnTo>
                  <a:pt x="679" y="486"/>
                </a:lnTo>
                <a:lnTo>
                  <a:pt x="692" y="484"/>
                </a:lnTo>
                <a:lnTo>
                  <a:pt x="698" y="482"/>
                </a:lnTo>
                <a:lnTo>
                  <a:pt x="703" y="479"/>
                </a:lnTo>
                <a:lnTo>
                  <a:pt x="709" y="475"/>
                </a:lnTo>
                <a:lnTo>
                  <a:pt x="714" y="468"/>
                </a:lnTo>
                <a:lnTo>
                  <a:pt x="711" y="450"/>
                </a:lnTo>
                <a:lnTo>
                  <a:pt x="709" y="431"/>
                </a:lnTo>
                <a:lnTo>
                  <a:pt x="709" y="413"/>
                </a:lnTo>
                <a:lnTo>
                  <a:pt x="711" y="404"/>
                </a:lnTo>
                <a:lnTo>
                  <a:pt x="714" y="396"/>
                </a:lnTo>
                <a:lnTo>
                  <a:pt x="717" y="393"/>
                </a:lnTo>
                <a:lnTo>
                  <a:pt x="723" y="391"/>
                </a:lnTo>
                <a:lnTo>
                  <a:pt x="732" y="388"/>
                </a:lnTo>
                <a:lnTo>
                  <a:pt x="741" y="387"/>
                </a:lnTo>
                <a:lnTo>
                  <a:pt x="750" y="384"/>
                </a:lnTo>
                <a:lnTo>
                  <a:pt x="760" y="383"/>
                </a:lnTo>
                <a:lnTo>
                  <a:pt x="766" y="381"/>
                </a:lnTo>
                <a:lnTo>
                  <a:pt x="770" y="380"/>
                </a:lnTo>
                <a:lnTo>
                  <a:pt x="775" y="367"/>
                </a:lnTo>
                <a:lnTo>
                  <a:pt x="778" y="356"/>
                </a:lnTo>
                <a:lnTo>
                  <a:pt x="781" y="346"/>
                </a:lnTo>
                <a:lnTo>
                  <a:pt x="786" y="337"/>
                </a:lnTo>
                <a:lnTo>
                  <a:pt x="790" y="330"/>
                </a:lnTo>
                <a:lnTo>
                  <a:pt x="798" y="324"/>
                </a:lnTo>
                <a:lnTo>
                  <a:pt x="808" y="319"/>
                </a:lnTo>
                <a:lnTo>
                  <a:pt x="822" y="316"/>
                </a:lnTo>
                <a:lnTo>
                  <a:pt x="827" y="311"/>
                </a:lnTo>
                <a:lnTo>
                  <a:pt x="830" y="306"/>
                </a:lnTo>
                <a:lnTo>
                  <a:pt x="833" y="298"/>
                </a:lnTo>
                <a:lnTo>
                  <a:pt x="830" y="288"/>
                </a:lnTo>
                <a:lnTo>
                  <a:pt x="828" y="283"/>
                </a:lnTo>
                <a:lnTo>
                  <a:pt x="825" y="276"/>
                </a:lnTo>
                <a:lnTo>
                  <a:pt x="827" y="271"/>
                </a:lnTo>
                <a:lnTo>
                  <a:pt x="830" y="269"/>
                </a:lnTo>
                <a:lnTo>
                  <a:pt x="831" y="266"/>
                </a:lnTo>
                <a:lnTo>
                  <a:pt x="834" y="265"/>
                </a:lnTo>
                <a:lnTo>
                  <a:pt x="842" y="264"/>
                </a:lnTo>
                <a:lnTo>
                  <a:pt x="848" y="266"/>
                </a:lnTo>
                <a:lnTo>
                  <a:pt x="856" y="269"/>
                </a:lnTo>
                <a:lnTo>
                  <a:pt x="863" y="273"/>
                </a:lnTo>
                <a:lnTo>
                  <a:pt x="871" y="277"/>
                </a:lnTo>
                <a:lnTo>
                  <a:pt x="877" y="280"/>
                </a:lnTo>
                <a:lnTo>
                  <a:pt x="886" y="288"/>
                </a:lnTo>
                <a:lnTo>
                  <a:pt x="894" y="295"/>
                </a:lnTo>
                <a:lnTo>
                  <a:pt x="903" y="300"/>
                </a:lnTo>
                <a:lnTo>
                  <a:pt x="914" y="304"/>
                </a:lnTo>
                <a:lnTo>
                  <a:pt x="923" y="301"/>
                </a:lnTo>
                <a:lnTo>
                  <a:pt x="928" y="300"/>
                </a:lnTo>
                <a:lnTo>
                  <a:pt x="931" y="297"/>
                </a:lnTo>
                <a:lnTo>
                  <a:pt x="931" y="294"/>
                </a:lnTo>
                <a:lnTo>
                  <a:pt x="929" y="287"/>
                </a:lnTo>
                <a:lnTo>
                  <a:pt x="929" y="284"/>
                </a:lnTo>
                <a:lnTo>
                  <a:pt x="929" y="278"/>
                </a:lnTo>
                <a:lnTo>
                  <a:pt x="929" y="272"/>
                </a:lnTo>
                <a:lnTo>
                  <a:pt x="929" y="264"/>
                </a:lnTo>
                <a:lnTo>
                  <a:pt x="929" y="256"/>
                </a:lnTo>
                <a:lnTo>
                  <a:pt x="931" y="244"/>
                </a:lnTo>
                <a:lnTo>
                  <a:pt x="932" y="239"/>
                </a:lnTo>
                <a:lnTo>
                  <a:pt x="934" y="233"/>
                </a:lnTo>
                <a:lnTo>
                  <a:pt x="937" y="221"/>
                </a:lnTo>
                <a:lnTo>
                  <a:pt x="938" y="216"/>
                </a:lnTo>
                <a:lnTo>
                  <a:pt x="940" y="212"/>
                </a:lnTo>
                <a:lnTo>
                  <a:pt x="941" y="209"/>
                </a:lnTo>
                <a:lnTo>
                  <a:pt x="941" y="208"/>
                </a:lnTo>
                <a:lnTo>
                  <a:pt x="937" y="198"/>
                </a:lnTo>
                <a:lnTo>
                  <a:pt x="934" y="193"/>
                </a:lnTo>
                <a:lnTo>
                  <a:pt x="931" y="188"/>
                </a:lnTo>
                <a:lnTo>
                  <a:pt x="929" y="186"/>
                </a:lnTo>
                <a:lnTo>
                  <a:pt x="928" y="184"/>
                </a:lnTo>
                <a:lnTo>
                  <a:pt x="925" y="183"/>
                </a:lnTo>
                <a:lnTo>
                  <a:pt x="920" y="182"/>
                </a:lnTo>
                <a:lnTo>
                  <a:pt x="914" y="180"/>
                </a:lnTo>
                <a:lnTo>
                  <a:pt x="906" y="182"/>
                </a:lnTo>
                <a:lnTo>
                  <a:pt x="899" y="183"/>
                </a:lnTo>
                <a:lnTo>
                  <a:pt x="885" y="183"/>
                </a:lnTo>
                <a:lnTo>
                  <a:pt x="873" y="181"/>
                </a:lnTo>
                <a:lnTo>
                  <a:pt x="860" y="176"/>
                </a:lnTo>
                <a:lnTo>
                  <a:pt x="848" y="169"/>
                </a:lnTo>
                <a:lnTo>
                  <a:pt x="836" y="163"/>
                </a:lnTo>
                <a:lnTo>
                  <a:pt x="824" y="157"/>
                </a:lnTo>
                <a:lnTo>
                  <a:pt x="810" y="152"/>
                </a:lnTo>
                <a:lnTo>
                  <a:pt x="796" y="153"/>
                </a:lnTo>
                <a:lnTo>
                  <a:pt x="783" y="153"/>
                </a:lnTo>
                <a:lnTo>
                  <a:pt x="775" y="153"/>
                </a:lnTo>
                <a:lnTo>
                  <a:pt x="769" y="154"/>
                </a:lnTo>
                <a:lnTo>
                  <a:pt x="763" y="156"/>
                </a:lnTo>
                <a:lnTo>
                  <a:pt x="758" y="160"/>
                </a:lnTo>
                <a:lnTo>
                  <a:pt x="753" y="166"/>
                </a:lnTo>
                <a:lnTo>
                  <a:pt x="750" y="170"/>
                </a:lnTo>
                <a:lnTo>
                  <a:pt x="746" y="183"/>
                </a:lnTo>
                <a:lnTo>
                  <a:pt x="740" y="194"/>
                </a:lnTo>
                <a:lnTo>
                  <a:pt x="737" y="199"/>
                </a:lnTo>
                <a:lnTo>
                  <a:pt x="731" y="204"/>
                </a:lnTo>
                <a:lnTo>
                  <a:pt x="715" y="202"/>
                </a:lnTo>
                <a:lnTo>
                  <a:pt x="705" y="199"/>
                </a:lnTo>
                <a:lnTo>
                  <a:pt x="695" y="197"/>
                </a:lnTo>
                <a:lnTo>
                  <a:pt x="688" y="193"/>
                </a:lnTo>
                <a:lnTo>
                  <a:pt x="680" y="189"/>
                </a:lnTo>
                <a:lnTo>
                  <a:pt x="671" y="185"/>
                </a:lnTo>
                <a:lnTo>
                  <a:pt x="662" y="181"/>
                </a:lnTo>
                <a:lnTo>
                  <a:pt x="650" y="176"/>
                </a:lnTo>
                <a:lnTo>
                  <a:pt x="648" y="168"/>
                </a:lnTo>
                <a:lnTo>
                  <a:pt x="648" y="161"/>
                </a:lnTo>
                <a:lnTo>
                  <a:pt x="647" y="154"/>
                </a:lnTo>
                <a:lnTo>
                  <a:pt x="642" y="148"/>
                </a:lnTo>
                <a:lnTo>
                  <a:pt x="636" y="145"/>
                </a:lnTo>
                <a:lnTo>
                  <a:pt x="628" y="142"/>
                </a:lnTo>
                <a:lnTo>
                  <a:pt x="621" y="141"/>
                </a:lnTo>
                <a:lnTo>
                  <a:pt x="619" y="140"/>
                </a:lnTo>
                <a:lnTo>
                  <a:pt x="617" y="140"/>
                </a:lnTo>
                <a:lnTo>
                  <a:pt x="616" y="147"/>
                </a:lnTo>
                <a:lnTo>
                  <a:pt x="614" y="152"/>
                </a:lnTo>
                <a:lnTo>
                  <a:pt x="613" y="161"/>
                </a:lnTo>
                <a:lnTo>
                  <a:pt x="607" y="168"/>
                </a:lnTo>
                <a:lnTo>
                  <a:pt x="604" y="172"/>
                </a:lnTo>
                <a:lnTo>
                  <a:pt x="598" y="176"/>
                </a:lnTo>
                <a:lnTo>
                  <a:pt x="588" y="174"/>
                </a:lnTo>
                <a:lnTo>
                  <a:pt x="582" y="171"/>
                </a:lnTo>
                <a:lnTo>
                  <a:pt x="578" y="169"/>
                </a:lnTo>
                <a:lnTo>
                  <a:pt x="576" y="168"/>
                </a:lnTo>
                <a:lnTo>
                  <a:pt x="575" y="165"/>
                </a:lnTo>
                <a:lnTo>
                  <a:pt x="573" y="161"/>
                </a:lnTo>
                <a:lnTo>
                  <a:pt x="569" y="157"/>
                </a:lnTo>
                <a:lnTo>
                  <a:pt x="562" y="152"/>
                </a:lnTo>
                <a:lnTo>
                  <a:pt x="556" y="140"/>
                </a:lnTo>
                <a:lnTo>
                  <a:pt x="549" y="132"/>
                </a:lnTo>
                <a:lnTo>
                  <a:pt x="540" y="124"/>
                </a:lnTo>
                <a:lnTo>
                  <a:pt x="529" y="119"/>
                </a:lnTo>
                <a:lnTo>
                  <a:pt x="517" y="114"/>
                </a:lnTo>
                <a:lnTo>
                  <a:pt x="504" y="110"/>
                </a:lnTo>
                <a:lnTo>
                  <a:pt x="481" y="104"/>
                </a:lnTo>
                <a:lnTo>
                  <a:pt x="475" y="96"/>
                </a:lnTo>
                <a:lnTo>
                  <a:pt x="468" y="91"/>
                </a:lnTo>
                <a:lnTo>
                  <a:pt x="460" y="89"/>
                </a:lnTo>
                <a:lnTo>
                  <a:pt x="452" y="88"/>
                </a:lnTo>
                <a:lnTo>
                  <a:pt x="443" y="89"/>
                </a:lnTo>
                <a:lnTo>
                  <a:pt x="434" y="91"/>
                </a:lnTo>
                <a:lnTo>
                  <a:pt x="414" y="96"/>
                </a:lnTo>
                <a:lnTo>
                  <a:pt x="393" y="93"/>
                </a:lnTo>
                <a:lnTo>
                  <a:pt x="371" y="87"/>
                </a:lnTo>
                <a:lnTo>
                  <a:pt x="353" y="80"/>
                </a:lnTo>
                <a:lnTo>
                  <a:pt x="342" y="74"/>
                </a:lnTo>
                <a:lnTo>
                  <a:pt x="333" y="68"/>
                </a:lnTo>
                <a:lnTo>
                  <a:pt x="304" y="70"/>
                </a:lnTo>
                <a:lnTo>
                  <a:pt x="274" y="72"/>
                </a:lnTo>
                <a:lnTo>
                  <a:pt x="271" y="73"/>
                </a:lnTo>
                <a:lnTo>
                  <a:pt x="268" y="74"/>
                </a:lnTo>
                <a:lnTo>
                  <a:pt x="265" y="75"/>
                </a:lnTo>
                <a:lnTo>
                  <a:pt x="261" y="76"/>
                </a:lnTo>
                <a:lnTo>
                  <a:pt x="257" y="75"/>
                </a:lnTo>
                <a:lnTo>
                  <a:pt x="251" y="74"/>
                </a:lnTo>
                <a:lnTo>
                  <a:pt x="240" y="69"/>
                </a:lnTo>
                <a:lnTo>
                  <a:pt x="231" y="66"/>
                </a:lnTo>
                <a:lnTo>
                  <a:pt x="228" y="65"/>
                </a:lnTo>
                <a:lnTo>
                  <a:pt x="226" y="64"/>
                </a:lnTo>
                <a:lnTo>
                  <a:pt x="225" y="57"/>
                </a:lnTo>
                <a:lnTo>
                  <a:pt x="223" y="50"/>
                </a:lnTo>
                <a:lnTo>
                  <a:pt x="222" y="42"/>
                </a:lnTo>
                <a:lnTo>
                  <a:pt x="219" y="36"/>
                </a:lnTo>
                <a:lnTo>
                  <a:pt x="214" y="31"/>
                </a:lnTo>
                <a:lnTo>
                  <a:pt x="206" y="25"/>
                </a:lnTo>
                <a:lnTo>
                  <a:pt x="191" y="15"/>
                </a:lnTo>
                <a:lnTo>
                  <a:pt x="174" y="7"/>
                </a:lnTo>
                <a:lnTo>
                  <a:pt x="165" y="3"/>
                </a:lnTo>
                <a:lnTo>
                  <a:pt x="158" y="0"/>
                </a:lnTo>
                <a:lnTo>
                  <a:pt x="124" y="7"/>
                </a:lnTo>
                <a:lnTo>
                  <a:pt x="90" y="16"/>
                </a:lnTo>
                <a:lnTo>
                  <a:pt x="89" y="21"/>
                </a:lnTo>
                <a:lnTo>
                  <a:pt x="87" y="24"/>
                </a:lnTo>
                <a:lnTo>
                  <a:pt x="87" y="27"/>
                </a:lnTo>
                <a:lnTo>
                  <a:pt x="86" y="28"/>
                </a:lnTo>
                <a:lnTo>
                  <a:pt x="87" y="26"/>
                </a:lnTo>
                <a:lnTo>
                  <a:pt x="89" y="23"/>
                </a:lnTo>
                <a:lnTo>
                  <a:pt x="90" y="20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60" name="Freeform 24"/>
          <p:cNvSpPr/>
          <p:nvPr/>
        </p:nvSpPr>
        <p:spPr bwMode="auto">
          <a:xfrm>
            <a:off x="5067300" y="1790700"/>
            <a:ext cx="1017588" cy="912813"/>
          </a:xfrm>
          <a:custGeom>
            <a:avLst/>
            <a:gdLst>
              <a:gd name="T0" fmla="*/ 379 w 641"/>
              <a:gd name="T1" fmla="*/ 47 h 575"/>
              <a:gd name="T2" fmla="*/ 355 w 641"/>
              <a:gd name="T3" fmla="*/ 67 h 575"/>
              <a:gd name="T4" fmla="*/ 330 w 641"/>
              <a:gd name="T5" fmla="*/ 86 h 575"/>
              <a:gd name="T6" fmla="*/ 276 w 641"/>
              <a:gd name="T7" fmla="*/ 88 h 575"/>
              <a:gd name="T8" fmla="*/ 237 w 641"/>
              <a:gd name="T9" fmla="*/ 126 h 575"/>
              <a:gd name="T10" fmla="*/ 176 w 641"/>
              <a:gd name="T11" fmla="*/ 140 h 575"/>
              <a:gd name="T12" fmla="*/ 157 w 641"/>
              <a:gd name="T13" fmla="*/ 159 h 575"/>
              <a:gd name="T14" fmla="*/ 144 w 641"/>
              <a:gd name="T15" fmla="*/ 176 h 575"/>
              <a:gd name="T16" fmla="*/ 133 w 641"/>
              <a:gd name="T17" fmla="*/ 184 h 575"/>
              <a:gd name="T18" fmla="*/ 115 w 641"/>
              <a:gd name="T19" fmla="*/ 213 h 575"/>
              <a:gd name="T20" fmla="*/ 78 w 641"/>
              <a:gd name="T21" fmla="*/ 224 h 575"/>
              <a:gd name="T22" fmla="*/ 48 w 641"/>
              <a:gd name="T23" fmla="*/ 188 h 575"/>
              <a:gd name="T24" fmla="*/ 26 w 641"/>
              <a:gd name="T25" fmla="*/ 171 h 575"/>
              <a:gd name="T26" fmla="*/ 8 w 641"/>
              <a:gd name="T27" fmla="*/ 182 h 575"/>
              <a:gd name="T28" fmla="*/ 6 w 641"/>
              <a:gd name="T29" fmla="*/ 218 h 575"/>
              <a:gd name="T30" fmla="*/ 16 w 641"/>
              <a:gd name="T31" fmla="*/ 251 h 575"/>
              <a:gd name="T32" fmla="*/ 12 w 641"/>
              <a:gd name="T33" fmla="*/ 282 h 575"/>
              <a:gd name="T34" fmla="*/ 4 w 641"/>
              <a:gd name="T35" fmla="*/ 323 h 575"/>
              <a:gd name="T36" fmla="*/ 25 w 641"/>
              <a:gd name="T37" fmla="*/ 363 h 575"/>
              <a:gd name="T38" fmla="*/ 42 w 641"/>
              <a:gd name="T39" fmla="*/ 375 h 575"/>
              <a:gd name="T40" fmla="*/ 80 w 641"/>
              <a:gd name="T41" fmla="*/ 393 h 575"/>
              <a:gd name="T42" fmla="*/ 98 w 641"/>
              <a:gd name="T43" fmla="*/ 427 h 575"/>
              <a:gd name="T44" fmla="*/ 118 w 641"/>
              <a:gd name="T45" fmla="*/ 431 h 575"/>
              <a:gd name="T46" fmla="*/ 144 w 641"/>
              <a:gd name="T47" fmla="*/ 424 h 575"/>
              <a:gd name="T48" fmla="*/ 159 w 641"/>
              <a:gd name="T49" fmla="*/ 391 h 575"/>
              <a:gd name="T50" fmla="*/ 179 w 641"/>
              <a:gd name="T51" fmla="*/ 372 h 575"/>
              <a:gd name="T52" fmla="*/ 201 w 641"/>
              <a:gd name="T53" fmla="*/ 345 h 575"/>
              <a:gd name="T54" fmla="*/ 254 w 641"/>
              <a:gd name="T55" fmla="*/ 326 h 575"/>
              <a:gd name="T56" fmla="*/ 302 w 641"/>
              <a:gd name="T57" fmla="*/ 354 h 575"/>
              <a:gd name="T58" fmla="*/ 300 w 641"/>
              <a:gd name="T59" fmla="*/ 392 h 575"/>
              <a:gd name="T60" fmla="*/ 281 w 641"/>
              <a:gd name="T61" fmla="*/ 413 h 575"/>
              <a:gd name="T62" fmla="*/ 269 w 641"/>
              <a:gd name="T63" fmla="*/ 435 h 575"/>
              <a:gd name="T64" fmla="*/ 262 w 641"/>
              <a:gd name="T65" fmla="*/ 460 h 575"/>
              <a:gd name="T66" fmla="*/ 282 w 641"/>
              <a:gd name="T67" fmla="*/ 499 h 575"/>
              <a:gd name="T68" fmla="*/ 248 w 641"/>
              <a:gd name="T69" fmla="*/ 572 h 575"/>
              <a:gd name="T70" fmla="*/ 264 w 641"/>
              <a:gd name="T71" fmla="*/ 568 h 575"/>
              <a:gd name="T72" fmla="*/ 299 w 641"/>
              <a:gd name="T73" fmla="*/ 557 h 575"/>
              <a:gd name="T74" fmla="*/ 360 w 641"/>
              <a:gd name="T75" fmla="*/ 496 h 575"/>
              <a:gd name="T76" fmla="*/ 372 w 641"/>
              <a:gd name="T77" fmla="*/ 444 h 575"/>
              <a:gd name="T78" fmla="*/ 392 w 641"/>
              <a:gd name="T79" fmla="*/ 434 h 575"/>
              <a:gd name="T80" fmla="*/ 441 w 641"/>
              <a:gd name="T81" fmla="*/ 400 h 575"/>
              <a:gd name="T82" fmla="*/ 503 w 641"/>
              <a:gd name="T83" fmla="*/ 393 h 575"/>
              <a:gd name="T84" fmla="*/ 536 w 641"/>
              <a:gd name="T85" fmla="*/ 357 h 575"/>
              <a:gd name="T86" fmla="*/ 563 w 641"/>
              <a:gd name="T87" fmla="*/ 319 h 575"/>
              <a:gd name="T88" fmla="*/ 627 w 641"/>
              <a:gd name="T89" fmla="*/ 277 h 575"/>
              <a:gd name="T90" fmla="*/ 640 w 641"/>
              <a:gd name="T91" fmla="*/ 256 h 575"/>
              <a:gd name="T92" fmla="*/ 627 w 641"/>
              <a:gd name="T93" fmla="*/ 223 h 575"/>
              <a:gd name="T94" fmla="*/ 613 w 641"/>
              <a:gd name="T95" fmla="*/ 191 h 575"/>
              <a:gd name="T96" fmla="*/ 591 w 641"/>
              <a:gd name="T97" fmla="*/ 170 h 575"/>
              <a:gd name="T98" fmla="*/ 557 w 641"/>
              <a:gd name="T99" fmla="*/ 108 h 575"/>
              <a:gd name="T100" fmla="*/ 543 w 641"/>
              <a:gd name="T101" fmla="*/ 90 h 575"/>
              <a:gd name="T102" fmla="*/ 541 w 641"/>
              <a:gd name="T103" fmla="*/ 95 h 575"/>
              <a:gd name="T104" fmla="*/ 526 w 641"/>
              <a:gd name="T105" fmla="*/ 66 h 575"/>
              <a:gd name="T106" fmla="*/ 500 w 641"/>
              <a:gd name="T107" fmla="*/ 28 h 575"/>
              <a:gd name="T108" fmla="*/ 471 w 641"/>
              <a:gd name="T109" fmla="*/ 30 h 575"/>
              <a:gd name="T110" fmla="*/ 444 w 641"/>
              <a:gd name="T111" fmla="*/ 8 h 575"/>
              <a:gd name="T112" fmla="*/ 420 w 641"/>
              <a:gd name="T113" fmla="*/ 0 h 575"/>
              <a:gd name="T114" fmla="*/ 388 w 641"/>
              <a:gd name="T115" fmla="*/ 4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1" h="575">
                <a:moveTo>
                  <a:pt x="384" y="4"/>
                </a:moveTo>
                <a:lnTo>
                  <a:pt x="383" y="17"/>
                </a:lnTo>
                <a:lnTo>
                  <a:pt x="383" y="30"/>
                </a:lnTo>
                <a:lnTo>
                  <a:pt x="381" y="42"/>
                </a:lnTo>
                <a:lnTo>
                  <a:pt x="379" y="47"/>
                </a:lnTo>
                <a:lnTo>
                  <a:pt x="376" y="52"/>
                </a:lnTo>
                <a:lnTo>
                  <a:pt x="373" y="55"/>
                </a:lnTo>
                <a:lnTo>
                  <a:pt x="370" y="58"/>
                </a:lnTo>
                <a:lnTo>
                  <a:pt x="362" y="63"/>
                </a:lnTo>
                <a:lnTo>
                  <a:pt x="355" y="67"/>
                </a:lnTo>
                <a:lnTo>
                  <a:pt x="353" y="68"/>
                </a:lnTo>
                <a:lnTo>
                  <a:pt x="352" y="68"/>
                </a:lnTo>
                <a:lnTo>
                  <a:pt x="345" y="77"/>
                </a:lnTo>
                <a:lnTo>
                  <a:pt x="338" y="82"/>
                </a:lnTo>
                <a:lnTo>
                  <a:pt x="330" y="86"/>
                </a:lnTo>
                <a:lnTo>
                  <a:pt x="320" y="88"/>
                </a:lnTo>
                <a:lnTo>
                  <a:pt x="311" y="88"/>
                </a:lnTo>
                <a:lnTo>
                  <a:pt x="300" y="88"/>
                </a:lnTo>
                <a:lnTo>
                  <a:pt x="289" y="88"/>
                </a:lnTo>
                <a:lnTo>
                  <a:pt x="276" y="88"/>
                </a:lnTo>
                <a:lnTo>
                  <a:pt x="267" y="95"/>
                </a:lnTo>
                <a:lnTo>
                  <a:pt x="259" y="104"/>
                </a:lnTo>
                <a:lnTo>
                  <a:pt x="252" y="112"/>
                </a:lnTo>
                <a:lnTo>
                  <a:pt x="244" y="120"/>
                </a:lnTo>
                <a:lnTo>
                  <a:pt x="237" y="126"/>
                </a:lnTo>
                <a:lnTo>
                  <a:pt x="229" y="129"/>
                </a:lnTo>
                <a:lnTo>
                  <a:pt x="221" y="133"/>
                </a:lnTo>
                <a:lnTo>
                  <a:pt x="212" y="135"/>
                </a:lnTo>
                <a:lnTo>
                  <a:pt x="193" y="138"/>
                </a:lnTo>
                <a:lnTo>
                  <a:pt x="176" y="140"/>
                </a:lnTo>
                <a:lnTo>
                  <a:pt x="174" y="145"/>
                </a:lnTo>
                <a:lnTo>
                  <a:pt x="172" y="149"/>
                </a:lnTo>
                <a:lnTo>
                  <a:pt x="168" y="153"/>
                </a:lnTo>
                <a:lnTo>
                  <a:pt x="165" y="154"/>
                </a:lnTo>
                <a:lnTo>
                  <a:pt x="157" y="159"/>
                </a:lnTo>
                <a:lnTo>
                  <a:pt x="148" y="164"/>
                </a:lnTo>
                <a:lnTo>
                  <a:pt x="147" y="167"/>
                </a:lnTo>
                <a:lnTo>
                  <a:pt x="146" y="170"/>
                </a:lnTo>
                <a:lnTo>
                  <a:pt x="145" y="174"/>
                </a:lnTo>
                <a:lnTo>
                  <a:pt x="144" y="176"/>
                </a:lnTo>
                <a:lnTo>
                  <a:pt x="143" y="176"/>
                </a:lnTo>
                <a:lnTo>
                  <a:pt x="141" y="177"/>
                </a:lnTo>
                <a:lnTo>
                  <a:pt x="138" y="178"/>
                </a:lnTo>
                <a:lnTo>
                  <a:pt x="136" y="181"/>
                </a:lnTo>
                <a:lnTo>
                  <a:pt x="133" y="184"/>
                </a:lnTo>
                <a:lnTo>
                  <a:pt x="128" y="190"/>
                </a:lnTo>
                <a:lnTo>
                  <a:pt x="126" y="196"/>
                </a:lnTo>
                <a:lnTo>
                  <a:pt x="124" y="203"/>
                </a:lnTo>
                <a:lnTo>
                  <a:pt x="120" y="208"/>
                </a:lnTo>
                <a:lnTo>
                  <a:pt x="115" y="213"/>
                </a:lnTo>
                <a:lnTo>
                  <a:pt x="111" y="216"/>
                </a:lnTo>
                <a:lnTo>
                  <a:pt x="103" y="221"/>
                </a:lnTo>
                <a:lnTo>
                  <a:pt x="93" y="225"/>
                </a:lnTo>
                <a:lnTo>
                  <a:pt x="84" y="228"/>
                </a:lnTo>
                <a:lnTo>
                  <a:pt x="78" y="224"/>
                </a:lnTo>
                <a:lnTo>
                  <a:pt x="73" y="218"/>
                </a:lnTo>
                <a:lnTo>
                  <a:pt x="66" y="208"/>
                </a:lnTo>
                <a:lnTo>
                  <a:pt x="59" y="197"/>
                </a:lnTo>
                <a:lnTo>
                  <a:pt x="53" y="192"/>
                </a:lnTo>
                <a:lnTo>
                  <a:pt x="48" y="188"/>
                </a:lnTo>
                <a:lnTo>
                  <a:pt x="44" y="182"/>
                </a:lnTo>
                <a:lnTo>
                  <a:pt x="43" y="178"/>
                </a:lnTo>
                <a:lnTo>
                  <a:pt x="40" y="176"/>
                </a:lnTo>
                <a:lnTo>
                  <a:pt x="33" y="173"/>
                </a:lnTo>
                <a:lnTo>
                  <a:pt x="26" y="171"/>
                </a:lnTo>
                <a:lnTo>
                  <a:pt x="20" y="169"/>
                </a:lnTo>
                <a:lnTo>
                  <a:pt x="17" y="168"/>
                </a:lnTo>
                <a:lnTo>
                  <a:pt x="16" y="168"/>
                </a:lnTo>
                <a:lnTo>
                  <a:pt x="11" y="176"/>
                </a:lnTo>
                <a:lnTo>
                  <a:pt x="8" y="182"/>
                </a:lnTo>
                <a:lnTo>
                  <a:pt x="5" y="189"/>
                </a:lnTo>
                <a:lnTo>
                  <a:pt x="4" y="195"/>
                </a:lnTo>
                <a:lnTo>
                  <a:pt x="4" y="202"/>
                </a:lnTo>
                <a:lnTo>
                  <a:pt x="5" y="209"/>
                </a:lnTo>
                <a:lnTo>
                  <a:pt x="6" y="218"/>
                </a:lnTo>
                <a:lnTo>
                  <a:pt x="8" y="228"/>
                </a:lnTo>
                <a:lnTo>
                  <a:pt x="10" y="235"/>
                </a:lnTo>
                <a:lnTo>
                  <a:pt x="13" y="243"/>
                </a:lnTo>
                <a:lnTo>
                  <a:pt x="15" y="249"/>
                </a:lnTo>
                <a:lnTo>
                  <a:pt x="16" y="251"/>
                </a:lnTo>
                <a:lnTo>
                  <a:pt x="16" y="252"/>
                </a:lnTo>
                <a:lnTo>
                  <a:pt x="15" y="261"/>
                </a:lnTo>
                <a:lnTo>
                  <a:pt x="14" y="269"/>
                </a:lnTo>
                <a:lnTo>
                  <a:pt x="13" y="276"/>
                </a:lnTo>
                <a:lnTo>
                  <a:pt x="12" y="282"/>
                </a:lnTo>
                <a:lnTo>
                  <a:pt x="8" y="294"/>
                </a:lnTo>
                <a:lnTo>
                  <a:pt x="4" y="301"/>
                </a:lnTo>
                <a:lnTo>
                  <a:pt x="0" y="308"/>
                </a:lnTo>
                <a:lnTo>
                  <a:pt x="2" y="316"/>
                </a:lnTo>
                <a:lnTo>
                  <a:pt x="4" y="323"/>
                </a:lnTo>
                <a:lnTo>
                  <a:pt x="9" y="335"/>
                </a:lnTo>
                <a:lnTo>
                  <a:pt x="15" y="347"/>
                </a:lnTo>
                <a:lnTo>
                  <a:pt x="20" y="352"/>
                </a:lnTo>
                <a:lnTo>
                  <a:pt x="24" y="360"/>
                </a:lnTo>
                <a:lnTo>
                  <a:pt x="25" y="363"/>
                </a:lnTo>
                <a:lnTo>
                  <a:pt x="25" y="367"/>
                </a:lnTo>
                <a:lnTo>
                  <a:pt x="26" y="370"/>
                </a:lnTo>
                <a:lnTo>
                  <a:pt x="28" y="372"/>
                </a:lnTo>
                <a:lnTo>
                  <a:pt x="35" y="375"/>
                </a:lnTo>
                <a:lnTo>
                  <a:pt x="42" y="375"/>
                </a:lnTo>
                <a:lnTo>
                  <a:pt x="49" y="375"/>
                </a:lnTo>
                <a:lnTo>
                  <a:pt x="56" y="376"/>
                </a:lnTo>
                <a:lnTo>
                  <a:pt x="66" y="381"/>
                </a:lnTo>
                <a:lnTo>
                  <a:pt x="73" y="387"/>
                </a:lnTo>
                <a:lnTo>
                  <a:pt x="80" y="393"/>
                </a:lnTo>
                <a:lnTo>
                  <a:pt x="88" y="400"/>
                </a:lnTo>
                <a:lnTo>
                  <a:pt x="90" y="412"/>
                </a:lnTo>
                <a:lnTo>
                  <a:pt x="93" y="421"/>
                </a:lnTo>
                <a:lnTo>
                  <a:pt x="96" y="424"/>
                </a:lnTo>
                <a:lnTo>
                  <a:pt x="98" y="427"/>
                </a:lnTo>
                <a:lnTo>
                  <a:pt x="102" y="430"/>
                </a:lnTo>
                <a:lnTo>
                  <a:pt x="108" y="432"/>
                </a:lnTo>
                <a:lnTo>
                  <a:pt x="109" y="432"/>
                </a:lnTo>
                <a:lnTo>
                  <a:pt x="113" y="431"/>
                </a:lnTo>
                <a:lnTo>
                  <a:pt x="118" y="431"/>
                </a:lnTo>
                <a:lnTo>
                  <a:pt x="124" y="429"/>
                </a:lnTo>
                <a:lnTo>
                  <a:pt x="130" y="428"/>
                </a:lnTo>
                <a:lnTo>
                  <a:pt x="136" y="427"/>
                </a:lnTo>
                <a:lnTo>
                  <a:pt x="141" y="425"/>
                </a:lnTo>
                <a:lnTo>
                  <a:pt x="144" y="424"/>
                </a:lnTo>
                <a:lnTo>
                  <a:pt x="147" y="421"/>
                </a:lnTo>
                <a:lnTo>
                  <a:pt x="150" y="416"/>
                </a:lnTo>
                <a:lnTo>
                  <a:pt x="155" y="406"/>
                </a:lnTo>
                <a:lnTo>
                  <a:pt x="158" y="396"/>
                </a:lnTo>
                <a:lnTo>
                  <a:pt x="159" y="391"/>
                </a:lnTo>
                <a:lnTo>
                  <a:pt x="160" y="388"/>
                </a:lnTo>
                <a:lnTo>
                  <a:pt x="161" y="386"/>
                </a:lnTo>
                <a:lnTo>
                  <a:pt x="164" y="383"/>
                </a:lnTo>
                <a:lnTo>
                  <a:pt x="171" y="377"/>
                </a:lnTo>
                <a:lnTo>
                  <a:pt x="179" y="372"/>
                </a:lnTo>
                <a:lnTo>
                  <a:pt x="182" y="370"/>
                </a:lnTo>
                <a:lnTo>
                  <a:pt x="184" y="368"/>
                </a:lnTo>
                <a:lnTo>
                  <a:pt x="189" y="361"/>
                </a:lnTo>
                <a:lnTo>
                  <a:pt x="193" y="355"/>
                </a:lnTo>
                <a:lnTo>
                  <a:pt x="201" y="345"/>
                </a:lnTo>
                <a:lnTo>
                  <a:pt x="209" y="338"/>
                </a:lnTo>
                <a:lnTo>
                  <a:pt x="218" y="333"/>
                </a:lnTo>
                <a:lnTo>
                  <a:pt x="227" y="329"/>
                </a:lnTo>
                <a:lnTo>
                  <a:pt x="238" y="327"/>
                </a:lnTo>
                <a:lnTo>
                  <a:pt x="254" y="326"/>
                </a:lnTo>
                <a:lnTo>
                  <a:pt x="262" y="325"/>
                </a:lnTo>
                <a:lnTo>
                  <a:pt x="272" y="324"/>
                </a:lnTo>
                <a:lnTo>
                  <a:pt x="285" y="333"/>
                </a:lnTo>
                <a:lnTo>
                  <a:pt x="294" y="343"/>
                </a:lnTo>
                <a:lnTo>
                  <a:pt x="302" y="354"/>
                </a:lnTo>
                <a:lnTo>
                  <a:pt x="308" y="368"/>
                </a:lnTo>
                <a:lnTo>
                  <a:pt x="306" y="375"/>
                </a:lnTo>
                <a:lnTo>
                  <a:pt x="305" y="379"/>
                </a:lnTo>
                <a:lnTo>
                  <a:pt x="302" y="388"/>
                </a:lnTo>
                <a:lnTo>
                  <a:pt x="300" y="392"/>
                </a:lnTo>
                <a:lnTo>
                  <a:pt x="297" y="397"/>
                </a:lnTo>
                <a:lnTo>
                  <a:pt x="293" y="400"/>
                </a:lnTo>
                <a:lnTo>
                  <a:pt x="288" y="404"/>
                </a:lnTo>
                <a:lnTo>
                  <a:pt x="285" y="410"/>
                </a:lnTo>
                <a:lnTo>
                  <a:pt x="281" y="413"/>
                </a:lnTo>
                <a:lnTo>
                  <a:pt x="277" y="420"/>
                </a:lnTo>
                <a:lnTo>
                  <a:pt x="274" y="424"/>
                </a:lnTo>
                <a:lnTo>
                  <a:pt x="272" y="427"/>
                </a:lnTo>
                <a:lnTo>
                  <a:pt x="271" y="430"/>
                </a:lnTo>
                <a:lnTo>
                  <a:pt x="269" y="435"/>
                </a:lnTo>
                <a:lnTo>
                  <a:pt x="267" y="442"/>
                </a:lnTo>
                <a:lnTo>
                  <a:pt x="266" y="447"/>
                </a:lnTo>
                <a:lnTo>
                  <a:pt x="264" y="452"/>
                </a:lnTo>
                <a:lnTo>
                  <a:pt x="263" y="456"/>
                </a:lnTo>
                <a:lnTo>
                  <a:pt x="262" y="460"/>
                </a:lnTo>
                <a:lnTo>
                  <a:pt x="261" y="463"/>
                </a:lnTo>
                <a:lnTo>
                  <a:pt x="260" y="464"/>
                </a:lnTo>
                <a:lnTo>
                  <a:pt x="268" y="476"/>
                </a:lnTo>
                <a:lnTo>
                  <a:pt x="276" y="487"/>
                </a:lnTo>
                <a:lnTo>
                  <a:pt x="282" y="499"/>
                </a:lnTo>
                <a:lnTo>
                  <a:pt x="288" y="512"/>
                </a:lnTo>
                <a:lnTo>
                  <a:pt x="276" y="526"/>
                </a:lnTo>
                <a:lnTo>
                  <a:pt x="266" y="541"/>
                </a:lnTo>
                <a:lnTo>
                  <a:pt x="257" y="557"/>
                </a:lnTo>
                <a:lnTo>
                  <a:pt x="248" y="572"/>
                </a:lnTo>
                <a:lnTo>
                  <a:pt x="248" y="573"/>
                </a:lnTo>
                <a:lnTo>
                  <a:pt x="249" y="574"/>
                </a:lnTo>
                <a:lnTo>
                  <a:pt x="253" y="572"/>
                </a:lnTo>
                <a:lnTo>
                  <a:pt x="259" y="570"/>
                </a:lnTo>
                <a:lnTo>
                  <a:pt x="264" y="568"/>
                </a:lnTo>
                <a:lnTo>
                  <a:pt x="276" y="564"/>
                </a:lnTo>
                <a:lnTo>
                  <a:pt x="288" y="560"/>
                </a:lnTo>
                <a:lnTo>
                  <a:pt x="292" y="559"/>
                </a:lnTo>
                <a:lnTo>
                  <a:pt x="296" y="558"/>
                </a:lnTo>
                <a:lnTo>
                  <a:pt x="299" y="557"/>
                </a:lnTo>
                <a:lnTo>
                  <a:pt x="300" y="556"/>
                </a:lnTo>
                <a:lnTo>
                  <a:pt x="315" y="542"/>
                </a:lnTo>
                <a:lnTo>
                  <a:pt x="332" y="527"/>
                </a:lnTo>
                <a:lnTo>
                  <a:pt x="346" y="512"/>
                </a:lnTo>
                <a:lnTo>
                  <a:pt x="360" y="496"/>
                </a:lnTo>
                <a:lnTo>
                  <a:pt x="361" y="483"/>
                </a:lnTo>
                <a:lnTo>
                  <a:pt x="362" y="469"/>
                </a:lnTo>
                <a:lnTo>
                  <a:pt x="365" y="456"/>
                </a:lnTo>
                <a:lnTo>
                  <a:pt x="368" y="449"/>
                </a:lnTo>
                <a:lnTo>
                  <a:pt x="372" y="444"/>
                </a:lnTo>
                <a:lnTo>
                  <a:pt x="375" y="440"/>
                </a:lnTo>
                <a:lnTo>
                  <a:pt x="378" y="438"/>
                </a:lnTo>
                <a:lnTo>
                  <a:pt x="383" y="437"/>
                </a:lnTo>
                <a:lnTo>
                  <a:pt x="389" y="435"/>
                </a:lnTo>
                <a:lnTo>
                  <a:pt x="392" y="434"/>
                </a:lnTo>
                <a:lnTo>
                  <a:pt x="396" y="432"/>
                </a:lnTo>
                <a:lnTo>
                  <a:pt x="404" y="427"/>
                </a:lnTo>
                <a:lnTo>
                  <a:pt x="411" y="422"/>
                </a:lnTo>
                <a:lnTo>
                  <a:pt x="425" y="411"/>
                </a:lnTo>
                <a:lnTo>
                  <a:pt x="441" y="400"/>
                </a:lnTo>
                <a:lnTo>
                  <a:pt x="448" y="395"/>
                </a:lnTo>
                <a:lnTo>
                  <a:pt x="456" y="392"/>
                </a:lnTo>
                <a:lnTo>
                  <a:pt x="474" y="394"/>
                </a:lnTo>
                <a:lnTo>
                  <a:pt x="488" y="395"/>
                </a:lnTo>
                <a:lnTo>
                  <a:pt x="503" y="393"/>
                </a:lnTo>
                <a:lnTo>
                  <a:pt x="520" y="388"/>
                </a:lnTo>
                <a:lnTo>
                  <a:pt x="526" y="381"/>
                </a:lnTo>
                <a:lnTo>
                  <a:pt x="531" y="373"/>
                </a:lnTo>
                <a:lnTo>
                  <a:pt x="534" y="365"/>
                </a:lnTo>
                <a:lnTo>
                  <a:pt x="536" y="357"/>
                </a:lnTo>
                <a:lnTo>
                  <a:pt x="539" y="350"/>
                </a:lnTo>
                <a:lnTo>
                  <a:pt x="542" y="342"/>
                </a:lnTo>
                <a:lnTo>
                  <a:pt x="547" y="335"/>
                </a:lnTo>
                <a:lnTo>
                  <a:pt x="556" y="328"/>
                </a:lnTo>
                <a:lnTo>
                  <a:pt x="563" y="319"/>
                </a:lnTo>
                <a:lnTo>
                  <a:pt x="572" y="312"/>
                </a:lnTo>
                <a:lnTo>
                  <a:pt x="582" y="304"/>
                </a:lnTo>
                <a:lnTo>
                  <a:pt x="594" y="297"/>
                </a:lnTo>
                <a:lnTo>
                  <a:pt x="616" y="284"/>
                </a:lnTo>
                <a:lnTo>
                  <a:pt x="627" y="277"/>
                </a:lnTo>
                <a:lnTo>
                  <a:pt x="636" y="268"/>
                </a:lnTo>
                <a:lnTo>
                  <a:pt x="637" y="264"/>
                </a:lnTo>
                <a:lnTo>
                  <a:pt x="639" y="262"/>
                </a:lnTo>
                <a:lnTo>
                  <a:pt x="640" y="259"/>
                </a:lnTo>
                <a:lnTo>
                  <a:pt x="640" y="256"/>
                </a:lnTo>
                <a:lnTo>
                  <a:pt x="638" y="250"/>
                </a:lnTo>
                <a:lnTo>
                  <a:pt x="634" y="244"/>
                </a:lnTo>
                <a:lnTo>
                  <a:pt x="631" y="239"/>
                </a:lnTo>
                <a:lnTo>
                  <a:pt x="628" y="232"/>
                </a:lnTo>
                <a:lnTo>
                  <a:pt x="627" y="223"/>
                </a:lnTo>
                <a:lnTo>
                  <a:pt x="626" y="213"/>
                </a:lnTo>
                <a:lnTo>
                  <a:pt x="625" y="204"/>
                </a:lnTo>
                <a:lnTo>
                  <a:pt x="624" y="200"/>
                </a:lnTo>
                <a:lnTo>
                  <a:pt x="620" y="196"/>
                </a:lnTo>
                <a:lnTo>
                  <a:pt x="613" y="191"/>
                </a:lnTo>
                <a:lnTo>
                  <a:pt x="605" y="186"/>
                </a:lnTo>
                <a:lnTo>
                  <a:pt x="599" y="182"/>
                </a:lnTo>
                <a:lnTo>
                  <a:pt x="597" y="180"/>
                </a:lnTo>
                <a:lnTo>
                  <a:pt x="596" y="180"/>
                </a:lnTo>
                <a:lnTo>
                  <a:pt x="591" y="170"/>
                </a:lnTo>
                <a:lnTo>
                  <a:pt x="586" y="160"/>
                </a:lnTo>
                <a:lnTo>
                  <a:pt x="576" y="137"/>
                </a:lnTo>
                <a:lnTo>
                  <a:pt x="571" y="126"/>
                </a:lnTo>
                <a:lnTo>
                  <a:pt x="565" y="117"/>
                </a:lnTo>
                <a:lnTo>
                  <a:pt x="557" y="108"/>
                </a:lnTo>
                <a:lnTo>
                  <a:pt x="547" y="104"/>
                </a:lnTo>
                <a:lnTo>
                  <a:pt x="545" y="97"/>
                </a:lnTo>
                <a:lnTo>
                  <a:pt x="544" y="93"/>
                </a:lnTo>
                <a:lnTo>
                  <a:pt x="543" y="91"/>
                </a:lnTo>
                <a:lnTo>
                  <a:pt x="543" y="90"/>
                </a:lnTo>
                <a:lnTo>
                  <a:pt x="543" y="91"/>
                </a:lnTo>
                <a:lnTo>
                  <a:pt x="544" y="93"/>
                </a:lnTo>
                <a:lnTo>
                  <a:pt x="544" y="97"/>
                </a:lnTo>
                <a:lnTo>
                  <a:pt x="543" y="97"/>
                </a:lnTo>
                <a:lnTo>
                  <a:pt x="541" y="95"/>
                </a:lnTo>
                <a:lnTo>
                  <a:pt x="539" y="92"/>
                </a:lnTo>
                <a:lnTo>
                  <a:pt x="536" y="88"/>
                </a:lnTo>
                <a:lnTo>
                  <a:pt x="532" y="80"/>
                </a:lnTo>
                <a:lnTo>
                  <a:pt x="528" y="73"/>
                </a:lnTo>
                <a:lnTo>
                  <a:pt x="526" y="66"/>
                </a:lnTo>
                <a:lnTo>
                  <a:pt x="521" y="50"/>
                </a:lnTo>
                <a:lnTo>
                  <a:pt x="518" y="43"/>
                </a:lnTo>
                <a:lnTo>
                  <a:pt x="514" y="37"/>
                </a:lnTo>
                <a:lnTo>
                  <a:pt x="507" y="31"/>
                </a:lnTo>
                <a:lnTo>
                  <a:pt x="500" y="28"/>
                </a:lnTo>
                <a:lnTo>
                  <a:pt x="493" y="30"/>
                </a:lnTo>
                <a:lnTo>
                  <a:pt x="487" y="31"/>
                </a:lnTo>
                <a:lnTo>
                  <a:pt x="482" y="31"/>
                </a:lnTo>
                <a:lnTo>
                  <a:pt x="478" y="31"/>
                </a:lnTo>
                <a:lnTo>
                  <a:pt x="471" y="30"/>
                </a:lnTo>
                <a:lnTo>
                  <a:pt x="467" y="27"/>
                </a:lnTo>
                <a:lnTo>
                  <a:pt x="463" y="23"/>
                </a:lnTo>
                <a:lnTo>
                  <a:pt x="459" y="18"/>
                </a:lnTo>
                <a:lnTo>
                  <a:pt x="453" y="13"/>
                </a:lnTo>
                <a:lnTo>
                  <a:pt x="444" y="8"/>
                </a:lnTo>
                <a:lnTo>
                  <a:pt x="437" y="6"/>
                </a:lnTo>
                <a:lnTo>
                  <a:pt x="429" y="3"/>
                </a:lnTo>
                <a:lnTo>
                  <a:pt x="423" y="1"/>
                </a:lnTo>
                <a:lnTo>
                  <a:pt x="421" y="0"/>
                </a:lnTo>
                <a:lnTo>
                  <a:pt x="420" y="0"/>
                </a:lnTo>
                <a:lnTo>
                  <a:pt x="415" y="0"/>
                </a:lnTo>
                <a:lnTo>
                  <a:pt x="410" y="1"/>
                </a:lnTo>
                <a:lnTo>
                  <a:pt x="398" y="2"/>
                </a:lnTo>
                <a:lnTo>
                  <a:pt x="392" y="3"/>
                </a:lnTo>
                <a:lnTo>
                  <a:pt x="388" y="4"/>
                </a:lnTo>
                <a:lnTo>
                  <a:pt x="385" y="4"/>
                </a:lnTo>
                <a:lnTo>
                  <a:pt x="384" y="4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61" name="Freeform 25"/>
          <p:cNvSpPr/>
          <p:nvPr/>
        </p:nvSpPr>
        <p:spPr bwMode="auto">
          <a:xfrm>
            <a:off x="4356100" y="44450"/>
            <a:ext cx="1309688" cy="2232025"/>
          </a:xfrm>
          <a:custGeom>
            <a:avLst/>
            <a:gdLst>
              <a:gd name="T0" fmla="*/ 197 w 825"/>
              <a:gd name="T1" fmla="*/ 1302 h 1406"/>
              <a:gd name="T2" fmla="*/ 215 w 825"/>
              <a:gd name="T3" fmla="*/ 1079 h 1406"/>
              <a:gd name="T4" fmla="*/ 296 w 825"/>
              <a:gd name="T5" fmla="*/ 924 h 1406"/>
              <a:gd name="T6" fmla="*/ 301 w 825"/>
              <a:gd name="T7" fmla="*/ 807 h 1406"/>
              <a:gd name="T8" fmla="*/ 383 w 825"/>
              <a:gd name="T9" fmla="*/ 769 h 1406"/>
              <a:gd name="T10" fmla="*/ 333 w 825"/>
              <a:gd name="T11" fmla="*/ 704 h 1406"/>
              <a:gd name="T12" fmla="*/ 207 w 825"/>
              <a:gd name="T13" fmla="*/ 683 h 1406"/>
              <a:gd name="T14" fmla="*/ 104 w 825"/>
              <a:gd name="T15" fmla="*/ 692 h 1406"/>
              <a:gd name="T16" fmla="*/ 53 w 825"/>
              <a:gd name="T17" fmla="*/ 697 h 1406"/>
              <a:gd name="T18" fmla="*/ 0 w 825"/>
              <a:gd name="T19" fmla="*/ 683 h 1406"/>
              <a:gd name="T20" fmla="*/ 37 w 825"/>
              <a:gd name="T21" fmla="*/ 571 h 1406"/>
              <a:gd name="T22" fmla="*/ 53 w 825"/>
              <a:gd name="T23" fmla="*/ 499 h 1406"/>
              <a:gd name="T24" fmla="*/ 104 w 825"/>
              <a:gd name="T25" fmla="*/ 486 h 1406"/>
              <a:gd name="T26" fmla="*/ 186 w 825"/>
              <a:gd name="T27" fmla="*/ 474 h 1406"/>
              <a:gd name="T28" fmla="*/ 222 w 825"/>
              <a:gd name="T29" fmla="*/ 450 h 1406"/>
              <a:gd name="T30" fmla="*/ 284 w 825"/>
              <a:gd name="T31" fmla="*/ 391 h 1406"/>
              <a:gd name="T32" fmla="*/ 313 w 825"/>
              <a:gd name="T33" fmla="*/ 234 h 1406"/>
              <a:gd name="T34" fmla="*/ 352 w 825"/>
              <a:gd name="T35" fmla="*/ 164 h 1406"/>
              <a:gd name="T36" fmla="*/ 325 w 825"/>
              <a:gd name="T37" fmla="*/ 112 h 1406"/>
              <a:gd name="T38" fmla="*/ 310 w 825"/>
              <a:gd name="T39" fmla="*/ 108 h 1406"/>
              <a:gd name="T40" fmla="*/ 294 w 825"/>
              <a:gd name="T41" fmla="*/ 56 h 1406"/>
              <a:gd name="T42" fmla="*/ 391 w 825"/>
              <a:gd name="T43" fmla="*/ 0 h 1406"/>
              <a:gd name="T44" fmla="*/ 409 w 825"/>
              <a:gd name="T45" fmla="*/ 56 h 1406"/>
              <a:gd name="T46" fmla="*/ 425 w 825"/>
              <a:gd name="T47" fmla="*/ 108 h 1406"/>
              <a:gd name="T48" fmla="*/ 516 w 825"/>
              <a:gd name="T49" fmla="*/ 117 h 1406"/>
              <a:gd name="T50" fmla="*/ 557 w 825"/>
              <a:gd name="T51" fmla="*/ 200 h 1406"/>
              <a:gd name="T52" fmla="*/ 668 w 825"/>
              <a:gd name="T53" fmla="*/ 191 h 1406"/>
              <a:gd name="T54" fmla="*/ 729 w 825"/>
              <a:gd name="T55" fmla="*/ 162 h 1406"/>
              <a:gd name="T56" fmla="*/ 781 w 825"/>
              <a:gd name="T57" fmla="*/ 187 h 1406"/>
              <a:gd name="T58" fmla="*/ 792 w 825"/>
              <a:gd name="T59" fmla="*/ 315 h 1406"/>
              <a:gd name="T60" fmla="*/ 795 w 825"/>
              <a:gd name="T61" fmla="*/ 454 h 1406"/>
              <a:gd name="T62" fmla="*/ 768 w 825"/>
              <a:gd name="T63" fmla="*/ 504 h 1406"/>
              <a:gd name="T64" fmla="*/ 729 w 825"/>
              <a:gd name="T65" fmla="*/ 540 h 1406"/>
              <a:gd name="T66" fmla="*/ 694 w 825"/>
              <a:gd name="T67" fmla="*/ 562 h 1406"/>
              <a:gd name="T68" fmla="*/ 657 w 825"/>
              <a:gd name="T69" fmla="*/ 616 h 1406"/>
              <a:gd name="T70" fmla="*/ 628 w 825"/>
              <a:gd name="T71" fmla="*/ 683 h 1406"/>
              <a:gd name="T72" fmla="*/ 668 w 825"/>
              <a:gd name="T73" fmla="*/ 724 h 1406"/>
              <a:gd name="T74" fmla="*/ 711 w 825"/>
              <a:gd name="T75" fmla="*/ 749 h 1406"/>
              <a:gd name="T76" fmla="*/ 688 w 825"/>
              <a:gd name="T77" fmla="*/ 803 h 1406"/>
              <a:gd name="T78" fmla="*/ 634 w 825"/>
              <a:gd name="T79" fmla="*/ 856 h 1406"/>
              <a:gd name="T80" fmla="*/ 602 w 825"/>
              <a:gd name="T81" fmla="*/ 874 h 1406"/>
              <a:gd name="T82" fmla="*/ 626 w 825"/>
              <a:gd name="T83" fmla="*/ 962 h 1406"/>
              <a:gd name="T84" fmla="*/ 688 w 825"/>
              <a:gd name="T85" fmla="*/ 1034 h 1406"/>
              <a:gd name="T86" fmla="*/ 737 w 825"/>
              <a:gd name="T87" fmla="*/ 1003 h 1406"/>
              <a:gd name="T88" fmla="*/ 803 w 825"/>
              <a:gd name="T89" fmla="*/ 1054 h 1406"/>
              <a:gd name="T90" fmla="*/ 824 w 825"/>
              <a:gd name="T91" fmla="*/ 1120 h 1406"/>
              <a:gd name="T92" fmla="*/ 772 w 825"/>
              <a:gd name="T93" fmla="*/ 1189 h 1406"/>
              <a:gd name="T94" fmla="*/ 711 w 825"/>
              <a:gd name="T95" fmla="*/ 1187 h 1406"/>
              <a:gd name="T96" fmla="*/ 610 w 825"/>
              <a:gd name="T97" fmla="*/ 1248 h 1406"/>
              <a:gd name="T98" fmla="*/ 540 w 825"/>
              <a:gd name="T99" fmla="*/ 1320 h 1406"/>
              <a:gd name="T100" fmla="*/ 502 w 825"/>
              <a:gd name="T101" fmla="*/ 1295 h 1406"/>
              <a:gd name="T102" fmla="*/ 450 w 825"/>
              <a:gd name="T103" fmla="*/ 1286 h 1406"/>
              <a:gd name="T104" fmla="*/ 446 w 825"/>
              <a:gd name="T105" fmla="*/ 1396 h 1406"/>
              <a:gd name="T106" fmla="*/ 381 w 825"/>
              <a:gd name="T107" fmla="*/ 1405 h 1406"/>
              <a:gd name="T108" fmla="*/ 327 w 825"/>
              <a:gd name="T109" fmla="*/ 1311 h 1406"/>
              <a:gd name="T110" fmla="*/ 242 w 825"/>
              <a:gd name="T111" fmla="*/ 1290 h 1406"/>
              <a:gd name="T112" fmla="*/ 183 w 825"/>
              <a:gd name="T113" fmla="*/ 1360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25" h="1406">
                <a:moveTo>
                  <a:pt x="176" y="1356"/>
                </a:moveTo>
                <a:lnTo>
                  <a:pt x="185" y="1349"/>
                </a:lnTo>
                <a:lnTo>
                  <a:pt x="194" y="1338"/>
                </a:lnTo>
                <a:lnTo>
                  <a:pt x="202" y="1329"/>
                </a:lnTo>
                <a:lnTo>
                  <a:pt x="203" y="1326"/>
                </a:lnTo>
                <a:lnTo>
                  <a:pt x="205" y="1324"/>
                </a:lnTo>
                <a:lnTo>
                  <a:pt x="202" y="1315"/>
                </a:lnTo>
                <a:lnTo>
                  <a:pt x="199" y="1308"/>
                </a:lnTo>
                <a:lnTo>
                  <a:pt x="197" y="1302"/>
                </a:lnTo>
                <a:lnTo>
                  <a:pt x="195" y="1297"/>
                </a:lnTo>
                <a:lnTo>
                  <a:pt x="194" y="1290"/>
                </a:lnTo>
                <a:lnTo>
                  <a:pt x="191" y="1284"/>
                </a:lnTo>
                <a:lnTo>
                  <a:pt x="198" y="1232"/>
                </a:lnTo>
                <a:lnTo>
                  <a:pt x="202" y="1205"/>
                </a:lnTo>
                <a:lnTo>
                  <a:pt x="209" y="1180"/>
                </a:lnTo>
                <a:lnTo>
                  <a:pt x="211" y="1140"/>
                </a:lnTo>
                <a:lnTo>
                  <a:pt x="213" y="1099"/>
                </a:lnTo>
                <a:lnTo>
                  <a:pt x="215" y="1079"/>
                </a:lnTo>
                <a:lnTo>
                  <a:pt x="219" y="1059"/>
                </a:lnTo>
                <a:lnTo>
                  <a:pt x="224" y="1039"/>
                </a:lnTo>
                <a:lnTo>
                  <a:pt x="232" y="1021"/>
                </a:lnTo>
                <a:lnTo>
                  <a:pt x="239" y="1009"/>
                </a:lnTo>
                <a:lnTo>
                  <a:pt x="248" y="996"/>
                </a:lnTo>
                <a:lnTo>
                  <a:pt x="267" y="973"/>
                </a:lnTo>
                <a:lnTo>
                  <a:pt x="284" y="949"/>
                </a:lnTo>
                <a:lnTo>
                  <a:pt x="290" y="937"/>
                </a:lnTo>
                <a:lnTo>
                  <a:pt x="296" y="924"/>
                </a:lnTo>
                <a:lnTo>
                  <a:pt x="304" y="897"/>
                </a:lnTo>
                <a:lnTo>
                  <a:pt x="312" y="872"/>
                </a:lnTo>
                <a:lnTo>
                  <a:pt x="306" y="861"/>
                </a:lnTo>
                <a:lnTo>
                  <a:pt x="300" y="847"/>
                </a:lnTo>
                <a:lnTo>
                  <a:pt x="294" y="836"/>
                </a:lnTo>
                <a:lnTo>
                  <a:pt x="293" y="834"/>
                </a:lnTo>
                <a:lnTo>
                  <a:pt x="292" y="832"/>
                </a:lnTo>
                <a:lnTo>
                  <a:pt x="296" y="818"/>
                </a:lnTo>
                <a:lnTo>
                  <a:pt x="301" y="807"/>
                </a:lnTo>
                <a:lnTo>
                  <a:pt x="308" y="800"/>
                </a:lnTo>
                <a:lnTo>
                  <a:pt x="315" y="798"/>
                </a:lnTo>
                <a:lnTo>
                  <a:pt x="325" y="796"/>
                </a:lnTo>
                <a:lnTo>
                  <a:pt x="337" y="794"/>
                </a:lnTo>
                <a:lnTo>
                  <a:pt x="350" y="794"/>
                </a:lnTo>
                <a:lnTo>
                  <a:pt x="364" y="791"/>
                </a:lnTo>
                <a:lnTo>
                  <a:pt x="372" y="787"/>
                </a:lnTo>
                <a:lnTo>
                  <a:pt x="379" y="780"/>
                </a:lnTo>
                <a:lnTo>
                  <a:pt x="383" y="769"/>
                </a:lnTo>
                <a:lnTo>
                  <a:pt x="384" y="760"/>
                </a:lnTo>
                <a:lnTo>
                  <a:pt x="383" y="746"/>
                </a:lnTo>
                <a:lnTo>
                  <a:pt x="380" y="737"/>
                </a:lnTo>
                <a:lnTo>
                  <a:pt x="375" y="726"/>
                </a:lnTo>
                <a:lnTo>
                  <a:pt x="368" y="719"/>
                </a:lnTo>
                <a:lnTo>
                  <a:pt x="360" y="715"/>
                </a:lnTo>
                <a:lnTo>
                  <a:pt x="351" y="710"/>
                </a:lnTo>
                <a:lnTo>
                  <a:pt x="341" y="708"/>
                </a:lnTo>
                <a:lnTo>
                  <a:pt x="333" y="704"/>
                </a:lnTo>
                <a:lnTo>
                  <a:pt x="281" y="681"/>
                </a:lnTo>
                <a:lnTo>
                  <a:pt x="228" y="661"/>
                </a:lnTo>
                <a:lnTo>
                  <a:pt x="222" y="663"/>
                </a:lnTo>
                <a:lnTo>
                  <a:pt x="216" y="668"/>
                </a:lnTo>
                <a:lnTo>
                  <a:pt x="215" y="670"/>
                </a:lnTo>
                <a:lnTo>
                  <a:pt x="214" y="674"/>
                </a:lnTo>
                <a:lnTo>
                  <a:pt x="214" y="677"/>
                </a:lnTo>
                <a:lnTo>
                  <a:pt x="213" y="679"/>
                </a:lnTo>
                <a:lnTo>
                  <a:pt x="207" y="683"/>
                </a:lnTo>
                <a:lnTo>
                  <a:pt x="199" y="688"/>
                </a:lnTo>
                <a:lnTo>
                  <a:pt x="182" y="695"/>
                </a:lnTo>
                <a:lnTo>
                  <a:pt x="162" y="699"/>
                </a:lnTo>
                <a:lnTo>
                  <a:pt x="154" y="701"/>
                </a:lnTo>
                <a:lnTo>
                  <a:pt x="148" y="704"/>
                </a:lnTo>
                <a:lnTo>
                  <a:pt x="139" y="704"/>
                </a:lnTo>
                <a:lnTo>
                  <a:pt x="131" y="701"/>
                </a:lnTo>
                <a:lnTo>
                  <a:pt x="117" y="697"/>
                </a:lnTo>
                <a:lnTo>
                  <a:pt x="104" y="692"/>
                </a:lnTo>
                <a:lnTo>
                  <a:pt x="96" y="690"/>
                </a:lnTo>
                <a:lnTo>
                  <a:pt x="88" y="688"/>
                </a:lnTo>
                <a:lnTo>
                  <a:pt x="79" y="690"/>
                </a:lnTo>
                <a:lnTo>
                  <a:pt x="74" y="692"/>
                </a:lnTo>
                <a:lnTo>
                  <a:pt x="70" y="692"/>
                </a:lnTo>
                <a:lnTo>
                  <a:pt x="66" y="692"/>
                </a:lnTo>
                <a:lnTo>
                  <a:pt x="63" y="692"/>
                </a:lnTo>
                <a:lnTo>
                  <a:pt x="59" y="695"/>
                </a:lnTo>
                <a:lnTo>
                  <a:pt x="53" y="697"/>
                </a:lnTo>
                <a:lnTo>
                  <a:pt x="44" y="699"/>
                </a:lnTo>
                <a:lnTo>
                  <a:pt x="40" y="701"/>
                </a:lnTo>
                <a:lnTo>
                  <a:pt x="36" y="701"/>
                </a:lnTo>
                <a:lnTo>
                  <a:pt x="33" y="704"/>
                </a:lnTo>
                <a:lnTo>
                  <a:pt x="32" y="704"/>
                </a:lnTo>
                <a:lnTo>
                  <a:pt x="21" y="701"/>
                </a:lnTo>
                <a:lnTo>
                  <a:pt x="12" y="699"/>
                </a:lnTo>
                <a:lnTo>
                  <a:pt x="5" y="695"/>
                </a:lnTo>
                <a:lnTo>
                  <a:pt x="0" y="683"/>
                </a:lnTo>
                <a:lnTo>
                  <a:pt x="11" y="659"/>
                </a:lnTo>
                <a:lnTo>
                  <a:pt x="24" y="636"/>
                </a:lnTo>
                <a:lnTo>
                  <a:pt x="24" y="620"/>
                </a:lnTo>
                <a:lnTo>
                  <a:pt x="24" y="607"/>
                </a:lnTo>
                <a:lnTo>
                  <a:pt x="25" y="591"/>
                </a:lnTo>
                <a:lnTo>
                  <a:pt x="28" y="575"/>
                </a:lnTo>
                <a:lnTo>
                  <a:pt x="30" y="573"/>
                </a:lnTo>
                <a:lnTo>
                  <a:pt x="33" y="571"/>
                </a:lnTo>
                <a:lnTo>
                  <a:pt x="37" y="571"/>
                </a:lnTo>
                <a:lnTo>
                  <a:pt x="40" y="569"/>
                </a:lnTo>
                <a:lnTo>
                  <a:pt x="45" y="558"/>
                </a:lnTo>
                <a:lnTo>
                  <a:pt x="49" y="546"/>
                </a:lnTo>
                <a:lnTo>
                  <a:pt x="50" y="537"/>
                </a:lnTo>
                <a:lnTo>
                  <a:pt x="51" y="535"/>
                </a:lnTo>
                <a:lnTo>
                  <a:pt x="51" y="533"/>
                </a:lnTo>
                <a:lnTo>
                  <a:pt x="51" y="522"/>
                </a:lnTo>
                <a:lnTo>
                  <a:pt x="51" y="510"/>
                </a:lnTo>
                <a:lnTo>
                  <a:pt x="53" y="499"/>
                </a:lnTo>
                <a:lnTo>
                  <a:pt x="55" y="488"/>
                </a:lnTo>
                <a:lnTo>
                  <a:pt x="58" y="486"/>
                </a:lnTo>
                <a:lnTo>
                  <a:pt x="61" y="483"/>
                </a:lnTo>
                <a:lnTo>
                  <a:pt x="70" y="481"/>
                </a:lnTo>
                <a:lnTo>
                  <a:pt x="77" y="481"/>
                </a:lnTo>
                <a:lnTo>
                  <a:pt x="79" y="481"/>
                </a:lnTo>
                <a:lnTo>
                  <a:pt x="81" y="481"/>
                </a:lnTo>
                <a:lnTo>
                  <a:pt x="94" y="483"/>
                </a:lnTo>
                <a:lnTo>
                  <a:pt x="104" y="486"/>
                </a:lnTo>
                <a:lnTo>
                  <a:pt x="112" y="486"/>
                </a:lnTo>
                <a:lnTo>
                  <a:pt x="120" y="486"/>
                </a:lnTo>
                <a:lnTo>
                  <a:pt x="129" y="486"/>
                </a:lnTo>
                <a:lnTo>
                  <a:pt x="140" y="486"/>
                </a:lnTo>
                <a:lnTo>
                  <a:pt x="154" y="486"/>
                </a:lnTo>
                <a:lnTo>
                  <a:pt x="162" y="483"/>
                </a:lnTo>
                <a:lnTo>
                  <a:pt x="172" y="483"/>
                </a:lnTo>
                <a:lnTo>
                  <a:pt x="181" y="479"/>
                </a:lnTo>
                <a:lnTo>
                  <a:pt x="186" y="474"/>
                </a:lnTo>
                <a:lnTo>
                  <a:pt x="190" y="472"/>
                </a:lnTo>
                <a:lnTo>
                  <a:pt x="193" y="470"/>
                </a:lnTo>
                <a:lnTo>
                  <a:pt x="195" y="470"/>
                </a:lnTo>
                <a:lnTo>
                  <a:pt x="198" y="468"/>
                </a:lnTo>
                <a:lnTo>
                  <a:pt x="202" y="465"/>
                </a:lnTo>
                <a:lnTo>
                  <a:pt x="209" y="463"/>
                </a:lnTo>
                <a:lnTo>
                  <a:pt x="213" y="459"/>
                </a:lnTo>
                <a:lnTo>
                  <a:pt x="216" y="452"/>
                </a:lnTo>
                <a:lnTo>
                  <a:pt x="222" y="450"/>
                </a:lnTo>
                <a:lnTo>
                  <a:pt x="228" y="445"/>
                </a:lnTo>
                <a:lnTo>
                  <a:pt x="246" y="441"/>
                </a:lnTo>
                <a:lnTo>
                  <a:pt x="263" y="434"/>
                </a:lnTo>
                <a:lnTo>
                  <a:pt x="269" y="429"/>
                </a:lnTo>
                <a:lnTo>
                  <a:pt x="276" y="427"/>
                </a:lnTo>
                <a:lnTo>
                  <a:pt x="282" y="418"/>
                </a:lnTo>
                <a:lnTo>
                  <a:pt x="286" y="411"/>
                </a:lnTo>
                <a:lnTo>
                  <a:pt x="286" y="402"/>
                </a:lnTo>
                <a:lnTo>
                  <a:pt x="284" y="391"/>
                </a:lnTo>
                <a:lnTo>
                  <a:pt x="288" y="317"/>
                </a:lnTo>
                <a:lnTo>
                  <a:pt x="289" y="310"/>
                </a:lnTo>
                <a:lnTo>
                  <a:pt x="292" y="306"/>
                </a:lnTo>
                <a:lnTo>
                  <a:pt x="298" y="292"/>
                </a:lnTo>
                <a:lnTo>
                  <a:pt x="305" y="285"/>
                </a:lnTo>
                <a:lnTo>
                  <a:pt x="306" y="281"/>
                </a:lnTo>
                <a:lnTo>
                  <a:pt x="308" y="281"/>
                </a:lnTo>
                <a:lnTo>
                  <a:pt x="310" y="256"/>
                </a:lnTo>
                <a:lnTo>
                  <a:pt x="313" y="234"/>
                </a:lnTo>
                <a:lnTo>
                  <a:pt x="315" y="225"/>
                </a:lnTo>
                <a:lnTo>
                  <a:pt x="319" y="216"/>
                </a:lnTo>
                <a:lnTo>
                  <a:pt x="327" y="209"/>
                </a:lnTo>
                <a:lnTo>
                  <a:pt x="337" y="200"/>
                </a:lnTo>
                <a:lnTo>
                  <a:pt x="342" y="189"/>
                </a:lnTo>
                <a:lnTo>
                  <a:pt x="347" y="178"/>
                </a:lnTo>
                <a:lnTo>
                  <a:pt x="351" y="169"/>
                </a:lnTo>
                <a:lnTo>
                  <a:pt x="352" y="166"/>
                </a:lnTo>
                <a:lnTo>
                  <a:pt x="352" y="164"/>
                </a:lnTo>
                <a:lnTo>
                  <a:pt x="351" y="144"/>
                </a:lnTo>
                <a:lnTo>
                  <a:pt x="351" y="135"/>
                </a:lnTo>
                <a:lnTo>
                  <a:pt x="348" y="124"/>
                </a:lnTo>
                <a:lnTo>
                  <a:pt x="347" y="121"/>
                </a:lnTo>
                <a:lnTo>
                  <a:pt x="343" y="121"/>
                </a:lnTo>
                <a:lnTo>
                  <a:pt x="337" y="119"/>
                </a:lnTo>
                <a:lnTo>
                  <a:pt x="330" y="117"/>
                </a:lnTo>
                <a:lnTo>
                  <a:pt x="326" y="115"/>
                </a:lnTo>
                <a:lnTo>
                  <a:pt x="325" y="112"/>
                </a:lnTo>
                <a:lnTo>
                  <a:pt x="323" y="112"/>
                </a:lnTo>
                <a:lnTo>
                  <a:pt x="325" y="112"/>
                </a:lnTo>
                <a:lnTo>
                  <a:pt x="327" y="112"/>
                </a:lnTo>
                <a:lnTo>
                  <a:pt x="329" y="115"/>
                </a:lnTo>
                <a:lnTo>
                  <a:pt x="329" y="112"/>
                </a:lnTo>
                <a:lnTo>
                  <a:pt x="326" y="112"/>
                </a:lnTo>
                <a:lnTo>
                  <a:pt x="323" y="112"/>
                </a:lnTo>
                <a:lnTo>
                  <a:pt x="318" y="110"/>
                </a:lnTo>
                <a:lnTo>
                  <a:pt x="310" y="108"/>
                </a:lnTo>
                <a:lnTo>
                  <a:pt x="300" y="103"/>
                </a:lnTo>
                <a:lnTo>
                  <a:pt x="296" y="103"/>
                </a:lnTo>
                <a:lnTo>
                  <a:pt x="292" y="101"/>
                </a:lnTo>
                <a:lnTo>
                  <a:pt x="289" y="99"/>
                </a:lnTo>
                <a:lnTo>
                  <a:pt x="288" y="99"/>
                </a:lnTo>
                <a:lnTo>
                  <a:pt x="286" y="90"/>
                </a:lnTo>
                <a:lnTo>
                  <a:pt x="285" y="83"/>
                </a:lnTo>
                <a:lnTo>
                  <a:pt x="288" y="70"/>
                </a:lnTo>
                <a:lnTo>
                  <a:pt x="294" y="56"/>
                </a:lnTo>
                <a:lnTo>
                  <a:pt x="304" y="47"/>
                </a:lnTo>
                <a:lnTo>
                  <a:pt x="315" y="38"/>
                </a:lnTo>
                <a:lnTo>
                  <a:pt x="329" y="31"/>
                </a:lnTo>
                <a:lnTo>
                  <a:pt x="356" y="20"/>
                </a:lnTo>
                <a:lnTo>
                  <a:pt x="367" y="16"/>
                </a:lnTo>
                <a:lnTo>
                  <a:pt x="379" y="9"/>
                </a:lnTo>
                <a:lnTo>
                  <a:pt x="384" y="4"/>
                </a:lnTo>
                <a:lnTo>
                  <a:pt x="388" y="2"/>
                </a:lnTo>
                <a:lnTo>
                  <a:pt x="391" y="0"/>
                </a:lnTo>
                <a:lnTo>
                  <a:pt x="392" y="0"/>
                </a:lnTo>
                <a:lnTo>
                  <a:pt x="399" y="2"/>
                </a:lnTo>
                <a:lnTo>
                  <a:pt x="404" y="4"/>
                </a:lnTo>
                <a:lnTo>
                  <a:pt x="412" y="9"/>
                </a:lnTo>
                <a:lnTo>
                  <a:pt x="416" y="16"/>
                </a:lnTo>
                <a:lnTo>
                  <a:pt x="420" y="27"/>
                </a:lnTo>
                <a:lnTo>
                  <a:pt x="417" y="38"/>
                </a:lnTo>
                <a:lnTo>
                  <a:pt x="414" y="49"/>
                </a:lnTo>
                <a:lnTo>
                  <a:pt x="409" y="56"/>
                </a:lnTo>
                <a:lnTo>
                  <a:pt x="405" y="61"/>
                </a:lnTo>
                <a:lnTo>
                  <a:pt x="400" y="63"/>
                </a:lnTo>
                <a:lnTo>
                  <a:pt x="400" y="74"/>
                </a:lnTo>
                <a:lnTo>
                  <a:pt x="400" y="83"/>
                </a:lnTo>
                <a:lnTo>
                  <a:pt x="401" y="92"/>
                </a:lnTo>
                <a:lnTo>
                  <a:pt x="404" y="99"/>
                </a:lnTo>
                <a:lnTo>
                  <a:pt x="411" y="103"/>
                </a:lnTo>
                <a:lnTo>
                  <a:pt x="418" y="108"/>
                </a:lnTo>
                <a:lnTo>
                  <a:pt x="425" y="108"/>
                </a:lnTo>
                <a:lnTo>
                  <a:pt x="426" y="108"/>
                </a:lnTo>
                <a:lnTo>
                  <a:pt x="428" y="108"/>
                </a:lnTo>
                <a:lnTo>
                  <a:pt x="438" y="106"/>
                </a:lnTo>
                <a:lnTo>
                  <a:pt x="447" y="103"/>
                </a:lnTo>
                <a:lnTo>
                  <a:pt x="465" y="101"/>
                </a:lnTo>
                <a:lnTo>
                  <a:pt x="483" y="101"/>
                </a:lnTo>
                <a:lnTo>
                  <a:pt x="492" y="103"/>
                </a:lnTo>
                <a:lnTo>
                  <a:pt x="504" y="103"/>
                </a:lnTo>
                <a:lnTo>
                  <a:pt x="516" y="117"/>
                </a:lnTo>
                <a:lnTo>
                  <a:pt x="528" y="128"/>
                </a:lnTo>
                <a:lnTo>
                  <a:pt x="531" y="133"/>
                </a:lnTo>
                <a:lnTo>
                  <a:pt x="532" y="137"/>
                </a:lnTo>
                <a:lnTo>
                  <a:pt x="532" y="144"/>
                </a:lnTo>
                <a:lnTo>
                  <a:pt x="532" y="148"/>
                </a:lnTo>
                <a:lnTo>
                  <a:pt x="539" y="169"/>
                </a:lnTo>
                <a:lnTo>
                  <a:pt x="546" y="187"/>
                </a:lnTo>
                <a:lnTo>
                  <a:pt x="552" y="193"/>
                </a:lnTo>
                <a:lnTo>
                  <a:pt x="557" y="200"/>
                </a:lnTo>
                <a:lnTo>
                  <a:pt x="566" y="205"/>
                </a:lnTo>
                <a:lnTo>
                  <a:pt x="576" y="209"/>
                </a:lnTo>
                <a:lnTo>
                  <a:pt x="594" y="207"/>
                </a:lnTo>
                <a:lnTo>
                  <a:pt x="610" y="205"/>
                </a:lnTo>
                <a:lnTo>
                  <a:pt x="622" y="202"/>
                </a:lnTo>
                <a:lnTo>
                  <a:pt x="634" y="200"/>
                </a:lnTo>
                <a:lnTo>
                  <a:pt x="644" y="198"/>
                </a:lnTo>
                <a:lnTo>
                  <a:pt x="655" y="193"/>
                </a:lnTo>
                <a:lnTo>
                  <a:pt x="668" y="191"/>
                </a:lnTo>
                <a:lnTo>
                  <a:pt x="684" y="189"/>
                </a:lnTo>
                <a:lnTo>
                  <a:pt x="696" y="184"/>
                </a:lnTo>
                <a:lnTo>
                  <a:pt x="708" y="180"/>
                </a:lnTo>
                <a:lnTo>
                  <a:pt x="711" y="180"/>
                </a:lnTo>
                <a:lnTo>
                  <a:pt x="715" y="178"/>
                </a:lnTo>
                <a:lnTo>
                  <a:pt x="718" y="175"/>
                </a:lnTo>
                <a:lnTo>
                  <a:pt x="719" y="175"/>
                </a:lnTo>
                <a:lnTo>
                  <a:pt x="725" y="166"/>
                </a:lnTo>
                <a:lnTo>
                  <a:pt x="729" y="162"/>
                </a:lnTo>
                <a:lnTo>
                  <a:pt x="733" y="155"/>
                </a:lnTo>
                <a:lnTo>
                  <a:pt x="735" y="153"/>
                </a:lnTo>
                <a:lnTo>
                  <a:pt x="738" y="151"/>
                </a:lnTo>
                <a:lnTo>
                  <a:pt x="742" y="151"/>
                </a:lnTo>
                <a:lnTo>
                  <a:pt x="748" y="148"/>
                </a:lnTo>
                <a:lnTo>
                  <a:pt x="755" y="155"/>
                </a:lnTo>
                <a:lnTo>
                  <a:pt x="762" y="160"/>
                </a:lnTo>
                <a:lnTo>
                  <a:pt x="771" y="175"/>
                </a:lnTo>
                <a:lnTo>
                  <a:pt x="781" y="187"/>
                </a:lnTo>
                <a:lnTo>
                  <a:pt x="788" y="193"/>
                </a:lnTo>
                <a:lnTo>
                  <a:pt x="796" y="196"/>
                </a:lnTo>
                <a:lnTo>
                  <a:pt x="800" y="211"/>
                </a:lnTo>
                <a:lnTo>
                  <a:pt x="803" y="225"/>
                </a:lnTo>
                <a:lnTo>
                  <a:pt x="804" y="241"/>
                </a:lnTo>
                <a:lnTo>
                  <a:pt x="803" y="254"/>
                </a:lnTo>
                <a:lnTo>
                  <a:pt x="799" y="283"/>
                </a:lnTo>
                <a:lnTo>
                  <a:pt x="792" y="312"/>
                </a:lnTo>
                <a:lnTo>
                  <a:pt x="792" y="315"/>
                </a:lnTo>
                <a:lnTo>
                  <a:pt x="792" y="317"/>
                </a:lnTo>
                <a:lnTo>
                  <a:pt x="793" y="330"/>
                </a:lnTo>
                <a:lnTo>
                  <a:pt x="796" y="351"/>
                </a:lnTo>
                <a:lnTo>
                  <a:pt x="797" y="373"/>
                </a:lnTo>
                <a:lnTo>
                  <a:pt x="799" y="398"/>
                </a:lnTo>
                <a:lnTo>
                  <a:pt x="800" y="420"/>
                </a:lnTo>
                <a:lnTo>
                  <a:pt x="799" y="438"/>
                </a:lnTo>
                <a:lnTo>
                  <a:pt x="796" y="452"/>
                </a:lnTo>
                <a:lnTo>
                  <a:pt x="795" y="454"/>
                </a:lnTo>
                <a:lnTo>
                  <a:pt x="791" y="456"/>
                </a:lnTo>
                <a:lnTo>
                  <a:pt x="784" y="461"/>
                </a:lnTo>
                <a:lnTo>
                  <a:pt x="777" y="468"/>
                </a:lnTo>
                <a:lnTo>
                  <a:pt x="770" y="474"/>
                </a:lnTo>
                <a:lnTo>
                  <a:pt x="763" y="481"/>
                </a:lnTo>
                <a:lnTo>
                  <a:pt x="762" y="483"/>
                </a:lnTo>
                <a:lnTo>
                  <a:pt x="760" y="483"/>
                </a:lnTo>
                <a:lnTo>
                  <a:pt x="764" y="495"/>
                </a:lnTo>
                <a:lnTo>
                  <a:pt x="768" y="504"/>
                </a:lnTo>
                <a:lnTo>
                  <a:pt x="768" y="515"/>
                </a:lnTo>
                <a:lnTo>
                  <a:pt x="767" y="519"/>
                </a:lnTo>
                <a:lnTo>
                  <a:pt x="764" y="524"/>
                </a:lnTo>
                <a:lnTo>
                  <a:pt x="762" y="526"/>
                </a:lnTo>
                <a:lnTo>
                  <a:pt x="758" y="531"/>
                </a:lnTo>
                <a:lnTo>
                  <a:pt x="746" y="535"/>
                </a:lnTo>
                <a:lnTo>
                  <a:pt x="735" y="537"/>
                </a:lnTo>
                <a:lnTo>
                  <a:pt x="731" y="540"/>
                </a:lnTo>
                <a:lnTo>
                  <a:pt x="729" y="540"/>
                </a:lnTo>
                <a:lnTo>
                  <a:pt x="721" y="544"/>
                </a:lnTo>
                <a:lnTo>
                  <a:pt x="713" y="546"/>
                </a:lnTo>
                <a:lnTo>
                  <a:pt x="706" y="549"/>
                </a:lnTo>
                <a:lnTo>
                  <a:pt x="705" y="549"/>
                </a:lnTo>
                <a:lnTo>
                  <a:pt x="704" y="549"/>
                </a:lnTo>
                <a:lnTo>
                  <a:pt x="700" y="555"/>
                </a:lnTo>
                <a:lnTo>
                  <a:pt x="696" y="560"/>
                </a:lnTo>
                <a:lnTo>
                  <a:pt x="693" y="564"/>
                </a:lnTo>
                <a:lnTo>
                  <a:pt x="694" y="562"/>
                </a:lnTo>
                <a:lnTo>
                  <a:pt x="696" y="560"/>
                </a:lnTo>
                <a:lnTo>
                  <a:pt x="698" y="555"/>
                </a:lnTo>
                <a:lnTo>
                  <a:pt x="697" y="555"/>
                </a:lnTo>
                <a:lnTo>
                  <a:pt x="694" y="560"/>
                </a:lnTo>
                <a:lnTo>
                  <a:pt x="689" y="564"/>
                </a:lnTo>
                <a:lnTo>
                  <a:pt x="684" y="571"/>
                </a:lnTo>
                <a:lnTo>
                  <a:pt x="675" y="587"/>
                </a:lnTo>
                <a:lnTo>
                  <a:pt x="667" y="602"/>
                </a:lnTo>
                <a:lnTo>
                  <a:pt x="657" y="616"/>
                </a:lnTo>
                <a:lnTo>
                  <a:pt x="651" y="623"/>
                </a:lnTo>
                <a:lnTo>
                  <a:pt x="644" y="627"/>
                </a:lnTo>
                <a:lnTo>
                  <a:pt x="634" y="641"/>
                </a:lnTo>
                <a:lnTo>
                  <a:pt x="628" y="645"/>
                </a:lnTo>
                <a:lnTo>
                  <a:pt x="624" y="652"/>
                </a:lnTo>
                <a:lnTo>
                  <a:pt x="622" y="659"/>
                </a:lnTo>
                <a:lnTo>
                  <a:pt x="622" y="665"/>
                </a:lnTo>
                <a:lnTo>
                  <a:pt x="623" y="674"/>
                </a:lnTo>
                <a:lnTo>
                  <a:pt x="628" y="683"/>
                </a:lnTo>
                <a:lnTo>
                  <a:pt x="635" y="690"/>
                </a:lnTo>
                <a:lnTo>
                  <a:pt x="643" y="695"/>
                </a:lnTo>
                <a:lnTo>
                  <a:pt x="649" y="699"/>
                </a:lnTo>
                <a:lnTo>
                  <a:pt x="651" y="699"/>
                </a:lnTo>
                <a:lnTo>
                  <a:pt x="652" y="699"/>
                </a:lnTo>
                <a:lnTo>
                  <a:pt x="656" y="706"/>
                </a:lnTo>
                <a:lnTo>
                  <a:pt x="659" y="715"/>
                </a:lnTo>
                <a:lnTo>
                  <a:pt x="663" y="719"/>
                </a:lnTo>
                <a:lnTo>
                  <a:pt x="668" y="724"/>
                </a:lnTo>
                <a:lnTo>
                  <a:pt x="680" y="728"/>
                </a:lnTo>
                <a:lnTo>
                  <a:pt x="692" y="733"/>
                </a:lnTo>
                <a:lnTo>
                  <a:pt x="696" y="733"/>
                </a:lnTo>
                <a:lnTo>
                  <a:pt x="700" y="735"/>
                </a:lnTo>
                <a:lnTo>
                  <a:pt x="702" y="735"/>
                </a:lnTo>
                <a:lnTo>
                  <a:pt x="704" y="735"/>
                </a:lnTo>
                <a:lnTo>
                  <a:pt x="710" y="742"/>
                </a:lnTo>
                <a:lnTo>
                  <a:pt x="711" y="746"/>
                </a:lnTo>
                <a:lnTo>
                  <a:pt x="711" y="749"/>
                </a:lnTo>
                <a:lnTo>
                  <a:pt x="710" y="751"/>
                </a:lnTo>
                <a:lnTo>
                  <a:pt x="708" y="753"/>
                </a:lnTo>
                <a:lnTo>
                  <a:pt x="704" y="753"/>
                </a:lnTo>
                <a:lnTo>
                  <a:pt x="700" y="755"/>
                </a:lnTo>
                <a:lnTo>
                  <a:pt x="694" y="762"/>
                </a:lnTo>
                <a:lnTo>
                  <a:pt x="692" y="769"/>
                </a:lnTo>
                <a:lnTo>
                  <a:pt x="688" y="780"/>
                </a:lnTo>
                <a:lnTo>
                  <a:pt x="688" y="791"/>
                </a:lnTo>
                <a:lnTo>
                  <a:pt x="688" y="803"/>
                </a:lnTo>
                <a:lnTo>
                  <a:pt x="686" y="816"/>
                </a:lnTo>
                <a:lnTo>
                  <a:pt x="685" y="827"/>
                </a:lnTo>
                <a:lnTo>
                  <a:pt x="682" y="839"/>
                </a:lnTo>
                <a:lnTo>
                  <a:pt x="677" y="850"/>
                </a:lnTo>
                <a:lnTo>
                  <a:pt x="669" y="859"/>
                </a:lnTo>
                <a:lnTo>
                  <a:pt x="660" y="863"/>
                </a:lnTo>
                <a:lnTo>
                  <a:pt x="652" y="863"/>
                </a:lnTo>
                <a:lnTo>
                  <a:pt x="645" y="861"/>
                </a:lnTo>
                <a:lnTo>
                  <a:pt x="634" y="856"/>
                </a:lnTo>
                <a:lnTo>
                  <a:pt x="622" y="852"/>
                </a:lnTo>
                <a:lnTo>
                  <a:pt x="616" y="850"/>
                </a:lnTo>
                <a:lnTo>
                  <a:pt x="609" y="847"/>
                </a:lnTo>
                <a:lnTo>
                  <a:pt x="602" y="852"/>
                </a:lnTo>
                <a:lnTo>
                  <a:pt x="598" y="856"/>
                </a:lnTo>
                <a:lnTo>
                  <a:pt x="597" y="861"/>
                </a:lnTo>
                <a:lnTo>
                  <a:pt x="597" y="865"/>
                </a:lnTo>
                <a:lnTo>
                  <a:pt x="598" y="870"/>
                </a:lnTo>
                <a:lnTo>
                  <a:pt x="602" y="874"/>
                </a:lnTo>
                <a:lnTo>
                  <a:pt x="607" y="879"/>
                </a:lnTo>
                <a:lnTo>
                  <a:pt x="612" y="883"/>
                </a:lnTo>
                <a:lnTo>
                  <a:pt x="616" y="897"/>
                </a:lnTo>
                <a:lnTo>
                  <a:pt x="620" y="908"/>
                </a:lnTo>
                <a:lnTo>
                  <a:pt x="622" y="913"/>
                </a:lnTo>
                <a:lnTo>
                  <a:pt x="623" y="915"/>
                </a:lnTo>
                <a:lnTo>
                  <a:pt x="624" y="919"/>
                </a:lnTo>
                <a:lnTo>
                  <a:pt x="626" y="949"/>
                </a:lnTo>
                <a:lnTo>
                  <a:pt x="626" y="962"/>
                </a:lnTo>
                <a:lnTo>
                  <a:pt x="628" y="971"/>
                </a:lnTo>
                <a:lnTo>
                  <a:pt x="631" y="980"/>
                </a:lnTo>
                <a:lnTo>
                  <a:pt x="638" y="989"/>
                </a:lnTo>
                <a:lnTo>
                  <a:pt x="647" y="996"/>
                </a:lnTo>
                <a:lnTo>
                  <a:pt x="660" y="1000"/>
                </a:lnTo>
                <a:lnTo>
                  <a:pt x="668" y="1012"/>
                </a:lnTo>
                <a:lnTo>
                  <a:pt x="675" y="1023"/>
                </a:lnTo>
                <a:lnTo>
                  <a:pt x="682" y="1030"/>
                </a:lnTo>
                <a:lnTo>
                  <a:pt x="688" y="1034"/>
                </a:lnTo>
                <a:lnTo>
                  <a:pt x="696" y="1036"/>
                </a:lnTo>
                <a:lnTo>
                  <a:pt x="709" y="1034"/>
                </a:lnTo>
                <a:lnTo>
                  <a:pt x="718" y="1030"/>
                </a:lnTo>
                <a:lnTo>
                  <a:pt x="721" y="1027"/>
                </a:lnTo>
                <a:lnTo>
                  <a:pt x="722" y="1023"/>
                </a:lnTo>
                <a:lnTo>
                  <a:pt x="722" y="1018"/>
                </a:lnTo>
                <a:lnTo>
                  <a:pt x="719" y="1012"/>
                </a:lnTo>
                <a:lnTo>
                  <a:pt x="729" y="1005"/>
                </a:lnTo>
                <a:lnTo>
                  <a:pt x="737" y="1003"/>
                </a:lnTo>
                <a:lnTo>
                  <a:pt x="746" y="1003"/>
                </a:lnTo>
                <a:lnTo>
                  <a:pt x="756" y="1005"/>
                </a:lnTo>
                <a:lnTo>
                  <a:pt x="766" y="1016"/>
                </a:lnTo>
                <a:lnTo>
                  <a:pt x="776" y="1023"/>
                </a:lnTo>
                <a:lnTo>
                  <a:pt x="788" y="1030"/>
                </a:lnTo>
                <a:lnTo>
                  <a:pt x="800" y="1036"/>
                </a:lnTo>
                <a:lnTo>
                  <a:pt x="800" y="1039"/>
                </a:lnTo>
                <a:lnTo>
                  <a:pt x="801" y="1045"/>
                </a:lnTo>
                <a:lnTo>
                  <a:pt x="803" y="1054"/>
                </a:lnTo>
                <a:lnTo>
                  <a:pt x="804" y="1066"/>
                </a:lnTo>
                <a:lnTo>
                  <a:pt x="805" y="1077"/>
                </a:lnTo>
                <a:lnTo>
                  <a:pt x="807" y="1086"/>
                </a:lnTo>
                <a:lnTo>
                  <a:pt x="807" y="1093"/>
                </a:lnTo>
                <a:lnTo>
                  <a:pt x="808" y="1097"/>
                </a:lnTo>
                <a:lnTo>
                  <a:pt x="812" y="1104"/>
                </a:lnTo>
                <a:lnTo>
                  <a:pt x="817" y="1113"/>
                </a:lnTo>
                <a:lnTo>
                  <a:pt x="821" y="1117"/>
                </a:lnTo>
                <a:lnTo>
                  <a:pt x="824" y="1120"/>
                </a:lnTo>
                <a:lnTo>
                  <a:pt x="821" y="1135"/>
                </a:lnTo>
                <a:lnTo>
                  <a:pt x="818" y="1146"/>
                </a:lnTo>
                <a:lnTo>
                  <a:pt x="812" y="1155"/>
                </a:lnTo>
                <a:lnTo>
                  <a:pt x="807" y="1160"/>
                </a:lnTo>
                <a:lnTo>
                  <a:pt x="800" y="1164"/>
                </a:lnTo>
                <a:lnTo>
                  <a:pt x="796" y="1169"/>
                </a:lnTo>
                <a:lnTo>
                  <a:pt x="792" y="1173"/>
                </a:lnTo>
                <a:lnTo>
                  <a:pt x="781" y="1182"/>
                </a:lnTo>
                <a:lnTo>
                  <a:pt x="772" y="1189"/>
                </a:lnTo>
                <a:lnTo>
                  <a:pt x="770" y="1191"/>
                </a:lnTo>
                <a:lnTo>
                  <a:pt x="768" y="1191"/>
                </a:lnTo>
                <a:lnTo>
                  <a:pt x="760" y="1189"/>
                </a:lnTo>
                <a:lnTo>
                  <a:pt x="752" y="1189"/>
                </a:lnTo>
                <a:lnTo>
                  <a:pt x="742" y="1187"/>
                </a:lnTo>
                <a:lnTo>
                  <a:pt x="735" y="1187"/>
                </a:lnTo>
                <a:lnTo>
                  <a:pt x="729" y="1187"/>
                </a:lnTo>
                <a:lnTo>
                  <a:pt x="721" y="1187"/>
                </a:lnTo>
                <a:lnTo>
                  <a:pt x="711" y="1187"/>
                </a:lnTo>
                <a:lnTo>
                  <a:pt x="706" y="1191"/>
                </a:lnTo>
                <a:lnTo>
                  <a:pt x="702" y="1198"/>
                </a:lnTo>
                <a:lnTo>
                  <a:pt x="694" y="1209"/>
                </a:lnTo>
                <a:lnTo>
                  <a:pt x="686" y="1221"/>
                </a:lnTo>
                <a:lnTo>
                  <a:pt x="682" y="1225"/>
                </a:lnTo>
                <a:lnTo>
                  <a:pt x="676" y="1227"/>
                </a:lnTo>
                <a:lnTo>
                  <a:pt x="653" y="1234"/>
                </a:lnTo>
                <a:lnTo>
                  <a:pt x="631" y="1241"/>
                </a:lnTo>
                <a:lnTo>
                  <a:pt x="610" y="1248"/>
                </a:lnTo>
                <a:lnTo>
                  <a:pt x="601" y="1254"/>
                </a:lnTo>
                <a:lnTo>
                  <a:pt x="591" y="1263"/>
                </a:lnTo>
                <a:lnTo>
                  <a:pt x="586" y="1272"/>
                </a:lnTo>
                <a:lnTo>
                  <a:pt x="581" y="1284"/>
                </a:lnTo>
                <a:lnTo>
                  <a:pt x="576" y="1293"/>
                </a:lnTo>
                <a:lnTo>
                  <a:pt x="568" y="1299"/>
                </a:lnTo>
                <a:lnTo>
                  <a:pt x="556" y="1308"/>
                </a:lnTo>
                <a:lnTo>
                  <a:pt x="544" y="1315"/>
                </a:lnTo>
                <a:lnTo>
                  <a:pt x="540" y="1320"/>
                </a:lnTo>
                <a:lnTo>
                  <a:pt x="536" y="1322"/>
                </a:lnTo>
                <a:lnTo>
                  <a:pt x="533" y="1324"/>
                </a:lnTo>
                <a:lnTo>
                  <a:pt x="532" y="1324"/>
                </a:lnTo>
                <a:lnTo>
                  <a:pt x="523" y="1320"/>
                </a:lnTo>
                <a:lnTo>
                  <a:pt x="516" y="1317"/>
                </a:lnTo>
                <a:lnTo>
                  <a:pt x="512" y="1313"/>
                </a:lnTo>
                <a:lnTo>
                  <a:pt x="510" y="1308"/>
                </a:lnTo>
                <a:lnTo>
                  <a:pt x="506" y="1299"/>
                </a:lnTo>
                <a:lnTo>
                  <a:pt x="502" y="1295"/>
                </a:lnTo>
                <a:lnTo>
                  <a:pt x="496" y="1288"/>
                </a:lnTo>
                <a:lnTo>
                  <a:pt x="491" y="1284"/>
                </a:lnTo>
                <a:lnTo>
                  <a:pt x="486" y="1279"/>
                </a:lnTo>
                <a:lnTo>
                  <a:pt x="478" y="1275"/>
                </a:lnTo>
                <a:lnTo>
                  <a:pt x="470" y="1270"/>
                </a:lnTo>
                <a:lnTo>
                  <a:pt x="465" y="1270"/>
                </a:lnTo>
                <a:lnTo>
                  <a:pt x="459" y="1268"/>
                </a:lnTo>
                <a:lnTo>
                  <a:pt x="454" y="1277"/>
                </a:lnTo>
                <a:lnTo>
                  <a:pt x="450" y="1286"/>
                </a:lnTo>
                <a:lnTo>
                  <a:pt x="449" y="1293"/>
                </a:lnTo>
                <a:lnTo>
                  <a:pt x="447" y="1299"/>
                </a:lnTo>
                <a:lnTo>
                  <a:pt x="449" y="1317"/>
                </a:lnTo>
                <a:lnTo>
                  <a:pt x="450" y="1326"/>
                </a:lnTo>
                <a:lnTo>
                  <a:pt x="451" y="1340"/>
                </a:lnTo>
                <a:lnTo>
                  <a:pt x="451" y="1360"/>
                </a:lnTo>
                <a:lnTo>
                  <a:pt x="451" y="1380"/>
                </a:lnTo>
                <a:lnTo>
                  <a:pt x="449" y="1387"/>
                </a:lnTo>
                <a:lnTo>
                  <a:pt x="446" y="1396"/>
                </a:lnTo>
                <a:lnTo>
                  <a:pt x="440" y="1401"/>
                </a:lnTo>
                <a:lnTo>
                  <a:pt x="432" y="1405"/>
                </a:lnTo>
                <a:lnTo>
                  <a:pt x="418" y="1401"/>
                </a:lnTo>
                <a:lnTo>
                  <a:pt x="412" y="1398"/>
                </a:lnTo>
                <a:lnTo>
                  <a:pt x="404" y="1396"/>
                </a:lnTo>
                <a:lnTo>
                  <a:pt x="397" y="1398"/>
                </a:lnTo>
                <a:lnTo>
                  <a:pt x="389" y="1401"/>
                </a:lnTo>
                <a:lnTo>
                  <a:pt x="383" y="1403"/>
                </a:lnTo>
                <a:lnTo>
                  <a:pt x="381" y="1405"/>
                </a:lnTo>
                <a:lnTo>
                  <a:pt x="380" y="1405"/>
                </a:lnTo>
                <a:lnTo>
                  <a:pt x="370" y="1401"/>
                </a:lnTo>
                <a:lnTo>
                  <a:pt x="362" y="1392"/>
                </a:lnTo>
                <a:lnTo>
                  <a:pt x="355" y="1383"/>
                </a:lnTo>
                <a:lnTo>
                  <a:pt x="350" y="1374"/>
                </a:lnTo>
                <a:lnTo>
                  <a:pt x="342" y="1351"/>
                </a:lnTo>
                <a:lnTo>
                  <a:pt x="337" y="1329"/>
                </a:lnTo>
                <a:lnTo>
                  <a:pt x="333" y="1320"/>
                </a:lnTo>
                <a:lnTo>
                  <a:pt x="327" y="1311"/>
                </a:lnTo>
                <a:lnTo>
                  <a:pt x="313" y="1297"/>
                </a:lnTo>
                <a:lnTo>
                  <a:pt x="296" y="1286"/>
                </a:lnTo>
                <a:lnTo>
                  <a:pt x="276" y="1277"/>
                </a:lnTo>
                <a:lnTo>
                  <a:pt x="265" y="1279"/>
                </a:lnTo>
                <a:lnTo>
                  <a:pt x="257" y="1279"/>
                </a:lnTo>
                <a:lnTo>
                  <a:pt x="252" y="1281"/>
                </a:lnTo>
                <a:lnTo>
                  <a:pt x="248" y="1284"/>
                </a:lnTo>
                <a:lnTo>
                  <a:pt x="244" y="1286"/>
                </a:lnTo>
                <a:lnTo>
                  <a:pt x="242" y="1290"/>
                </a:lnTo>
                <a:lnTo>
                  <a:pt x="236" y="1295"/>
                </a:lnTo>
                <a:lnTo>
                  <a:pt x="228" y="1299"/>
                </a:lnTo>
                <a:lnTo>
                  <a:pt x="222" y="1311"/>
                </a:lnTo>
                <a:lnTo>
                  <a:pt x="218" y="1320"/>
                </a:lnTo>
                <a:lnTo>
                  <a:pt x="211" y="1338"/>
                </a:lnTo>
                <a:lnTo>
                  <a:pt x="207" y="1344"/>
                </a:lnTo>
                <a:lnTo>
                  <a:pt x="202" y="1351"/>
                </a:lnTo>
                <a:lnTo>
                  <a:pt x="194" y="1356"/>
                </a:lnTo>
                <a:lnTo>
                  <a:pt x="183" y="1360"/>
                </a:lnTo>
                <a:lnTo>
                  <a:pt x="182" y="1351"/>
                </a:lnTo>
                <a:lnTo>
                  <a:pt x="181" y="1349"/>
                </a:lnTo>
                <a:lnTo>
                  <a:pt x="180" y="1349"/>
                </a:lnTo>
                <a:lnTo>
                  <a:pt x="176" y="1356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7962" name="Oval 26"/>
          <p:cNvSpPr>
            <a:spLocks noChangeArrowheads="1"/>
          </p:cNvSpPr>
          <p:nvPr/>
        </p:nvSpPr>
        <p:spPr bwMode="auto">
          <a:xfrm>
            <a:off x="5581650" y="4222750"/>
            <a:ext cx="68263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63" name="Oval 27"/>
          <p:cNvSpPr>
            <a:spLocks noChangeArrowheads="1"/>
          </p:cNvSpPr>
          <p:nvPr/>
        </p:nvSpPr>
        <p:spPr bwMode="auto">
          <a:xfrm>
            <a:off x="5437188" y="3862388"/>
            <a:ext cx="68262" cy="6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7964" name="Group 28"/>
          <p:cNvGrpSpPr/>
          <p:nvPr/>
        </p:nvGrpSpPr>
        <p:grpSpPr bwMode="auto">
          <a:xfrm>
            <a:off x="3348038" y="2276475"/>
            <a:ext cx="3382962" cy="3625850"/>
            <a:chOff x="2109" y="1434"/>
            <a:chExt cx="2131" cy="2284"/>
          </a:xfrm>
        </p:grpSpPr>
        <p:sp>
          <p:nvSpPr>
            <p:cNvPr id="167965" name="Oval 29"/>
            <p:cNvSpPr>
              <a:spLocks noChangeArrowheads="1"/>
            </p:cNvSpPr>
            <p:nvPr/>
          </p:nvSpPr>
          <p:spPr bwMode="auto">
            <a:xfrm>
              <a:off x="2838" y="355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2687" y="29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67" name="Oval 31"/>
            <p:cNvSpPr>
              <a:spLocks noChangeArrowheads="1"/>
            </p:cNvSpPr>
            <p:nvPr/>
          </p:nvSpPr>
          <p:spPr bwMode="auto">
            <a:xfrm>
              <a:off x="2731" y="267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68" name="Oval 32"/>
            <p:cNvSpPr>
              <a:spLocks noChangeArrowheads="1"/>
            </p:cNvSpPr>
            <p:nvPr/>
          </p:nvSpPr>
          <p:spPr bwMode="auto">
            <a:xfrm>
              <a:off x="3397" y="3169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69" name="Oval 33"/>
            <p:cNvSpPr>
              <a:spLocks noChangeArrowheads="1"/>
            </p:cNvSpPr>
            <p:nvPr/>
          </p:nvSpPr>
          <p:spPr bwMode="auto">
            <a:xfrm>
              <a:off x="2909" y="1581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70" name="Oval 34"/>
            <p:cNvSpPr>
              <a:spLocks noChangeArrowheads="1"/>
            </p:cNvSpPr>
            <p:nvPr/>
          </p:nvSpPr>
          <p:spPr bwMode="auto">
            <a:xfrm>
              <a:off x="3025" y="169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71" name="Oval 35"/>
            <p:cNvSpPr>
              <a:spLocks noChangeArrowheads="1"/>
            </p:cNvSpPr>
            <p:nvPr/>
          </p:nvSpPr>
          <p:spPr bwMode="auto">
            <a:xfrm>
              <a:off x="2749" y="2244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72" name="Oval 36"/>
            <p:cNvSpPr>
              <a:spLocks noChangeArrowheads="1"/>
            </p:cNvSpPr>
            <p:nvPr/>
          </p:nvSpPr>
          <p:spPr bwMode="auto">
            <a:xfrm>
              <a:off x="3041" y="29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7973" name="Oval 37"/>
            <p:cNvSpPr>
              <a:spLocks noChangeArrowheads="1"/>
            </p:cNvSpPr>
            <p:nvPr/>
          </p:nvSpPr>
          <p:spPr bwMode="auto">
            <a:xfrm>
              <a:off x="2349" y="33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7974" name="Group 38"/>
            <p:cNvGrpSpPr/>
            <p:nvPr/>
          </p:nvGrpSpPr>
          <p:grpSpPr bwMode="auto">
            <a:xfrm>
              <a:off x="2109" y="1434"/>
              <a:ext cx="2131" cy="2284"/>
              <a:chOff x="2109" y="1434"/>
              <a:chExt cx="2131" cy="2284"/>
            </a:xfrm>
          </p:grpSpPr>
          <p:sp>
            <p:nvSpPr>
              <p:cNvPr id="167975" name="Rectangle 39"/>
              <p:cNvSpPr>
                <a:spLocks noChangeArrowheads="1"/>
              </p:cNvSpPr>
              <p:nvPr/>
            </p:nvSpPr>
            <p:spPr bwMode="auto">
              <a:xfrm>
                <a:off x="2659" y="3386"/>
                <a:ext cx="5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7976" name="Rectangle 40"/>
              <p:cNvSpPr>
                <a:spLocks noChangeArrowheads="1"/>
              </p:cNvSpPr>
              <p:nvPr/>
            </p:nvSpPr>
            <p:spPr bwMode="auto">
              <a:xfrm>
                <a:off x="3343" y="2676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浙江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77" name="Rectangle 41"/>
              <p:cNvSpPr>
                <a:spLocks noChangeArrowheads="1"/>
              </p:cNvSpPr>
              <p:nvPr/>
            </p:nvSpPr>
            <p:spPr bwMode="auto">
              <a:xfrm>
                <a:off x="3174" y="2997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福建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78" name="Rectangle 42"/>
              <p:cNvSpPr>
                <a:spLocks noChangeArrowheads="1"/>
              </p:cNvSpPr>
              <p:nvPr/>
            </p:nvSpPr>
            <p:spPr bwMode="auto">
              <a:xfrm>
                <a:off x="2392" y="2887"/>
                <a:ext cx="5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7979" name="Rectangle 43"/>
              <p:cNvSpPr>
                <a:spLocks noChangeArrowheads="1"/>
              </p:cNvSpPr>
              <p:nvPr/>
            </p:nvSpPr>
            <p:spPr bwMode="auto">
              <a:xfrm>
                <a:off x="2418" y="2578"/>
                <a:ext cx="5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7980" name="Rectangle 44"/>
              <p:cNvSpPr>
                <a:spLocks noChangeArrowheads="1"/>
              </p:cNvSpPr>
              <p:nvPr/>
            </p:nvSpPr>
            <p:spPr bwMode="auto">
              <a:xfrm>
                <a:off x="2596" y="2241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河南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81" name="Rectangle 45"/>
              <p:cNvSpPr>
                <a:spLocks noChangeArrowheads="1"/>
              </p:cNvSpPr>
              <p:nvPr/>
            </p:nvSpPr>
            <p:spPr bwMode="auto">
              <a:xfrm>
                <a:off x="3662" y="2341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上海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82" name="Rectangle 46"/>
              <p:cNvSpPr>
                <a:spLocks noChangeArrowheads="1"/>
              </p:cNvSpPr>
              <p:nvPr/>
            </p:nvSpPr>
            <p:spPr bwMode="auto">
              <a:xfrm>
                <a:off x="2641" y="1434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北京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83" name="Rectangle 47"/>
              <p:cNvSpPr>
                <a:spLocks noChangeArrowheads="1"/>
              </p:cNvSpPr>
              <p:nvPr/>
            </p:nvSpPr>
            <p:spPr bwMode="auto">
              <a:xfrm>
                <a:off x="2890" y="2832"/>
                <a:ext cx="577" cy="3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江</a:t>
                </a:r>
                <a:endParaRPr lang="zh-CN" altLang="en-US" sz="1400">
                  <a:solidFill>
                    <a:srgbClr val="FF0000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西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84" name="Rectangle 48"/>
              <p:cNvSpPr>
                <a:spLocks noChangeArrowheads="1"/>
              </p:cNvSpPr>
              <p:nvPr/>
            </p:nvSpPr>
            <p:spPr bwMode="auto">
              <a:xfrm>
                <a:off x="2152" y="3430"/>
                <a:ext cx="5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7985" name="Rectangle 49"/>
              <p:cNvSpPr>
                <a:spLocks noChangeArrowheads="1"/>
              </p:cNvSpPr>
              <p:nvPr/>
            </p:nvSpPr>
            <p:spPr bwMode="auto">
              <a:xfrm>
                <a:off x="3263" y="2250"/>
                <a:ext cx="577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江苏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67986" name="Oval 50"/>
              <p:cNvSpPr>
                <a:spLocks noChangeArrowheads="1"/>
              </p:cNvSpPr>
              <p:nvPr/>
            </p:nvSpPr>
            <p:spPr bwMode="auto">
              <a:xfrm>
                <a:off x="2109" y="1672"/>
                <a:ext cx="42" cy="43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7987" name="Oval 51"/>
          <p:cNvSpPr>
            <a:spLocks noChangeArrowheads="1"/>
          </p:cNvSpPr>
          <p:nvPr/>
        </p:nvSpPr>
        <p:spPr bwMode="auto">
          <a:xfrm>
            <a:off x="4732338" y="5591175"/>
            <a:ext cx="141287" cy="14128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88" name="Oval 52"/>
          <p:cNvSpPr>
            <a:spLocks noChangeArrowheads="1"/>
          </p:cNvSpPr>
          <p:nvPr/>
        </p:nvSpPr>
        <p:spPr bwMode="auto">
          <a:xfrm>
            <a:off x="4473575" y="5721350"/>
            <a:ext cx="82550" cy="968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89" name="Oval 53"/>
          <p:cNvSpPr>
            <a:spLocks noChangeArrowheads="1"/>
          </p:cNvSpPr>
          <p:nvPr/>
        </p:nvSpPr>
        <p:spPr bwMode="auto">
          <a:xfrm>
            <a:off x="4760913" y="5605463"/>
            <a:ext cx="82550" cy="968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90" name="Oval 54"/>
          <p:cNvSpPr>
            <a:spLocks noChangeArrowheads="1"/>
          </p:cNvSpPr>
          <p:nvPr/>
        </p:nvSpPr>
        <p:spPr bwMode="auto">
          <a:xfrm>
            <a:off x="4545013" y="5591175"/>
            <a:ext cx="68262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91" name="Oval 55"/>
          <p:cNvSpPr>
            <a:spLocks noChangeArrowheads="1"/>
          </p:cNvSpPr>
          <p:nvPr/>
        </p:nvSpPr>
        <p:spPr bwMode="auto">
          <a:xfrm>
            <a:off x="4559300" y="5591175"/>
            <a:ext cx="68263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92" name="Rectangle 56"/>
          <p:cNvSpPr>
            <a:spLocks noChangeArrowheads="1"/>
          </p:cNvSpPr>
          <p:nvPr/>
        </p:nvSpPr>
        <p:spPr bwMode="auto">
          <a:xfrm>
            <a:off x="4370388" y="2347913"/>
            <a:ext cx="7905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    </a:t>
            </a:r>
            <a:r>
              <a:rPr lang="zh-CN" altLang="en-US" sz="2000">
                <a:solidFill>
                  <a:srgbClr val="FF0000"/>
                </a:solidFill>
              </a:rPr>
              <a:t>直隶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67993" name="Rectangle 57"/>
          <p:cNvSpPr>
            <a:spLocks noChangeArrowheads="1"/>
          </p:cNvSpPr>
          <p:nvPr/>
        </p:nvSpPr>
        <p:spPr bwMode="auto">
          <a:xfrm>
            <a:off x="4267200" y="5348288"/>
            <a:ext cx="7905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广东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67994" name="Rectangle 58"/>
          <p:cNvSpPr>
            <a:spLocks noChangeArrowheads="1"/>
          </p:cNvSpPr>
          <p:nvPr/>
        </p:nvSpPr>
        <p:spPr bwMode="auto">
          <a:xfrm>
            <a:off x="3429000" y="5410200"/>
            <a:ext cx="790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广西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67995" name="Oval 59"/>
          <p:cNvSpPr>
            <a:spLocks noChangeArrowheads="1"/>
          </p:cNvSpPr>
          <p:nvPr/>
        </p:nvSpPr>
        <p:spPr bwMode="auto">
          <a:xfrm>
            <a:off x="3752850" y="5375275"/>
            <a:ext cx="68263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996" name="Rectangle 60"/>
          <p:cNvSpPr>
            <a:spLocks noChangeArrowheads="1"/>
          </p:cNvSpPr>
          <p:nvPr/>
        </p:nvSpPr>
        <p:spPr bwMode="auto">
          <a:xfrm>
            <a:off x="3908425" y="4479925"/>
            <a:ext cx="790575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湖</a:t>
            </a:r>
            <a:endParaRPr lang="zh-CN" altLang="en-US" sz="180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   南</a:t>
            </a:r>
            <a:endParaRPr lang="zh-CN" altLang="en-US" sz="1800">
              <a:solidFill>
                <a:srgbClr val="FFFF00"/>
              </a:solidFill>
            </a:endParaRPr>
          </a:p>
        </p:txBody>
      </p:sp>
      <p:sp>
        <p:nvSpPr>
          <p:cNvPr id="167997" name="Rectangle 61"/>
          <p:cNvSpPr>
            <a:spLocks noChangeArrowheads="1"/>
          </p:cNvSpPr>
          <p:nvPr/>
        </p:nvSpPr>
        <p:spPr bwMode="auto">
          <a:xfrm>
            <a:off x="4859338" y="3646488"/>
            <a:ext cx="1008062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安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徽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67998" name="Rectangle 62"/>
          <p:cNvSpPr>
            <a:spLocks noChangeArrowheads="1"/>
          </p:cNvSpPr>
          <p:nvPr/>
        </p:nvSpPr>
        <p:spPr bwMode="auto">
          <a:xfrm>
            <a:off x="4700588" y="2997200"/>
            <a:ext cx="10080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</a:rPr>
              <a:t>山东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67999" name="Rectangle 63"/>
          <p:cNvSpPr>
            <a:spLocks noChangeArrowheads="1"/>
          </p:cNvSpPr>
          <p:nvPr/>
        </p:nvSpPr>
        <p:spPr bwMode="auto">
          <a:xfrm>
            <a:off x="5651500" y="765175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黑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68000" name="Rectangle 64"/>
          <p:cNvSpPr>
            <a:spLocks noChangeArrowheads="1"/>
          </p:cNvSpPr>
          <p:nvPr/>
        </p:nvSpPr>
        <p:spPr bwMode="auto">
          <a:xfrm>
            <a:off x="5722938" y="148431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吉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68001" name="Rectangle 65"/>
          <p:cNvSpPr>
            <a:spLocks noChangeArrowheads="1"/>
          </p:cNvSpPr>
          <p:nvPr/>
        </p:nvSpPr>
        <p:spPr bwMode="auto">
          <a:xfrm>
            <a:off x="5435600" y="190976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辽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68008" name="Line 72"/>
          <p:cNvSpPr>
            <a:spLocks noChangeShapeType="1"/>
          </p:cNvSpPr>
          <p:nvPr/>
        </p:nvSpPr>
        <p:spPr bwMode="auto">
          <a:xfrm flipV="1">
            <a:off x="2478088" y="3998913"/>
            <a:ext cx="1150937" cy="719137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009" name="Line 73"/>
          <p:cNvSpPr>
            <a:spLocks noChangeShapeType="1"/>
          </p:cNvSpPr>
          <p:nvPr/>
        </p:nvSpPr>
        <p:spPr bwMode="auto">
          <a:xfrm>
            <a:off x="4067175" y="1412875"/>
            <a:ext cx="1081088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010" name="Line 74"/>
          <p:cNvSpPr>
            <a:spLocks noChangeShapeType="1"/>
          </p:cNvSpPr>
          <p:nvPr/>
        </p:nvSpPr>
        <p:spPr bwMode="auto">
          <a:xfrm flipH="1" flipV="1">
            <a:off x="5724525" y="4005263"/>
            <a:ext cx="1009650" cy="576262"/>
          </a:xfrm>
          <a:prstGeom prst="line">
            <a:avLst/>
          </a:prstGeom>
          <a:noFill/>
          <a:ln w="101600">
            <a:solidFill>
              <a:srgbClr val="33CCCC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8011" name="Rectangle 75"/>
          <p:cNvSpPr>
            <a:spLocks noChangeArrowheads="1"/>
          </p:cNvSpPr>
          <p:nvPr/>
        </p:nvSpPr>
        <p:spPr bwMode="auto">
          <a:xfrm>
            <a:off x="3781425" y="3919538"/>
            <a:ext cx="935038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FF00"/>
                </a:solidFill>
              </a:rPr>
              <a:t>湖北</a:t>
            </a: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168012" name="Rectangle 76"/>
          <p:cNvSpPr>
            <a:spLocks noChangeArrowheads="1"/>
          </p:cNvSpPr>
          <p:nvPr/>
        </p:nvSpPr>
        <p:spPr bwMode="auto">
          <a:xfrm>
            <a:off x="1908175" y="6400800"/>
            <a:ext cx="158432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兵力</a:t>
            </a:r>
            <a:r>
              <a:rPr lang="en-US" altLang="zh-CN" sz="2400">
                <a:solidFill>
                  <a:srgbClr val="FF0000"/>
                </a:solidFill>
              </a:rPr>
              <a:t>20</a:t>
            </a:r>
            <a:r>
              <a:rPr lang="zh-CN" altLang="en-US" sz="2400">
                <a:solidFill>
                  <a:srgbClr val="FF0000"/>
                </a:solidFill>
              </a:rPr>
              <a:t>万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8013" name="Rectangle 77"/>
          <p:cNvSpPr>
            <a:spLocks noChangeArrowheads="1"/>
          </p:cNvSpPr>
          <p:nvPr/>
        </p:nvSpPr>
        <p:spPr bwMode="auto">
          <a:xfrm>
            <a:off x="323850" y="1484313"/>
            <a:ext cx="10080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兵力</a:t>
            </a:r>
            <a:r>
              <a:rPr lang="en-US" altLang="zh-CN" sz="2800">
                <a:solidFill>
                  <a:srgbClr val="FF0000"/>
                </a:solidFill>
              </a:rPr>
              <a:t>35</a:t>
            </a:r>
            <a:r>
              <a:rPr lang="zh-CN" altLang="en-US" sz="2800">
                <a:solidFill>
                  <a:srgbClr val="FF0000"/>
                </a:solidFill>
              </a:rPr>
              <a:t>万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68014" name="Rectangle 78"/>
          <p:cNvSpPr>
            <a:spLocks noChangeArrowheads="1"/>
          </p:cNvSpPr>
          <p:nvPr/>
        </p:nvSpPr>
        <p:spPr bwMode="auto">
          <a:xfrm>
            <a:off x="5219700" y="6400800"/>
            <a:ext cx="158432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兵力</a:t>
            </a:r>
            <a:r>
              <a:rPr lang="en-US" altLang="zh-CN" sz="2400">
                <a:solidFill>
                  <a:srgbClr val="FF0000"/>
                </a:solidFill>
              </a:rPr>
              <a:t>20</a:t>
            </a:r>
            <a:r>
              <a:rPr lang="zh-CN" altLang="en-US" sz="2400">
                <a:solidFill>
                  <a:srgbClr val="FF0000"/>
                </a:solidFill>
              </a:rPr>
              <a:t>万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8015" name="Rectangle 79"/>
          <p:cNvSpPr>
            <a:spLocks noChangeArrowheads="1"/>
          </p:cNvSpPr>
          <p:nvPr/>
        </p:nvSpPr>
        <p:spPr bwMode="auto">
          <a:xfrm>
            <a:off x="4067175" y="5229225"/>
            <a:ext cx="790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广东</a:t>
            </a:r>
            <a:endParaRPr lang="zh-CN" altLang="en-US" sz="1800">
              <a:solidFill>
                <a:srgbClr val="FFFF00"/>
              </a:solidFill>
            </a:endParaRPr>
          </a:p>
        </p:txBody>
      </p:sp>
      <p:sp>
        <p:nvSpPr>
          <p:cNvPr id="168016" name="Rectangle 80"/>
          <p:cNvSpPr>
            <a:spLocks noChangeArrowheads="1"/>
          </p:cNvSpPr>
          <p:nvPr/>
        </p:nvSpPr>
        <p:spPr bwMode="auto">
          <a:xfrm>
            <a:off x="3429000" y="5410200"/>
            <a:ext cx="790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广西</a:t>
            </a:r>
            <a:endParaRPr lang="zh-CN" altLang="en-US" sz="1800">
              <a:solidFill>
                <a:srgbClr val="FFFF00"/>
              </a:solidFill>
            </a:endParaRPr>
          </a:p>
        </p:txBody>
      </p:sp>
      <p:grpSp>
        <p:nvGrpSpPr>
          <p:cNvPr id="168023" name="Group 87"/>
          <p:cNvGrpSpPr/>
          <p:nvPr/>
        </p:nvGrpSpPr>
        <p:grpSpPr bwMode="auto">
          <a:xfrm>
            <a:off x="6027738" y="3516313"/>
            <a:ext cx="3116262" cy="3341687"/>
            <a:chOff x="3797" y="2215"/>
            <a:chExt cx="1963" cy="2105"/>
          </a:xfrm>
        </p:grpSpPr>
        <p:pic>
          <p:nvPicPr>
            <p:cNvPr id="168003" name="Picture 6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7" y="2215"/>
              <a:ext cx="1513" cy="2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8018" name="Rectangle 82"/>
            <p:cNvSpPr>
              <a:spLocks noChangeArrowheads="1"/>
            </p:cNvSpPr>
            <p:nvPr/>
          </p:nvSpPr>
          <p:spPr bwMode="auto">
            <a:xfrm>
              <a:off x="3797" y="2895"/>
              <a:ext cx="408" cy="1095"/>
            </a:xfrm>
            <a:prstGeom prst="rect">
              <a:avLst/>
            </a:prstGeom>
            <a:solidFill>
              <a:srgbClr val="FF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0033CC"/>
                  </a:solidFill>
                </a:rPr>
                <a:t>孙传芳</a:t>
              </a:r>
              <a:endParaRPr lang="zh-CN" altLang="en-US">
                <a:solidFill>
                  <a:srgbClr val="0033CC"/>
                </a:solidFill>
              </a:endParaRPr>
            </a:p>
          </p:txBody>
        </p:sp>
      </p:grpSp>
      <p:grpSp>
        <p:nvGrpSpPr>
          <p:cNvPr id="168024" name="Group 88"/>
          <p:cNvGrpSpPr/>
          <p:nvPr/>
        </p:nvGrpSpPr>
        <p:grpSpPr bwMode="auto">
          <a:xfrm>
            <a:off x="0" y="7938"/>
            <a:ext cx="4124325" cy="3044825"/>
            <a:chOff x="0" y="5"/>
            <a:chExt cx="2598" cy="1918"/>
          </a:xfrm>
        </p:grpSpPr>
        <p:pic>
          <p:nvPicPr>
            <p:cNvPr id="168004" name="Picture 6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2" y="5"/>
              <a:ext cx="1536" cy="1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8019" name="Rectangle 83"/>
            <p:cNvSpPr>
              <a:spLocks noChangeArrowheads="1"/>
            </p:cNvSpPr>
            <p:nvPr/>
          </p:nvSpPr>
          <p:spPr bwMode="auto">
            <a:xfrm>
              <a:off x="0" y="436"/>
              <a:ext cx="982" cy="404"/>
            </a:xfrm>
            <a:prstGeom prst="rect">
              <a:avLst/>
            </a:prstGeom>
            <a:solidFill>
              <a:srgbClr val="FF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张作霖</a:t>
              </a:r>
              <a:endParaRPr lang="zh-CN" altLang="en-US"/>
            </a:p>
          </p:txBody>
        </p:sp>
      </p:grpSp>
      <p:pic>
        <p:nvPicPr>
          <p:cNvPr id="168020" name="Picture 84" descr="200404220007_2398"/>
          <p:cNvPicPr preferRelativeResize="0">
            <a:picLocks noChangeArrowheads="1"/>
          </p:cNvPicPr>
          <p:nvPr/>
        </p:nvPicPr>
        <p:blipFill>
          <a:blip r:embed="rId5">
            <a:clrChange>
              <a:clrFrom>
                <a:srgbClr val="CC99FF"/>
              </a:clrFrom>
              <a:clrTo>
                <a:srgbClr val="CC99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373688"/>
            <a:ext cx="215900" cy="21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8022" name="Group 86"/>
          <p:cNvGrpSpPr/>
          <p:nvPr/>
        </p:nvGrpSpPr>
        <p:grpSpPr bwMode="auto">
          <a:xfrm>
            <a:off x="30163" y="3290888"/>
            <a:ext cx="2532062" cy="3567112"/>
            <a:chOff x="19" y="2073"/>
            <a:chExt cx="1595" cy="2247"/>
          </a:xfrm>
        </p:grpSpPr>
        <p:pic>
          <p:nvPicPr>
            <p:cNvPr id="168002" name="Picture 6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" y="2073"/>
              <a:ext cx="1595" cy="1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8021" name="Rectangle 85"/>
            <p:cNvSpPr>
              <a:spLocks noChangeArrowheads="1"/>
            </p:cNvSpPr>
            <p:nvPr/>
          </p:nvSpPr>
          <p:spPr bwMode="auto">
            <a:xfrm>
              <a:off x="249" y="3916"/>
              <a:ext cx="982" cy="404"/>
            </a:xfrm>
            <a:prstGeom prst="rect">
              <a:avLst/>
            </a:prstGeom>
            <a:solidFill>
              <a:srgbClr val="FF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0000FF"/>
                  </a:solidFill>
                </a:rPr>
                <a:t>吴佩孚</a:t>
              </a:r>
              <a:endParaRPr lang="zh-CN" altLang="en-US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6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679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6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6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7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8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68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6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8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1680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679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167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6" dur="5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4" dur="500"/>
                                        <p:tgtEl>
                                          <p:spTgt spid="167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4" grpId="0" animBg="1"/>
      <p:bldP spid="167945" grpId="0" animBg="1"/>
      <p:bldP spid="167946" grpId="0" animBg="1"/>
      <p:bldP spid="167947" grpId="0" animBg="1"/>
      <p:bldP spid="167948" grpId="0" animBg="1"/>
      <p:bldP spid="167952" grpId="0" animBg="1"/>
      <p:bldP spid="167953" grpId="0" animBg="1"/>
      <p:bldP spid="167954" grpId="0" animBg="1"/>
      <p:bldP spid="167955" grpId="0" animBg="1"/>
      <p:bldP spid="167956" grpId="0" animBg="1"/>
      <p:bldP spid="167957" grpId="0" animBg="1"/>
      <p:bldP spid="167958" grpId="0" animBg="1"/>
      <p:bldP spid="167959" grpId="0" animBg="1"/>
      <p:bldP spid="167960" grpId="0" animBg="1"/>
      <p:bldP spid="167961" grpId="0" animBg="1"/>
      <p:bldP spid="168008" grpId="0" animBg="1"/>
      <p:bldP spid="168009" grpId="0" animBg="1"/>
      <p:bldP spid="168010" grpId="0" animBg="1"/>
      <p:bldP spid="168012" grpId="0" autoUpdateAnimBg="0" build="p"/>
      <p:bldP spid="168013" grpId="0" autoUpdateAnimBg="0" build="p"/>
      <p:bldP spid="168014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433" y="129858"/>
            <a:ext cx="4803775" cy="69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9443" name="Group 3"/>
          <p:cNvGrpSpPr/>
          <p:nvPr/>
        </p:nvGrpSpPr>
        <p:grpSpPr bwMode="auto">
          <a:xfrm>
            <a:off x="6496050" y="3819525"/>
            <a:ext cx="485775" cy="471488"/>
            <a:chOff x="4092" y="2406"/>
            <a:chExt cx="306" cy="297"/>
          </a:xfrm>
        </p:grpSpPr>
        <p:sp>
          <p:nvSpPr>
            <p:cNvPr id="189444" name="Oval 4"/>
            <p:cNvSpPr>
              <a:spLocks noChangeArrowheads="1"/>
            </p:cNvSpPr>
            <p:nvPr/>
          </p:nvSpPr>
          <p:spPr bwMode="auto">
            <a:xfrm>
              <a:off x="4173" y="2660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45" name="Oval 5"/>
            <p:cNvSpPr>
              <a:spLocks noChangeArrowheads="1"/>
            </p:cNvSpPr>
            <p:nvPr/>
          </p:nvSpPr>
          <p:spPr bwMode="auto">
            <a:xfrm>
              <a:off x="4355" y="2433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46" name="Oval 6"/>
            <p:cNvSpPr>
              <a:spLocks noChangeArrowheads="1"/>
            </p:cNvSpPr>
            <p:nvPr/>
          </p:nvSpPr>
          <p:spPr bwMode="auto">
            <a:xfrm>
              <a:off x="4092" y="2406"/>
              <a:ext cx="43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9447" name="Rectangle 7"/>
          <p:cNvSpPr>
            <a:spLocks noChangeArrowheads="1"/>
          </p:cNvSpPr>
          <p:nvPr/>
        </p:nvSpPr>
        <p:spPr bwMode="auto">
          <a:xfrm>
            <a:off x="8423275" y="1052513"/>
            <a:ext cx="720725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66"/>
                </a:solidFill>
              </a:rPr>
              <a:t>北伐战争进军示意图</a:t>
            </a:r>
            <a:endParaRPr lang="zh-CN" altLang="en-US" sz="3200">
              <a:solidFill>
                <a:srgbClr val="000066"/>
              </a:solidFill>
            </a:endParaRPr>
          </a:p>
        </p:txBody>
      </p:sp>
      <p:sp>
        <p:nvSpPr>
          <p:cNvPr id="189448" name="Freeform 8"/>
          <p:cNvSpPr/>
          <p:nvPr/>
        </p:nvSpPr>
        <p:spPr bwMode="auto">
          <a:xfrm>
            <a:off x="5875338" y="3384550"/>
            <a:ext cx="1023937" cy="717550"/>
          </a:xfrm>
          <a:custGeom>
            <a:avLst/>
            <a:gdLst>
              <a:gd name="T0" fmla="*/ 5 w 645"/>
              <a:gd name="T1" fmla="*/ 50 h 452"/>
              <a:gd name="T2" fmla="*/ 11 w 645"/>
              <a:gd name="T3" fmla="*/ 79 h 452"/>
              <a:gd name="T4" fmla="*/ 29 w 645"/>
              <a:gd name="T5" fmla="*/ 113 h 452"/>
              <a:gd name="T6" fmla="*/ 50 w 645"/>
              <a:gd name="T7" fmla="*/ 125 h 452"/>
              <a:gd name="T8" fmla="*/ 80 w 645"/>
              <a:gd name="T9" fmla="*/ 120 h 452"/>
              <a:gd name="T10" fmla="*/ 104 w 645"/>
              <a:gd name="T11" fmla="*/ 140 h 452"/>
              <a:gd name="T12" fmla="*/ 155 w 645"/>
              <a:gd name="T13" fmla="*/ 148 h 452"/>
              <a:gd name="T14" fmla="*/ 208 w 645"/>
              <a:gd name="T15" fmla="*/ 172 h 452"/>
              <a:gd name="T16" fmla="*/ 214 w 645"/>
              <a:gd name="T17" fmla="*/ 218 h 452"/>
              <a:gd name="T18" fmla="*/ 226 w 645"/>
              <a:gd name="T19" fmla="*/ 232 h 452"/>
              <a:gd name="T20" fmla="*/ 249 w 645"/>
              <a:gd name="T21" fmla="*/ 257 h 452"/>
              <a:gd name="T22" fmla="*/ 268 w 645"/>
              <a:gd name="T23" fmla="*/ 268 h 452"/>
              <a:gd name="T24" fmla="*/ 281 w 645"/>
              <a:gd name="T25" fmla="*/ 347 h 452"/>
              <a:gd name="T26" fmla="*/ 305 w 645"/>
              <a:gd name="T27" fmla="*/ 377 h 452"/>
              <a:gd name="T28" fmla="*/ 331 w 645"/>
              <a:gd name="T29" fmla="*/ 407 h 452"/>
              <a:gd name="T30" fmla="*/ 354 w 645"/>
              <a:gd name="T31" fmla="*/ 432 h 452"/>
              <a:gd name="T32" fmla="*/ 380 w 645"/>
              <a:gd name="T33" fmla="*/ 423 h 452"/>
              <a:gd name="T34" fmla="*/ 438 w 645"/>
              <a:gd name="T35" fmla="*/ 430 h 452"/>
              <a:gd name="T36" fmla="*/ 484 w 645"/>
              <a:gd name="T37" fmla="*/ 449 h 452"/>
              <a:gd name="T38" fmla="*/ 511 w 645"/>
              <a:gd name="T39" fmla="*/ 446 h 452"/>
              <a:gd name="T40" fmla="*/ 555 w 645"/>
              <a:gd name="T41" fmla="*/ 427 h 452"/>
              <a:gd name="T42" fmla="*/ 571 w 645"/>
              <a:gd name="T43" fmla="*/ 410 h 452"/>
              <a:gd name="T44" fmla="*/ 569 w 645"/>
              <a:gd name="T45" fmla="*/ 357 h 452"/>
              <a:gd name="T46" fmla="*/ 528 w 645"/>
              <a:gd name="T47" fmla="*/ 344 h 452"/>
              <a:gd name="T48" fmla="*/ 519 w 645"/>
              <a:gd name="T49" fmla="*/ 328 h 452"/>
              <a:gd name="T50" fmla="*/ 544 w 645"/>
              <a:gd name="T51" fmla="*/ 323 h 452"/>
              <a:gd name="T52" fmla="*/ 581 w 645"/>
              <a:gd name="T53" fmla="*/ 335 h 452"/>
              <a:gd name="T54" fmla="*/ 599 w 645"/>
              <a:gd name="T55" fmla="*/ 312 h 452"/>
              <a:gd name="T56" fmla="*/ 628 w 645"/>
              <a:gd name="T57" fmla="*/ 315 h 452"/>
              <a:gd name="T58" fmla="*/ 644 w 645"/>
              <a:gd name="T59" fmla="*/ 340 h 452"/>
              <a:gd name="T60" fmla="*/ 612 w 645"/>
              <a:gd name="T61" fmla="*/ 364 h 452"/>
              <a:gd name="T62" fmla="*/ 593 w 645"/>
              <a:gd name="T63" fmla="*/ 341 h 452"/>
              <a:gd name="T64" fmla="*/ 594 w 645"/>
              <a:gd name="T65" fmla="*/ 289 h 452"/>
              <a:gd name="T66" fmla="*/ 580 w 645"/>
              <a:gd name="T67" fmla="*/ 272 h 452"/>
              <a:gd name="T68" fmla="*/ 529 w 645"/>
              <a:gd name="T69" fmla="*/ 211 h 452"/>
              <a:gd name="T70" fmla="*/ 502 w 645"/>
              <a:gd name="T71" fmla="*/ 175 h 452"/>
              <a:gd name="T72" fmla="*/ 469 w 645"/>
              <a:gd name="T73" fmla="*/ 149 h 452"/>
              <a:gd name="T74" fmla="*/ 450 w 645"/>
              <a:gd name="T75" fmla="*/ 139 h 452"/>
              <a:gd name="T76" fmla="*/ 444 w 645"/>
              <a:gd name="T77" fmla="*/ 120 h 452"/>
              <a:gd name="T78" fmla="*/ 426 w 645"/>
              <a:gd name="T79" fmla="*/ 99 h 452"/>
              <a:gd name="T80" fmla="*/ 378 w 645"/>
              <a:gd name="T81" fmla="*/ 61 h 452"/>
              <a:gd name="T82" fmla="*/ 320 w 645"/>
              <a:gd name="T83" fmla="*/ 32 h 452"/>
              <a:gd name="T84" fmla="*/ 276 w 645"/>
              <a:gd name="T85" fmla="*/ 0 h 452"/>
              <a:gd name="T86" fmla="*/ 251 w 645"/>
              <a:gd name="T87" fmla="*/ 26 h 452"/>
              <a:gd name="T88" fmla="*/ 226 w 645"/>
              <a:gd name="T89" fmla="*/ 62 h 452"/>
              <a:gd name="T90" fmla="*/ 191 w 645"/>
              <a:gd name="T91" fmla="*/ 79 h 452"/>
              <a:gd name="T92" fmla="*/ 173 w 645"/>
              <a:gd name="T93" fmla="*/ 62 h 452"/>
              <a:gd name="T94" fmla="*/ 151 w 645"/>
              <a:gd name="T95" fmla="*/ 80 h 452"/>
              <a:gd name="T96" fmla="*/ 138 w 645"/>
              <a:gd name="T97" fmla="*/ 90 h 452"/>
              <a:gd name="T98" fmla="*/ 80 w 645"/>
              <a:gd name="T99" fmla="*/ 72 h 452"/>
              <a:gd name="T100" fmla="*/ 72 w 645"/>
              <a:gd name="T101" fmla="*/ 48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5" h="452">
                <a:moveTo>
                  <a:pt x="32" y="32"/>
                </a:moveTo>
                <a:lnTo>
                  <a:pt x="22" y="38"/>
                </a:lnTo>
                <a:lnTo>
                  <a:pt x="12" y="42"/>
                </a:lnTo>
                <a:lnTo>
                  <a:pt x="9" y="45"/>
                </a:lnTo>
                <a:lnTo>
                  <a:pt x="5" y="50"/>
                </a:lnTo>
                <a:lnTo>
                  <a:pt x="2" y="54"/>
                </a:lnTo>
                <a:lnTo>
                  <a:pt x="0" y="60"/>
                </a:lnTo>
                <a:lnTo>
                  <a:pt x="2" y="65"/>
                </a:lnTo>
                <a:lnTo>
                  <a:pt x="5" y="71"/>
                </a:lnTo>
                <a:lnTo>
                  <a:pt x="11" y="79"/>
                </a:lnTo>
                <a:lnTo>
                  <a:pt x="18" y="86"/>
                </a:lnTo>
                <a:lnTo>
                  <a:pt x="21" y="91"/>
                </a:lnTo>
                <a:lnTo>
                  <a:pt x="24" y="96"/>
                </a:lnTo>
                <a:lnTo>
                  <a:pt x="27" y="104"/>
                </a:lnTo>
                <a:lnTo>
                  <a:pt x="29" y="113"/>
                </a:lnTo>
                <a:lnTo>
                  <a:pt x="31" y="121"/>
                </a:lnTo>
                <a:lnTo>
                  <a:pt x="32" y="128"/>
                </a:lnTo>
                <a:lnTo>
                  <a:pt x="36" y="128"/>
                </a:lnTo>
                <a:lnTo>
                  <a:pt x="42" y="126"/>
                </a:lnTo>
                <a:lnTo>
                  <a:pt x="50" y="125"/>
                </a:lnTo>
                <a:lnTo>
                  <a:pt x="58" y="123"/>
                </a:lnTo>
                <a:lnTo>
                  <a:pt x="65" y="122"/>
                </a:lnTo>
                <a:lnTo>
                  <a:pt x="72" y="121"/>
                </a:lnTo>
                <a:lnTo>
                  <a:pt x="77" y="120"/>
                </a:lnTo>
                <a:lnTo>
                  <a:pt x="80" y="120"/>
                </a:lnTo>
                <a:lnTo>
                  <a:pt x="84" y="122"/>
                </a:lnTo>
                <a:lnTo>
                  <a:pt x="87" y="124"/>
                </a:lnTo>
                <a:lnTo>
                  <a:pt x="93" y="129"/>
                </a:lnTo>
                <a:lnTo>
                  <a:pt x="98" y="135"/>
                </a:lnTo>
                <a:lnTo>
                  <a:pt x="104" y="140"/>
                </a:lnTo>
                <a:lnTo>
                  <a:pt x="110" y="143"/>
                </a:lnTo>
                <a:lnTo>
                  <a:pt x="118" y="145"/>
                </a:lnTo>
                <a:lnTo>
                  <a:pt x="133" y="146"/>
                </a:lnTo>
                <a:lnTo>
                  <a:pt x="149" y="147"/>
                </a:lnTo>
                <a:lnTo>
                  <a:pt x="155" y="148"/>
                </a:lnTo>
                <a:lnTo>
                  <a:pt x="160" y="148"/>
                </a:lnTo>
                <a:lnTo>
                  <a:pt x="171" y="155"/>
                </a:lnTo>
                <a:lnTo>
                  <a:pt x="183" y="161"/>
                </a:lnTo>
                <a:lnTo>
                  <a:pt x="195" y="167"/>
                </a:lnTo>
                <a:lnTo>
                  <a:pt x="208" y="172"/>
                </a:lnTo>
                <a:lnTo>
                  <a:pt x="208" y="183"/>
                </a:lnTo>
                <a:lnTo>
                  <a:pt x="208" y="194"/>
                </a:lnTo>
                <a:lnTo>
                  <a:pt x="209" y="206"/>
                </a:lnTo>
                <a:lnTo>
                  <a:pt x="212" y="216"/>
                </a:lnTo>
                <a:lnTo>
                  <a:pt x="214" y="218"/>
                </a:lnTo>
                <a:lnTo>
                  <a:pt x="218" y="218"/>
                </a:lnTo>
                <a:lnTo>
                  <a:pt x="221" y="218"/>
                </a:lnTo>
                <a:lnTo>
                  <a:pt x="224" y="220"/>
                </a:lnTo>
                <a:lnTo>
                  <a:pt x="226" y="226"/>
                </a:lnTo>
                <a:lnTo>
                  <a:pt x="226" y="232"/>
                </a:lnTo>
                <a:lnTo>
                  <a:pt x="226" y="239"/>
                </a:lnTo>
                <a:lnTo>
                  <a:pt x="228" y="244"/>
                </a:lnTo>
                <a:lnTo>
                  <a:pt x="231" y="248"/>
                </a:lnTo>
                <a:lnTo>
                  <a:pt x="236" y="251"/>
                </a:lnTo>
                <a:lnTo>
                  <a:pt x="249" y="257"/>
                </a:lnTo>
                <a:lnTo>
                  <a:pt x="255" y="258"/>
                </a:lnTo>
                <a:lnTo>
                  <a:pt x="259" y="259"/>
                </a:lnTo>
                <a:lnTo>
                  <a:pt x="263" y="260"/>
                </a:lnTo>
                <a:lnTo>
                  <a:pt x="264" y="260"/>
                </a:lnTo>
                <a:lnTo>
                  <a:pt x="268" y="268"/>
                </a:lnTo>
                <a:lnTo>
                  <a:pt x="271" y="276"/>
                </a:lnTo>
                <a:lnTo>
                  <a:pt x="276" y="294"/>
                </a:lnTo>
                <a:lnTo>
                  <a:pt x="277" y="313"/>
                </a:lnTo>
                <a:lnTo>
                  <a:pt x="278" y="331"/>
                </a:lnTo>
                <a:lnTo>
                  <a:pt x="281" y="347"/>
                </a:lnTo>
                <a:lnTo>
                  <a:pt x="283" y="355"/>
                </a:lnTo>
                <a:lnTo>
                  <a:pt x="287" y="362"/>
                </a:lnTo>
                <a:lnTo>
                  <a:pt x="291" y="368"/>
                </a:lnTo>
                <a:lnTo>
                  <a:pt x="298" y="373"/>
                </a:lnTo>
                <a:lnTo>
                  <a:pt x="305" y="377"/>
                </a:lnTo>
                <a:lnTo>
                  <a:pt x="316" y="380"/>
                </a:lnTo>
                <a:lnTo>
                  <a:pt x="323" y="386"/>
                </a:lnTo>
                <a:lnTo>
                  <a:pt x="327" y="392"/>
                </a:lnTo>
                <a:lnTo>
                  <a:pt x="329" y="400"/>
                </a:lnTo>
                <a:lnTo>
                  <a:pt x="331" y="407"/>
                </a:lnTo>
                <a:lnTo>
                  <a:pt x="333" y="415"/>
                </a:lnTo>
                <a:lnTo>
                  <a:pt x="336" y="422"/>
                </a:lnTo>
                <a:lnTo>
                  <a:pt x="341" y="430"/>
                </a:lnTo>
                <a:lnTo>
                  <a:pt x="348" y="436"/>
                </a:lnTo>
                <a:lnTo>
                  <a:pt x="354" y="432"/>
                </a:lnTo>
                <a:lnTo>
                  <a:pt x="358" y="429"/>
                </a:lnTo>
                <a:lnTo>
                  <a:pt x="365" y="425"/>
                </a:lnTo>
                <a:lnTo>
                  <a:pt x="370" y="422"/>
                </a:lnTo>
                <a:lnTo>
                  <a:pt x="376" y="422"/>
                </a:lnTo>
                <a:lnTo>
                  <a:pt x="380" y="423"/>
                </a:lnTo>
                <a:lnTo>
                  <a:pt x="385" y="425"/>
                </a:lnTo>
                <a:lnTo>
                  <a:pt x="393" y="426"/>
                </a:lnTo>
                <a:lnTo>
                  <a:pt x="397" y="427"/>
                </a:lnTo>
                <a:lnTo>
                  <a:pt x="404" y="428"/>
                </a:lnTo>
                <a:lnTo>
                  <a:pt x="438" y="430"/>
                </a:lnTo>
                <a:lnTo>
                  <a:pt x="472" y="432"/>
                </a:lnTo>
                <a:lnTo>
                  <a:pt x="474" y="438"/>
                </a:lnTo>
                <a:lnTo>
                  <a:pt x="477" y="443"/>
                </a:lnTo>
                <a:lnTo>
                  <a:pt x="481" y="446"/>
                </a:lnTo>
                <a:lnTo>
                  <a:pt x="484" y="449"/>
                </a:lnTo>
                <a:lnTo>
                  <a:pt x="488" y="450"/>
                </a:lnTo>
                <a:lnTo>
                  <a:pt x="492" y="451"/>
                </a:lnTo>
                <a:lnTo>
                  <a:pt x="496" y="450"/>
                </a:lnTo>
                <a:lnTo>
                  <a:pt x="502" y="449"/>
                </a:lnTo>
                <a:lnTo>
                  <a:pt x="511" y="446"/>
                </a:lnTo>
                <a:lnTo>
                  <a:pt x="521" y="442"/>
                </a:lnTo>
                <a:lnTo>
                  <a:pt x="530" y="437"/>
                </a:lnTo>
                <a:lnTo>
                  <a:pt x="540" y="432"/>
                </a:lnTo>
                <a:lnTo>
                  <a:pt x="547" y="430"/>
                </a:lnTo>
                <a:lnTo>
                  <a:pt x="555" y="427"/>
                </a:lnTo>
                <a:lnTo>
                  <a:pt x="561" y="425"/>
                </a:lnTo>
                <a:lnTo>
                  <a:pt x="563" y="424"/>
                </a:lnTo>
                <a:lnTo>
                  <a:pt x="565" y="424"/>
                </a:lnTo>
                <a:lnTo>
                  <a:pt x="569" y="417"/>
                </a:lnTo>
                <a:lnTo>
                  <a:pt x="571" y="410"/>
                </a:lnTo>
                <a:lnTo>
                  <a:pt x="574" y="397"/>
                </a:lnTo>
                <a:lnTo>
                  <a:pt x="576" y="383"/>
                </a:lnTo>
                <a:lnTo>
                  <a:pt x="580" y="368"/>
                </a:lnTo>
                <a:lnTo>
                  <a:pt x="575" y="362"/>
                </a:lnTo>
                <a:lnTo>
                  <a:pt x="569" y="357"/>
                </a:lnTo>
                <a:lnTo>
                  <a:pt x="563" y="354"/>
                </a:lnTo>
                <a:lnTo>
                  <a:pt x="556" y="351"/>
                </a:lnTo>
                <a:lnTo>
                  <a:pt x="543" y="348"/>
                </a:lnTo>
                <a:lnTo>
                  <a:pt x="536" y="346"/>
                </a:lnTo>
                <a:lnTo>
                  <a:pt x="528" y="344"/>
                </a:lnTo>
                <a:lnTo>
                  <a:pt x="527" y="342"/>
                </a:lnTo>
                <a:lnTo>
                  <a:pt x="525" y="340"/>
                </a:lnTo>
                <a:lnTo>
                  <a:pt x="522" y="336"/>
                </a:lnTo>
                <a:lnTo>
                  <a:pt x="520" y="332"/>
                </a:lnTo>
                <a:lnTo>
                  <a:pt x="519" y="328"/>
                </a:lnTo>
                <a:lnTo>
                  <a:pt x="519" y="324"/>
                </a:lnTo>
                <a:lnTo>
                  <a:pt x="522" y="321"/>
                </a:lnTo>
                <a:lnTo>
                  <a:pt x="528" y="320"/>
                </a:lnTo>
                <a:lnTo>
                  <a:pt x="537" y="320"/>
                </a:lnTo>
                <a:lnTo>
                  <a:pt x="544" y="323"/>
                </a:lnTo>
                <a:lnTo>
                  <a:pt x="552" y="325"/>
                </a:lnTo>
                <a:lnTo>
                  <a:pt x="560" y="328"/>
                </a:lnTo>
                <a:lnTo>
                  <a:pt x="568" y="330"/>
                </a:lnTo>
                <a:lnTo>
                  <a:pt x="575" y="333"/>
                </a:lnTo>
                <a:lnTo>
                  <a:pt x="581" y="335"/>
                </a:lnTo>
                <a:lnTo>
                  <a:pt x="583" y="336"/>
                </a:lnTo>
                <a:lnTo>
                  <a:pt x="584" y="336"/>
                </a:lnTo>
                <a:lnTo>
                  <a:pt x="589" y="326"/>
                </a:lnTo>
                <a:lnTo>
                  <a:pt x="593" y="319"/>
                </a:lnTo>
                <a:lnTo>
                  <a:pt x="599" y="312"/>
                </a:lnTo>
                <a:lnTo>
                  <a:pt x="603" y="310"/>
                </a:lnTo>
                <a:lnTo>
                  <a:pt x="608" y="308"/>
                </a:lnTo>
                <a:lnTo>
                  <a:pt x="616" y="311"/>
                </a:lnTo>
                <a:lnTo>
                  <a:pt x="623" y="313"/>
                </a:lnTo>
                <a:lnTo>
                  <a:pt x="628" y="315"/>
                </a:lnTo>
                <a:lnTo>
                  <a:pt x="633" y="317"/>
                </a:lnTo>
                <a:lnTo>
                  <a:pt x="636" y="321"/>
                </a:lnTo>
                <a:lnTo>
                  <a:pt x="639" y="326"/>
                </a:lnTo>
                <a:lnTo>
                  <a:pt x="641" y="332"/>
                </a:lnTo>
                <a:lnTo>
                  <a:pt x="644" y="340"/>
                </a:lnTo>
                <a:lnTo>
                  <a:pt x="641" y="345"/>
                </a:lnTo>
                <a:lnTo>
                  <a:pt x="638" y="349"/>
                </a:lnTo>
                <a:lnTo>
                  <a:pt x="631" y="356"/>
                </a:lnTo>
                <a:lnTo>
                  <a:pt x="622" y="360"/>
                </a:lnTo>
                <a:lnTo>
                  <a:pt x="612" y="364"/>
                </a:lnTo>
                <a:lnTo>
                  <a:pt x="604" y="360"/>
                </a:lnTo>
                <a:lnTo>
                  <a:pt x="598" y="356"/>
                </a:lnTo>
                <a:lnTo>
                  <a:pt x="594" y="352"/>
                </a:lnTo>
                <a:lnTo>
                  <a:pt x="593" y="347"/>
                </a:lnTo>
                <a:lnTo>
                  <a:pt x="593" y="341"/>
                </a:lnTo>
                <a:lnTo>
                  <a:pt x="593" y="334"/>
                </a:lnTo>
                <a:lnTo>
                  <a:pt x="595" y="326"/>
                </a:lnTo>
                <a:lnTo>
                  <a:pt x="596" y="316"/>
                </a:lnTo>
                <a:lnTo>
                  <a:pt x="595" y="298"/>
                </a:lnTo>
                <a:lnTo>
                  <a:pt x="594" y="289"/>
                </a:lnTo>
                <a:lnTo>
                  <a:pt x="592" y="280"/>
                </a:lnTo>
                <a:lnTo>
                  <a:pt x="590" y="277"/>
                </a:lnTo>
                <a:lnTo>
                  <a:pt x="586" y="275"/>
                </a:lnTo>
                <a:lnTo>
                  <a:pt x="583" y="273"/>
                </a:lnTo>
                <a:lnTo>
                  <a:pt x="580" y="272"/>
                </a:lnTo>
                <a:lnTo>
                  <a:pt x="573" y="263"/>
                </a:lnTo>
                <a:lnTo>
                  <a:pt x="566" y="254"/>
                </a:lnTo>
                <a:lnTo>
                  <a:pt x="552" y="236"/>
                </a:lnTo>
                <a:lnTo>
                  <a:pt x="537" y="219"/>
                </a:lnTo>
                <a:lnTo>
                  <a:pt x="529" y="211"/>
                </a:lnTo>
                <a:lnTo>
                  <a:pt x="520" y="204"/>
                </a:lnTo>
                <a:lnTo>
                  <a:pt x="514" y="195"/>
                </a:lnTo>
                <a:lnTo>
                  <a:pt x="510" y="188"/>
                </a:lnTo>
                <a:lnTo>
                  <a:pt x="506" y="181"/>
                </a:lnTo>
                <a:lnTo>
                  <a:pt x="502" y="175"/>
                </a:lnTo>
                <a:lnTo>
                  <a:pt x="497" y="170"/>
                </a:lnTo>
                <a:lnTo>
                  <a:pt x="491" y="164"/>
                </a:lnTo>
                <a:lnTo>
                  <a:pt x="485" y="158"/>
                </a:lnTo>
                <a:lnTo>
                  <a:pt x="476" y="152"/>
                </a:lnTo>
                <a:lnTo>
                  <a:pt x="469" y="149"/>
                </a:lnTo>
                <a:lnTo>
                  <a:pt x="461" y="146"/>
                </a:lnTo>
                <a:lnTo>
                  <a:pt x="455" y="145"/>
                </a:lnTo>
                <a:lnTo>
                  <a:pt x="453" y="144"/>
                </a:lnTo>
                <a:lnTo>
                  <a:pt x="452" y="144"/>
                </a:lnTo>
                <a:lnTo>
                  <a:pt x="450" y="139"/>
                </a:lnTo>
                <a:lnTo>
                  <a:pt x="449" y="135"/>
                </a:lnTo>
                <a:lnTo>
                  <a:pt x="447" y="128"/>
                </a:lnTo>
                <a:lnTo>
                  <a:pt x="446" y="125"/>
                </a:lnTo>
                <a:lnTo>
                  <a:pt x="446" y="122"/>
                </a:lnTo>
                <a:lnTo>
                  <a:pt x="444" y="120"/>
                </a:lnTo>
                <a:lnTo>
                  <a:pt x="442" y="119"/>
                </a:lnTo>
                <a:lnTo>
                  <a:pt x="439" y="116"/>
                </a:lnTo>
                <a:lnTo>
                  <a:pt x="432" y="112"/>
                </a:lnTo>
                <a:lnTo>
                  <a:pt x="429" y="105"/>
                </a:lnTo>
                <a:lnTo>
                  <a:pt x="426" y="99"/>
                </a:lnTo>
                <a:lnTo>
                  <a:pt x="417" y="89"/>
                </a:lnTo>
                <a:lnTo>
                  <a:pt x="406" y="81"/>
                </a:lnTo>
                <a:lnTo>
                  <a:pt x="392" y="76"/>
                </a:lnTo>
                <a:lnTo>
                  <a:pt x="386" y="68"/>
                </a:lnTo>
                <a:lnTo>
                  <a:pt x="378" y="61"/>
                </a:lnTo>
                <a:lnTo>
                  <a:pt x="360" y="48"/>
                </a:lnTo>
                <a:lnTo>
                  <a:pt x="350" y="43"/>
                </a:lnTo>
                <a:lnTo>
                  <a:pt x="340" y="38"/>
                </a:lnTo>
                <a:lnTo>
                  <a:pt x="330" y="35"/>
                </a:lnTo>
                <a:lnTo>
                  <a:pt x="320" y="32"/>
                </a:lnTo>
                <a:lnTo>
                  <a:pt x="316" y="26"/>
                </a:lnTo>
                <a:lnTo>
                  <a:pt x="311" y="21"/>
                </a:lnTo>
                <a:lnTo>
                  <a:pt x="301" y="12"/>
                </a:lnTo>
                <a:lnTo>
                  <a:pt x="289" y="5"/>
                </a:lnTo>
                <a:lnTo>
                  <a:pt x="276" y="0"/>
                </a:lnTo>
                <a:lnTo>
                  <a:pt x="266" y="3"/>
                </a:lnTo>
                <a:lnTo>
                  <a:pt x="260" y="8"/>
                </a:lnTo>
                <a:lnTo>
                  <a:pt x="257" y="14"/>
                </a:lnTo>
                <a:lnTo>
                  <a:pt x="254" y="20"/>
                </a:lnTo>
                <a:lnTo>
                  <a:pt x="251" y="26"/>
                </a:lnTo>
                <a:lnTo>
                  <a:pt x="247" y="34"/>
                </a:lnTo>
                <a:lnTo>
                  <a:pt x="240" y="41"/>
                </a:lnTo>
                <a:lnTo>
                  <a:pt x="232" y="48"/>
                </a:lnTo>
                <a:lnTo>
                  <a:pt x="229" y="55"/>
                </a:lnTo>
                <a:lnTo>
                  <a:pt x="226" y="62"/>
                </a:lnTo>
                <a:lnTo>
                  <a:pt x="223" y="67"/>
                </a:lnTo>
                <a:lnTo>
                  <a:pt x="219" y="71"/>
                </a:lnTo>
                <a:lnTo>
                  <a:pt x="209" y="79"/>
                </a:lnTo>
                <a:lnTo>
                  <a:pt x="196" y="84"/>
                </a:lnTo>
                <a:lnTo>
                  <a:pt x="191" y="79"/>
                </a:lnTo>
                <a:lnTo>
                  <a:pt x="187" y="74"/>
                </a:lnTo>
                <a:lnTo>
                  <a:pt x="184" y="69"/>
                </a:lnTo>
                <a:lnTo>
                  <a:pt x="181" y="66"/>
                </a:lnTo>
                <a:lnTo>
                  <a:pt x="178" y="64"/>
                </a:lnTo>
                <a:lnTo>
                  <a:pt x="173" y="62"/>
                </a:lnTo>
                <a:lnTo>
                  <a:pt x="167" y="62"/>
                </a:lnTo>
                <a:lnTo>
                  <a:pt x="160" y="64"/>
                </a:lnTo>
                <a:lnTo>
                  <a:pt x="157" y="69"/>
                </a:lnTo>
                <a:lnTo>
                  <a:pt x="155" y="73"/>
                </a:lnTo>
                <a:lnTo>
                  <a:pt x="151" y="80"/>
                </a:lnTo>
                <a:lnTo>
                  <a:pt x="149" y="83"/>
                </a:lnTo>
                <a:lnTo>
                  <a:pt x="148" y="86"/>
                </a:lnTo>
                <a:lnTo>
                  <a:pt x="146" y="88"/>
                </a:lnTo>
                <a:lnTo>
                  <a:pt x="142" y="89"/>
                </a:lnTo>
                <a:lnTo>
                  <a:pt x="138" y="90"/>
                </a:lnTo>
                <a:lnTo>
                  <a:pt x="132" y="92"/>
                </a:lnTo>
                <a:lnTo>
                  <a:pt x="119" y="87"/>
                </a:lnTo>
                <a:lnTo>
                  <a:pt x="106" y="82"/>
                </a:lnTo>
                <a:lnTo>
                  <a:pt x="94" y="77"/>
                </a:lnTo>
                <a:lnTo>
                  <a:pt x="80" y="72"/>
                </a:lnTo>
                <a:lnTo>
                  <a:pt x="79" y="65"/>
                </a:lnTo>
                <a:lnTo>
                  <a:pt x="78" y="58"/>
                </a:lnTo>
                <a:lnTo>
                  <a:pt x="76" y="52"/>
                </a:lnTo>
                <a:lnTo>
                  <a:pt x="75" y="50"/>
                </a:lnTo>
                <a:lnTo>
                  <a:pt x="72" y="48"/>
                </a:lnTo>
                <a:lnTo>
                  <a:pt x="62" y="45"/>
                </a:lnTo>
                <a:lnTo>
                  <a:pt x="52" y="43"/>
                </a:lnTo>
                <a:lnTo>
                  <a:pt x="41" y="38"/>
                </a:lnTo>
                <a:lnTo>
                  <a:pt x="32" y="32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49" name="Freeform 9"/>
          <p:cNvSpPr/>
          <p:nvPr/>
        </p:nvSpPr>
        <p:spPr bwMode="auto">
          <a:xfrm>
            <a:off x="5651500" y="3573463"/>
            <a:ext cx="865188" cy="904875"/>
          </a:xfrm>
          <a:custGeom>
            <a:avLst/>
            <a:gdLst>
              <a:gd name="T0" fmla="*/ 155 w 545"/>
              <a:gd name="T1" fmla="*/ 60 h 570"/>
              <a:gd name="T2" fmla="*/ 128 w 545"/>
              <a:gd name="T3" fmla="*/ 74 h 570"/>
              <a:gd name="T4" fmla="*/ 106 w 545"/>
              <a:gd name="T5" fmla="*/ 70 h 570"/>
              <a:gd name="T6" fmla="*/ 84 w 545"/>
              <a:gd name="T7" fmla="*/ 52 h 570"/>
              <a:gd name="T8" fmla="*/ 63 w 545"/>
              <a:gd name="T9" fmla="*/ 68 h 570"/>
              <a:gd name="T10" fmla="*/ 37 w 545"/>
              <a:gd name="T11" fmla="*/ 117 h 570"/>
              <a:gd name="T12" fmla="*/ 32 w 545"/>
              <a:gd name="T13" fmla="*/ 143 h 570"/>
              <a:gd name="T14" fmla="*/ 22 w 545"/>
              <a:gd name="T15" fmla="*/ 167 h 570"/>
              <a:gd name="T16" fmla="*/ 1 w 545"/>
              <a:gd name="T17" fmla="*/ 172 h 570"/>
              <a:gd name="T18" fmla="*/ 55 w 545"/>
              <a:gd name="T19" fmla="*/ 205 h 570"/>
              <a:gd name="T20" fmla="*/ 107 w 545"/>
              <a:gd name="T21" fmla="*/ 232 h 570"/>
              <a:gd name="T22" fmla="*/ 112 w 545"/>
              <a:gd name="T23" fmla="*/ 267 h 570"/>
              <a:gd name="T24" fmla="*/ 99 w 545"/>
              <a:gd name="T25" fmla="*/ 289 h 570"/>
              <a:gd name="T26" fmla="*/ 82 w 545"/>
              <a:gd name="T27" fmla="*/ 313 h 570"/>
              <a:gd name="T28" fmla="*/ 91 w 545"/>
              <a:gd name="T29" fmla="*/ 330 h 570"/>
              <a:gd name="T30" fmla="*/ 107 w 545"/>
              <a:gd name="T31" fmla="*/ 348 h 570"/>
              <a:gd name="T32" fmla="*/ 131 w 545"/>
              <a:gd name="T33" fmla="*/ 370 h 570"/>
              <a:gd name="T34" fmla="*/ 141 w 545"/>
              <a:gd name="T35" fmla="*/ 397 h 570"/>
              <a:gd name="T36" fmla="*/ 147 w 545"/>
              <a:gd name="T37" fmla="*/ 423 h 570"/>
              <a:gd name="T38" fmla="*/ 166 w 545"/>
              <a:gd name="T39" fmla="*/ 460 h 570"/>
              <a:gd name="T40" fmla="*/ 186 w 545"/>
              <a:gd name="T41" fmla="*/ 507 h 570"/>
              <a:gd name="T42" fmla="*/ 202 w 545"/>
              <a:gd name="T43" fmla="*/ 511 h 570"/>
              <a:gd name="T44" fmla="*/ 231 w 545"/>
              <a:gd name="T45" fmla="*/ 490 h 570"/>
              <a:gd name="T46" fmla="*/ 257 w 545"/>
              <a:gd name="T47" fmla="*/ 507 h 570"/>
              <a:gd name="T48" fmla="*/ 265 w 545"/>
              <a:gd name="T49" fmla="*/ 529 h 570"/>
              <a:gd name="T50" fmla="*/ 288 w 545"/>
              <a:gd name="T51" fmla="*/ 516 h 570"/>
              <a:gd name="T52" fmla="*/ 321 w 545"/>
              <a:gd name="T53" fmla="*/ 504 h 570"/>
              <a:gd name="T54" fmla="*/ 390 w 545"/>
              <a:gd name="T55" fmla="*/ 519 h 570"/>
              <a:gd name="T56" fmla="*/ 404 w 545"/>
              <a:gd name="T57" fmla="*/ 551 h 570"/>
              <a:gd name="T58" fmla="*/ 403 w 545"/>
              <a:gd name="T59" fmla="*/ 568 h 570"/>
              <a:gd name="T60" fmla="*/ 423 w 545"/>
              <a:gd name="T61" fmla="*/ 541 h 570"/>
              <a:gd name="T62" fmla="*/ 450 w 545"/>
              <a:gd name="T63" fmla="*/ 501 h 570"/>
              <a:gd name="T64" fmla="*/ 479 w 545"/>
              <a:gd name="T65" fmla="*/ 446 h 570"/>
              <a:gd name="T66" fmla="*/ 494 w 545"/>
              <a:gd name="T67" fmla="*/ 422 h 570"/>
              <a:gd name="T68" fmla="*/ 519 w 545"/>
              <a:gd name="T69" fmla="*/ 404 h 570"/>
              <a:gd name="T70" fmla="*/ 536 w 545"/>
              <a:gd name="T71" fmla="*/ 368 h 570"/>
              <a:gd name="T72" fmla="*/ 544 w 545"/>
              <a:gd name="T73" fmla="*/ 344 h 570"/>
              <a:gd name="T74" fmla="*/ 536 w 545"/>
              <a:gd name="T75" fmla="*/ 326 h 570"/>
              <a:gd name="T76" fmla="*/ 501 w 545"/>
              <a:gd name="T77" fmla="*/ 315 h 570"/>
              <a:gd name="T78" fmla="*/ 490 w 545"/>
              <a:gd name="T79" fmla="*/ 313 h 570"/>
              <a:gd name="T80" fmla="*/ 467 w 545"/>
              <a:gd name="T81" fmla="*/ 316 h 570"/>
              <a:gd name="T82" fmla="*/ 446 w 545"/>
              <a:gd name="T83" fmla="*/ 283 h 570"/>
              <a:gd name="T84" fmla="*/ 421 w 545"/>
              <a:gd name="T85" fmla="*/ 251 h 570"/>
              <a:gd name="T86" fmla="*/ 408 w 545"/>
              <a:gd name="T87" fmla="*/ 221 h 570"/>
              <a:gd name="T88" fmla="*/ 397 w 545"/>
              <a:gd name="T89" fmla="*/ 166 h 570"/>
              <a:gd name="T90" fmla="*/ 356 w 545"/>
              <a:gd name="T91" fmla="*/ 132 h 570"/>
              <a:gd name="T92" fmla="*/ 331 w 545"/>
              <a:gd name="T93" fmla="*/ 81 h 570"/>
              <a:gd name="T94" fmla="*/ 320 w 545"/>
              <a:gd name="T95" fmla="*/ 52 h 570"/>
              <a:gd name="T96" fmla="*/ 290 w 545"/>
              <a:gd name="T97" fmla="*/ 40 h 570"/>
              <a:gd name="T98" fmla="*/ 236 w 545"/>
              <a:gd name="T99" fmla="*/ 31 h 570"/>
              <a:gd name="T100" fmla="*/ 172 w 545"/>
              <a:gd name="T101" fmla="*/ 16 h 570"/>
              <a:gd name="T102" fmla="*/ 162 w 545"/>
              <a:gd name="T103" fmla="*/ 8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5" h="570">
                <a:moveTo>
                  <a:pt x="160" y="0"/>
                </a:moveTo>
                <a:lnTo>
                  <a:pt x="159" y="28"/>
                </a:lnTo>
                <a:lnTo>
                  <a:pt x="158" y="42"/>
                </a:lnTo>
                <a:lnTo>
                  <a:pt x="156" y="56"/>
                </a:lnTo>
                <a:lnTo>
                  <a:pt x="155" y="60"/>
                </a:lnTo>
                <a:lnTo>
                  <a:pt x="150" y="64"/>
                </a:lnTo>
                <a:lnTo>
                  <a:pt x="145" y="68"/>
                </a:lnTo>
                <a:lnTo>
                  <a:pt x="139" y="71"/>
                </a:lnTo>
                <a:lnTo>
                  <a:pt x="134" y="73"/>
                </a:lnTo>
                <a:lnTo>
                  <a:pt x="128" y="74"/>
                </a:lnTo>
                <a:lnTo>
                  <a:pt x="125" y="76"/>
                </a:lnTo>
                <a:lnTo>
                  <a:pt x="124" y="76"/>
                </a:lnTo>
                <a:lnTo>
                  <a:pt x="116" y="74"/>
                </a:lnTo>
                <a:lnTo>
                  <a:pt x="110" y="72"/>
                </a:lnTo>
                <a:lnTo>
                  <a:pt x="106" y="70"/>
                </a:lnTo>
                <a:lnTo>
                  <a:pt x="102" y="67"/>
                </a:lnTo>
                <a:lnTo>
                  <a:pt x="99" y="63"/>
                </a:lnTo>
                <a:lnTo>
                  <a:pt x="95" y="60"/>
                </a:lnTo>
                <a:lnTo>
                  <a:pt x="90" y="56"/>
                </a:lnTo>
                <a:lnTo>
                  <a:pt x="84" y="52"/>
                </a:lnTo>
                <a:lnTo>
                  <a:pt x="75" y="53"/>
                </a:lnTo>
                <a:lnTo>
                  <a:pt x="72" y="54"/>
                </a:lnTo>
                <a:lnTo>
                  <a:pt x="68" y="56"/>
                </a:lnTo>
                <a:lnTo>
                  <a:pt x="66" y="61"/>
                </a:lnTo>
                <a:lnTo>
                  <a:pt x="63" y="68"/>
                </a:lnTo>
                <a:lnTo>
                  <a:pt x="62" y="74"/>
                </a:lnTo>
                <a:lnTo>
                  <a:pt x="60" y="80"/>
                </a:lnTo>
                <a:lnTo>
                  <a:pt x="54" y="93"/>
                </a:lnTo>
                <a:lnTo>
                  <a:pt x="46" y="105"/>
                </a:lnTo>
                <a:lnTo>
                  <a:pt x="37" y="117"/>
                </a:lnTo>
                <a:lnTo>
                  <a:pt x="28" y="128"/>
                </a:lnTo>
                <a:lnTo>
                  <a:pt x="31" y="135"/>
                </a:lnTo>
                <a:lnTo>
                  <a:pt x="31" y="138"/>
                </a:lnTo>
                <a:lnTo>
                  <a:pt x="32" y="141"/>
                </a:lnTo>
                <a:lnTo>
                  <a:pt x="32" y="143"/>
                </a:lnTo>
                <a:lnTo>
                  <a:pt x="31" y="146"/>
                </a:lnTo>
                <a:lnTo>
                  <a:pt x="30" y="150"/>
                </a:lnTo>
                <a:lnTo>
                  <a:pt x="27" y="155"/>
                </a:lnTo>
                <a:lnTo>
                  <a:pt x="24" y="164"/>
                </a:lnTo>
                <a:lnTo>
                  <a:pt x="22" y="167"/>
                </a:lnTo>
                <a:lnTo>
                  <a:pt x="19" y="168"/>
                </a:lnTo>
                <a:lnTo>
                  <a:pt x="10" y="171"/>
                </a:lnTo>
                <a:lnTo>
                  <a:pt x="7" y="172"/>
                </a:lnTo>
                <a:lnTo>
                  <a:pt x="3" y="172"/>
                </a:lnTo>
                <a:lnTo>
                  <a:pt x="1" y="172"/>
                </a:lnTo>
                <a:lnTo>
                  <a:pt x="0" y="172"/>
                </a:lnTo>
                <a:lnTo>
                  <a:pt x="12" y="181"/>
                </a:lnTo>
                <a:lnTo>
                  <a:pt x="24" y="188"/>
                </a:lnTo>
                <a:lnTo>
                  <a:pt x="45" y="200"/>
                </a:lnTo>
                <a:lnTo>
                  <a:pt x="55" y="205"/>
                </a:lnTo>
                <a:lnTo>
                  <a:pt x="66" y="209"/>
                </a:lnTo>
                <a:lnTo>
                  <a:pt x="80" y="213"/>
                </a:lnTo>
                <a:lnTo>
                  <a:pt x="96" y="216"/>
                </a:lnTo>
                <a:lnTo>
                  <a:pt x="102" y="226"/>
                </a:lnTo>
                <a:lnTo>
                  <a:pt x="107" y="232"/>
                </a:lnTo>
                <a:lnTo>
                  <a:pt x="111" y="238"/>
                </a:lnTo>
                <a:lnTo>
                  <a:pt x="113" y="244"/>
                </a:lnTo>
                <a:lnTo>
                  <a:pt x="114" y="250"/>
                </a:lnTo>
                <a:lnTo>
                  <a:pt x="114" y="258"/>
                </a:lnTo>
                <a:lnTo>
                  <a:pt x="112" y="267"/>
                </a:lnTo>
                <a:lnTo>
                  <a:pt x="110" y="274"/>
                </a:lnTo>
                <a:lnTo>
                  <a:pt x="108" y="280"/>
                </a:lnTo>
                <a:lnTo>
                  <a:pt x="106" y="283"/>
                </a:lnTo>
                <a:lnTo>
                  <a:pt x="102" y="286"/>
                </a:lnTo>
                <a:lnTo>
                  <a:pt x="99" y="289"/>
                </a:lnTo>
                <a:lnTo>
                  <a:pt x="96" y="292"/>
                </a:lnTo>
                <a:lnTo>
                  <a:pt x="91" y="299"/>
                </a:lnTo>
                <a:lnTo>
                  <a:pt x="86" y="307"/>
                </a:lnTo>
                <a:lnTo>
                  <a:pt x="84" y="310"/>
                </a:lnTo>
                <a:lnTo>
                  <a:pt x="82" y="313"/>
                </a:lnTo>
                <a:lnTo>
                  <a:pt x="81" y="315"/>
                </a:lnTo>
                <a:lnTo>
                  <a:pt x="80" y="316"/>
                </a:lnTo>
                <a:lnTo>
                  <a:pt x="84" y="323"/>
                </a:lnTo>
                <a:lnTo>
                  <a:pt x="88" y="328"/>
                </a:lnTo>
                <a:lnTo>
                  <a:pt x="91" y="330"/>
                </a:lnTo>
                <a:lnTo>
                  <a:pt x="94" y="332"/>
                </a:lnTo>
                <a:lnTo>
                  <a:pt x="97" y="334"/>
                </a:lnTo>
                <a:lnTo>
                  <a:pt x="100" y="336"/>
                </a:lnTo>
                <a:lnTo>
                  <a:pt x="105" y="342"/>
                </a:lnTo>
                <a:lnTo>
                  <a:pt x="107" y="348"/>
                </a:lnTo>
                <a:lnTo>
                  <a:pt x="113" y="358"/>
                </a:lnTo>
                <a:lnTo>
                  <a:pt x="116" y="361"/>
                </a:lnTo>
                <a:lnTo>
                  <a:pt x="121" y="365"/>
                </a:lnTo>
                <a:lnTo>
                  <a:pt x="127" y="368"/>
                </a:lnTo>
                <a:lnTo>
                  <a:pt x="131" y="370"/>
                </a:lnTo>
                <a:lnTo>
                  <a:pt x="136" y="372"/>
                </a:lnTo>
                <a:lnTo>
                  <a:pt x="139" y="376"/>
                </a:lnTo>
                <a:lnTo>
                  <a:pt x="140" y="380"/>
                </a:lnTo>
                <a:lnTo>
                  <a:pt x="142" y="389"/>
                </a:lnTo>
                <a:lnTo>
                  <a:pt x="141" y="397"/>
                </a:lnTo>
                <a:lnTo>
                  <a:pt x="140" y="405"/>
                </a:lnTo>
                <a:lnTo>
                  <a:pt x="140" y="412"/>
                </a:lnTo>
                <a:lnTo>
                  <a:pt x="142" y="418"/>
                </a:lnTo>
                <a:lnTo>
                  <a:pt x="144" y="421"/>
                </a:lnTo>
                <a:lnTo>
                  <a:pt x="147" y="423"/>
                </a:lnTo>
                <a:lnTo>
                  <a:pt x="151" y="426"/>
                </a:lnTo>
                <a:lnTo>
                  <a:pt x="156" y="428"/>
                </a:lnTo>
                <a:lnTo>
                  <a:pt x="160" y="436"/>
                </a:lnTo>
                <a:lnTo>
                  <a:pt x="162" y="444"/>
                </a:lnTo>
                <a:lnTo>
                  <a:pt x="166" y="460"/>
                </a:lnTo>
                <a:lnTo>
                  <a:pt x="169" y="477"/>
                </a:lnTo>
                <a:lnTo>
                  <a:pt x="172" y="485"/>
                </a:lnTo>
                <a:lnTo>
                  <a:pt x="176" y="492"/>
                </a:lnTo>
                <a:lnTo>
                  <a:pt x="181" y="499"/>
                </a:lnTo>
                <a:lnTo>
                  <a:pt x="186" y="507"/>
                </a:lnTo>
                <a:lnTo>
                  <a:pt x="190" y="513"/>
                </a:lnTo>
                <a:lnTo>
                  <a:pt x="191" y="515"/>
                </a:lnTo>
                <a:lnTo>
                  <a:pt x="192" y="516"/>
                </a:lnTo>
                <a:lnTo>
                  <a:pt x="197" y="514"/>
                </a:lnTo>
                <a:lnTo>
                  <a:pt x="202" y="511"/>
                </a:lnTo>
                <a:lnTo>
                  <a:pt x="208" y="504"/>
                </a:lnTo>
                <a:lnTo>
                  <a:pt x="214" y="497"/>
                </a:lnTo>
                <a:lnTo>
                  <a:pt x="218" y="494"/>
                </a:lnTo>
                <a:lnTo>
                  <a:pt x="224" y="492"/>
                </a:lnTo>
                <a:lnTo>
                  <a:pt x="231" y="490"/>
                </a:lnTo>
                <a:lnTo>
                  <a:pt x="238" y="489"/>
                </a:lnTo>
                <a:lnTo>
                  <a:pt x="252" y="488"/>
                </a:lnTo>
                <a:lnTo>
                  <a:pt x="255" y="495"/>
                </a:lnTo>
                <a:lnTo>
                  <a:pt x="257" y="501"/>
                </a:lnTo>
                <a:lnTo>
                  <a:pt x="257" y="507"/>
                </a:lnTo>
                <a:lnTo>
                  <a:pt x="257" y="513"/>
                </a:lnTo>
                <a:lnTo>
                  <a:pt x="257" y="517"/>
                </a:lnTo>
                <a:lnTo>
                  <a:pt x="259" y="522"/>
                </a:lnTo>
                <a:lnTo>
                  <a:pt x="262" y="527"/>
                </a:lnTo>
                <a:lnTo>
                  <a:pt x="265" y="529"/>
                </a:lnTo>
                <a:lnTo>
                  <a:pt x="268" y="532"/>
                </a:lnTo>
                <a:lnTo>
                  <a:pt x="275" y="529"/>
                </a:lnTo>
                <a:lnTo>
                  <a:pt x="280" y="525"/>
                </a:lnTo>
                <a:lnTo>
                  <a:pt x="285" y="520"/>
                </a:lnTo>
                <a:lnTo>
                  <a:pt x="288" y="516"/>
                </a:lnTo>
                <a:lnTo>
                  <a:pt x="292" y="511"/>
                </a:lnTo>
                <a:lnTo>
                  <a:pt x="296" y="507"/>
                </a:lnTo>
                <a:lnTo>
                  <a:pt x="301" y="503"/>
                </a:lnTo>
                <a:lnTo>
                  <a:pt x="308" y="500"/>
                </a:lnTo>
                <a:lnTo>
                  <a:pt x="321" y="504"/>
                </a:lnTo>
                <a:lnTo>
                  <a:pt x="333" y="508"/>
                </a:lnTo>
                <a:lnTo>
                  <a:pt x="355" y="514"/>
                </a:lnTo>
                <a:lnTo>
                  <a:pt x="365" y="516"/>
                </a:lnTo>
                <a:lnTo>
                  <a:pt x="377" y="517"/>
                </a:lnTo>
                <a:lnTo>
                  <a:pt x="390" y="519"/>
                </a:lnTo>
                <a:lnTo>
                  <a:pt x="404" y="520"/>
                </a:lnTo>
                <a:lnTo>
                  <a:pt x="405" y="525"/>
                </a:lnTo>
                <a:lnTo>
                  <a:pt x="405" y="531"/>
                </a:lnTo>
                <a:lnTo>
                  <a:pt x="405" y="541"/>
                </a:lnTo>
                <a:lnTo>
                  <a:pt x="404" y="551"/>
                </a:lnTo>
                <a:lnTo>
                  <a:pt x="402" y="560"/>
                </a:lnTo>
                <a:lnTo>
                  <a:pt x="400" y="566"/>
                </a:lnTo>
                <a:lnTo>
                  <a:pt x="400" y="568"/>
                </a:lnTo>
                <a:lnTo>
                  <a:pt x="401" y="569"/>
                </a:lnTo>
                <a:lnTo>
                  <a:pt x="403" y="568"/>
                </a:lnTo>
                <a:lnTo>
                  <a:pt x="404" y="567"/>
                </a:lnTo>
                <a:lnTo>
                  <a:pt x="408" y="564"/>
                </a:lnTo>
                <a:lnTo>
                  <a:pt x="412" y="560"/>
                </a:lnTo>
                <a:lnTo>
                  <a:pt x="417" y="549"/>
                </a:lnTo>
                <a:lnTo>
                  <a:pt x="423" y="541"/>
                </a:lnTo>
                <a:lnTo>
                  <a:pt x="429" y="533"/>
                </a:lnTo>
                <a:lnTo>
                  <a:pt x="436" y="524"/>
                </a:lnTo>
                <a:lnTo>
                  <a:pt x="438" y="517"/>
                </a:lnTo>
                <a:lnTo>
                  <a:pt x="441" y="512"/>
                </a:lnTo>
                <a:lnTo>
                  <a:pt x="450" y="501"/>
                </a:lnTo>
                <a:lnTo>
                  <a:pt x="460" y="492"/>
                </a:lnTo>
                <a:lnTo>
                  <a:pt x="472" y="484"/>
                </a:lnTo>
                <a:lnTo>
                  <a:pt x="475" y="469"/>
                </a:lnTo>
                <a:lnTo>
                  <a:pt x="478" y="456"/>
                </a:lnTo>
                <a:lnTo>
                  <a:pt x="479" y="446"/>
                </a:lnTo>
                <a:lnTo>
                  <a:pt x="480" y="437"/>
                </a:lnTo>
                <a:lnTo>
                  <a:pt x="484" y="431"/>
                </a:lnTo>
                <a:lnTo>
                  <a:pt x="487" y="428"/>
                </a:lnTo>
                <a:lnTo>
                  <a:pt x="490" y="425"/>
                </a:lnTo>
                <a:lnTo>
                  <a:pt x="494" y="422"/>
                </a:lnTo>
                <a:lnTo>
                  <a:pt x="501" y="420"/>
                </a:lnTo>
                <a:lnTo>
                  <a:pt x="508" y="418"/>
                </a:lnTo>
                <a:lnTo>
                  <a:pt x="516" y="416"/>
                </a:lnTo>
                <a:lnTo>
                  <a:pt x="518" y="410"/>
                </a:lnTo>
                <a:lnTo>
                  <a:pt x="519" y="404"/>
                </a:lnTo>
                <a:lnTo>
                  <a:pt x="522" y="398"/>
                </a:lnTo>
                <a:lnTo>
                  <a:pt x="524" y="392"/>
                </a:lnTo>
                <a:lnTo>
                  <a:pt x="529" y="386"/>
                </a:lnTo>
                <a:lnTo>
                  <a:pt x="532" y="380"/>
                </a:lnTo>
                <a:lnTo>
                  <a:pt x="536" y="368"/>
                </a:lnTo>
                <a:lnTo>
                  <a:pt x="540" y="356"/>
                </a:lnTo>
                <a:lnTo>
                  <a:pt x="541" y="352"/>
                </a:lnTo>
                <a:lnTo>
                  <a:pt x="543" y="349"/>
                </a:lnTo>
                <a:lnTo>
                  <a:pt x="543" y="345"/>
                </a:lnTo>
                <a:lnTo>
                  <a:pt x="544" y="344"/>
                </a:lnTo>
                <a:lnTo>
                  <a:pt x="543" y="337"/>
                </a:lnTo>
                <a:lnTo>
                  <a:pt x="542" y="332"/>
                </a:lnTo>
                <a:lnTo>
                  <a:pt x="541" y="328"/>
                </a:lnTo>
                <a:lnTo>
                  <a:pt x="539" y="326"/>
                </a:lnTo>
                <a:lnTo>
                  <a:pt x="536" y="326"/>
                </a:lnTo>
                <a:lnTo>
                  <a:pt x="532" y="325"/>
                </a:lnTo>
                <a:lnTo>
                  <a:pt x="526" y="323"/>
                </a:lnTo>
                <a:lnTo>
                  <a:pt x="516" y="320"/>
                </a:lnTo>
                <a:lnTo>
                  <a:pt x="509" y="318"/>
                </a:lnTo>
                <a:lnTo>
                  <a:pt x="501" y="315"/>
                </a:lnTo>
                <a:lnTo>
                  <a:pt x="498" y="314"/>
                </a:lnTo>
                <a:lnTo>
                  <a:pt x="494" y="313"/>
                </a:lnTo>
                <a:lnTo>
                  <a:pt x="493" y="312"/>
                </a:lnTo>
                <a:lnTo>
                  <a:pt x="492" y="312"/>
                </a:lnTo>
                <a:lnTo>
                  <a:pt x="490" y="313"/>
                </a:lnTo>
                <a:lnTo>
                  <a:pt x="487" y="314"/>
                </a:lnTo>
                <a:lnTo>
                  <a:pt x="481" y="315"/>
                </a:lnTo>
                <a:lnTo>
                  <a:pt x="477" y="316"/>
                </a:lnTo>
                <a:lnTo>
                  <a:pt x="472" y="316"/>
                </a:lnTo>
                <a:lnTo>
                  <a:pt x="467" y="316"/>
                </a:lnTo>
                <a:lnTo>
                  <a:pt x="463" y="315"/>
                </a:lnTo>
                <a:lnTo>
                  <a:pt x="460" y="312"/>
                </a:lnTo>
                <a:lnTo>
                  <a:pt x="455" y="305"/>
                </a:lnTo>
                <a:lnTo>
                  <a:pt x="452" y="297"/>
                </a:lnTo>
                <a:lnTo>
                  <a:pt x="446" y="283"/>
                </a:lnTo>
                <a:lnTo>
                  <a:pt x="443" y="276"/>
                </a:lnTo>
                <a:lnTo>
                  <a:pt x="439" y="269"/>
                </a:lnTo>
                <a:lnTo>
                  <a:pt x="432" y="262"/>
                </a:lnTo>
                <a:lnTo>
                  <a:pt x="424" y="256"/>
                </a:lnTo>
                <a:lnTo>
                  <a:pt x="421" y="251"/>
                </a:lnTo>
                <a:lnTo>
                  <a:pt x="418" y="246"/>
                </a:lnTo>
                <a:lnTo>
                  <a:pt x="413" y="234"/>
                </a:lnTo>
                <a:lnTo>
                  <a:pt x="411" y="229"/>
                </a:lnTo>
                <a:lnTo>
                  <a:pt x="410" y="224"/>
                </a:lnTo>
                <a:lnTo>
                  <a:pt x="408" y="221"/>
                </a:lnTo>
                <a:lnTo>
                  <a:pt x="408" y="220"/>
                </a:lnTo>
                <a:lnTo>
                  <a:pt x="406" y="204"/>
                </a:lnTo>
                <a:lnTo>
                  <a:pt x="404" y="190"/>
                </a:lnTo>
                <a:lnTo>
                  <a:pt x="400" y="177"/>
                </a:lnTo>
                <a:lnTo>
                  <a:pt x="397" y="166"/>
                </a:lnTo>
                <a:lnTo>
                  <a:pt x="390" y="155"/>
                </a:lnTo>
                <a:lnTo>
                  <a:pt x="382" y="146"/>
                </a:lnTo>
                <a:lnTo>
                  <a:pt x="371" y="138"/>
                </a:lnTo>
                <a:lnTo>
                  <a:pt x="364" y="135"/>
                </a:lnTo>
                <a:lnTo>
                  <a:pt x="356" y="132"/>
                </a:lnTo>
                <a:lnTo>
                  <a:pt x="349" y="120"/>
                </a:lnTo>
                <a:lnTo>
                  <a:pt x="342" y="108"/>
                </a:lnTo>
                <a:lnTo>
                  <a:pt x="336" y="96"/>
                </a:lnTo>
                <a:lnTo>
                  <a:pt x="332" y="84"/>
                </a:lnTo>
                <a:lnTo>
                  <a:pt x="331" y="81"/>
                </a:lnTo>
                <a:lnTo>
                  <a:pt x="331" y="76"/>
                </a:lnTo>
                <a:lnTo>
                  <a:pt x="329" y="68"/>
                </a:lnTo>
                <a:lnTo>
                  <a:pt x="326" y="58"/>
                </a:lnTo>
                <a:lnTo>
                  <a:pt x="323" y="55"/>
                </a:lnTo>
                <a:lnTo>
                  <a:pt x="320" y="52"/>
                </a:lnTo>
                <a:lnTo>
                  <a:pt x="314" y="50"/>
                </a:lnTo>
                <a:lnTo>
                  <a:pt x="308" y="48"/>
                </a:lnTo>
                <a:lnTo>
                  <a:pt x="302" y="47"/>
                </a:lnTo>
                <a:lnTo>
                  <a:pt x="296" y="44"/>
                </a:lnTo>
                <a:lnTo>
                  <a:pt x="290" y="40"/>
                </a:lnTo>
                <a:lnTo>
                  <a:pt x="284" y="36"/>
                </a:lnTo>
                <a:lnTo>
                  <a:pt x="273" y="38"/>
                </a:lnTo>
                <a:lnTo>
                  <a:pt x="262" y="38"/>
                </a:lnTo>
                <a:lnTo>
                  <a:pt x="249" y="35"/>
                </a:lnTo>
                <a:lnTo>
                  <a:pt x="236" y="31"/>
                </a:lnTo>
                <a:lnTo>
                  <a:pt x="211" y="21"/>
                </a:lnTo>
                <a:lnTo>
                  <a:pt x="198" y="16"/>
                </a:lnTo>
                <a:lnTo>
                  <a:pt x="188" y="12"/>
                </a:lnTo>
                <a:lnTo>
                  <a:pt x="178" y="14"/>
                </a:lnTo>
                <a:lnTo>
                  <a:pt x="172" y="16"/>
                </a:lnTo>
                <a:lnTo>
                  <a:pt x="168" y="17"/>
                </a:lnTo>
                <a:lnTo>
                  <a:pt x="165" y="17"/>
                </a:lnTo>
                <a:lnTo>
                  <a:pt x="164" y="16"/>
                </a:lnTo>
                <a:lnTo>
                  <a:pt x="162" y="13"/>
                </a:lnTo>
                <a:lnTo>
                  <a:pt x="162" y="8"/>
                </a:lnTo>
                <a:lnTo>
                  <a:pt x="160" y="0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0" name="Freeform 10"/>
          <p:cNvSpPr/>
          <p:nvPr/>
        </p:nvSpPr>
        <p:spPr bwMode="auto">
          <a:xfrm>
            <a:off x="6338888" y="4038600"/>
            <a:ext cx="649287" cy="700088"/>
          </a:xfrm>
          <a:custGeom>
            <a:avLst/>
            <a:gdLst>
              <a:gd name="T0" fmla="*/ 302 w 409"/>
              <a:gd name="T1" fmla="*/ 10 h 441"/>
              <a:gd name="T2" fmla="*/ 311 w 409"/>
              <a:gd name="T3" fmla="*/ 30 h 441"/>
              <a:gd name="T4" fmla="*/ 310 w 409"/>
              <a:gd name="T5" fmla="*/ 52 h 441"/>
              <a:gd name="T6" fmla="*/ 294 w 409"/>
              <a:gd name="T7" fmla="*/ 75 h 441"/>
              <a:gd name="T8" fmla="*/ 278 w 409"/>
              <a:gd name="T9" fmla="*/ 93 h 441"/>
              <a:gd name="T10" fmla="*/ 261 w 409"/>
              <a:gd name="T11" fmla="*/ 99 h 441"/>
              <a:gd name="T12" fmla="*/ 245 w 409"/>
              <a:gd name="T13" fmla="*/ 104 h 441"/>
              <a:gd name="T14" fmla="*/ 248 w 409"/>
              <a:gd name="T15" fmla="*/ 121 h 441"/>
              <a:gd name="T16" fmla="*/ 287 w 409"/>
              <a:gd name="T17" fmla="*/ 109 h 441"/>
              <a:gd name="T18" fmla="*/ 324 w 409"/>
              <a:gd name="T19" fmla="*/ 92 h 441"/>
              <a:gd name="T20" fmla="*/ 376 w 409"/>
              <a:gd name="T21" fmla="*/ 112 h 441"/>
              <a:gd name="T22" fmla="*/ 387 w 409"/>
              <a:gd name="T23" fmla="*/ 143 h 441"/>
              <a:gd name="T24" fmla="*/ 383 w 409"/>
              <a:gd name="T25" fmla="*/ 163 h 441"/>
              <a:gd name="T26" fmla="*/ 404 w 409"/>
              <a:gd name="T27" fmla="*/ 175 h 441"/>
              <a:gd name="T28" fmla="*/ 383 w 409"/>
              <a:gd name="T29" fmla="*/ 231 h 441"/>
              <a:gd name="T30" fmla="*/ 376 w 409"/>
              <a:gd name="T31" fmla="*/ 251 h 441"/>
              <a:gd name="T32" fmla="*/ 379 w 409"/>
              <a:gd name="T33" fmla="*/ 281 h 441"/>
              <a:gd name="T34" fmla="*/ 370 w 409"/>
              <a:gd name="T35" fmla="*/ 311 h 441"/>
              <a:gd name="T36" fmla="*/ 383 w 409"/>
              <a:gd name="T37" fmla="*/ 322 h 441"/>
              <a:gd name="T38" fmla="*/ 386 w 409"/>
              <a:gd name="T39" fmla="*/ 327 h 441"/>
              <a:gd name="T40" fmla="*/ 355 w 409"/>
              <a:gd name="T41" fmla="*/ 339 h 441"/>
              <a:gd name="T42" fmla="*/ 336 w 409"/>
              <a:gd name="T43" fmla="*/ 344 h 441"/>
              <a:gd name="T44" fmla="*/ 318 w 409"/>
              <a:gd name="T45" fmla="*/ 375 h 441"/>
              <a:gd name="T46" fmla="*/ 309 w 409"/>
              <a:gd name="T47" fmla="*/ 409 h 441"/>
              <a:gd name="T48" fmla="*/ 272 w 409"/>
              <a:gd name="T49" fmla="*/ 428 h 441"/>
              <a:gd name="T50" fmla="*/ 229 w 409"/>
              <a:gd name="T51" fmla="*/ 413 h 441"/>
              <a:gd name="T52" fmla="*/ 207 w 409"/>
              <a:gd name="T53" fmla="*/ 421 h 441"/>
              <a:gd name="T54" fmla="*/ 200 w 409"/>
              <a:gd name="T55" fmla="*/ 408 h 441"/>
              <a:gd name="T56" fmla="*/ 179 w 409"/>
              <a:gd name="T57" fmla="*/ 411 h 441"/>
              <a:gd name="T58" fmla="*/ 169 w 409"/>
              <a:gd name="T59" fmla="*/ 433 h 441"/>
              <a:gd name="T60" fmla="*/ 152 w 409"/>
              <a:gd name="T61" fmla="*/ 439 h 441"/>
              <a:gd name="T62" fmla="*/ 128 w 409"/>
              <a:gd name="T63" fmla="*/ 433 h 441"/>
              <a:gd name="T64" fmla="*/ 115 w 409"/>
              <a:gd name="T65" fmla="*/ 401 h 441"/>
              <a:gd name="T66" fmla="*/ 96 w 409"/>
              <a:gd name="T67" fmla="*/ 368 h 441"/>
              <a:gd name="T68" fmla="*/ 86 w 409"/>
              <a:gd name="T69" fmla="*/ 354 h 441"/>
              <a:gd name="T70" fmla="*/ 52 w 409"/>
              <a:gd name="T71" fmla="*/ 344 h 441"/>
              <a:gd name="T72" fmla="*/ 45 w 409"/>
              <a:gd name="T73" fmla="*/ 330 h 441"/>
              <a:gd name="T74" fmla="*/ 25 w 409"/>
              <a:gd name="T75" fmla="*/ 317 h 441"/>
              <a:gd name="T76" fmla="*/ 16 w 409"/>
              <a:gd name="T77" fmla="*/ 306 h 441"/>
              <a:gd name="T78" fmla="*/ 17 w 409"/>
              <a:gd name="T79" fmla="*/ 297 h 441"/>
              <a:gd name="T80" fmla="*/ 9 w 409"/>
              <a:gd name="T81" fmla="*/ 273 h 441"/>
              <a:gd name="T82" fmla="*/ 5 w 409"/>
              <a:gd name="T83" fmla="*/ 250 h 441"/>
              <a:gd name="T84" fmla="*/ 19 w 409"/>
              <a:gd name="T85" fmla="*/ 241 h 441"/>
              <a:gd name="T86" fmla="*/ 33 w 409"/>
              <a:gd name="T87" fmla="*/ 215 h 441"/>
              <a:gd name="T88" fmla="*/ 58 w 409"/>
              <a:gd name="T89" fmla="*/ 188 h 441"/>
              <a:gd name="T90" fmla="*/ 72 w 409"/>
              <a:gd name="T91" fmla="*/ 138 h 441"/>
              <a:gd name="T92" fmla="*/ 96 w 409"/>
              <a:gd name="T93" fmla="*/ 120 h 441"/>
              <a:gd name="T94" fmla="*/ 117 w 409"/>
              <a:gd name="T95" fmla="*/ 80 h 441"/>
              <a:gd name="T96" fmla="*/ 124 w 409"/>
              <a:gd name="T97" fmla="*/ 61 h 441"/>
              <a:gd name="T98" fmla="*/ 118 w 409"/>
              <a:gd name="T99" fmla="*/ 30 h 441"/>
              <a:gd name="T100" fmla="*/ 104 w 409"/>
              <a:gd name="T101" fmla="*/ 23 h 441"/>
              <a:gd name="T102" fmla="*/ 136 w 409"/>
              <a:gd name="T103" fmla="*/ 22 h 441"/>
              <a:gd name="T104" fmla="*/ 188 w 409"/>
              <a:gd name="T105" fmla="*/ 32 h 441"/>
              <a:gd name="T106" fmla="*/ 197 w 409"/>
              <a:gd name="T107" fmla="*/ 44 h 441"/>
              <a:gd name="T108" fmla="*/ 218 w 409"/>
              <a:gd name="T109" fmla="*/ 37 h 441"/>
              <a:gd name="T110" fmla="*/ 240 w 409"/>
              <a:gd name="T111" fmla="*/ 30 h 441"/>
              <a:gd name="T112" fmla="*/ 257 w 409"/>
              <a:gd name="T113" fmla="*/ 18 h 441"/>
              <a:gd name="T114" fmla="*/ 279 w 409"/>
              <a:gd name="T115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9" h="441">
                <a:moveTo>
                  <a:pt x="280" y="0"/>
                </a:moveTo>
                <a:lnTo>
                  <a:pt x="286" y="2"/>
                </a:lnTo>
                <a:lnTo>
                  <a:pt x="293" y="4"/>
                </a:lnTo>
                <a:lnTo>
                  <a:pt x="300" y="8"/>
                </a:lnTo>
                <a:lnTo>
                  <a:pt x="302" y="10"/>
                </a:lnTo>
                <a:lnTo>
                  <a:pt x="304" y="12"/>
                </a:lnTo>
                <a:lnTo>
                  <a:pt x="306" y="15"/>
                </a:lnTo>
                <a:lnTo>
                  <a:pt x="307" y="19"/>
                </a:lnTo>
                <a:lnTo>
                  <a:pt x="310" y="27"/>
                </a:lnTo>
                <a:lnTo>
                  <a:pt x="311" y="30"/>
                </a:lnTo>
                <a:lnTo>
                  <a:pt x="311" y="33"/>
                </a:lnTo>
                <a:lnTo>
                  <a:pt x="312" y="35"/>
                </a:lnTo>
                <a:lnTo>
                  <a:pt x="312" y="36"/>
                </a:lnTo>
                <a:lnTo>
                  <a:pt x="311" y="44"/>
                </a:lnTo>
                <a:lnTo>
                  <a:pt x="310" y="52"/>
                </a:lnTo>
                <a:lnTo>
                  <a:pt x="308" y="57"/>
                </a:lnTo>
                <a:lnTo>
                  <a:pt x="306" y="62"/>
                </a:lnTo>
                <a:lnTo>
                  <a:pt x="304" y="66"/>
                </a:lnTo>
                <a:lnTo>
                  <a:pt x="300" y="71"/>
                </a:lnTo>
                <a:lnTo>
                  <a:pt x="294" y="75"/>
                </a:lnTo>
                <a:lnTo>
                  <a:pt x="288" y="80"/>
                </a:lnTo>
                <a:lnTo>
                  <a:pt x="284" y="85"/>
                </a:lnTo>
                <a:lnTo>
                  <a:pt x="281" y="90"/>
                </a:lnTo>
                <a:lnTo>
                  <a:pt x="280" y="92"/>
                </a:lnTo>
                <a:lnTo>
                  <a:pt x="278" y="93"/>
                </a:lnTo>
                <a:lnTo>
                  <a:pt x="276" y="95"/>
                </a:lnTo>
                <a:lnTo>
                  <a:pt x="272" y="95"/>
                </a:lnTo>
                <a:lnTo>
                  <a:pt x="269" y="96"/>
                </a:lnTo>
                <a:lnTo>
                  <a:pt x="265" y="97"/>
                </a:lnTo>
                <a:lnTo>
                  <a:pt x="261" y="99"/>
                </a:lnTo>
                <a:lnTo>
                  <a:pt x="256" y="100"/>
                </a:lnTo>
                <a:lnTo>
                  <a:pt x="253" y="101"/>
                </a:lnTo>
                <a:lnTo>
                  <a:pt x="249" y="102"/>
                </a:lnTo>
                <a:lnTo>
                  <a:pt x="245" y="103"/>
                </a:lnTo>
                <a:lnTo>
                  <a:pt x="245" y="104"/>
                </a:lnTo>
                <a:lnTo>
                  <a:pt x="244" y="104"/>
                </a:lnTo>
                <a:lnTo>
                  <a:pt x="242" y="111"/>
                </a:lnTo>
                <a:lnTo>
                  <a:pt x="243" y="116"/>
                </a:lnTo>
                <a:lnTo>
                  <a:pt x="244" y="119"/>
                </a:lnTo>
                <a:lnTo>
                  <a:pt x="248" y="121"/>
                </a:lnTo>
                <a:lnTo>
                  <a:pt x="253" y="121"/>
                </a:lnTo>
                <a:lnTo>
                  <a:pt x="258" y="121"/>
                </a:lnTo>
                <a:lnTo>
                  <a:pt x="264" y="119"/>
                </a:lnTo>
                <a:lnTo>
                  <a:pt x="272" y="116"/>
                </a:lnTo>
                <a:lnTo>
                  <a:pt x="287" y="109"/>
                </a:lnTo>
                <a:lnTo>
                  <a:pt x="302" y="102"/>
                </a:lnTo>
                <a:lnTo>
                  <a:pt x="309" y="99"/>
                </a:lnTo>
                <a:lnTo>
                  <a:pt x="315" y="95"/>
                </a:lnTo>
                <a:lnTo>
                  <a:pt x="320" y="93"/>
                </a:lnTo>
                <a:lnTo>
                  <a:pt x="324" y="92"/>
                </a:lnTo>
                <a:lnTo>
                  <a:pt x="332" y="94"/>
                </a:lnTo>
                <a:lnTo>
                  <a:pt x="342" y="97"/>
                </a:lnTo>
                <a:lnTo>
                  <a:pt x="353" y="102"/>
                </a:lnTo>
                <a:lnTo>
                  <a:pt x="365" y="107"/>
                </a:lnTo>
                <a:lnTo>
                  <a:pt x="376" y="112"/>
                </a:lnTo>
                <a:lnTo>
                  <a:pt x="386" y="117"/>
                </a:lnTo>
                <a:lnTo>
                  <a:pt x="395" y="123"/>
                </a:lnTo>
                <a:lnTo>
                  <a:pt x="404" y="128"/>
                </a:lnTo>
                <a:lnTo>
                  <a:pt x="395" y="136"/>
                </a:lnTo>
                <a:lnTo>
                  <a:pt x="387" y="143"/>
                </a:lnTo>
                <a:lnTo>
                  <a:pt x="379" y="151"/>
                </a:lnTo>
                <a:lnTo>
                  <a:pt x="375" y="155"/>
                </a:lnTo>
                <a:lnTo>
                  <a:pt x="372" y="160"/>
                </a:lnTo>
                <a:lnTo>
                  <a:pt x="378" y="162"/>
                </a:lnTo>
                <a:lnTo>
                  <a:pt x="383" y="163"/>
                </a:lnTo>
                <a:lnTo>
                  <a:pt x="389" y="164"/>
                </a:lnTo>
                <a:lnTo>
                  <a:pt x="393" y="166"/>
                </a:lnTo>
                <a:lnTo>
                  <a:pt x="397" y="168"/>
                </a:lnTo>
                <a:lnTo>
                  <a:pt x="400" y="171"/>
                </a:lnTo>
                <a:lnTo>
                  <a:pt x="404" y="175"/>
                </a:lnTo>
                <a:lnTo>
                  <a:pt x="408" y="180"/>
                </a:lnTo>
                <a:lnTo>
                  <a:pt x="400" y="191"/>
                </a:lnTo>
                <a:lnTo>
                  <a:pt x="395" y="203"/>
                </a:lnTo>
                <a:lnTo>
                  <a:pt x="384" y="228"/>
                </a:lnTo>
                <a:lnTo>
                  <a:pt x="383" y="231"/>
                </a:lnTo>
                <a:lnTo>
                  <a:pt x="382" y="235"/>
                </a:lnTo>
                <a:lnTo>
                  <a:pt x="379" y="243"/>
                </a:lnTo>
                <a:lnTo>
                  <a:pt x="378" y="246"/>
                </a:lnTo>
                <a:lnTo>
                  <a:pt x="377" y="249"/>
                </a:lnTo>
                <a:lnTo>
                  <a:pt x="376" y="251"/>
                </a:lnTo>
                <a:lnTo>
                  <a:pt x="376" y="252"/>
                </a:lnTo>
                <a:lnTo>
                  <a:pt x="378" y="259"/>
                </a:lnTo>
                <a:lnTo>
                  <a:pt x="380" y="267"/>
                </a:lnTo>
                <a:lnTo>
                  <a:pt x="380" y="274"/>
                </a:lnTo>
                <a:lnTo>
                  <a:pt x="379" y="281"/>
                </a:lnTo>
                <a:lnTo>
                  <a:pt x="378" y="288"/>
                </a:lnTo>
                <a:lnTo>
                  <a:pt x="375" y="295"/>
                </a:lnTo>
                <a:lnTo>
                  <a:pt x="372" y="301"/>
                </a:lnTo>
                <a:lnTo>
                  <a:pt x="368" y="308"/>
                </a:lnTo>
                <a:lnTo>
                  <a:pt x="370" y="311"/>
                </a:lnTo>
                <a:lnTo>
                  <a:pt x="372" y="315"/>
                </a:lnTo>
                <a:lnTo>
                  <a:pt x="374" y="318"/>
                </a:lnTo>
                <a:lnTo>
                  <a:pt x="376" y="320"/>
                </a:lnTo>
                <a:lnTo>
                  <a:pt x="380" y="322"/>
                </a:lnTo>
                <a:lnTo>
                  <a:pt x="383" y="322"/>
                </a:lnTo>
                <a:lnTo>
                  <a:pt x="387" y="322"/>
                </a:lnTo>
                <a:lnTo>
                  <a:pt x="387" y="323"/>
                </a:lnTo>
                <a:lnTo>
                  <a:pt x="388" y="324"/>
                </a:lnTo>
                <a:lnTo>
                  <a:pt x="387" y="325"/>
                </a:lnTo>
                <a:lnTo>
                  <a:pt x="386" y="327"/>
                </a:lnTo>
                <a:lnTo>
                  <a:pt x="384" y="328"/>
                </a:lnTo>
                <a:lnTo>
                  <a:pt x="381" y="330"/>
                </a:lnTo>
                <a:lnTo>
                  <a:pt x="373" y="333"/>
                </a:lnTo>
                <a:lnTo>
                  <a:pt x="365" y="336"/>
                </a:lnTo>
                <a:lnTo>
                  <a:pt x="355" y="339"/>
                </a:lnTo>
                <a:lnTo>
                  <a:pt x="347" y="342"/>
                </a:lnTo>
                <a:lnTo>
                  <a:pt x="343" y="342"/>
                </a:lnTo>
                <a:lnTo>
                  <a:pt x="340" y="343"/>
                </a:lnTo>
                <a:lnTo>
                  <a:pt x="338" y="344"/>
                </a:lnTo>
                <a:lnTo>
                  <a:pt x="336" y="344"/>
                </a:lnTo>
                <a:lnTo>
                  <a:pt x="334" y="349"/>
                </a:lnTo>
                <a:lnTo>
                  <a:pt x="332" y="354"/>
                </a:lnTo>
                <a:lnTo>
                  <a:pt x="326" y="362"/>
                </a:lnTo>
                <a:lnTo>
                  <a:pt x="321" y="370"/>
                </a:lnTo>
                <a:lnTo>
                  <a:pt x="318" y="375"/>
                </a:lnTo>
                <a:lnTo>
                  <a:pt x="316" y="380"/>
                </a:lnTo>
                <a:lnTo>
                  <a:pt x="315" y="387"/>
                </a:lnTo>
                <a:lnTo>
                  <a:pt x="314" y="392"/>
                </a:lnTo>
                <a:lnTo>
                  <a:pt x="311" y="401"/>
                </a:lnTo>
                <a:lnTo>
                  <a:pt x="309" y="409"/>
                </a:lnTo>
                <a:lnTo>
                  <a:pt x="304" y="415"/>
                </a:lnTo>
                <a:lnTo>
                  <a:pt x="299" y="419"/>
                </a:lnTo>
                <a:lnTo>
                  <a:pt x="292" y="423"/>
                </a:lnTo>
                <a:lnTo>
                  <a:pt x="283" y="425"/>
                </a:lnTo>
                <a:lnTo>
                  <a:pt x="272" y="428"/>
                </a:lnTo>
                <a:lnTo>
                  <a:pt x="261" y="425"/>
                </a:lnTo>
                <a:lnTo>
                  <a:pt x="251" y="422"/>
                </a:lnTo>
                <a:lnTo>
                  <a:pt x="242" y="418"/>
                </a:lnTo>
                <a:lnTo>
                  <a:pt x="232" y="412"/>
                </a:lnTo>
                <a:lnTo>
                  <a:pt x="229" y="413"/>
                </a:lnTo>
                <a:lnTo>
                  <a:pt x="225" y="415"/>
                </a:lnTo>
                <a:lnTo>
                  <a:pt x="218" y="418"/>
                </a:lnTo>
                <a:lnTo>
                  <a:pt x="215" y="420"/>
                </a:lnTo>
                <a:lnTo>
                  <a:pt x="211" y="421"/>
                </a:lnTo>
                <a:lnTo>
                  <a:pt x="207" y="421"/>
                </a:lnTo>
                <a:lnTo>
                  <a:pt x="204" y="420"/>
                </a:lnTo>
                <a:lnTo>
                  <a:pt x="202" y="418"/>
                </a:lnTo>
                <a:lnTo>
                  <a:pt x="202" y="414"/>
                </a:lnTo>
                <a:lnTo>
                  <a:pt x="202" y="411"/>
                </a:lnTo>
                <a:lnTo>
                  <a:pt x="200" y="408"/>
                </a:lnTo>
                <a:lnTo>
                  <a:pt x="198" y="406"/>
                </a:lnTo>
                <a:lnTo>
                  <a:pt x="194" y="404"/>
                </a:lnTo>
                <a:lnTo>
                  <a:pt x="188" y="400"/>
                </a:lnTo>
                <a:lnTo>
                  <a:pt x="183" y="406"/>
                </a:lnTo>
                <a:lnTo>
                  <a:pt x="179" y="411"/>
                </a:lnTo>
                <a:lnTo>
                  <a:pt x="176" y="415"/>
                </a:lnTo>
                <a:lnTo>
                  <a:pt x="174" y="418"/>
                </a:lnTo>
                <a:lnTo>
                  <a:pt x="172" y="425"/>
                </a:lnTo>
                <a:lnTo>
                  <a:pt x="171" y="429"/>
                </a:lnTo>
                <a:lnTo>
                  <a:pt x="169" y="433"/>
                </a:lnTo>
                <a:lnTo>
                  <a:pt x="168" y="434"/>
                </a:lnTo>
                <a:lnTo>
                  <a:pt x="166" y="435"/>
                </a:lnTo>
                <a:lnTo>
                  <a:pt x="162" y="437"/>
                </a:lnTo>
                <a:lnTo>
                  <a:pt x="158" y="438"/>
                </a:lnTo>
                <a:lnTo>
                  <a:pt x="152" y="439"/>
                </a:lnTo>
                <a:lnTo>
                  <a:pt x="144" y="440"/>
                </a:lnTo>
                <a:lnTo>
                  <a:pt x="139" y="439"/>
                </a:lnTo>
                <a:lnTo>
                  <a:pt x="134" y="437"/>
                </a:lnTo>
                <a:lnTo>
                  <a:pt x="131" y="435"/>
                </a:lnTo>
                <a:lnTo>
                  <a:pt x="128" y="433"/>
                </a:lnTo>
                <a:lnTo>
                  <a:pt x="123" y="428"/>
                </a:lnTo>
                <a:lnTo>
                  <a:pt x="120" y="422"/>
                </a:lnTo>
                <a:lnTo>
                  <a:pt x="119" y="416"/>
                </a:lnTo>
                <a:lnTo>
                  <a:pt x="117" y="409"/>
                </a:lnTo>
                <a:lnTo>
                  <a:pt x="115" y="401"/>
                </a:lnTo>
                <a:lnTo>
                  <a:pt x="112" y="392"/>
                </a:lnTo>
                <a:lnTo>
                  <a:pt x="108" y="386"/>
                </a:lnTo>
                <a:lnTo>
                  <a:pt x="103" y="380"/>
                </a:lnTo>
                <a:lnTo>
                  <a:pt x="99" y="375"/>
                </a:lnTo>
                <a:lnTo>
                  <a:pt x="96" y="368"/>
                </a:lnTo>
                <a:lnTo>
                  <a:pt x="96" y="365"/>
                </a:lnTo>
                <a:lnTo>
                  <a:pt x="96" y="361"/>
                </a:lnTo>
                <a:lnTo>
                  <a:pt x="94" y="358"/>
                </a:lnTo>
                <a:lnTo>
                  <a:pt x="92" y="356"/>
                </a:lnTo>
                <a:lnTo>
                  <a:pt x="86" y="354"/>
                </a:lnTo>
                <a:lnTo>
                  <a:pt x="79" y="353"/>
                </a:lnTo>
                <a:lnTo>
                  <a:pt x="64" y="352"/>
                </a:lnTo>
                <a:lnTo>
                  <a:pt x="58" y="349"/>
                </a:lnTo>
                <a:lnTo>
                  <a:pt x="54" y="346"/>
                </a:lnTo>
                <a:lnTo>
                  <a:pt x="52" y="344"/>
                </a:lnTo>
                <a:lnTo>
                  <a:pt x="50" y="342"/>
                </a:lnTo>
                <a:lnTo>
                  <a:pt x="50" y="338"/>
                </a:lnTo>
                <a:lnTo>
                  <a:pt x="50" y="335"/>
                </a:lnTo>
                <a:lnTo>
                  <a:pt x="48" y="332"/>
                </a:lnTo>
                <a:lnTo>
                  <a:pt x="45" y="330"/>
                </a:lnTo>
                <a:lnTo>
                  <a:pt x="41" y="327"/>
                </a:lnTo>
                <a:lnTo>
                  <a:pt x="33" y="322"/>
                </a:lnTo>
                <a:lnTo>
                  <a:pt x="30" y="320"/>
                </a:lnTo>
                <a:lnTo>
                  <a:pt x="27" y="318"/>
                </a:lnTo>
                <a:lnTo>
                  <a:pt x="25" y="317"/>
                </a:lnTo>
                <a:lnTo>
                  <a:pt x="24" y="316"/>
                </a:lnTo>
                <a:lnTo>
                  <a:pt x="21" y="312"/>
                </a:lnTo>
                <a:lnTo>
                  <a:pt x="19" y="308"/>
                </a:lnTo>
                <a:lnTo>
                  <a:pt x="18" y="306"/>
                </a:lnTo>
                <a:lnTo>
                  <a:pt x="16" y="306"/>
                </a:lnTo>
                <a:lnTo>
                  <a:pt x="16" y="304"/>
                </a:lnTo>
                <a:lnTo>
                  <a:pt x="17" y="303"/>
                </a:lnTo>
                <a:lnTo>
                  <a:pt x="18" y="302"/>
                </a:lnTo>
                <a:lnTo>
                  <a:pt x="17" y="300"/>
                </a:lnTo>
                <a:lnTo>
                  <a:pt x="17" y="297"/>
                </a:lnTo>
                <a:lnTo>
                  <a:pt x="16" y="293"/>
                </a:lnTo>
                <a:lnTo>
                  <a:pt x="14" y="287"/>
                </a:lnTo>
                <a:lnTo>
                  <a:pt x="12" y="280"/>
                </a:lnTo>
                <a:lnTo>
                  <a:pt x="10" y="276"/>
                </a:lnTo>
                <a:lnTo>
                  <a:pt x="9" y="273"/>
                </a:lnTo>
                <a:lnTo>
                  <a:pt x="5" y="267"/>
                </a:lnTo>
                <a:lnTo>
                  <a:pt x="1" y="260"/>
                </a:lnTo>
                <a:lnTo>
                  <a:pt x="1" y="257"/>
                </a:lnTo>
                <a:lnTo>
                  <a:pt x="0" y="252"/>
                </a:lnTo>
                <a:lnTo>
                  <a:pt x="5" y="250"/>
                </a:lnTo>
                <a:lnTo>
                  <a:pt x="9" y="249"/>
                </a:lnTo>
                <a:lnTo>
                  <a:pt x="11" y="248"/>
                </a:lnTo>
                <a:lnTo>
                  <a:pt x="14" y="247"/>
                </a:lnTo>
                <a:lnTo>
                  <a:pt x="17" y="244"/>
                </a:lnTo>
                <a:lnTo>
                  <a:pt x="19" y="241"/>
                </a:lnTo>
                <a:lnTo>
                  <a:pt x="21" y="237"/>
                </a:lnTo>
                <a:lnTo>
                  <a:pt x="22" y="232"/>
                </a:lnTo>
                <a:lnTo>
                  <a:pt x="24" y="227"/>
                </a:lnTo>
                <a:lnTo>
                  <a:pt x="28" y="220"/>
                </a:lnTo>
                <a:lnTo>
                  <a:pt x="33" y="215"/>
                </a:lnTo>
                <a:lnTo>
                  <a:pt x="39" y="209"/>
                </a:lnTo>
                <a:lnTo>
                  <a:pt x="45" y="204"/>
                </a:lnTo>
                <a:lnTo>
                  <a:pt x="52" y="200"/>
                </a:lnTo>
                <a:lnTo>
                  <a:pt x="56" y="194"/>
                </a:lnTo>
                <a:lnTo>
                  <a:pt x="58" y="188"/>
                </a:lnTo>
                <a:lnTo>
                  <a:pt x="62" y="176"/>
                </a:lnTo>
                <a:lnTo>
                  <a:pt x="64" y="164"/>
                </a:lnTo>
                <a:lnTo>
                  <a:pt x="66" y="153"/>
                </a:lnTo>
                <a:lnTo>
                  <a:pt x="69" y="143"/>
                </a:lnTo>
                <a:lnTo>
                  <a:pt x="72" y="138"/>
                </a:lnTo>
                <a:lnTo>
                  <a:pt x="75" y="134"/>
                </a:lnTo>
                <a:lnTo>
                  <a:pt x="79" y="130"/>
                </a:lnTo>
                <a:lnTo>
                  <a:pt x="83" y="126"/>
                </a:lnTo>
                <a:lnTo>
                  <a:pt x="89" y="123"/>
                </a:lnTo>
                <a:lnTo>
                  <a:pt x="96" y="120"/>
                </a:lnTo>
                <a:lnTo>
                  <a:pt x="101" y="111"/>
                </a:lnTo>
                <a:lnTo>
                  <a:pt x="107" y="102"/>
                </a:lnTo>
                <a:lnTo>
                  <a:pt x="112" y="93"/>
                </a:lnTo>
                <a:lnTo>
                  <a:pt x="116" y="84"/>
                </a:lnTo>
                <a:lnTo>
                  <a:pt x="117" y="80"/>
                </a:lnTo>
                <a:lnTo>
                  <a:pt x="118" y="77"/>
                </a:lnTo>
                <a:lnTo>
                  <a:pt x="121" y="69"/>
                </a:lnTo>
                <a:lnTo>
                  <a:pt x="122" y="66"/>
                </a:lnTo>
                <a:lnTo>
                  <a:pt x="123" y="63"/>
                </a:lnTo>
                <a:lnTo>
                  <a:pt x="124" y="61"/>
                </a:lnTo>
                <a:lnTo>
                  <a:pt x="124" y="60"/>
                </a:lnTo>
                <a:lnTo>
                  <a:pt x="123" y="46"/>
                </a:lnTo>
                <a:lnTo>
                  <a:pt x="122" y="39"/>
                </a:lnTo>
                <a:lnTo>
                  <a:pt x="120" y="32"/>
                </a:lnTo>
                <a:lnTo>
                  <a:pt x="118" y="30"/>
                </a:lnTo>
                <a:lnTo>
                  <a:pt x="115" y="28"/>
                </a:lnTo>
                <a:lnTo>
                  <a:pt x="111" y="25"/>
                </a:lnTo>
                <a:lnTo>
                  <a:pt x="108" y="24"/>
                </a:lnTo>
                <a:lnTo>
                  <a:pt x="106" y="23"/>
                </a:lnTo>
                <a:lnTo>
                  <a:pt x="104" y="23"/>
                </a:lnTo>
                <a:lnTo>
                  <a:pt x="99" y="21"/>
                </a:lnTo>
                <a:lnTo>
                  <a:pt x="98" y="20"/>
                </a:lnTo>
                <a:lnTo>
                  <a:pt x="96" y="20"/>
                </a:lnTo>
                <a:lnTo>
                  <a:pt x="116" y="20"/>
                </a:lnTo>
                <a:lnTo>
                  <a:pt x="136" y="22"/>
                </a:lnTo>
                <a:lnTo>
                  <a:pt x="156" y="23"/>
                </a:lnTo>
                <a:lnTo>
                  <a:pt x="176" y="24"/>
                </a:lnTo>
                <a:lnTo>
                  <a:pt x="183" y="28"/>
                </a:lnTo>
                <a:lnTo>
                  <a:pt x="185" y="30"/>
                </a:lnTo>
                <a:lnTo>
                  <a:pt x="188" y="32"/>
                </a:lnTo>
                <a:lnTo>
                  <a:pt x="190" y="35"/>
                </a:lnTo>
                <a:lnTo>
                  <a:pt x="191" y="39"/>
                </a:lnTo>
                <a:lnTo>
                  <a:pt x="193" y="42"/>
                </a:lnTo>
                <a:lnTo>
                  <a:pt x="196" y="44"/>
                </a:lnTo>
                <a:lnTo>
                  <a:pt x="197" y="44"/>
                </a:lnTo>
                <a:lnTo>
                  <a:pt x="198" y="43"/>
                </a:lnTo>
                <a:lnTo>
                  <a:pt x="201" y="42"/>
                </a:lnTo>
                <a:lnTo>
                  <a:pt x="206" y="40"/>
                </a:lnTo>
                <a:lnTo>
                  <a:pt x="212" y="39"/>
                </a:lnTo>
                <a:lnTo>
                  <a:pt x="218" y="37"/>
                </a:lnTo>
                <a:lnTo>
                  <a:pt x="224" y="35"/>
                </a:lnTo>
                <a:lnTo>
                  <a:pt x="229" y="33"/>
                </a:lnTo>
                <a:lnTo>
                  <a:pt x="232" y="32"/>
                </a:lnTo>
                <a:lnTo>
                  <a:pt x="236" y="31"/>
                </a:lnTo>
                <a:lnTo>
                  <a:pt x="240" y="30"/>
                </a:lnTo>
                <a:lnTo>
                  <a:pt x="243" y="29"/>
                </a:lnTo>
                <a:lnTo>
                  <a:pt x="244" y="28"/>
                </a:lnTo>
                <a:lnTo>
                  <a:pt x="247" y="26"/>
                </a:lnTo>
                <a:lnTo>
                  <a:pt x="251" y="22"/>
                </a:lnTo>
                <a:lnTo>
                  <a:pt x="257" y="18"/>
                </a:lnTo>
                <a:lnTo>
                  <a:pt x="263" y="13"/>
                </a:lnTo>
                <a:lnTo>
                  <a:pt x="269" y="8"/>
                </a:lnTo>
                <a:lnTo>
                  <a:pt x="274" y="4"/>
                </a:lnTo>
                <a:lnTo>
                  <a:pt x="278" y="1"/>
                </a:lnTo>
                <a:lnTo>
                  <a:pt x="279" y="0"/>
                </a:lnTo>
                <a:lnTo>
                  <a:pt x="280" y="0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1" name="Freeform 11"/>
          <p:cNvSpPr/>
          <p:nvPr/>
        </p:nvSpPr>
        <p:spPr bwMode="auto">
          <a:xfrm>
            <a:off x="5551488" y="4337050"/>
            <a:ext cx="852487" cy="1023938"/>
          </a:xfrm>
          <a:custGeom>
            <a:avLst/>
            <a:gdLst>
              <a:gd name="T0" fmla="*/ 198 w 537"/>
              <a:gd name="T1" fmla="*/ 19 h 645"/>
              <a:gd name="T2" fmla="*/ 175 w 537"/>
              <a:gd name="T3" fmla="*/ 34 h 645"/>
              <a:gd name="T4" fmla="*/ 180 w 537"/>
              <a:gd name="T5" fmla="*/ 26 h 645"/>
              <a:gd name="T6" fmla="*/ 184 w 537"/>
              <a:gd name="T7" fmla="*/ 44 h 645"/>
              <a:gd name="T8" fmla="*/ 161 w 537"/>
              <a:gd name="T9" fmla="*/ 64 h 645"/>
              <a:gd name="T10" fmla="*/ 104 w 537"/>
              <a:gd name="T11" fmla="*/ 89 h 645"/>
              <a:gd name="T12" fmla="*/ 48 w 537"/>
              <a:gd name="T13" fmla="*/ 104 h 645"/>
              <a:gd name="T14" fmla="*/ 39 w 537"/>
              <a:gd name="T15" fmla="*/ 144 h 645"/>
              <a:gd name="T16" fmla="*/ 43 w 537"/>
              <a:gd name="T17" fmla="*/ 212 h 645"/>
              <a:gd name="T18" fmla="*/ 8 w 537"/>
              <a:gd name="T19" fmla="*/ 260 h 645"/>
              <a:gd name="T20" fmla="*/ 3 w 537"/>
              <a:gd name="T21" fmla="*/ 300 h 645"/>
              <a:gd name="T22" fmla="*/ 24 w 537"/>
              <a:gd name="T23" fmla="*/ 328 h 645"/>
              <a:gd name="T24" fmla="*/ 23 w 537"/>
              <a:gd name="T25" fmla="*/ 324 h 645"/>
              <a:gd name="T26" fmla="*/ 29 w 537"/>
              <a:gd name="T27" fmla="*/ 333 h 645"/>
              <a:gd name="T28" fmla="*/ 51 w 537"/>
              <a:gd name="T29" fmla="*/ 390 h 645"/>
              <a:gd name="T30" fmla="*/ 74 w 537"/>
              <a:gd name="T31" fmla="*/ 446 h 645"/>
              <a:gd name="T32" fmla="*/ 66 w 537"/>
              <a:gd name="T33" fmla="*/ 531 h 645"/>
              <a:gd name="T34" fmla="*/ 65 w 537"/>
              <a:gd name="T35" fmla="*/ 541 h 645"/>
              <a:gd name="T36" fmla="*/ 97 w 537"/>
              <a:gd name="T37" fmla="*/ 554 h 645"/>
              <a:gd name="T38" fmla="*/ 120 w 537"/>
              <a:gd name="T39" fmla="*/ 560 h 645"/>
              <a:gd name="T40" fmla="*/ 153 w 537"/>
              <a:gd name="T41" fmla="*/ 555 h 645"/>
              <a:gd name="T42" fmla="*/ 144 w 537"/>
              <a:gd name="T43" fmla="*/ 548 h 645"/>
              <a:gd name="T44" fmla="*/ 160 w 537"/>
              <a:gd name="T45" fmla="*/ 543 h 645"/>
              <a:gd name="T46" fmla="*/ 166 w 537"/>
              <a:gd name="T47" fmla="*/ 563 h 645"/>
              <a:gd name="T48" fmla="*/ 136 w 537"/>
              <a:gd name="T49" fmla="*/ 592 h 645"/>
              <a:gd name="T50" fmla="*/ 120 w 537"/>
              <a:gd name="T51" fmla="*/ 616 h 645"/>
              <a:gd name="T52" fmla="*/ 128 w 537"/>
              <a:gd name="T53" fmla="*/ 635 h 645"/>
              <a:gd name="T54" fmla="*/ 155 w 537"/>
              <a:gd name="T55" fmla="*/ 642 h 645"/>
              <a:gd name="T56" fmla="*/ 168 w 537"/>
              <a:gd name="T57" fmla="*/ 633 h 645"/>
              <a:gd name="T58" fmla="*/ 188 w 537"/>
              <a:gd name="T59" fmla="*/ 628 h 645"/>
              <a:gd name="T60" fmla="*/ 211 w 537"/>
              <a:gd name="T61" fmla="*/ 620 h 645"/>
              <a:gd name="T62" fmla="*/ 227 w 537"/>
              <a:gd name="T63" fmla="*/ 606 h 645"/>
              <a:gd name="T64" fmla="*/ 252 w 537"/>
              <a:gd name="T65" fmla="*/ 613 h 645"/>
              <a:gd name="T66" fmla="*/ 286 w 537"/>
              <a:gd name="T67" fmla="*/ 622 h 645"/>
              <a:gd name="T68" fmla="*/ 301 w 537"/>
              <a:gd name="T69" fmla="*/ 614 h 645"/>
              <a:gd name="T70" fmla="*/ 320 w 537"/>
              <a:gd name="T71" fmla="*/ 588 h 645"/>
              <a:gd name="T72" fmla="*/ 311 w 537"/>
              <a:gd name="T73" fmla="*/ 557 h 645"/>
              <a:gd name="T74" fmla="*/ 321 w 537"/>
              <a:gd name="T75" fmla="*/ 516 h 645"/>
              <a:gd name="T76" fmla="*/ 320 w 537"/>
              <a:gd name="T77" fmla="*/ 499 h 645"/>
              <a:gd name="T78" fmla="*/ 318 w 537"/>
              <a:gd name="T79" fmla="*/ 464 h 645"/>
              <a:gd name="T80" fmla="*/ 345 w 537"/>
              <a:gd name="T81" fmla="*/ 453 h 645"/>
              <a:gd name="T82" fmla="*/ 356 w 537"/>
              <a:gd name="T83" fmla="*/ 411 h 645"/>
              <a:gd name="T84" fmla="*/ 364 w 537"/>
              <a:gd name="T85" fmla="*/ 340 h 645"/>
              <a:gd name="T86" fmla="*/ 390 w 537"/>
              <a:gd name="T87" fmla="*/ 320 h 645"/>
              <a:gd name="T88" fmla="*/ 401 w 537"/>
              <a:gd name="T89" fmla="*/ 313 h 645"/>
              <a:gd name="T90" fmla="*/ 414 w 537"/>
              <a:gd name="T91" fmla="*/ 269 h 645"/>
              <a:gd name="T92" fmla="*/ 420 w 537"/>
              <a:gd name="T93" fmla="*/ 248 h 645"/>
              <a:gd name="T94" fmla="*/ 440 w 537"/>
              <a:gd name="T95" fmla="*/ 232 h 645"/>
              <a:gd name="T96" fmla="*/ 451 w 537"/>
              <a:gd name="T97" fmla="*/ 221 h 645"/>
              <a:gd name="T98" fmla="*/ 468 w 537"/>
              <a:gd name="T99" fmla="*/ 228 h 645"/>
              <a:gd name="T100" fmla="*/ 505 w 537"/>
              <a:gd name="T101" fmla="*/ 215 h 645"/>
              <a:gd name="T102" fmla="*/ 528 w 537"/>
              <a:gd name="T103" fmla="*/ 153 h 645"/>
              <a:gd name="T104" fmla="*/ 501 w 537"/>
              <a:gd name="T105" fmla="*/ 90 h 645"/>
              <a:gd name="T106" fmla="*/ 471 w 537"/>
              <a:gd name="T107" fmla="*/ 81 h 645"/>
              <a:gd name="T108" fmla="*/ 472 w 537"/>
              <a:gd name="T109" fmla="*/ 47 h 645"/>
              <a:gd name="T110" fmla="*/ 450 w 537"/>
              <a:gd name="T111" fmla="*/ 27 h 645"/>
              <a:gd name="T112" fmla="*/ 394 w 537"/>
              <a:gd name="T113" fmla="*/ 22 h 645"/>
              <a:gd name="T114" fmla="*/ 366 w 537"/>
              <a:gd name="T115" fmla="*/ 36 h 645"/>
              <a:gd name="T116" fmla="*/ 344 w 537"/>
              <a:gd name="T117" fmla="*/ 45 h 645"/>
              <a:gd name="T118" fmla="*/ 320 w 537"/>
              <a:gd name="T119" fmla="*/ 4 h 645"/>
              <a:gd name="T120" fmla="*/ 288 w 537"/>
              <a:gd name="T121" fmla="*/ 12 h 645"/>
              <a:gd name="T122" fmla="*/ 262 w 537"/>
              <a:gd name="T123" fmla="*/ 1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7" h="645">
                <a:moveTo>
                  <a:pt x="248" y="16"/>
                </a:moveTo>
                <a:lnTo>
                  <a:pt x="240" y="18"/>
                </a:lnTo>
                <a:lnTo>
                  <a:pt x="232" y="19"/>
                </a:lnTo>
                <a:lnTo>
                  <a:pt x="214" y="19"/>
                </a:lnTo>
                <a:lnTo>
                  <a:pt x="198" y="19"/>
                </a:lnTo>
                <a:lnTo>
                  <a:pt x="188" y="19"/>
                </a:lnTo>
                <a:lnTo>
                  <a:pt x="180" y="20"/>
                </a:lnTo>
                <a:lnTo>
                  <a:pt x="177" y="27"/>
                </a:lnTo>
                <a:lnTo>
                  <a:pt x="175" y="32"/>
                </a:lnTo>
                <a:lnTo>
                  <a:pt x="175" y="34"/>
                </a:lnTo>
                <a:lnTo>
                  <a:pt x="175" y="35"/>
                </a:lnTo>
                <a:lnTo>
                  <a:pt x="175" y="34"/>
                </a:lnTo>
                <a:lnTo>
                  <a:pt x="176" y="31"/>
                </a:lnTo>
                <a:lnTo>
                  <a:pt x="179" y="27"/>
                </a:lnTo>
                <a:lnTo>
                  <a:pt x="180" y="26"/>
                </a:lnTo>
                <a:lnTo>
                  <a:pt x="181" y="27"/>
                </a:lnTo>
                <a:lnTo>
                  <a:pt x="182" y="28"/>
                </a:lnTo>
                <a:lnTo>
                  <a:pt x="183" y="31"/>
                </a:lnTo>
                <a:lnTo>
                  <a:pt x="184" y="36"/>
                </a:lnTo>
                <a:lnTo>
                  <a:pt x="184" y="44"/>
                </a:lnTo>
                <a:lnTo>
                  <a:pt x="183" y="49"/>
                </a:lnTo>
                <a:lnTo>
                  <a:pt x="181" y="53"/>
                </a:lnTo>
                <a:lnTo>
                  <a:pt x="176" y="57"/>
                </a:lnTo>
                <a:lnTo>
                  <a:pt x="171" y="60"/>
                </a:lnTo>
                <a:lnTo>
                  <a:pt x="161" y="64"/>
                </a:lnTo>
                <a:lnTo>
                  <a:pt x="155" y="66"/>
                </a:lnTo>
                <a:lnTo>
                  <a:pt x="152" y="68"/>
                </a:lnTo>
                <a:lnTo>
                  <a:pt x="139" y="74"/>
                </a:lnTo>
                <a:lnTo>
                  <a:pt x="127" y="80"/>
                </a:lnTo>
                <a:lnTo>
                  <a:pt x="104" y="89"/>
                </a:lnTo>
                <a:lnTo>
                  <a:pt x="92" y="92"/>
                </a:lnTo>
                <a:lnTo>
                  <a:pt x="80" y="95"/>
                </a:lnTo>
                <a:lnTo>
                  <a:pt x="67" y="98"/>
                </a:lnTo>
                <a:lnTo>
                  <a:pt x="52" y="100"/>
                </a:lnTo>
                <a:lnTo>
                  <a:pt x="48" y="104"/>
                </a:lnTo>
                <a:lnTo>
                  <a:pt x="44" y="109"/>
                </a:lnTo>
                <a:lnTo>
                  <a:pt x="40" y="117"/>
                </a:lnTo>
                <a:lnTo>
                  <a:pt x="37" y="127"/>
                </a:lnTo>
                <a:lnTo>
                  <a:pt x="37" y="135"/>
                </a:lnTo>
                <a:lnTo>
                  <a:pt x="39" y="144"/>
                </a:lnTo>
                <a:lnTo>
                  <a:pt x="42" y="154"/>
                </a:lnTo>
                <a:lnTo>
                  <a:pt x="48" y="172"/>
                </a:lnTo>
                <a:lnTo>
                  <a:pt x="47" y="187"/>
                </a:lnTo>
                <a:lnTo>
                  <a:pt x="45" y="200"/>
                </a:lnTo>
                <a:lnTo>
                  <a:pt x="43" y="212"/>
                </a:lnTo>
                <a:lnTo>
                  <a:pt x="40" y="223"/>
                </a:lnTo>
                <a:lnTo>
                  <a:pt x="35" y="232"/>
                </a:lnTo>
                <a:lnTo>
                  <a:pt x="29" y="243"/>
                </a:lnTo>
                <a:lnTo>
                  <a:pt x="19" y="251"/>
                </a:lnTo>
                <a:lnTo>
                  <a:pt x="8" y="260"/>
                </a:lnTo>
                <a:lnTo>
                  <a:pt x="4" y="268"/>
                </a:lnTo>
                <a:lnTo>
                  <a:pt x="1" y="276"/>
                </a:lnTo>
                <a:lnTo>
                  <a:pt x="0" y="284"/>
                </a:lnTo>
                <a:lnTo>
                  <a:pt x="0" y="292"/>
                </a:lnTo>
                <a:lnTo>
                  <a:pt x="3" y="300"/>
                </a:lnTo>
                <a:lnTo>
                  <a:pt x="6" y="307"/>
                </a:lnTo>
                <a:lnTo>
                  <a:pt x="12" y="312"/>
                </a:lnTo>
                <a:lnTo>
                  <a:pt x="20" y="316"/>
                </a:lnTo>
                <a:lnTo>
                  <a:pt x="23" y="324"/>
                </a:lnTo>
                <a:lnTo>
                  <a:pt x="24" y="328"/>
                </a:lnTo>
                <a:lnTo>
                  <a:pt x="24" y="331"/>
                </a:lnTo>
                <a:lnTo>
                  <a:pt x="25" y="332"/>
                </a:lnTo>
                <a:lnTo>
                  <a:pt x="24" y="331"/>
                </a:lnTo>
                <a:lnTo>
                  <a:pt x="24" y="327"/>
                </a:lnTo>
                <a:lnTo>
                  <a:pt x="23" y="324"/>
                </a:lnTo>
                <a:lnTo>
                  <a:pt x="23" y="323"/>
                </a:lnTo>
                <a:lnTo>
                  <a:pt x="24" y="323"/>
                </a:lnTo>
                <a:lnTo>
                  <a:pt x="24" y="324"/>
                </a:lnTo>
                <a:lnTo>
                  <a:pt x="26" y="328"/>
                </a:lnTo>
                <a:lnTo>
                  <a:pt x="29" y="333"/>
                </a:lnTo>
                <a:lnTo>
                  <a:pt x="32" y="340"/>
                </a:lnTo>
                <a:lnTo>
                  <a:pt x="37" y="351"/>
                </a:lnTo>
                <a:lnTo>
                  <a:pt x="40" y="361"/>
                </a:lnTo>
                <a:lnTo>
                  <a:pt x="46" y="381"/>
                </a:lnTo>
                <a:lnTo>
                  <a:pt x="51" y="390"/>
                </a:lnTo>
                <a:lnTo>
                  <a:pt x="55" y="398"/>
                </a:lnTo>
                <a:lnTo>
                  <a:pt x="60" y="408"/>
                </a:lnTo>
                <a:lnTo>
                  <a:pt x="68" y="416"/>
                </a:lnTo>
                <a:lnTo>
                  <a:pt x="72" y="431"/>
                </a:lnTo>
                <a:lnTo>
                  <a:pt x="74" y="446"/>
                </a:lnTo>
                <a:lnTo>
                  <a:pt x="74" y="460"/>
                </a:lnTo>
                <a:lnTo>
                  <a:pt x="72" y="476"/>
                </a:lnTo>
                <a:lnTo>
                  <a:pt x="70" y="502"/>
                </a:lnTo>
                <a:lnTo>
                  <a:pt x="68" y="528"/>
                </a:lnTo>
                <a:lnTo>
                  <a:pt x="66" y="531"/>
                </a:lnTo>
                <a:lnTo>
                  <a:pt x="64" y="534"/>
                </a:lnTo>
                <a:lnTo>
                  <a:pt x="64" y="537"/>
                </a:lnTo>
                <a:lnTo>
                  <a:pt x="64" y="539"/>
                </a:lnTo>
                <a:lnTo>
                  <a:pt x="64" y="540"/>
                </a:lnTo>
                <a:lnTo>
                  <a:pt x="65" y="541"/>
                </a:lnTo>
                <a:lnTo>
                  <a:pt x="67" y="542"/>
                </a:lnTo>
                <a:lnTo>
                  <a:pt x="73" y="544"/>
                </a:lnTo>
                <a:lnTo>
                  <a:pt x="80" y="548"/>
                </a:lnTo>
                <a:lnTo>
                  <a:pt x="89" y="551"/>
                </a:lnTo>
                <a:lnTo>
                  <a:pt x="97" y="554"/>
                </a:lnTo>
                <a:lnTo>
                  <a:pt x="105" y="557"/>
                </a:lnTo>
                <a:lnTo>
                  <a:pt x="112" y="559"/>
                </a:lnTo>
                <a:lnTo>
                  <a:pt x="116" y="560"/>
                </a:lnTo>
                <a:lnTo>
                  <a:pt x="117" y="560"/>
                </a:lnTo>
                <a:lnTo>
                  <a:pt x="120" y="560"/>
                </a:lnTo>
                <a:lnTo>
                  <a:pt x="127" y="559"/>
                </a:lnTo>
                <a:lnTo>
                  <a:pt x="135" y="559"/>
                </a:lnTo>
                <a:lnTo>
                  <a:pt x="143" y="558"/>
                </a:lnTo>
                <a:lnTo>
                  <a:pt x="150" y="556"/>
                </a:lnTo>
                <a:lnTo>
                  <a:pt x="153" y="555"/>
                </a:lnTo>
                <a:lnTo>
                  <a:pt x="154" y="554"/>
                </a:lnTo>
                <a:lnTo>
                  <a:pt x="154" y="553"/>
                </a:lnTo>
                <a:lnTo>
                  <a:pt x="152" y="552"/>
                </a:lnTo>
                <a:lnTo>
                  <a:pt x="149" y="550"/>
                </a:lnTo>
                <a:lnTo>
                  <a:pt x="144" y="548"/>
                </a:lnTo>
                <a:lnTo>
                  <a:pt x="145" y="548"/>
                </a:lnTo>
                <a:lnTo>
                  <a:pt x="148" y="547"/>
                </a:lnTo>
                <a:lnTo>
                  <a:pt x="152" y="545"/>
                </a:lnTo>
                <a:lnTo>
                  <a:pt x="156" y="544"/>
                </a:lnTo>
                <a:lnTo>
                  <a:pt x="160" y="543"/>
                </a:lnTo>
                <a:lnTo>
                  <a:pt x="164" y="543"/>
                </a:lnTo>
                <a:lnTo>
                  <a:pt x="167" y="544"/>
                </a:lnTo>
                <a:lnTo>
                  <a:pt x="168" y="548"/>
                </a:lnTo>
                <a:lnTo>
                  <a:pt x="168" y="556"/>
                </a:lnTo>
                <a:lnTo>
                  <a:pt x="166" y="563"/>
                </a:lnTo>
                <a:lnTo>
                  <a:pt x="162" y="569"/>
                </a:lnTo>
                <a:lnTo>
                  <a:pt x="158" y="573"/>
                </a:lnTo>
                <a:lnTo>
                  <a:pt x="147" y="583"/>
                </a:lnTo>
                <a:lnTo>
                  <a:pt x="142" y="587"/>
                </a:lnTo>
                <a:lnTo>
                  <a:pt x="136" y="592"/>
                </a:lnTo>
                <a:lnTo>
                  <a:pt x="131" y="599"/>
                </a:lnTo>
                <a:lnTo>
                  <a:pt x="126" y="608"/>
                </a:lnTo>
                <a:lnTo>
                  <a:pt x="122" y="614"/>
                </a:lnTo>
                <a:lnTo>
                  <a:pt x="121" y="615"/>
                </a:lnTo>
                <a:lnTo>
                  <a:pt x="120" y="616"/>
                </a:lnTo>
                <a:lnTo>
                  <a:pt x="122" y="623"/>
                </a:lnTo>
                <a:lnTo>
                  <a:pt x="122" y="628"/>
                </a:lnTo>
                <a:lnTo>
                  <a:pt x="124" y="632"/>
                </a:lnTo>
                <a:lnTo>
                  <a:pt x="125" y="634"/>
                </a:lnTo>
                <a:lnTo>
                  <a:pt x="128" y="635"/>
                </a:lnTo>
                <a:lnTo>
                  <a:pt x="132" y="636"/>
                </a:lnTo>
                <a:lnTo>
                  <a:pt x="138" y="637"/>
                </a:lnTo>
                <a:lnTo>
                  <a:pt x="148" y="640"/>
                </a:lnTo>
                <a:lnTo>
                  <a:pt x="151" y="641"/>
                </a:lnTo>
                <a:lnTo>
                  <a:pt x="155" y="642"/>
                </a:lnTo>
                <a:lnTo>
                  <a:pt x="159" y="644"/>
                </a:lnTo>
                <a:lnTo>
                  <a:pt x="160" y="644"/>
                </a:lnTo>
                <a:lnTo>
                  <a:pt x="164" y="638"/>
                </a:lnTo>
                <a:lnTo>
                  <a:pt x="166" y="635"/>
                </a:lnTo>
                <a:lnTo>
                  <a:pt x="168" y="633"/>
                </a:lnTo>
                <a:lnTo>
                  <a:pt x="169" y="632"/>
                </a:lnTo>
                <a:lnTo>
                  <a:pt x="171" y="632"/>
                </a:lnTo>
                <a:lnTo>
                  <a:pt x="175" y="630"/>
                </a:lnTo>
                <a:lnTo>
                  <a:pt x="181" y="630"/>
                </a:lnTo>
                <a:lnTo>
                  <a:pt x="188" y="628"/>
                </a:lnTo>
                <a:lnTo>
                  <a:pt x="195" y="626"/>
                </a:lnTo>
                <a:lnTo>
                  <a:pt x="203" y="623"/>
                </a:lnTo>
                <a:lnTo>
                  <a:pt x="207" y="622"/>
                </a:lnTo>
                <a:lnTo>
                  <a:pt x="209" y="621"/>
                </a:lnTo>
                <a:lnTo>
                  <a:pt x="211" y="620"/>
                </a:lnTo>
                <a:lnTo>
                  <a:pt x="212" y="620"/>
                </a:lnTo>
                <a:lnTo>
                  <a:pt x="217" y="613"/>
                </a:lnTo>
                <a:lnTo>
                  <a:pt x="220" y="608"/>
                </a:lnTo>
                <a:lnTo>
                  <a:pt x="223" y="606"/>
                </a:lnTo>
                <a:lnTo>
                  <a:pt x="227" y="606"/>
                </a:lnTo>
                <a:lnTo>
                  <a:pt x="232" y="607"/>
                </a:lnTo>
                <a:lnTo>
                  <a:pt x="235" y="608"/>
                </a:lnTo>
                <a:lnTo>
                  <a:pt x="240" y="609"/>
                </a:lnTo>
                <a:lnTo>
                  <a:pt x="245" y="611"/>
                </a:lnTo>
                <a:lnTo>
                  <a:pt x="252" y="613"/>
                </a:lnTo>
                <a:lnTo>
                  <a:pt x="259" y="614"/>
                </a:lnTo>
                <a:lnTo>
                  <a:pt x="268" y="616"/>
                </a:lnTo>
                <a:lnTo>
                  <a:pt x="275" y="618"/>
                </a:lnTo>
                <a:lnTo>
                  <a:pt x="283" y="620"/>
                </a:lnTo>
                <a:lnTo>
                  <a:pt x="286" y="622"/>
                </a:lnTo>
                <a:lnTo>
                  <a:pt x="289" y="623"/>
                </a:lnTo>
                <a:lnTo>
                  <a:pt x="291" y="624"/>
                </a:lnTo>
                <a:lnTo>
                  <a:pt x="292" y="624"/>
                </a:lnTo>
                <a:lnTo>
                  <a:pt x="296" y="619"/>
                </a:lnTo>
                <a:lnTo>
                  <a:pt x="301" y="614"/>
                </a:lnTo>
                <a:lnTo>
                  <a:pt x="310" y="601"/>
                </a:lnTo>
                <a:lnTo>
                  <a:pt x="314" y="596"/>
                </a:lnTo>
                <a:lnTo>
                  <a:pt x="318" y="592"/>
                </a:lnTo>
                <a:lnTo>
                  <a:pt x="319" y="589"/>
                </a:lnTo>
                <a:lnTo>
                  <a:pt x="320" y="588"/>
                </a:lnTo>
                <a:lnTo>
                  <a:pt x="318" y="582"/>
                </a:lnTo>
                <a:lnTo>
                  <a:pt x="316" y="577"/>
                </a:lnTo>
                <a:lnTo>
                  <a:pt x="312" y="566"/>
                </a:lnTo>
                <a:lnTo>
                  <a:pt x="311" y="562"/>
                </a:lnTo>
                <a:lnTo>
                  <a:pt x="311" y="557"/>
                </a:lnTo>
                <a:lnTo>
                  <a:pt x="311" y="552"/>
                </a:lnTo>
                <a:lnTo>
                  <a:pt x="312" y="544"/>
                </a:lnTo>
                <a:lnTo>
                  <a:pt x="316" y="532"/>
                </a:lnTo>
                <a:lnTo>
                  <a:pt x="320" y="520"/>
                </a:lnTo>
                <a:lnTo>
                  <a:pt x="321" y="516"/>
                </a:lnTo>
                <a:lnTo>
                  <a:pt x="322" y="512"/>
                </a:lnTo>
                <a:lnTo>
                  <a:pt x="324" y="509"/>
                </a:lnTo>
                <a:lnTo>
                  <a:pt x="324" y="508"/>
                </a:lnTo>
                <a:lnTo>
                  <a:pt x="323" y="505"/>
                </a:lnTo>
                <a:lnTo>
                  <a:pt x="320" y="499"/>
                </a:lnTo>
                <a:lnTo>
                  <a:pt x="318" y="492"/>
                </a:lnTo>
                <a:lnTo>
                  <a:pt x="316" y="484"/>
                </a:lnTo>
                <a:lnTo>
                  <a:pt x="315" y="476"/>
                </a:lnTo>
                <a:lnTo>
                  <a:pt x="315" y="469"/>
                </a:lnTo>
                <a:lnTo>
                  <a:pt x="318" y="464"/>
                </a:lnTo>
                <a:lnTo>
                  <a:pt x="324" y="460"/>
                </a:lnTo>
                <a:lnTo>
                  <a:pt x="331" y="458"/>
                </a:lnTo>
                <a:lnTo>
                  <a:pt x="339" y="455"/>
                </a:lnTo>
                <a:lnTo>
                  <a:pt x="343" y="454"/>
                </a:lnTo>
                <a:lnTo>
                  <a:pt x="345" y="453"/>
                </a:lnTo>
                <a:lnTo>
                  <a:pt x="347" y="452"/>
                </a:lnTo>
                <a:lnTo>
                  <a:pt x="348" y="452"/>
                </a:lnTo>
                <a:lnTo>
                  <a:pt x="351" y="439"/>
                </a:lnTo>
                <a:lnTo>
                  <a:pt x="354" y="424"/>
                </a:lnTo>
                <a:lnTo>
                  <a:pt x="356" y="411"/>
                </a:lnTo>
                <a:lnTo>
                  <a:pt x="357" y="396"/>
                </a:lnTo>
                <a:lnTo>
                  <a:pt x="357" y="383"/>
                </a:lnTo>
                <a:lnTo>
                  <a:pt x="358" y="368"/>
                </a:lnTo>
                <a:lnTo>
                  <a:pt x="361" y="355"/>
                </a:lnTo>
                <a:lnTo>
                  <a:pt x="364" y="340"/>
                </a:lnTo>
                <a:lnTo>
                  <a:pt x="367" y="335"/>
                </a:lnTo>
                <a:lnTo>
                  <a:pt x="372" y="331"/>
                </a:lnTo>
                <a:lnTo>
                  <a:pt x="377" y="327"/>
                </a:lnTo>
                <a:lnTo>
                  <a:pt x="384" y="323"/>
                </a:lnTo>
                <a:lnTo>
                  <a:pt x="390" y="320"/>
                </a:lnTo>
                <a:lnTo>
                  <a:pt x="395" y="318"/>
                </a:lnTo>
                <a:lnTo>
                  <a:pt x="398" y="316"/>
                </a:lnTo>
                <a:lnTo>
                  <a:pt x="400" y="316"/>
                </a:lnTo>
                <a:lnTo>
                  <a:pt x="400" y="315"/>
                </a:lnTo>
                <a:lnTo>
                  <a:pt x="401" y="313"/>
                </a:lnTo>
                <a:lnTo>
                  <a:pt x="403" y="309"/>
                </a:lnTo>
                <a:lnTo>
                  <a:pt x="403" y="305"/>
                </a:lnTo>
                <a:lnTo>
                  <a:pt x="407" y="294"/>
                </a:lnTo>
                <a:lnTo>
                  <a:pt x="410" y="281"/>
                </a:lnTo>
                <a:lnTo>
                  <a:pt x="414" y="269"/>
                </a:lnTo>
                <a:lnTo>
                  <a:pt x="417" y="258"/>
                </a:lnTo>
                <a:lnTo>
                  <a:pt x="418" y="254"/>
                </a:lnTo>
                <a:lnTo>
                  <a:pt x="419" y="251"/>
                </a:lnTo>
                <a:lnTo>
                  <a:pt x="420" y="249"/>
                </a:lnTo>
                <a:lnTo>
                  <a:pt x="420" y="248"/>
                </a:lnTo>
                <a:lnTo>
                  <a:pt x="423" y="246"/>
                </a:lnTo>
                <a:lnTo>
                  <a:pt x="426" y="245"/>
                </a:lnTo>
                <a:lnTo>
                  <a:pt x="432" y="244"/>
                </a:lnTo>
                <a:lnTo>
                  <a:pt x="436" y="239"/>
                </a:lnTo>
                <a:lnTo>
                  <a:pt x="440" y="232"/>
                </a:lnTo>
                <a:lnTo>
                  <a:pt x="441" y="229"/>
                </a:lnTo>
                <a:lnTo>
                  <a:pt x="441" y="225"/>
                </a:lnTo>
                <a:lnTo>
                  <a:pt x="442" y="222"/>
                </a:lnTo>
                <a:lnTo>
                  <a:pt x="444" y="220"/>
                </a:lnTo>
                <a:lnTo>
                  <a:pt x="451" y="221"/>
                </a:lnTo>
                <a:lnTo>
                  <a:pt x="459" y="224"/>
                </a:lnTo>
                <a:lnTo>
                  <a:pt x="462" y="225"/>
                </a:lnTo>
                <a:lnTo>
                  <a:pt x="465" y="227"/>
                </a:lnTo>
                <a:lnTo>
                  <a:pt x="467" y="228"/>
                </a:lnTo>
                <a:lnTo>
                  <a:pt x="468" y="228"/>
                </a:lnTo>
                <a:lnTo>
                  <a:pt x="476" y="227"/>
                </a:lnTo>
                <a:lnTo>
                  <a:pt x="485" y="226"/>
                </a:lnTo>
                <a:lnTo>
                  <a:pt x="493" y="224"/>
                </a:lnTo>
                <a:lnTo>
                  <a:pt x="500" y="220"/>
                </a:lnTo>
                <a:lnTo>
                  <a:pt x="505" y="215"/>
                </a:lnTo>
                <a:lnTo>
                  <a:pt x="510" y="207"/>
                </a:lnTo>
                <a:lnTo>
                  <a:pt x="521" y="193"/>
                </a:lnTo>
                <a:lnTo>
                  <a:pt x="529" y="176"/>
                </a:lnTo>
                <a:lnTo>
                  <a:pt x="536" y="160"/>
                </a:lnTo>
                <a:lnTo>
                  <a:pt x="528" y="153"/>
                </a:lnTo>
                <a:lnTo>
                  <a:pt x="521" y="144"/>
                </a:lnTo>
                <a:lnTo>
                  <a:pt x="517" y="134"/>
                </a:lnTo>
                <a:lnTo>
                  <a:pt x="513" y="123"/>
                </a:lnTo>
                <a:lnTo>
                  <a:pt x="506" y="101"/>
                </a:lnTo>
                <a:lnTo>
                  <a:pt x="501" y="90"/>
                </a:lnTo>
                <a:lnTo>
                  <a:pt x="496" y="80"/>
                </a:lnTo>
                <a:lnTo>
                  <a:pt x="487" y="82"/>
                </a:lnTo>
                <a:lnTo>
                  <a:pt x="479" y="83"/>
                </a:lnTo>
                <a:lnTo>
                  <a:pt x="474" y="83"/>
                </a:lnTo>
                <a:lnTo>
                  <a:pt x="471" y="81"/>
                </a:lnTo>
                <a:lnTo>
                  <a:pt x="469" y="77"/>
                </a:lnTo>
                <a:lnTo>
                  <a:pt x="469" y="71"/>
                </a:lnTo>
                <a:lnTo>
                  <a:pt x="470" y="62"/>
                </a:lnTo>
                <a:lnTo>
                  <a:pt x="472" y="52"/>
                </a:lnTo>
                <a:lnTo>
                  <a:pt x="472" y="47"/>
                </a:lnTo>
                <a:lnTo>
                  <a:pt x="472" y="41"/>
                </a:lnTo>
                <a:lnTo>
                  <a:pt x="471" y="35"/>
                </a:lnTo>
                <a:lnTo>
                  <a:pt x="468" y="32"/>
                </a:lnTo>
                <a:lnTo>
                  <a:pt x="460" y="29"/>
                </a:lnTo>
                <a:lnTo>
                  <a:pt x="450" y="27"/>
                </a:lnTo>
                <a:lnTo>
                  <a:pt x="439" y="25"/>
                </a:lnTo>
                <a:lnTo>
                  <a:pt x="428" y="25"/>
                </a:lnTo>
                <a:lnTo>
                  <a:pt x="416" y="24"/>
                </a:lnTo>
                <a:lnTo>
                  <a:pt x="404" y="23"/>
                </a:lnTo>
                <a:lnTo>
                  <a:pt x="394" y="22"/>
                </a:lnTo>
                <a:lnTo>
                  <a:pt x="384" y="20"/>
                </a:lnTo>
                <a:lnTo>
                  <a:pt x="378" y="23"/>
                </a:lnTo>
                <a:lnTo>
                  <a:pt x="373" y="27"/>
                </a:lnTo>
                <a:lnTo>
                  <a:pt x="370" y="31"/>
                </a:lnTo>
                <a:lnTo>
                  <a:pt x="366" y="36"/>
                </a:lnTo>
                <a:lnTo>
                  <a:pt x="364" y="41"/>
                </a:lnTo>
                <a:lnTo>
                  <a:pt x="359" y="45"/>
                </a:lnTo>
                <a:lnTo>
                  <a:pt x="355" y="49"/>
                </a:lnTo>
                <a:lnTo>
                  <a:pt x="348" y="52"/>
                </a:lnTo>
                <a:lnTo>
                  <a:pt x="344" y="45"/>
                </a:lnTo>
                <a:lnTo>
                  <a:pt x="340" y="36"/>
                </a:lnTo>
                <a:lnTo>
                  <a:pt x="334" y="22"/>
                </a:lnTo>
                <a:lnTo>
                  <a:pt x="331" y="15"/>
                </a:lnTo>
                <a:lnTo>
                  <a:pt x="326" y="9"/>
                </a:lnTo>
                <a:lnTo>
                  <a:pt x="320" y="4"/>
                </a:lnTo>
                <a:lnTo>
                  <a:pt x="312" y="0"/>
                </a:lnTo>
                <a:lnTo>
                  <a:pt x="306" y="2"/>
                </a:lnTo>
                <a:lnTo>
                  <a:pt x="301" y="4"/>
                </a:lnTo>
                <a:lnTo>
                  <a:pt x="293" y="7"/>
                </a:lnTo>
                <a:lnTo>
                  <a:pt x="288" y="12"/>
                </a:lnTo>
                <a:lnTo>
                  <a:pt x="283" y="15"/>
                </a:lnTo>
                <a:lnTo>
                  <a:pt x="278" y="17"/>
                </a:lnTo>
                <a:lnTo>
                  <a:pt x="272" y="18"/>
                </a:lnTo>
                <a:lnTo>
                  <a:pt x="267" y="18"/>
                </a:lnTo>
                <a:lnTo>
                  <a:pt x="262" y="18"/>
                </a:lnTo>
                <a:lnTo>
                  <a:pt x="255" y="17"/>
                </a:lnTo>
                <a:lnTo>
                  <a:pt x="248" y="16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2" name="Freeform 12"/>
          <p:cNvSpPr/>
          <p:nvPr/>
        </p:nvSpPr>
        <p:spPr bwMode="auto">
          <a:xfrm>
            <a:off x="6042025" y="4545013"/>
            <a:ext cx="777875" cy="923925"/>
          </a:xfrm>
          <a:custGeom>
            <a:avLst/>
            <a:gdLst>
              <a:gd name="T0" fmla="*/ 489 w 490"/>
              <a:gd name="T1" fmla="*/ 134 h 582"/>
              <a:gd name="T2" fmla="*/ 476 w 490"/>
              <a:gd name="T3" fmla="*/ 147 h 582"/>
              <a:gd name="T4" fmla="*/ 448 w 490"/>
              <a:gd name="T5" fmla="*/ 183 h 582"/>
              <a:gd name="T6" fmla="*/ 424 w 490"/>
              <a:gd name="T7" fmla="*/ 191 h 582"/>
              <a:gd name="T8" fmla="*/ 407 w 490"/>
              <a:gd name="T9" fmla="*/ 201 h 582"/>
              <a:gd name="T10" fmla="*/ 419 w 490"/>
              <a:gd name="T11" fmla="*/ 275 h 582"/>
              <a:gd name="T12" fmla="*/ 413 w 490"/>
              <a:gd name="T13" fmla="*/ 341 h 582"/>
              <a:gd name="T14" fmla="*/ 388 w 490"/>
              <a:gd name="T15" fmla="*/ 353 h 582"/>
              <a:gd name="T16" fmla="*/ 368 w 490"/>
              <a:gd name="T17" fmla="*/ 361 h 582"/>
              <a:gd name="T18" fmla="*/ 353 w 490"/>
              <a:gd name="T19" fmla="*/ 405 h 582"/>
              <a:gd name="T20" fmla="*/ 336 w 490"/>
              <a:gd name="T21" fmla="*/ 432 h 582"/>
              <a:gd name="T22" fmla="*/ 325 w 490"/>
              <a:gd name="T23" fmla="*/ 456 h 582"/>
              <a:gd name="T24" fmla="*/ 284 w 490"/>
              <a:gd name="T25" fmla="*/ 459 h 582"/>
              <a:gd name="T26" fmla="*/ 265 w 490"/>
              <a:gd name="T27" fmla="*/ 493 h 582"/>
              <a:gd name="T28" fmla="*/ 254 w 490"/>
              <a:gd name="T29" fmla="*/ 536 h 582"/>
              <a:gd name="T30" fmla="*/ 233 w 490"/>
              <a:gd name="T31" fmla="*/ 556 h 582"/>
              <a:gd name="T32" fmla="*/ 207 w 490"/>
              <a:gd name="T33" fmla="*/ 573 h 582"/>
              <a:gd name="T34" fmla="*/ 184 w 490"/>
              <a:gd name="T35" fmla="*/ 580 h 582"/>
              <a:gd name="T36" fmla="*/ 160 w 490"/>
              <a:gd name="T37" fmla="*/ 575 h 582"/>
              <a:gd name="T38" fmla="*/ 159 w 490"/>
              <a:gd name="T39" fmla="*/ 568 h 582"/>
              <a:gd name="T40" fmla="*/ 141 w 490"/>
              <a:gd name="T41" fmla="*/ 548 h 582"/>
              <a:gd name="T42" fmla="*/ 139 w 490"/>
              <a:gd name="T43" fmla="*/ 536 h 582"/>
              <a:gd name="T44" fmla="*/ 138 w 490"/>
              <a:gd name="T45" fmla="*/ 513 h 582"/>
              <a:gd name="T46" fmla="*/ 123 w 490"/>
              <a:gd name="T47" fmla="*/ 472 h 582"/>
              <a:gd name="T48" fmla="*/ 58 w 490"/>
              <a:gd name="T49" fmla="*/ 454 h 582"/>
              <a:gd name="T50" fmla="*/ 11 w 490"/>
              <a:gd name="T51" fmla="*/ 453 h 582"/>
              <a:gd name="T52" fmla="*/ 0 w 490"/>
              <a:gd name="T53" fmla="*/ 428 h 582"/>
              <a:gd name="T54" fmla="*/ 10 w 490"/>
              <a:gd name="T55" fmla="*/ 394 h 582"/>
              <a:gd name="T56" fmla="*/ 4 w 490"/>
              <a:gd name="T57" fmla="*/ 353 h 582"/>
              <a:gd name="T58" fmla="*/ 24 w 490"/>
              <a:gd name="T59" fmla="*/ 330 h 582"/>
              <a:gd name="T60" fmla="*/ 45 w 490"/>
              <a:gd name="T61" fmla="*/ 291 h 582"/>
              <a:gd name="T62" fmla="*/ 49 w 490"/>
              <a:gd name="T63" fmla="*/ 214 h 582"/>
              <a:gd name="T64" fmla="*/ 73 w 490"/>
              <a:gd name="T65" fmla="*/ 193 h 582"/>
              <a:gd name="T66" fmla="*/ 107 w 490"/>
              <a:gd name="T67" fmla="*/ 139 h 582"/>
              <a:gd name="T68" fmla="*/ 139 w 490"/>
              <a:gd name="T69" fmla="*/ 99 h 582"/>
              <a:gd name="T70" fmla="*/ 191 w 490"/>
              <a:gd name="T71" fmla="*/ 86 h 582"/>
              <a:gd name="T72" fmla="*/ 208 w 490"/>
              <a:gd name="T73" fmla="*/ 64 h 582"/>
              <a:gd name="T74" fmla="*/ 218 w 490"/>
              <a:gd name="T75" fmla="*/ 34 h 582"/>
              <a:gd name="T76" fmla="*/ 216 w 490"/>
              <a:gd name="T77" fmla="*/ 1 h 582"/>
              <a:gd name="T78" fmla="*/ 223 w 490"/>
              <a:gd name="T79" fmla="*/ 13 h 582"/>
              <a:gd name="T80" fmla="*/ 239 w 490"/>
              <a:gd name="T81" fmla="*/ 34 h 582"/>
              <a:gd name="T82" fmla="*/ 263 w 490"/>
              <a:gd name="T83" fmla="*/ 41 h 582"/>
              <a:gd name="T84" fmla="*/ 281 w 490"/>
              <a:gd name="T85" fmla="*/ 61 h 582"/>
              <a:gd name="T86" fmla="*/ 310 w 490"/>
              <a:gd name="T87" fmla="*/ 112 h 582"/>
              <a:gd name="T88" fmla="*/ 337 w 490"/>
              <a:gd name="T89" fmla="*/ 121 h 582"/>
              <a:gd name="T90" fmla="*/ 354 w 490"/>
              <a:gd name="T91" fmla="*/ 115 h 582"/>
              <a:gd name="T92" fmla="*/ 364 w 490"/>
              <a:gd name="T93" fmla="*/ 91 h 582"/>
              <a:gd name="T94" fmla="*/ 377 w 490"/>
              <a:gd name="T95" fmla="*/ 86 h 582"/>
              <a:gd name="T96" fmla="*/ 390 w 490"/>
              <a:gd name="T97" fmla="*/ 101 h 582"/>
              <a:gd name="T98" fmla="*/ 420 w 490"/>
              <a:gd name="T99" fmla="*/ 97 h 582"/>
              <a:gd name="T100" fmla="*/ 453 w 490"/>
              <a:gd name="T101" fmla="*/ 108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0" h="582">
                <a:moveTo>
                  <a:pt x="479" y="109"/>
                </a:moveTo>
                <a:lnTo>
                  <a:pt x="482" y="117"/>
                </a:lnTo>
                <a:lnTo>
                  <a:pt x="484" y="124"/>
                </a:lnTo>
                <a:lnTo>
                  <a:pt x="487" y="129"/>
                </a:lnTo>
                <a:lnTo>
                  <a:pt x="489" y="134"/>
                </a:lnTo>
                <a:lnTo>
                  <a:pt x="488" y="139"/>
                </a:lnTo>
                <a:lnTo>
                  <a:pt x="485" y="142"/>
                </a:lnTo>
                <a:lnTo>
                  <a:pt x="483" y="144"/>
                </a:lnTo>
                <a:lnTo>
                  <a:pt x="480" y="146"/>
                </a:lnTo>
                <a:lnTo>
                  <a:pt x="476" y="147"/>
                </a:lnTo>
                <a:lnTo>
                  <a:pt x="471" y="149"/>
                </a:lnTo>
                <a:lnTo>
                  <a:pt x="464" y="158"/>
                </a:lnTo>
                <a:lnTo>
                  <a:pt x="458" y="169"/>
                </a:lnTo>
                <a:lnTo>
                  <a:pt x="452" y="179"/>
                </a:lnTo>
                <a:lnTo>
                  <a:pt x="448" y="183"/>
                </a:lnTo>
                <a:lnTo>
                  <a:pt x="443" y="185"/>
                </a:lnTo>
                <a:lnTo>
                  <a:pt x="438" y="187"/>
                </a:lnTo>
                <a:lnTo>
                  <a:pt x="434" y="188"/>
                </a:lnTo>
                <a:lnTo>
                  <a:pt x="428" y="190"/>
                </a:lnTo>
                <a:lnTo>
                  <a:pt x="424" y="191"/>
                </a:lnTo>
                <a:lnTo>
                  <a:pt x="422" y="192"/>
                </a:lnTo>
                <a:lnTo>
                  <a:pt x="419" y="193"/>
                </a:lnTo>
                <a:lnTo>
                  <a:pt x="417" y="195"/>
                </a:lnTo>
                <a:lnTo>
                  <a:pt x="413" y="198"/>
                </a:lnTo>
                <a:lnTo>
                  <a:pt x="407" y="201"/>
                </a:lnTo>
                <a:lnTo>
                  <a:pt x="410" y="217"/>
                </a:lnTo>
                <a:lnTo>
                  <a:pt x="412" y="233"/>
                </a:lnTo>
                <a:lnTo>
                  <a:pt x="415" y="249"/>
                </a:lnTo>
                <a:lnTo>
                  <a:pt x="419" y="265"/>
                </a:lnTo>
                <a:lnTo>
                  <a:pt x="419" y="275"/>
                </a:lnTo>
                <a:lnTo>
                  <a:pt x="420" y="289"/>
                </a:lnTo>
                <a:lnTo>
                  <a:pt x="420" y="302"/>
                </a:lnTo>
                <a:lnTo>
                  <a:pt x="419" y="316"/>
                </a:lnTo>
                <a:lnTo>
                  <a:pt x="417" y="330"/>
                </a:lnTo>
                <a:lnTo>
                  <a:pt x="413" y="341"/>
                </a:lnTo>
                <a:lnTo>
                  <a:pt x="409" y="347"/>
                </a:lnTo>
                <a:lnTo>
                  <a:pt x="406" y="350"/>
                </a:lnTo>
                <a:lnTo>
                  <a:pt x="401" y="354"/>
                </a:lnTo>
                <a:lnTo>
                  <a:pt x="395" y="357"/>
                </a:lnTo>
                <a:lnTo>
                  <a:pt x="388" y="353"/>
                </a:lnTo>
                <a:lnTo>
                  <a:pt x="382" y="351"/>
                </a:lnTo>
                <a:lnTo>
                  <a:pt x="377" y="351"/>
                </a:lnTo>
                <a:lnTo>
                  <a:pt x="373" y="353"/>
                </a:lnTo>
                <a:lnTo>
                  <a:pt x="370" y="356"/>
                </a:lnTo>
                <a:lnTo>
                  <a:pt x="368" y="361"/>
                </a:lnTo>
                <a:lnTo>
                  <a:pt x="365" y="366"/>
                </a:lnTo>
                <a:lnTo>
                  <a:pt x="363" y="372"/>
                </a:lnTo>
                <a:lnTo>
                  <a:pt x="360" y="386"/>
                </a:lnTo>
                <a:lnTo>
                  <a:pt x="355" y="399"/>
                </a:lnTo>
                <a:lnTo>
                  <a:pt x="353" y="405"/>
                </a:lnTo>
                <a:lnTo>
                  <a:pt x="349" y="410"/>
                </a:lnTo>
                <a:lnTo>
                  <a:pt x="345" y="414"/>
                </a:lnTo>
                <a:lnTo>
                  <a:pt x="339" y="417"/>
                </a:lnTo>
                <a:lnTo>
                  <a:pt x="337" y="425"/>
                </a:lnTo>
                <a:lnTo>
                  <a:pt x="336" y="432"/>
                </a:lnTo>
                <a:lnTo>
                  <a:pt x="336" y="438"/>
                </a:lnTo>
                <a:lnTo>
                  <a:pt x="334" y="443"/>
                </a:lnTo>
                <a:lnTo>
                  <a:pt x="332" y="448"/>
                </a:lnTo>
                <a:lnTo>
                  <a:pt x="329" y="453"/>
                </a:lnTo>
                <a:lnTo>
                  <a:pt x="325" y="456"/>
                </a:lnTo>
                <a:lnTo>
                  <a:pt x="319" y="461"/>
                </a:lnTo>
                <a:lnTo>
                  <a:pt x="309" y="460"/>
                </a:lnTo>
                <a:lnTo>
                  <a:pt x="299" y="458"/>
                </a:lnTo>
                <a:lnTo>
                  <a:pt x="291" y="458"/>
                </a:lnTo>
                <a:lnTo>
                  <a:pt x="284" y="459"/>
                </a:lnTo>
                <a:lnTo>
                  <a:pt x="278" y="462"/>
                </a:lnTo>
                <a:lnTo>
                  <a:pt x="272" y="468"/>
                </a:lnTo>
                <a:lnTo>
                  <a:pt x="267" y="475"/>
                </a:lnTo>
                <a:lnTo>
                  <a:pt x="263" y="485"/>
                </a:lnTo>
                <a:lnTo>
                  <a:pt x="265" y="493"/>
                </a:lnTo>
                <a:lnTo>
                  <a:pt x="264" y="501"/>
                </a:lnTo>
                <a:lnTo>
                  <a:pt x="263" y="510"/>
                </a:lnTo>
                <a:lnTo>
                  <a:pt x="260" y="519"/>
                </a:lnTo>
                <a:lnTo>
                  <a:pt x="258" y="528"/>
                </a:lnTo>
                <a:lnTo>
                  <a:pt x="254" y="536"/>
                </a:lnTo>
                <a:lnTo>
                  <a:pt x="249" y="544"/>
                </a:lnTo>
                <a:lnTo>
                  <a:pt x="243" y="549"/>
                </a:lnTo>
                <a:lnTo>
                  <a:pt x="242" y="550"/>
                </a:lnTo>
                <a:lnTo>
                  <a:pt x="238" y="552"/>
                </a:lnTo>
                <a:lnTo>
                  <a:pt x="233" y="556"/>
                </a:lnTo>
                <a:lnTo>
                  <a:pt x="228" y="559"/>
                </a:lnTo>
                <a:lnTo>
                  <a:pt x="221" y="563"/>
                </a:lnTo>
                <a:lnTo>
                  <a:pt x="215" y="567"/>
                </a:lnTo>
                <a:lnTo>
                  <a:pt x="211" y="571"/>
                </a:lnTo>
                <a:lnTo>
                  <a:pt x="207" y="573"/>
                </a:lnTo>
                <a:lnTo>
                  <a:pt x="204" y="575"/>
                </a:lnTo>
                <a:lnTo>
                  <a:pt x="200" y="578"/>
                </a:lnTo>
                <a:lnTo>
                  <a:pt x="197" y="580"/>
                </a:lnTo>
                <a:lnTo>
                  <a:pt x="195" y="581"/>
                </a:lnTo>
                <a:lnTo>
                  <a:pt x="184" y="580"/>
                </a:lnTo>
                <a:lnTo>
                  <a:pt x="175" y="578"/>
                </a:lnTo>
                <a:lnTo>
                  <a:pt x="169" y="577"/>
                </a:lnTo>
                <a:lnTo>
                  <a:pt x="164" y="577"/>
                </a:lnTo>
                <a:lnTo>
                  <a:pt x="162" y="576"/>
                </a:lnTo>
                <a:lnTo>
                  <a:pt x="160" y="575"/>
                </a:lnTo>
                <a:lnTo>
                  <a:pt x="159" y="575"/>
                </a:lnTo>
                <a:lnTo>
                  <a:pt x="159" y="574"/>
                </a:lnTo>
                <a:lnTo>
                  <a:pt x="160" y="572"/>
                </a:lnTo>
                <a:lnTo>
                  <a:pt x="160" y="570"/>
                </a:lnTo>
                <a:lnTo>
                  <a:pt x="159" y="568"/>
                </a:lnTo>
                <a:lnTo>
                  <a:pt x="157" y="565"/>
                </a:lnTo>
                <a:lnTo>
                  <a:pt x="154" y="562"/>
                </a:lnTo>
                <a:lnTo>
                  <a:pt x="149" y="558"/>
                </a:lnTo>
                <a:lnTo>
                  <a:pt x="143" y="553"/>
                </a:lnTo>
                <a:lnTo>
                  <a:pt x="141" y="548"/>
                </a:lnTo>
                <a:lnTo>
                  <a:pt x="140" y="544"/>
                </a:lnTo>
                <a:lnTo>
                  <a:pt x="139" y="542"/>
                </a:lnTo>
                <a:lnTo>
                  <a:pt x="139" y="540"/>
                </a:lnTo>
                <a:lnTo>
                  <a:pt x="139" y="537"/>
                </a:lnTo>
                <a:lnTo>
                  <a:pt x="139" y="536"/>
                </a:lnTo>
                <a:lnTo>
                  <a:pt x="139" y="532"/>
                </a:lnTo>
                <a:lnTo>
                  <a:pt x="139" y="529"/>
                </a:lnTo>
                <a:lnTo>
                  <a:pt x="139" y="526"/>
                </a:lnTo>
                <a:lnTo>
                  <a:pt x="139" y="520"/>
                </a:lnTo>
                <a:lnTo>
                  <a:pt x="138" y="513"/>
                </a:lnTo>
                <a:lnTo>
                  <a:pt x="137" y="504"/>
                </a:lnTo>
                <a:lnTo>
                  <a:pt x="135" y="493"/>
                </a:lnTo>
                <a:lnTo>
                  <a:pt x="133" y="485"/>
                </a:lnTo>
                <a:lnTo>
                  <a:pt x="129" y="478"/>
                </a:lnTo>
                <a:lnTo>
                  <a:pt x="123" y="472"/>
                </a:lnTo>
                <a:lnTo>
                  <a:pt x="117" y="468"/>
                </a:lnTo>
                <a:lnTo>
                  <a:pt x="108" y="464"/>
                </a:lnTo>
                <a:lnTo>
                  <a:pt x="99" y="461"/>
                </a:lnTo>
                <a:lnTo>
                  <a:pt x="79" y="456"/>
                </a:lnTo>
                <a:lnTo>
                  <a:pt x="58" y="454"/>
                </a:lnTo>
                <a:lnTo>
                  <a:pt x="39" y="453"/>
                </a:lnTo>
                <a:lnTo>
                  <a:pt x="30" y="453"/>
                </a:lnTo>
                <a:lnTo>
                  <a:pt x="23" y="453"/>
                </a:lnTo>
                <a:lnTo>
                  <a:pt x="16" y="453"/>
                </a:lnTo>
                <a:lnTo>
                  <a:pt x="11" y="453"/>
                </a:lnTo>
                <a:lnTo>
                  <a:pt x="8" y="450"/>
                </a:lnTo>
                <a:lnTo>
                  <a:pt x="5" y="447"/>
                </a:lnTo>
                <a:lnTo>
                  <a:pt x="1" y="441"/>
                </a:lnTo>
                <a:lnTo>
                  <a:pt x="0" y="435"/>
                </a:lnTo>
                <a:lnTo>
                  <a:pt x="0" y="428"/>
                </a:lnTo>
                <a:lnTo>
                  <a:pt x="3" y="421"/>
                </a:lnTo>
                <a:lnTo>
                  <a:pt x="5" y="413"/>
                </a:lnTo>
                <a:lnTo>
                  <a:pt x="9" y="406"/>
                </a:lnTo>
                <a:lnTo>
                  <a:pt x="11" y="397"/>
                </a:lnTo>
                <a:lnTo>
                  <a:pt x="10" y="394"/>
                </a:lnTo>
                <a:lnTo>
                  <a:pt x="9" y="387"/>
                </a:lnTo>
                <a:lnTo>
                  <a:pt x="7" y="379"/>
                </a:lnTo>
                <a:lnTo>
                  <a:pt x="5" y="370"/>
                </a:lnTo>
                <a:lnTo>
                  <a:pt x="5" y="362"/>
                </a:lnTo>
                <a:lnTo>
                  <a:pt x="4" y="353"/>
                </a:lnTo>
                <a:lnTo>
                  <a:pt x="5" y="346"/>
                </a:lnTo>
                <a:lnTo>
                  <a:pt x="7" y="341"/>
                </a:lnTo>
                <a:lnTo>
                  <a:pt x="10" y="338"/>
                </a:lnTo>
                <a:lnTo>
                  <a:pt x="14" y="335"/>
                </a:lnTo>
                <a:lnTo>
                  <a:pt x="24" y="330"/>
                </a:lnTo>
                <a:lnTo>
                  <a:pt x="35" y="326"/>
                </a:lnTo>
                <a:lnTo>
                  <a:pt x="43" y="321"/>
                </a:lnTo>
                <a:lnTo>
                  <a:pt x="44" y="315"/>
                </a:lnTo>
                <a:lnTo>
                  <a:pt x="44" y="308"/>
                </a:lnTo>
                <a:lnTo>
                  <a:pt x="45" y="291"/>
                </a:lnTo>
                <a:lnTo>
                  <a:pt x="45" y="273"/>
                </a:lnTo>
                <a:lnTo>
                  <a:pt x="45" y="254"/>
                </a:lnTo>
                <a:lnTo>
                  <a:pt x="45" y="236"/>
                </a:lnTo>
                <a:lnTo>
                  <a:pt x="47" y="220"/>
                </a:lnTo>
                <a:lnTo>
                  <a:pt x="49" y="214"/>
                </a:lnTo>
                <a:lnTo>
                  <a:pt x="50" y="208"/>
                </a:lnTo>
                <a:lnTo>
                  <a:pt x="53" y="204"/>
                </a:lnTo>
                <a:lnTo>
                  <a:pt x="55" y="201"/>
                </a:lnTo>
                <a:lnTo>
                  <a:pt x="63" y="197"/>
                </a:lnTo>
                <a:lnTo>
                  <a:pt x="73" y="193"/>
                </a:lnTo>
                <a:lnTo>
                  <a:pt x="82" y="189"/>
                </a:lnTo>
                <a:lnTo>
                  <a:pt x="91" y="185"/>
                </a:lnTo>
                <a:lnTo>
                  <a:pt x="96" y="169"/>
                </a:lnTo>
                <a:lnTo>
                  <a:pt x="101" y="154"/>
                </a:lnTo>
                <a:lnTo>
                  <a:pt x="107" y="139"/>
                </a:lnTo>
                <a:lnTo>
                  <a:pt x="115" y="125"/>
                </a:lnTo>
                <a:lnTo>
                  <a:pt x="119" y="116"/>
                </a:lnTo>
                <a:lnTo>
                  <a:pt x="124" y="109"/>
                </a:lnTo>
                <a:lnTo>
                  <a:pt x="131" y="103"/>
                </a:lnTo>
                <a:lnTo>
                  <a:pt x="139" y="99"/>
                </a:lnTo>
                <a:lnTo>
                  <a:pt x="148" y="97"/>
                </a:lnTo>
                <a:lnTo>
                  <a:pt x="158" y="95"/>
                </a:lnTo>
                <a:lnTo>
                  <a:pt x="179" y="93"/>
                </a:lnTo>
                <a:lnTo>
                  <a:pt x="185" y="90"/>
                </a:lnTo>
                <a:lnTo>
                  <a:pt x="191" y="86"/>
                </a:lnTo>
                <a:lnTo>
                  <a:pt x="194" y="81"/>
                </a:lnTo>
                <a:lnTo>
                  <a:pt x="197" y="77"/>
                </a:lnTo>
                <a:lnTo>
                  <a:pt x="200" y="72"/>
                </a:lnTo>
                <a:lnTo>
                  <a:pt x="204" y="68"/>
                </a:lnTo>
                <a:lnTo>
                  <a:pt x="208" y="64"/>
                </a:lnTo>
                <a:lnTo>
                  <a:pt x="215" y="61"/>
                </a:lnTo>
                <a:lnTo>
                  <a:pt x="217" y="53"/>
                </a:lnTo>
                <a:lnTo>
                  <a:pt x="219" y="49"/>
                </a:lnTo>
                <a:lnTo>
                  <a:pt x="219" y="45"/>
                </a:lnTo>
                <a:lnTo>
                  <a:pt x="218" y="34"/>
                </a:lnTo>
                <a:lnTo>
                  <a:pt x="216" y="23"/>
                </a:lnTo>
                <a:lnTo>
                  <a:pt x="215" y="12"/>
                </a:lnTo>
                <a:lnTo>
                  <a:pt x="215" y="1"/>
                </a:lnTo>
                <a:lnTo>
                  <a:pt x="215" y="0"/>
                </a:lnTo>
                <a:lnTo>
                  <a:pt x="216" y="1"/>
                </a:lnTo>
                <a:lnTo>
                  <a:pt x="217" y="2"/>
                </a:lnTo>
                <a:lnTo>
                  <a:pt x="219" y="4"/>
                </a:lnTo>
                <a:lnTo>
                  <a:pt x="220" y="9"/>
                </a:lnTo>
                <a:lnTo>
                  <a:pt x="222" y="11"/>
                </a:lnTo>
                <a:lnTo>
                  <a:pt x="223" y="13"/>
                </a:lnTo>
                <a:lnTo>
                  <a:pt x="229" y="17"/>
                </a:lnTo>
                <a:lnTo>
                  <a:pt x="235" y="21"/>
                </a:lnTo>
                <a:lnTo>
                  <a:pt x="237" y="28"/>
                </a:lnTo>
                <a:lnTo>
                  <a:pt x="238" y="32"/>
                </a:lnTo>
                <a:lnTo>
                  <a:pt x="239" y="34"/>
                </a:lnTo>
                <a:lnTo>
                  <a:pt x="241" y="35"/>
                </a:lnTo>
                <a:lnTo>
                  <a:pt x="243" y="36"/>
                </a:lnTo>
                <a:lnTo>
                  <a:pt x="248" y="36"/>
                </a:lnTo>
                <a:lnTo>
                  <a:pt x="254" y="38"/>
                </a:lnTo>
                <a:lnTo>
                  <a:pt x="263" y="41"/>
                </a:lnTo>
                <a:lnTo>
                  <a:pt x="266" y="42"/>
                </a:lnTo>
                <a:lnTo>
                  <a:pt x="270" y="43"/>
                </a:lnTo>
                <a:lnTo>
                  <a:pt x="274" y="45"/>
                </a:lnTo>
                <a:lnTo>
                  <a:pt x="275" y="45"/>
                </a:lnTo>
                <a:lnTo>
                  <a:pt x="281" y="61"/>
                </a:lnTo>
                <a:lnTo>
                  <a:pt x="289" y="75"/>
                </a:lnTo>
                <a:lnTo>
                  <a:pt x="296" y="90"/>
                </a:lnTo>
                <a:lnTo>
                  <a:pt x="303" y="105"/>
                </a:lnTo>
                <a:lnTo>
                  <a:pt x="305" y="109"/>
                </a:lnTo>
                <a:lnTo>
                  <a:pt x="310" y="112"/>
                </a:lnTo>
                <a:lnTo>
                  <a:pt x="316" y="115"/>
                </a:lnTo>
                <a:lnTo>
                  <a:pt x="323" y="117"/>
                </a:lnTo>
                <a:lnTo>
                  <a:pt x="328" y="119"/>
                </a:lnTo>
                <a:lnTo>
                  <a:pt x="334" y="120"/>
                </a:lnTo>
                <a:lnTo>
                  <a:pt x="337" y="121"/>
                </a:lnTo>
                <a:lnTo>
                  <a:pt x="339" y="121"/>
                </a:lnTo>
                <a:lnTo>
                  <a:pt x="343" y="120"/>
                </a:lnTo>
                <a:lnTo>
                  <a:pt x="347" y="119"/>
                </a:lnTo>
                <a:lnTo>
                  <a:pt x="352" y="117"/>
                </a:lnTo>
                <a:lnTo>
                  <a:pt x="354" y="115"/>
                </a:lnTo>
                <a:lnTo>
                  <a:pt x="355" y="112"/>
                </a:lnTo>
                <a:lnTo>
                  <a:pt x="357" y="109"/>
                </a:lnTo>
                <a:lnTo>
                  <a:pt x="359" y="105"/>
                </a:lnTo>
                <a:lnTo>
                  <a:pt x="362" y="98"/>
                </a:lnTo>
                <a:lnTo>
                  <a:pt x="364" y="91"/>
                </a:lnTo>
                <a:lnTo>
                  <a:pt x="366" y="84"/>
                </a:lnTo>
                <a:lnTo>
                  <a:pt x="367" y="82"/>
                </a:lnTo>
                <a:lnTo>
                  <a:pt x="367" y="81"/>
                </a:lnTo>
                <a:lnTo>
                  <a:pt x="372" y="83"/>
                </a:lnTo>
                <a:lnTo>
                  <a:pt x="377" y="86"/>
                </a:lnTo>
                <a:lnTo>
                  <a:pt x="379" y="89"/>
                </a:lnTo>
                <a:lnTo>
                  <a:pt x="381" y="92"/>
                </a:lnTo>
                <a:lnTo>
                  <a:pt x="384" y="94"/>
                </a:lnTo>
                <a:lnTo>
                  <a:pt x="387" y="98"/>
                </a:lnTo>
                <a:lnTo>
                  <a:pt x="390" y="101"/>
                </a:lnTo>
                <a:lnTo>
                  <a:pt x="395" y="105"/>
                </a:lnTo>
                <a:lnTo>
                  <a:pt x="399" y="104"/>
                </a:lnTo>
                <a:lnTo>
                  <a:pt x="403" y="102"/>
                </a:lnTo>
                <a:lnTo>
                  <a:pt x="411" y="100"/>
                </a:lnTo>
                <a:lnTo>
                  <a:pt x="420" y="97"/>
                </a:lnTo>
                <a:lnTo>
                  <a:pt x="427" y="97"/>
                </a:lnTo>
                <a:lnTo>
                  <a:pt x="432" y="98"/>
                </a:lnTo>
                <a:lnTo>
                  <a:pt x="439" y="101"/>
                </a:lnTo>
                <a:lnTo>
                  <a:pt x="446" y="104"/>
                </a:lnTo>
                <a:lnTo>
                  <a:pt x="453" y="108"/>
                </a:lnTo>
                <a:lnTo>
                  <a:pt x="462" y="110"/>
                </a:lnTo>
                <a:lnTo>
                  <a:pt x="468" y="111"/>
                </a:lnTo>
                <a:lnTo>
                  <a:pt x="474" y="111"/>
                </a:lnTo>
                <a:lnTo>
                  <a:pt x="479" y="109"/>
                </a:lnTo>
              </a:path>
            </a:pathLst>
          </a:custGeom>
          <a:solidFill>
            <a:srgbClr val="00CC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3" name="Freeform 13"/>
          <p:cNvSpPr/>
          <p:nvPr/>
        </p:nvSpPr>
        <p:spPr bwMode="auto">
          <a:xfrm>
            <a:off x="4941888" y="5175250"/>
            <a:ext cx="1390650" cy="966788"/>
          </a:xfrm>
          <a:custGeom>
            <a:avLst/>
            <a:gdLst>
              <a:gd name="T0" fmla="*/ 77 w 876"/>
              <a:gd name="T1" fmla="*/ 562 h 609"/>
              <a:gd name="T2" fmla="*/ 85 w 876"/>
              <a:gd name="T3" fmla="*/ 598 h 609"/>
              <a:gd name="T4" fmla="*/ 20 w 876"/>
              <a:gd name="T5" fmla="*/ 588 h 609"/>
              <a:gd name="T6" fmla="*/ 0 w 876"/>
              <a:gd name="T7" fmla="*/ 539 h 609"/>
              <a:gd name="T8" fmla="*/ 18 w 876"/>
              <a:gd name="T9" fmla="*/ 465 h 609"/>
              <a:gd name="T10" fmla="*/ 52 w 876"/>
              <a:gd name="T11" fmla="*/ 432 h 609"/>
              <a:gd name="T12" fmla="*/ 110 w 876"/>
              <a:gd name="T13" fmla="*/ 387 h 609"/>
              <a:gd name="T14" fmla="*/ 126 w 876"/>
              <a:gd name="T15" fmla="*/ 351 h 609"/>
              <a:gd name="T16" fmla="*/ 185 w 876"/>
              <a:gd name="T17" fmla="*/ 296 h 609"/>
              <a:gd name="T18" fmla="*/ 207 w 876"/>
              <a:gd name="T19" fmla="*/ 211 h 609"/>
              <a:gd name="T20" fmla="*/ 253 w 876"/>
              <a:gd name="T21" fmla="*/ 122 h 609"/>
              <a:gd name="T22" fmla="*/ 292 w 876"/>
              <a:gd name="T23" fmla="*/ 32 h 609"/>
              <a:gd name="T24" fmla="*/ 340 w 876"/>
              <a:gd name="T25" fmla="*/ 51 h 609"/>
              <a:gd name="T26" fmla="*/ 380 w 876"/>
              <a:gd name="T27" fmla="*/ 1 h 609"/>
              <a:gd name="T28" fmla="*/ 443 w 876"/>
              <a:gd name="T29" fmla="*/ 8 h 609"/>
              <a:gd name="T30" fmla="*/ 534 w 876"/>
              <a:gd name="T31" fmla="*/ 33 h 609"/>
              <a:gd name="T32" fmla="*/ 500 w 876"/>
              <a:gd name="T33" fmla="*/ 73 h 609"/>
              <a:gd name="T34" fmla="*/ 531 w 876"/>
              <a:gd name="T35" fmla="*/ 48 h 609"/>
              <a:gd name="T36" fmla="*/ 511 w 876"/>
              <a:gd name="T37" fmla="*/ 52 h 609"/>
              <a:gd name="T38" fmla="*/ 514 w 876"/>
              <a:gd name="T39" fmla="*/ 108 h 609"/>
              <a:gd name="T40" fmla="*/ 626 w 876"/>
              <a:gd name="T41" fmla="*/ 90 h 609"/>
              <a:gd name="T42" fmla="*/ 685 w 876"/>
              <a:gd name="T43" fmla="*/ 89 h 609"/>
              <a:gd name="T44" fmla="*/ 704 w 876"/>
              <a:gd name="T45" fmla="*/ 70 h 609"/>
              <a:gd name="T46" fmla="*/ 793 w 876"/>
              <a:gd name="T47" fmla="*/ 66 h 609"/>
              <a:gd name="T48" fmla="*/ 828 w 876"/>
              <a:gd name="T49" fmla="*/ 123 h 609"/>
              <a:gd name="T50" fmla="*/ 840 w 876"/>
              <a:gd name="T51" fmla="*/ 169 h 609"/>
              <a:gd name="T52" fmla="*/ 867 w 876"/>
              <a:gd name="T53" fmla="*/ 189 h 609"/>
              <a:gd name="T54" fmla="*/ 862 w 876"/>
              <a:gd name="T55" fmla="*/ 206 h 609"/>
              <a:gd name="T56" fmla="*/ 822 w 876"/>
              <a:gd name="T57" fmla="*/ 243 h 609"/>
              <a:gd name="T58" fmla="*/ 774 w 876"/>
              <a:gd name="T59" fmla="*/ 268 h 609"/>
              <a:gd name="T60" fmla="*/ 731 w 876"/>
              <a:gd name="T61" fmla="*/ 270 h 609"/>
              <a:gd name="T62" fmla="*/ 677 w 876"/>
              <a:gd name="T63" fmla="*/ 292 h 609"/>
              <a:gd name="T64" fmla="*/ 636 w 876"/>
              <a:gd name="T65" fmla="*/ 288 h 609"/>
              <a:gd name="T66" fmla="*/ 621 w 876"/>
              <a:gd name="T67" fmla="*/ 256 h 609"/>
              <a:gd name="T68" fmla="*/ 576 w 876"/>
              <a:gd name="T69" fmla="*/ 245 h 609"/>
              <a:gd name="T70" fmla="*/ 528 w 876"/>
              <a:gd name="T71" fmla="*/ 273 h 609"/>
              <a:gd name="T72" fmla="*/ 526 w 876"/>
              <a:gd name="T73" fmla="*/ 320 h 609"/>
              <a:gd name="T74" fmla="*/ 560 w 876"/>
              <a:gd name="T75" fmla="*/ 337 h 609"/>
              <a:gd name="T76" fmla="*/ 616 w 876"/>
              <a:gd name="T77" fmla="*/ 324 h 609"/>
              <a:gd name="T78" fmla="*/ 621 w 876"/>
              <a:gd name="T79" fmla="*/ 269 h 609"/>
              <a:gd name="T80" fmla="*/ 574 w 876"/>
              <a:gd name="T81" fmla="*/ 249 h 609"/>
              <a:gd name="T82" fmla="*/ 516 w 876"/>
              <a:gd name="T83" fmla="*/ 315 h 609"/>
              <a:gd name="T84" fmla="*/ 469 w 876"/>
              <a:gd name="T85" fmla="*/ 308 h 609"/>
              <a:gd name="T86" fmla="*/ 449 w 876"/>
              <a:gd name="T87" fmla="*/ 370 h 609"/>
              <a:gd name="T88" fmla="*/ 437 w 876"/>
              <a:gd name="T89" fmla="*/ 366 h 609"/>
              <a:gd name="T90" fmla="*/ 420 w 876"/>
              <a:gd name="T91" fmla="*/ 345 h 609"/>
              <a:gd name="T92" fmla="*/ 377 w 876"/>
              <a:gd name="T93" fmla="*/ 339 h 609"/>
              <a:gd name="T94" fmla="*/ 340 w 876"/>
              <a:gd name="T95" fmla="*/ 380 h 609"/>
              <a:gd name="T96" fmla="*/ 377 w 876"/>
              <a:gd name="T97" fmla="*/ 420 h 609"/>
              <a:gd name="T98" fmla="*/ 424 w 876"/>
              <a:gd name="T99" fmla="*/ 396 h 609"/>
              <a:gd name="T100" fmla="*/ 424 w 876"/>
              <a:gd name="T101" fmla="*/ 402 h 609"/>
              <a:gd name="T102" fmla="*/ 352 w 876"/>
              <a:gd name="T103" fmla="*/ 416 h 609"/>
              <a:gd name="T104" fmla="*/ 333 w 876"/>
              <a:gd name="T105" fmla="*/ 421 h 609"/>
              <a:gd name="T106" fmla="*/ 264 w 876"/>
              <a:gd name="T107" fmla="*/ 440 h 609"/>
              <a:gd name="T108" fmla="*/ 214 w 876"/>
              <a:gd name="T109" fmla="*/ 466 h 609"/>
              <a:gd name="T110" fmla="*/ 185 w 876"/>
              <a:gd name="T111" fmla="*/ 480 h 609"/>
              <a:gd name="T112" fmla="*/ 123 w 876"/>
              <a:gd name="T113" fmla="*/ 506 h 609"/>
              <a:gd name="T114" fmla="*/ 83 w 876"/>
              <a:gd name="T115" fmla="*/ 533 h 609"/>
              <a:gd name="T116" fmla="*/ 65 w 876"/>
              <a:gd name="T117" fmla="*/ 548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76" h="609">
                <a:moveTo>
                  <a:pt x="65" y="548"/>
                </a:moveTo>
                <a:lnTo>
                  <a:pt x="70" y="553"/>
                </a:lnTo>
                <a:lnTo>
                  <a:pt x="75" y="555"/>
                </a:lnTo>
                <a:lnTo>
                  <a:pt x="76" y="556"/>
                </a:lnTo>
                <a:lnTo>
                  <a:pt x="76" y="557"/>
                </a:lnTo>
                <a:lnTo>
                  <a:pt x="76" y="558"/>
                </a:lnTo>
                <a:lnTo>
                  <a:pt x="77" y="562"/>
                </a:lnTo>
                <a:lnTo>
                  <a:pt x="80" y="568"/>
                </a:lnTo>
                <a:lnTo>
                  <a:pt x="85" y="575"/>
                </a:lnTo>
                <a:lnTo>
                  <a:pt x="90" y="583"/>
                </a:lnTo>
                <a:lnTo>
                  <a:pt x="95" y="589"/>
                </a:lnTo>
                <a:lnTo>
                  <a:pt x="96" y="591"/>
                </a:lnTo>
                <a:lnTo>
                  <a:pt x="96" y="592"/>
                </a:lnTo>
                <a:lnTo>
                  <a:pt x="85" y="598"/>
                </a:lnTo>
                <a:lnTo>
                  <a:pt x="75" y="602"/>
                </a:lnTo>
                <a:lnTo>
                  <a:pt x="65" y="605"/>
                </a:lnTo>
                <a:lnTo>
                  <a:pt x="52" y="608"/>
                </a:lnTo>
                <a:lnTo>
                  <a:pt x="46" y="606"/>
                </a:lnTo>
                <a:lnTo>
                  <a:pt x="39" y="602"/>
                </a:lnTo>
                <a:lnTo>
                  <a:pt x="26" y="593"/>
                </a:lnTo>
                <a:lnTo>
                  <a:pt x="20" y="588"/>
                </a:lnTo>
                <a:lnTo>
                  <a:pt x="16" y="584"/>
                </a:lnTo>
                <a:lnTo>
                  <a:pt x="13" y="581"/>
                </a:lnTo>
                <a:lnTo>
                  <a:pt x="12" y="580"/>
                </a:lnTo>
                <a:lnTo>
                  <a:pt x="8" y="568"/>
                </a:lnTo>
                <a:lnTo>
                  <a:pt x="5" y="557"/>
                </a:lnTo>
                <a:lnTo>
                  <a:pt x="2" y="548"/>
                </a:lnTo>
                <a:lnTo>
                  <a:pt x="0" y="539"/>
                </a:lnTo>
                <a:lnTo>
                  <a:pt x="2" y="530"/>
                </a:lnTo>
                <a:lnTo>
                  <a:pt x="6" y="522"/>
                </a:lnTo>
                <a:lnTo>
                  <a:pt x="13" y="513"/>
                </a:lnTo>
                <a:lnTo>
                  <a:pt x="25" y="504"/>
                </a:lnTo>
                <a:lnTo>
                  <a:pt x="22" y="491"/>
                </a:lnTo>
                <a:lnTo>
                  <a:pt x="19" y="478"/>
                </a:lnTo>
                <a:lnTo>
                  <a:pt x="18" y="465"/>
                </a:lnTo>
                <a:lnTo>
                  <a:pt x="20" y="452"/>
                </a:lnTo>
                <a:lnTo>
                  <a:pt x="23" y="448"/>
                </a:lnTo>
                <a:lnTo>
                  <a:pt x="28" y="444"/>
                </a:lnTo>
                <a:lnTo>
                  <a:pt x="38" y="438"/>
                </a:lnTo>
                <a:lnTo>
                  <a:pt x="48" y="433"/>
                </a:lnTo>
                <a:lnTo>
                  <a:pt x="50" y="432"/>
                </a:lnTo>
                <a:lnTo>
                  <a:pt x="52" y="432"/>
                </a:lnTo>
                <a:lnTo>
                  <a:pt x="63" y="420"/>
                </a:lnTo>
                <a:lnTo>
                  <a:pt x="73" y="410"/>
                </a:lnTo>
                <a:lnTo>
                  <a:pt x="85" y="402"/>
                </a:lnTo>
                <a:lnTo>
                  <a:pt x="92" y="399"/>
                </a:lnTo>
                <a:lnTo>
                  <a:pt x="100" y="396"/>
                </a:lnTo>
                <a:lnTo>
                  <a:pt x="107" y="390"/>
                </a:lnTo>
                <a:lnTo>
                  <a:pt x="110" y="387"/>
                </a:lnTo>
                <a:lnTo>
                  <a:pt x="112" y="384"/>
                </a:lnTo>
                <a:lnTo>
                  <a:pt x="113" y="377"/>
                </a:lnTo>
                <a:lnTo>
                  <a:pt x="113" y="369"/>
                </a:lnTo>
                <a:lnTo>
                  <a:pt x="113" y="362"/>
                </a:lnTo>
                <a:lnTo>
                  <a:pt x="116" y="356"/>
                </a:lnTo>
                <a:lnTo>
                  <a:pt x="120" y="352"/>
                </a:lnTo>
                <a:lnTo>
                  <a:pt x="126" y="351"/>
                </a:lnTo>
                <a:lnTo>
                  <a:pt x="133" y="350"/>
                </a:lnTo>
                <a:lnTo>
                  <a:pt x="140" y="348"/>
                </a:lnTo>
                <a:lnTo>
                  <a:pt x="150" y="344"/>
                </a:lnTo>
                <a:lnTo>
                  <a:pt x="160" y="339"/>
                </a:lnTo>
                <a:lnTo>
                  <a:pt x="167" y="332"/>
                </a:lnTo>
                <a:lnTo>
                  <a:pt x="176" y="324"/>
                </a:lnTo>
                <a:lnTo>
                  <a:pt x="185" y="296"/>
                </a:lnTo>
                <a:lnTo>
                  <a:pt x="192" y="268"/>
                </a:lnTo>
                <a:lnTo>
                  <a:pt x="193" y="256"/>
                </a:lnTo>
                <a:lnTo>
                  <a:pt x="195" y="246"/>
                </a:lnTo>
                <a:lnTo>
                  <a:pt x="196" y="236"/>
                </a:lnTo>
                <a:lnTo>
                  <a:pt x="199" y="227"/>
                </a:lnTo>
                <a:lnTo>
                  <a:pt x="202" y="218"/>
                </a:lnTo>
                <a:lnTo>
                  <a:pt x="207" y="211"/>
                </a:lnTo>
                <a:lnTo>
                  <a:pt x="214" y="203"/>
                </a:lnTo>
                <a:lnTo>
                  <a:pt x="224" y="196"/>
                </a:lnTo>
                <a:lnTo>
                  <a:pt x="230" y="181"/>
                </a:lnTo>
                <a:lnTo>
                  <a:pt x="239" y="166"/>
                </a:lnTo>
                <a:lnTo>
                  <a:pt x="246" y="151"/>
                </a:lnTo>
                <a:lnTo>
                  <a:pt x="252" y="136"/>
                </a:lnTo>
                <a:lnTo>
                  <a:pt x="253" y="122"/>
                </a:lnTo>
                <a:lnTo>
                  <a:pt x="253" y="107"/>
                </a:lnTo>
                <a:lnTo>
                  <a:pt x="254" y="91"/>
                </a:lnTo>
                <a:lnTo>
                  <a:pt x="257" y="76"/>
                </a:lnTo>
                <a:lnTo>
                  <a:pt x="262" y="62"/>
                </a:lnTo>
                <a:lnTo>
                  <a:pt x="269" y="49"/>
                </a:lnTo>
                <a:lnTo>
                  <a:pt x="279" y="39"/>
                </a:lnTo>
                <a:lnTo>
                  <a:pt x="292" y="32"/>
                </a:lnTo>
                <a:lnTo>
                  <a:pt x="299" y="35"/>
                </a:lnTo>
                <a:lnTo>
                  <a:pt x="303" y="39"/>
                </a:lnTo>
                <a:lnTo>
                  <a:pt x="312" y="48"/>
                </a:lnTo>
                <a:lnTo>
                  <a:pt x="320" y="57"/>
                </a:lnTo>
                <a:lnTo>
                  <a:pt x="324" y="61"/>
                </a:lnTo>
                <a:lnTo>
                  <a:pt x="332" y="64"/>
                </a:lnTo>
                <a:lnTo>
                  <a:pt x="340" y="51"/>
                </a:lnTo>
                <a:lnTo>
                  <a:pt x="347" y="41"/>
                </a:lnTo>
                <a:lnTo>
                  <a:pt x="356" y="30"/>
                </a:lnTo>
                <a:lnTo>
                  <a:pt x="361" y="25"/>
                </a:lnTo>
                <a:lnTo>
                  <a:pt x="369" y="20"/>
                </a:lnTo>
                <a:lnTo>
                  <a:pt x="371" y="11"/>
                </a:lnTo>
                <a:lnTo>
                  <a:pt x="376" y="4"/>
                </a:lnTo>
                <a:lnTo>
                  <a:pt x="380" y="1"/>
                </a:lnTo>
                <a:lnTo>
                  <a:pt x="384" y="0"/>
                </a:lnTo>
                <a:lnTo>
                  <a:pt x="390" y="0"/>
                </a:lnTo>
                <a:lnTo>
                  <a:pt x="396" y="2"/>
                </a:lnTo>
                <a:lnTo>
                  <a:pt x="411" y="8"/>
                </a:lnTo>
                <a:lnTo>
                  <a:pt x="424" y="6"/>
                </a:lnTo>
                <a:lnTo>
                  <a:pt x="434" y="6"/>
                </a:lnTo>
                <a:lnTo>
                  <a:pt x="443" y="8"/>
                </a:lnTo>
                <a:lnTo>
                  <a:pt x="450" y="11"/>
                </a:lnTo>
                <a:lnTo>
                  <a:pt x="463" y="18"/>
                </a:lnTo>
                <a:lnTo>
                  <a:pt x="470" y="22"/>
                </a:lnTo>
                <a:lnTo>
                  <a:pt x="480" y="24"/>
                </a:lnTo>
                <a:lnTo>
                  <a:pt x="509" y="28"/>
                </a:lnTo>
                <a:lnTo>
                  <a:pt x="536" y="32"/>
                </a:lnTo>
                <a:lnTo>
                  <a:pt x="534" y="33"/>
                </a:lnTo>
                <a:lnTo>
                  <a:pt x="531" y="36"/>
                </a:lnTo>
                <a:lnTo>
                  <a:pt x="526" y="42"/>
                </a:lnTo>
                <a:lnTo>
                  <a:pt x="517" y="49"/>
                </a:lnTo>
                <a:lnTo>
                  <a:pt x="509" y="58"/>
                </a:lnTo>
                <a:lnTo>
                  <a:pt x="503" y="66"/>
                </a:lnTo>
                <a:lnTo>
                  <a:pt x="500" y="71"/>
                </a:lnTo>
                <a:lnTo>
                  <a:pt x="500" y="73"/>
                </a:lnTo>
                <a:lnTo>
                  <a:pt x="501" y="74"/>
                </a:lnTo>
                <a:lnTo>
                  <a:pt x="506" y="74"/>
                </a:lnTo>
                <a:lnTo>
                  <a:pt x="511" y="72"/>
                </a:lnTo>
                <a:lnTo>
                  <a:pt x="514" y="67"/>
                </a:lnTo>
                <a:lnTo>
                  <a:pt x="520" y="61"/>
                </a:lnTo>
                <a:lnTo>
                  <a:pt x="526" y="54"/>
                </a:lnTo>
                <a:lnTo>
                  <a:pt x="531" y="48"/>
                </a:lnTo>
                <a:lnTo>
                  <a:pt x="534" y="43"/>
                </a:lnTo>
                <a:lnTo>
                  <a:pt x="536" y="41"/>
                </a:lnTo>
                <a:lnTo>
                  <a:pt x="533" y="41"/>
                </a:lnTo>
                <a:lnTo>
                  <a:pt x="528" y="42"/>
                </a:lnTo>
                <a:lnTo>
                  <a:pt x="524" y="44"/>
                </a:lnTo>
                <a:lnTo>
                  <a:pt x="518" y="48"/>
                </a:lnTo>
                <a:lnTo>
                  <a:pt x="511" y="52"/>
                </a:lnTo>
                <a:lnTo>
                  <a:pt x="507" y="64"/>
                </a:lnTo>
                <a:lnTo>
                  <a:pt x="504" y="77"/>
                </a:lnTo>
                <a:lnTo>
                  <a:pt x="503" y="84"/>
                </a:lnTo>
                <a:lnTo>
                  <a:pt x="503" y="91"/>
                </a:lnTo>
                <a:lnTo>
                  <a:pt x="504" y="98"/>
                </a:lnTo>
                <a:lnTo>
                  <a:pt x="509" y="104"/>
                </a:lnTo>
                <a:lnTo>
                  <a:pt x="514" y="108"/>
                </a:lnTo>
                <a:lnTo>
                  <a:pt x="521" y="111"/>
                </a:lnTo>
                <a:lnTo>
                  <a:pt x="528" y="112"/>
                </a:lnTo>
                <a:lnTo>
                  <a:pt x="530" y="112"/>
                </a:lnTo>
                <a:lnTo>
                  <a:pt x="531" y="112"/>
                </a:lnTo>
                <a:lnTo>
                  <a:pt x="574" y="101"/>
                </a:lnTo>
                <a:lnTo>
                  <a:pt x="616" y="88"/>
                </a:lnTo>
                <a:lnTo>
                  <a:pt x="626" y="90"/>
                </a:lnTo>
                <a:lnTo>
                  <a:pt x="633" y="91"/>
                </a:lnTo>
                <a:lnTo>
                  <a:pt x="646" y="93"/>
                </a:lnTo>
                <a:lnTo>
                  <a:pt x="658" y="94"/>
                </a:lnTo>
                <a:lnTo>
                  <a:pt x="667" y="93"/>
                </a:lnTo>
                <a:lnTo>
                  <a:pt x="675" y="92"/>
                </a:lnTo>
                <a:lnTo>
                  <a:pt x="683" y="90"/>
                </a:lnTo>
                <a:lnTo>
                  <a:pt x="685" y="89"/>
                </a:lnTo>
                <a:lnTo>
                  <a:pt x="687" y="88"/>
                </a:lnTo>
                <a:lnTo>
                  <a:pt x="688" y="88"/>
                </a:lnTo>
                <a:lnTo>
                  <a:pt x="688" y="87"/>
                </a:lnTo>
                <a:lnTo>
                  <a:pt x="688" y="85"/>
                </a:lnTo>
                <a:lnTo>
                  <a:pt x="691" y="82"/>
                </a:lnTo>
                <a:lnTo>
                  <a:pt x="695" y="76"/>
                </a:lnTo>
                <a:lnTo>
                  <a:pt x="704" y="70"/>
                </a:lnTo>
                <a:lnTo>
                  <a:pt x="714" y="65"/>
                </a:lnTo>
                <a:lnTo>
                  <a:pt x="724" y="61"/>
                </a:lnTo>
                <a:lnTo>
                  <a:pt x="733" y="56"/>
                </a:lnTo>
                <a:lnTo>
                  <a:pt x="754" y="58"/>
                </a:lnTo>
                <a:lnTo>
                  <a:pt x="774" y="61"/>
                </a:lnTo>
                <a:lnTo>
                  <a:pt x="784" y="63"/>
                </a:lnTo>
                <a:lnTo>
                  <a:pt x="793" y="66"/>
                </a:lnTo>
                <a:lnTo>
                  <a:pt x="803" y="70"/>
                </a:lnTo>
                <a:lnTo>
                  <a:pt x="812" y="76"/>
                </a:lnTo>
                <a:lnTo>
                  <a:pt x="818" y="94"/>
                </a:lnTo>
                <a:lnTo>
                  <a:pt x="824" y="112"/>
                </a:lnTo>
                <a:lnTo>
                  <a:pt x="825" y="116"/>
                </a:lnTo>
                <a:lnTo>
                  <a:pt x="827" y="120"/>
                </a:lnTo>
                <a:lnTo>
                  <a:pt x="828" y="123"/>
                </a:lnTo>
                <a:lnTo>
                  <a:pt x="828" y="124"/>
                </a:lnTo>
                <a:lnTo>
                  <a:pt x="830" y="137"/>
                </a:lnTo>
                <a:lnTo>
                  <a:pt x="830" y="147"/>
                </a:lnTo>
                <a:lnTo>
                  <a:pt x="831" y="155"/>
                </a:lnTo>
                <a:lnTo>
                  <a:pt x="832" y="161"/>
                </a:lnTo>
                <a:lnTo>
                  <a:pt x="835" y="165"/>
                </a:lnTo>
                <a:lnTo>
                  <a:pt x="840" y="169"/>
                </a:lnTo>
                <a:lnTo>
                  <a:pt x="845" y="173"/>
                </a:lnTo>
                <a:lnTo>
                  <a:pt x="855" y="176"/>
                </a:lnTo>
                <a:lnTo>
                  <a:pt x="858" y="179"/>
                </a:lnTo>
                <a:lnTo>
                  <a:pt x="860" y="182"/>
                </a:lnTo>
                <a:lnTo>
                  <a:pt x="861" y="185"/>
                </a:lnTo>
                <a:lnTo>
                  <a:pt x="864" y="188"/>
                </a:lnTo>
                <a:lnTo>
                  <a:pt x="867" y="189"/>
                </a:lnTo>
                <a:lnTo>
                  <a:pt x="871" y="190"/>
                </a:lnTo>
                <a:lnTo>
                  <a:pt x="874" y="190"/>
                </a:lnTo>
                <a:lnTo>
                  <a:pt x="875" y="192"/>
                </a:lnTo>
                <a:lnTo>
                  <a:pt x="875" y="197"/>
                </a:lnTo>
                <a:lnTo>
                  <a:pt x="872" y="201"/>
                </a:lnTo>
                <a:lnTo>
                  <a:pt x="868" y="204"/>
                </a:lnTo>
                <a:lnTo>
                  <a:pt x="862" y="206"/>
                </a:lnTo>
                <a:lnTo>
                  <a:pt x="850" y="210"/>
                </a:lnTo>
                <a:lnTo>
                  <a:pt x="844" y="211"/>
                </a:lnTo>
                <a:lnTo>
                  <a:pt x="840" y="212"/>
                </a:lnTo>
                <a:lnTo>
                  <a:pt x="837" y="217"/>
                </a:lnTo>
                <a:lnTo>
                  <a:pt x="834" y="223"/>
                </a:lnTo>
                <a:lnTo>
                  <a:pt x="827" y="236"/>
                </a:lnTo>
                <a:lnTo>
                  <a:pt x="822" y="243"/>
                </a:lnTo>
                <a:lnTo>
                  <a:pt x="818" y="248"/>
                </a:lnTo>
                <a:lnTo>
                  <a:pt x="812" y="253"/>
                </a:lnTo>
                <a:lnTo>
                  <a:pt x="808" y="256"/>
                </a:lnTo>
                <a:lnTo>
                  <a:pt x="797" y="260"/>
                </a:lnTo>
                <a:lnTo>
                  <a:pt x="784" y="264"/>
                </a:lnTo>
                <a:lnTo>
                  <a:pt x="777" y="266"/>
                </a:lnTo>
                <a:lnTo>
                  <a:pt x="774" y="268"/>
                </a:lnTo>
                <a:lnTo>
                  <a:pt x="773" y="268"/>
                </a:lnTo>
                <a:lnTo>
                  <a:pt x="761" y="264"/>
                </a:lnTo>
                <a:lnTo>
                  <a:pt x="753" y="262"/>
                </a:lnTo>
                <a:lnTo>
                  <a:pt x="747" y="262"/>
                </a:lnTo>
                <a:lnTo>
                  <a:pt x="741" y="263"/>
                </a:lnTo>
                <a:lnTo>
                  <a:pt x="737" y="266"/>
                </a:lnTo>
                <a:lnTo>
                  <a:pt x="731" y="270"/>
                </a:lnTo>
                <a:lnTo>
                  <a:pt x="724" y="276"/>
                </a:lnTo>
                <a:lnTo>
                  <a:pt x="713" y="284"/>
                </a:lnTo>
                <a:lnTo>
                  <a:pt x="708" y="287"/>
                </a:lnTo>
                <a:lnTo>
                  <a:pt x="701" y="289"/>
                </a:lnTo>
                <a:lnTo>
                  <a:pt x="688" y="291"/>
                </a:lnTo>
                <a:lnTo>
                  <a:pt x="683" y="292"/>
                </a:lnTo>
                <a:lnTo>
                  <a:pt x="677" y="292"/>
                </a:lnTo>
                <a:lnTo>
                  <a:pt x="674" y="292"/>
                </a:lnTo>
                <a:lnTo>
                  <a:pt x="673" y="292"/>
                </a:lnTo>
                <a:lnTo>
                  <a:pt x="663" y="291"/>
                </a:lnTo>
                <a:lnTo>
                  <a:pt x="654" y="290"/>
                </a:lnTo>
                <a:lnTo>
                  <a:pt x="647" y="289"/>
                </a:lnTo>
                <a:lnTo>
                  <a:pt x="643" y="289"/>
                </a:lnTo>
                <a:lnTo>
                  <a:pt x="636" y="288"/>
                </a:lnTo>
                <a:lnTo>
                  <a:pt x="633" y="287"/>
                </a:lnTo>
                <a:lnTo>
                  <a:pt x="631" y="284"/>
                </a:lnTo>
                <a:lnTo>
                  <a:pt x="631" y="280"/>
                </a:lnTo>
                <a:lnTo>
                  <a:pt x="630" y="272"/>
                </a:lnTo>
                <a:lnTo>
                  <a:pt x="627" y="266"/>
                </a:lnTo>
                <a:lnTo>
                  <a:pt x="624" y="260"/>
                </a:lnTo>
                <a:lnTo>
                  <a:pt x="621" y="256"/>
                </a:lnTo>
                <a:lnTo>
                  <a:pt x="616" y="252"/>
                </a:lnTo>
                <a:lnTo>
                  <a:pt x="604" y="248"/>
                </a:lnTo>
                <a:lnTo>
                  <a:pt x="598" y="246"/>
                </a:lnTo>
                <a:lnTo>
                  <a:pt x="593" y="245"/>
                </a:lnTo>
                <a:lnTo>
                  <a:pt x="590" y="244"/>
                </a:lnTo>
                <a:lnTo>
                  <a:pt x="588" y="244"/>
                </a:lnTo>
                <a:lnTo>
                  <a:pt x="576" y="245"/>
                </a:lnTo>
                <a:lnTo>
                  <a:pt x="563" y="245"/>
                </a:lnTo>
                <a:lnTo>
                  <a:pt x="550" y="247"/>
                </a:lnTo>
                <a:lnTo>
                  <a:pt x="546" y="249"/>
                </a:lnTo>
                <a:lnTo>
                  <a:pt x="540" y="252"/>
                </a:lnTo>
                <a:lnTo>
                  <a:pt x="537" y="256"/>
                </a:lnTo>
                <a:lnTo>
                  <a:pt x="533" y="261"/>
                </a:lnTo>
                <a:lnTo>
                  <a:pt x="528" y="273"/>
                </a:lnTo>
                <a:lnTo>
                  <a:pt x="527" y="279"/>
                </a:lnTo>
                <a:lnTo>
                  <a:pt x="526" y="284"/>
                </a:lnTo>
                <a:lnTo>
                  <a:pt x="524" y="287"/>
                </a:lnTo>
                <a:lnTo>
                  <a:pt x="524" y="288"/>
                </a:lnTo>
                <a:lnTo>
                  <a:pt x="524" y="299"/>
                </a:lnTo>
                <a:lnTo>
                  <a:pt x="524" y="310"/>
                </a:lnTo>
                <a:lnTo>
                  <a:pt x="526" y="320"/>
                </a:lnTo>
                <a:lnTo>
                  <a:pt x="528" y="325"/>
                </a:lnTo>
                <a:lnTo>
                  <a:pt x="531" y="328"/>
                </a:lnTo>
                <a:lnTo>
                  <a:pt x="537" y="331"/>
                </a:lnTo>
                <a:lnTo>
                  <a:pt x="544" y="333"/>
                </a:lnTo>
                <a:lnTo>
                  <a:pt x="550" y="334"/>
                </a:lnTo>
                <a:lnTo>
                  <a:pt x="556" y="336"/>
                </a:lnTo>
                <a:lnTo>
                  <a:pt x="560" y="337"/>
                </a:lnTo>
                <a:lnTo>
                  <a:pt x="564" y="338"/>
                </a:lnTo>
                <a:lnTo>
                  <a:pt x="567" y="340"/>
                </a:lnTo>
                <a:lnTo>
                  <a:pt x="568" y="340"/>
                </a:lnTo>
                <a:lnTo>
                  <a:pt x="581" y="338"/>
                </a:lnTo>
                <a:lnTo>
                  <a:pt x="593" y="335"/>
                </a:lnTo>
                <a:lnTo>
                  <a:pt x="604" y="331"/>
                </a:lnTo>
                <a:lnTo>
                  <a:pt x="616" y="324"/>
                </a:lnTo>
                <a:lnTo>
                  <a:pt x="620" y="316"/>
                </a:lnTo>
                <a:lnTo>
                  <a:pt x="624" y="308"/>
                </a:lnTo>
                <a:lnTo>
                  <a:pt x="628" y="299"/>
                </a:lnTo>
                <a:lnTo>
                  <a:pt x="630" y="291"/>
                </a:lnTo>
                <a:lnTo>
                  <a:pt x="630" y="282"/>
                </a:lnTo>
                <a:lnTo>
                  <a:pt x="627" y="275"/>
                </a:lnTo>
                <a:lnTo>
                  <a:pt x="621" y="269"/>
                </a:lnTo>
                <a:lnTo>
                  <a:pt x="613" y="264"/>
                </a:lnTo>
                <a:lnTo>
                  <a:pt x="608" y="256"/>
                </a:lnTo>
                <a:lnTo>
                  <a:pt x="603" y="250"/>
                </a:lnTo>
                <a:lnTo>
                  <a:pt x="597" y="248"/>
                </a:lnTo>
                <a:lnTo>
                  <a:pt x="590" y="248"/>
                </a:lnTo>
                <a:lnTo>
                  <a:pt x="583" y="248"/>
                </a:lnTo>
                <a:lnTo>
                  <a:pt x="574" y="249"/>
                </a:lnTo>
                <a:lnTo>
                  <a:pt x="556" y="252"/>
                </a:lnTo>
                <a:lnTo>
                  <a:pt x="541" y="258"/>
                </a:lnTo>
                <a:lnTo>
                  <a:pt x="531" y="266"/>
                </a:lnTo>
                <a:lnTo>
                  <a:pt x="524" y="276"/>
                </a:lnTo>
                <a:lnTo>
                  <a:pt x="520" y="288"/>
                </a:lnTo>
                <a:lnTo>
                  <a:pt x="517" y="301"/>
                </a:lnTo>
                <a:lnTo>
                  <a:pt x="516" y="315"/>
                </a:lnTo>
                <a:lnTo>
                  <a:pt x="511" y="344"/>
                </a:lnTo>
                <a:lnTo>
                  <a:pt x="496" y="340"/>
                </a:lnTo>
                <a:lnTo>
                  <a:pt x="484" y="334"/>
                </a:lnTo>
                <a:lnTo>
                  <a:pt x="479" y="329"/>
                </a:lnTo>
                <a:lnTo>
                  <a:pt x="474" y="324"/>
                </a:lnTo>
                <a:lnTo>
                  <a:pt x="471" y="317"/>
                </a:lnTo>
                <a:lnTo>
                  <a:pt x="469" y="308"/>
                </a:lnTo>
                <a:lnTo>
                  <a:pt x="460" y="315"/>
                </a:lnTo>
                <a:lnTo>
                  <a:pt x="453" y="321"/>
                </a:lnTo>
                <a:lnTo>
                  <a:pt x="449" y="330"/>
                </a:lnTo>
                <a:lnTo>
                  <a:pt x="444" y="340"/>
                </a:lnTo>
                <a:lnTo>
                  <a:pt x="447" y="351"/>
                </a:lnTo>
                <a:lnTo>
                  <a:pt x="449" y="360"/>
                </a:lnTo>
                <a:lnTo>
                  <a:pt x="449" y="370"/>
                </a:lnTo>
                <a:lnTo>
                  <a:pt x="444" y="380"/>
                </a:lnTo>
                <a:lnTo>
                  <a:pt x="443" y="381"/>
                </a:lnTo>
                <a:lnTo>
                  <a:pt x="443" y="380"/>
                </a:lnTo>
                <a:lnTo>
                  <a:pt x="443" y="377"/>
                </a:lnTo>
                <a:lnTo>
                  <a:pt x="441" y="372"/>
                </a:lnTo>
                <a:lnTo>
                  <a:pt x="440" y="368"/>
                </a:lnTo>
                <a:lnTo>
                  <a:pt x="437" y="366"/>
                </a:lnTo>
                <a:lnTo>
                  <a:pt x="434" y="364"/>
                </a:lnTo>
                <a:lnTo>
                  <a:pt x="429" y="360"/>
                </a:lnTo>
                <a:lnTo>
                  <a:pt x="427" y="353"/>
                </a:lnTo>
                <a:lnTo>
                  <a:pt x="426" y="350"/>
                </a:lnTo>
                <a:lnTo>
                  <a:pt x="424" y="348"/>
                </a:lnTo>
                <a:lnTo>
                  <a:pt x="423" y="346"/>
                </a:lnTo>
                <a:lnTo>
                  <a:pt x="420" y="345"/>
                </a:lnTo>
                <a:lnTo>
                  <a:pt x="416" y="344"/>
                </a:lnTo>
                <a:lnTo>
                  <a:pt x="409" y="343"/>
                </a:lnTo>
                <a:lnTo>
                  <a:pt x="400" y="340"/>
                </a:lnTo>
                <a:lnTo>
                  <a:pt x="393" y="338"/>
                </a:lnTo>
                <a:lnTo>
                  <a:pt x="390" y="337"/>
                </a:lnTo>
                <a:lnTo>
                  <a:pt x="389" y="336"/>
                </a:lnTo>
                <a:lnTo>
                  <a:pt x="377" y="339"/>
                </a:lnTo>
                <a:lnTo>
                  <a:pt x="369" y="341"/>
                </a:lnTo>
                <a:lnTo>
                  <a:pt x="361" y="344"/>
                </a:lnTo>
                <a:lnTo>
                  <a:pt x="356" y="348"/>
                </a:lnTo>
                <a:lnTo>
                  <a:pt x="352" y="353"/>
                </a:lnTo>
                <a:lnTo>
                  <a:pt x="347" y="360"/>
                </a:lnTo>
                <a:lnTo>
                  <a:pt x="344" y="369"/>
                </a:lnTo>
                <a:lnTo>
                  <a:pt x="340" y="380"/>
                </a:lnTo>
                <a:lnTo>
                  <a:pt x="343" y="390"/>
                </a:lnTo>
                <a:lnTo>
                  <a:pt x="349" y="398"/>
                </a:lnTo>
                <a:lnTo>
                  <a:pt x="354" y="404"/>
                </a:lnTo>
                <a:lnTo>
                  <a:pt x="364" y="408"/>
                </a:lnTo>
                <a:lnTo>
                  <a:pt x="369" y="413"/>
                </a:lnTo>
                <a:lnTo>
                  <a:pt x="374" y="417"/>
                </a:lnTo>
                <a:lnTo>
                  <a:pt x="377" y="420"/>
                </a:lnTo>
                <a:lnTo>
                  <a:pt x="381" y="422"/>
                </a:lnTo>
                <a:lnTo>
                  <a:pt x="391" y="422"/>
                </a:lnTo>
                <a:lnTo>
                  <a:pt x="397" y="422"/>
                </a:lnTo>
                <a:lnTo>
                  <a:pt x="404" y="420"/>
                </a:lnTo>
                <a:lnTo>
                  <a:pt x="410" y="414"/>
                </a:lnTo>
                <a:lnTo>
                  <a:pt x="416" y="408"/>
                </a:lnTo>
                <a:lnTo>
                  <a:pt x="424" y="396"/>
                </a:lnTo>
                <a:lnTo>
                  <a:pt x="431" y="384"/>
                </a:lnTo>
                <a:lnTo>
                  <a:pt x="433" y="383"/>
                </a:lnTo>
                <a:lnTo>
                  <a:pt x="433" y="384"/>
                </a:lnTo>
                <a:lnTo>
                  <a:pt x="431" y="387"/>
                </a:lnTo>
                <a:lnTo>
                  <a:pt x="430" y="392"/>
                </a:lnTo>
                <a:lnTo>
                  <a:pt x="429" y="396"/>
                </a:lnTo>
                <a:lnTo>
                  <a:pt x="424" y="402"/>
                </a:lnTo>
                <a:lnTo>
                  <a:pt x="420" y="408"/>
                </a:lnTo>
                <a:lnTo>
                  <a:pt x="414" y="413"/>
                </a:lnTo>
                <a:lnTo>
                  <a:pt x="409" y="416"/>
                </a:lnTo>
                <a:lnTo>
                  <a:pt x="403" y="418"/>
                </a:lnTo>
                <a:lnTo>
                  <a:pt x="396" y="420"/>
                </a:lnTo>
                <a:lnTo>
                  <a:pt x="374" y="418"/>
                </a:lnTo>
                <a:lnTo>
                  <a:pt x="352" y="416"/>
                </a:lnTo>
                <a:lnTo>
                  <a:pt x="349" y="415"/>
                </a:lnTo>
                <a:lnTo>
                  <a:pt x="346" y="413"/>
                </a:lnTo>
                <a:lnTo>
                  <a:pt x="343" y="412"/>
                </a:lnTo>
                <a:lnTo>
                  <a:pt x="340" y="412"/>
                </a:lnTo>
                <a:lnTo>
                  <a:pt x="337" y="414"/>
                </a:lnTo>
                <a:lnTo>
                  <a:pt x="336" y="418"/>
                </a:lnTo>
                <a:lnTo>
                  <a:pt x="333" y="421"/>
                </a:lnTo>
                <a:lnTo>
                  <a:pt x="332" y="424"/>
                </a:lnTo>
                <a:lnTo>
                  <a:pt x="324" y="430"/>
                </a:lnTo>
                <a:lnTo>
                  <a:pt x="317" y="433"/>
                </a:lnTo>
                <a:lnTo>
                  <a:pt x="309" y="436"/>
                </a:lnTo>
                <a:lnTo>
                  <a:pt x="299" y="438"/>
                </a:lnTo>
                <a:lnTo>
                  <a:pt x="282" y="439"/>
                </a:lnTo>
                <a:lnTo>
                  <a:pt x="264" y="440"/>
                </a:lnTo>
                <a:lnTo>
                  <a:pt x="260" y="446"/>
                </a:lnTo>
                <a:lnTo>
                  <a:pt x="256" y="450"/>
                </a:lnTo>
                <a:lnTo>
                  <a:pt x="252" y="454"/>
                </a:lnTo>
                <a:lnTo>
                  <a:pt x="247" y="455"/>
                </a:lnTo>
                <a:lnTo>
                  <a:pt x="237" y="458"/>
                </a:lnTo>
                <a:lnTo>
                  <a:pt x="224" y="460"/>
                </a:lnTo>
                <a:lnTo>
                  <a:pt x="214" y="466"/>
                </a:lnTo>
                <a:lnTo>
                  <a:pt x="209" y="470"/>
                </a:lnTo>
                <a:lnTo>
                  <a:pt x="205" y="473"/>
                </a:lnTo>
                <a:lnTo>
                  <a:pt x="203" y="475"/>
                </a:lnTo>
                <a:lnTo>
                  <a:pt x="200" y="476"/>
                </a:lnTo>
                <a:lnTo>
                  <a:pt x="197" y="477"/>
                </a:lnTo>
                <a:lnTo>
                  <a:pt x="192" y="478"/>
                </a:lnTo>
                <a:lnTo>
                  <a:pt x="185" y="480"/>
                </a:lnTo>
                <a:lnTo>
                  <a:pt x="177" y="484"/>
                </a:lnTo>
                <a:lnTo>
                  <a:pt x="170" y="487"/>
                </a:lnTo>
                <a:lnTo>
                  <a:pt x="156" y="490"/>
                </a:lnTo>
                <a:lnTo>
                  <a:pt x="142" y="494"/>
                </a:lnTo>
                <a:lnTo>
                  <a:pt x="135" y="496"/>
                </a:lnTo>
                <a:lnTo>
                  <a:pt x="127" y="500"/>
                </a:lnTo>
                <a:lnTo>
                  <a:pt x="123" y="506"/>
                </a:lnTo>
                <a:lnTo>
                  <a:pt x="120" y="511"/>
                </a:lnTo>
                <a:lnTo>
                  <a:pt x="113" y="518"/>
                </a:lnTo>
                <a:lnTo>
                  <a:pt x="109" y="523"/>
                </a:lnTo>
                <a:lnTo>
                  <a:pt x="103" y="525"/>
                </a:lnTo>
                <a:lnTo>
                  <a:pt x="97" y="527"/>
                </a:lnTo>
                <a:lnTo>
                  <a:pt x="92" y="530"/>
                </a:lnTo>
                <a:lnTo>
                  <a:pt x="83" y="533"/>
                </a:lnTo>
                <a:lnTo>
                  <a:pt x="72" y="540"/>
                </a:lnTo>
                <a:lnTo>
                  <a:pt x="70" y="545"/>
                </a:lnTo>
                <a:lnTo>
                  <a:pt x="70" y="548"/>
                </a:lnTo>
                <a:lnTo>
                  <a:pt x="69" y="551"/>
                </a:lnTo>
                <a:lnTo>
                  <a:pt x="69" y="552"/>
                </a:lnTo>
                <a:lnTo>
                  <a:pt x="67" y="552"/>
                </a:lnTo>
                <a:lnTo>
                  <a:pt x="65" y="548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4" name="Freeform 14"/>
          <p:cNvSpPr/>
          <p:nvPr/>
        </p:nvSpPr>
        <p:spPr bwMode="auto">
          <a:xfrm>
            <a:off x="3968750" y="5049838"/>
            <a:ext cx="1368425" cy="920750"/>
          </a:xfrm>
          <a:custGeom>
            <a:avLst/>
            <a:gdLst>
              <a:gd name="T0" fmla="*/ 659 w 862"/>
              <a:gd name="T1" fmla="*/ 508 h 580"/>
              <a:gd name="T2" fmla="*/ 681 w 862"/>
              <a:gd name="T3" fmla="*/ 492 h 580"/>
              <a:gd name="T4" fmla="*/ 711 w 862"/>
              <a:gd name="T5" fmla="*/ 472 h 580"/>
              <a:gd name="T6" fmla="*/ 731 w 862"/>
              <a:gd name="T7" fmla="*/ 441 h 580"/>
              <a:gd name="T8" fmla="*/ 744 w 862"/>
              <a:gd name="T9" fmla="*/ 431 h 580"/>
              <a:gd name="T10" fmla="*/ 780 w 862"/>
              <a:gd name="T11" fmla="*/ 407 h 580"/>
              <a:gd name="T12" fmla="*/ 805 w 862"/>
              <a:gd name="T13" fmla="*/ 323 h 580"/>
              <a:gd name="T14" fmla="*/ 821 w 862"/>
              <a:gd name="T15" fmla="*/ 299 h 580"/>
              <a:gd name="T16" fmla="*/ 850 w 862"/>
              <a:gd name="T17" fmla="*/ 238 h 580"/>
              <a:gd name="T18" fmla="*/ 859 w 862"/>
              <a:gd name="T19" fmla="*/ 182 h 580"/>
              <a:gd name="T20" fmla="*/ 846 w 862"/>
              <a:gd name="T21" fmla="*/ 173 h 580"/>
              <a:gd name="T22" fmla="*/ 818 w 862"/>
              <a:gd name="T23" fmla="*/ 183 h 580"/>
              <a:gd name="T24" fmla="*/ 789 w 862"/>
              <a:gd name="T25" fmla="*/ 170 h 580"/>
              <a:gd name="T26" fmla="*/ 776 w 862"/>
              <a:gd name="T27" fmla="*/ 149 h 580"/>
              <a:gd name="T28" fmla="*/ 758 w 862"/>
              <a:gd name="T29" fmla="*/ 146 h 580"/>
              <a:gd name="T30" fmla="*/ 756 w 862"/>
              <a:gd name="T31" fmla="*/ 118 h 580"/>
              <a:gd name="T32" fmla="*/ 764 w 862"/>
              <a:gd name="T33" fmla="*/ 91 h 580"/>
              <a:gd name="T34" fmla="*/ 758 w 862"/>
              <a:gd name="T35" fmla="*/ 44 h 580"/>
              <a:gd name="T36" fmla="*/ 746 w 862"/>
              <a:gd name="T37" fmla="*/ 9 h 580"/>
              <a:gd name="T38" fmla="*/ 729 w 862"/>
              <a:gd name="T39" fmla="*/ 0 h 580"/>
              <a:gd name="T40" fmla="*/ 686 w 862"/>
              <a:gd name="T41" fmla="*/ 9 h 580"/>
              <a:gd name="T42" fmla="*/ 650 w 862"/>
              <a:gd name="T43" fmla="*/ 19 h 580"/>
              <a:gd name="T44" fmla="*/ 636 w 862"/>
              <a:gd name="T45" fmla="*/ 33 h 580"/>
              <a:gd name="T46" fmla="*/ 602 w 862"/>
              <a:gd name="T47" fmla="*/ 35 h 580"/>
              <a:gd name="T48" fmla="*/ 584 w 862"/>
              <a:gd name="T49" fmla="*/ 53 h 580"/>
              <a:gd name="T50" fmla="*/ 545 w 862"/>
              <a:gd name="T51" fmla="*/ 63 h 580"/>
              <a:gd name="T52" fmla="*/ 488 w 862"/>
              <a:gd name="T53" fmla="*/ 91 h 580"/>
              <a:gd name="T54" fmla="*/ 449 w 862"/>
              <a:gd name="T55" fmla="*/ 108 h 580"/>
              <a:gd name="T56" fmla="*/ 416 w 862"/>
              <a:gd name="T57" fmla="*/ 122 h 580"/>
              <a:gd name="T58" fmla="*/ 402 w 862"/>
              <a:gd name="T59" fmla="*/ 142 h 580"/>
              <a:gd name="T60" fmla="*/ 386 w 862"/>
              <a:gd name="T61" fmla="*/ 151 h 580"/>
              <a:gd name="T62" fmla="*/ 332 w 862"/>
              <a:gd name="T63" fmla="*/ 131 h 580"/>
              <a:gd name="T64" fmla="*/ 272 w 862"/>
              <a:gd name="T65" fmla="*/ 133 h 580"/>
              <a:gd name="T66" fmla="*/ 235 w 862"/>
              <a:gd name="T67" fmla="*/ 164 h 580"/>
              <a:gd name="T68" fmla="*/ 205 w 862"/>
              <a:gd name="T69" fmla="*/ 175 h 580"/>
              <a:gd name="T70" fmla="*/ 124 w 862"/>
              <a:gd name="T71" fmla="*/ 211 h 580"/>
              <a:gd name="T72" fmla="*/ 66 w 862"/>
              <a:gd name="T73" fmla="*/ 196 h 580"/>
              <a:gd name="T74" fmla="*/ 21 w 862"/>
              <a:gd name="T75" fmla="*/ 200 h 580"/>
              <a:gd name="T76" fmla="*/ 10 w 862"/>
              <a:gd name="T77" fmla="*/ 221 h 580"/>
              <a:gd name="T78" fmla="*/ 13 w 862"/>
              <a:gd name="T79" fmla="*/ 263 h 580"/>
              <a:gd name="T80" fmla="*/ 64 w 862"/>
              <a:gd name="T81" fmla="*/ 276 h 580"/>
              <a:gd name="T82" fmla="*/ 126 w 862"/>
              <a:gd name="T83" fmla="*/ 298 h 580"/>
              <a:gd name="T84" fmla="*/ 163 w 862"/>
              <a:gd name="T85" fmla="*/ 314 h 580"/>
              <a:gd name="T86" fmla="*/ 139 w 862"/>
              <a:gd name="T87" fmla="*/ 352 h 580"/>
              <a:gd name="T88" fmla="*/ 128 w 862"/>
              <a:gd name="T89" fmla="*/ 368 h 580"/>
              <a:gd name="T90" fmla="*/ 102 w 862"/>
              <a:gd name="T91" fmla="*/ 390 h 580"/>
              <a:gd name="T92" fmla="*/ 111 w 862"/>
              <a:gd name="T93" fmla="*/ 419 h 580"/>
              <a:gd name="T94" fmla="*/ 167 w 862"/>
              <a:gd name="T95" fmla="*/ 425 h 580"/>
              <a:gd name="T96" fmla="*/ 233 w 862"/>
              <a:gd name="T97" fmla="*/ 431 h 580"/>
              <a:gd name="T98" fmla="*/ 228 w 862"/>
              <a:gd name="T99" fmla="*/ 493 h 580"/>
              <a:gd name="T100" fmla="*/ 257 w 862"/>
              <a:gd name="T101" fmla="*/ 507 h 580"/>
              <a:gd name="T102" fmla="*/ 273 w 862"/>
              <a:gd name="T103" fmla="*/ 543 h 580"/>
              <a:gd name="T104" fmla="*/ 318 w 862"/>
              <a:gd name="T105" fmla="*/ 568 h 580"/>
              <a:gd name="T106" fmla="*/ 348 w 862"/>
              <a:gd name="T107" fmla="*/ 578 h 580"/>
              <a:gd name="T108" fmla="*/ 370 w 862"/>
              <a:gd name="T109" fmla="*/ 562 h 580"/>
              <a:gd name="T110" fmla="*/ 398 w 862"/>
              <a:gd name="T111" fmla="*/ 565 h 580"/>
              <a:gd name="T112" fmla="*/ 440 w 862"/>
              <a:gd name="T113" fmla="*/ 577 h 580"/>
              <a:gd name="T114" fmla="*/ 467 w 862"/>
              <a:gd name="T115" fmla="*/ 566 h 580"/>
              <a:gd name="T116" fmla="*/ 508 w 862"/>
              <a:gd name="T117" fmla="*/ 565 h 580"/>
              <a:gd name="T118" fmla="*/ 556 w 862"/>
              <a:gd name="T119" fmla="*/ 579 h 580"/>
              <a:gd name="T120" fmla="*/ 589 w 862"/>
              <a:gd name="T121" fmla="*/ 561 h 580"/>
              <a:gd name="T122" fmla="*/ 613 w 862"/>
              <a:gd name="T123" fmla="*/ 554 h 580"/>
              <a:gd name="T124" fmla="*/ 628 w 862"/>
              <a:gd name="T125" fmla="*/ 547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2" h="580">
                <a:moveTo>
                  <a:pt x="621" y="555"/>
                </a:moveTo>
                <a:lnTo>
                  <a:pt x="631" y="540"/>
                </a:lnTo>
                <a:lnTo>
                  <a:pt x="641" y="525"/>
                </a:lnTo>
                <a:lnTo>
                  <a:pt x="652" y="514"/>
                </a:lnTo>
                <a:lnTo>
                  <a:pt x="659" y="508"/>
                </a:lnTo>
                <a:lnTo>
                  <a:pt x="665" y="503"/>
                </a:lnTo>
                <a:lnTo>
                  <a:pt x="667" y="502"/>
                </a:lnTo>
                <a:lnTo>
                  <a:pt x="670" y="500"/>
                </a:lnTo>
                <a:lnTo>
                  <a:pt x="675" y="496"/>
                </a:lnTo>
                <a:lnTo>
                  <a:pt x="681" y="492"/>
                </a:lnTo>
                <a:lnTo>
                  <a:pt x="693" y="484"/>
                </a:lnTo>
                <a:lnTo>
                  <a:pt x="697" y="481"/>
                </a:lnTo>
                <a:lnTo>
                  <a:pt x="701" y="479"/>
                </a:lnTo>
                <a:lnTo>
                  <a:pt x="708" y="474"/>
                </a:lnTo>
                <a:lnTo>
                  <a:pt x="711" y="472"/>
                </a:lnTo>
                <a:lnTo>
                  <a:pt x="713" y="471"/>
                </a:lnTo>
                <a:lnTo>
                  <a:pt x="722" y="459"/>
                </a:lnTo>
                <a:lnTo>
                  <a:pt x="726" y="454"/>
                </a:lnTo>
                <a:lnTo>
                  <a:pt x="729" y="447"/>
                </a:lnTo>
                <a:lnTo>
                  <a:pt x="731" y="441"/>
                </a:lnTo>
                <a:lnTo>
                  <a:pt x="733" y="435"/>
                </a:lnTo>
                <a:lnTo>
                  <a:pt x="736" y="433"/>
                </a:lnTo>
                <a:lnTo>
                  <a:pt x="739" y="433"/>
                </a:lnTo>
                <a:lnTo>
                  <a:pt x="742" y="432"/>
                </a:lnTo>
                <a:lnTo>
                  <a:pt x="744" y="431"/>
                </a:lnTo>
                <a:lnTo>
                  <a:pt x="757" y="424"/>
                </a:lnTo>
                <a:lnTo>
                  <a:pt x="769" y="415"/>
                </a:lnTo>
                <a:lnTo>
                  <a:pt x="776" y="410"/>
                </a:lnTo>
                <a:lnTo>
                  <a:pt x="779" y="408"/>
                </a:lnTo>
                <a:lnTo>
                  <a:pt x="780" y="407"/>
                </a:lnTo>
                <a:lnTo>
                  <a:pt x="798" y="378"/>
                </a:lnTo>
                <a:lnTo>
                  <a:pt x="807" y="363"/>
                </a:lnTo>
                <a:lnTo>
                  <a:pt x="812" y="347"/>
                </a:lnTo>
                <a:lnTo>
                  <a:pt x="810" y="335"/>
                </a:lnTo>
                <a:lnTo>
                  <a:pt x="805" y="323"/>
                </a:lnTo>
                <a:lnTo>
                  <a:pt x="805" y="320"/>
                </a:lnTo>
                <a:lnTo>
                  <a:pt x="805" y="317"/>
                </a:lnTo>
                <a:lnTo>
                  <a:pt x="811" y="311"/>
                </a:lnTo>
                <a:lnTo>
                  <a:pt x="817" y="304"/>
                </a:lnTo>
                <a:lnTo>
                  <a:pt x="821" y="299"/>
                </a:lnTo>
                <a:lnTo>
                  <a:pt x="833" y="282"/>
                </a:lnTo>
                <a:lnTo>
                  <a:pt x="837" y="272"/>
                </a:lnTo>
                <a:lnTo>
                  <a:pt x="841" y="263"/>
                </a:lnTo>
                <a:lnTo>
                  <a:pt x="846" y="250"/>
                </a:lnTo>
                <a:lnTo>
                  <a:pt x="850" y="238"/>
                </a:lnTo>
                <a:lnTo>
                  <a:pt x="854" y="227"/>
                </a:lnTo>
                <a:lnTo>
                  <a:pt x="861" y="215"/>
                </a:lnTo>
                <a:lnTo>
                  <a:pt x="861" y="204"/>
                </a:lnTo>
                <a:lnTo>
                  <a:pt x="861" y="192"/>
                </a:lnTo>
                <a:lnTo>
                  <a:pt x="859" y="182"/>
                </a:lnTo>
                <a:lnTo>
                  <a:pt x="857" y="171"/>
                </a:lnTo>
                <a:lnTo>
                  <a:pt x="855" y="170"/>
                </a:lnTo>
                <a:lnTo>
                  <a:pt x="854" y="169"/>
                </a:lnTo>
                <a:lnTo>
                  <a:pt x="850" y="170"/>
                </a:lnTo>
                <a:lnTo>
                  <a:pt x="846" y="173"/>
                </a:lnTo>
                <a:lnTo>
                  <a:pt x="841" y="175"/>
                </a:lnTo>
                <a:lnTo>
                  <a:pt x="835" y="177"/>
                </a:lnTo>
                <a:lnTo>
                  <a:pt x="826" y="180"/>
                </a:lnTo>
                <a:lnTo>
                  <a:pt x="819" y="182"/>
                </a:lnTo>
                <a:lnTo>
                  <a:pt x="818" y="183"/>
                </a:lnTo>
                <a:lnTo>
                  <a:pt x="817" y="183"/>
                </a:lnTo>
                <a:lnTo>
                  <a:pt x="805" y="179"/>
                </a:lnTo>
                <a:lnTo>
                  <a:pt x="793" y="175"/>
                </a:lnTo>
                <a:lnTo>
                  <a:pt x="790" y="173"/>
                </a:lnTo>
                <a:lnTo>
                  <a:pt x="789" y="170"/>
                </a:lnTo>
                <a:lnTo>
                  <a:pt x="789" y="163"/>
                </a:lnTo>
                <a:lnTo>
                  <a:pt x="789" y="155"/>
                </a:lnTo>
                <a:lnTo>
                  <a:pt x="787" y="152"/>
                </a:lnTo>
                <a:lnTo>
                  <a:pt x="785" y="151"/>
                </a:lnTo>
                <a:lnTo>
                  <a:pt x="776" y="149"/>
                </a:lnTo>
                <a:lnTo>
                  <a:pt x="772" y="148"/>
                </a:lnTo>
                <a:lnTo>
                  <a:pt x="768" y="147"/>
                </a:lnTo>
                <a:lnTo>
                  <a:pt x="765" y="147"/>
                </a:lnTo>
                <a:lnTo>
                  <a:pt x="762" y="146"/>
                </a:lnTo>
                <a:lnTo>
                  <a:pt x="758" y="146"/>
                </a:lnTo>
                <a:lnTo>
                  <a:pt x="751" y="145"/>
                </a:lnTo>
                <a:lnTo>
                  <a:pt x="742" y="143"/>
                </a:lnTo>
                <a:lnTo>
                  <a:pt x="744" y="137"/>
                </a:lnTo>
                <a:lnTo>
                  <a:pt x="749" y="131"/>
                </a:lnTo>
                <a:lnTo>
                  <a:pt x="756" y="118"/>
                </a:lnTo>
                <a:lnTo>
                  <a:pt x="760" y="112"/>
                </a:lnTo>
                <a:lnTo>
                  <a:pt x="762" y="107"/>
                </a:lnTo>
                <a:lnTo>
                  <a:pt x="765" y="104"/>
                </a:lnTo>
                <a:lnTo>
                  <a:pt x="765" y="103"/>
                </a:lnTo>
                <a:lnTo>
                  <a:pt x="764" y="91"/>
                </a:lnTo>
                <a:lnTo>
                  <a:pt x="764" y="79"/>
                </a:lnTo>
                <a:lnTo>
                  <a:pt x="764" y="69"/>
                </a:lnTo>
                <a:lnTo>
                  <a:pt x="762" y="61"/>
                </a:lnTo>
                <a:lnTo>
                  <a:pt x="761" y="53"/>
                </a:lnTo>
                <a:lnTo>
                  <a:pt x="758" y="44"/>
                </a:lnTo>
                <a:lnTo>
                  <a:pt x="754" y="36"/>
                </a:lnTo>
                <a:lnTo>
                  <a:pt x="749" y="27"/>
                </a:lnTo>
                <a:lnTo>
                  <a:pt x="747" y="20"/>
                </a:lnTo>
                <a:lnTo>
                  <a:pt x="747" y="14"/>
                </a:lnTo>
                <a:lnTo>
                  <a:pt x="746" y="9"/>
                </a:lnTo>
                <a:lnTo>
                  <a:pt x="744" y="5"/>
                </a:lnTo>
                <a:lnTo>
                  <a:pt x="744" y="2"/>
                </a:lnTo>
                <a:lnTo>
                  <a:pt x="742" y="0"/>
                </a:lnTo>
                <a:lnTo>
                  <a:pt x="738" y="0"/>
                </a:lnTo>
                <a:lnTo>
                  <a:pt x="729" y="0"/>
                </a:lnTo>
                <a:lnTo>
                  <a:pt x="724" y="2"/>
                </a:lnTo>
                <a:lnTo>
                  <a:pt x="717" y="3"/>
                </a:lnTo>
                <a:lnTo>
                  <a:pt x="708" y="5"/>
                </a:lnTo>
                <a:lnTo>
                  <a:pt x="699" y="7"/>
                </a:lnTo>
                <a:lnTo>
                  <a:pt x="686" y="9"/>
                </a:lnTo>
                <a:lnTo>
                  <a:pt x="672" y="11"/>
                </a:lnTo>
                <a:lnTo>
                  <a:pt x="665" y="13"/>
                </a:lnTo>
                <a:lnTo>
                  <a:pt x="659" y="15"/>
                </a:lnTo>
                <a:lnTo>
                  <a:pt x="652" y="18"/>
                </a:lnTo>
                <a:lnTo>
                  <a:pt x="650" y="19"/>
                </a:lnTo>
                <a:lnTo>
                  <a:pt x="649" y="19"/>
                </a:lnTo>
                <a:lnTo>
                  <a:pt x="646" y="24"/>
                </a:lnTo>
                <a:lnTo>
                  <a:pt x="642" y="29"/>
                </a:lnTo>
                <a:lnTo>
                  <a:pt x="639" y="31"/>
                </a:lnTo>
                <a:lnTo>
                  <a:pt x="636" y="33"/>
                </a:lnTo>
                <a:lnTo>
                  <a:pt x="632" y="34"/>
                </a:lnTo>
                <a:lnTo>
                  <a:pt x="628" y="34"/>
                </a:lnTo>
                <a:lnTo>
                  <a:pt x="617" y="31"/>
                </a:lnTo>
                <a:lnTo>
                  <a:pt x="609" y="33"/>
                </a:lnTo>
                <a:lnTo>
                  <a:pt x="602" y="35"/>
                </a:lnTo>
                <a:lnTo>
                  <a:pt x="595" y="38"/>
                </a:lnTo>
                <a:lnTo>
                  <a:pt x="589" y="43"/>
                </a:lnTo>
                <a:lnTo>
                  <a:pt x="588" y="46"/>
                </a:lnTo>
                <a:lnTo>
                  <a:pt x="585" y="49"/>
                </a:lnTo>
                <a:lnTo>
                  <a:pt x="584" y="53"/>
                </a:lnTo>
                <a:lnTo>
                  <a:pt x="581" y="55"/>
                </a:lnTo>
                <a:lnTo>
                  <a:pt x="573" y="59"/>
                </a:lnTo>
                <a:lnTo>
                  <a:pt x="563" y="61"/>
                </a:lnTo>
                <a:lnTo>
                  <a:pt x="555" y="61"/>
                </a:lnTo>
                <a:lnTo>
                  <a:pt x="545" y="63"/>
                </a:lnTo>
                <a:lnTo>
                  <a:pt x="532" y="68"/>
                </a:lnTo>
                <a:lnTo>
                  <a:pt x="520" y="74"/>
                </a:lnTo>
                <a:lnTo>
                  <a:pt x="509" y="81"/>
                </a:lnTo>
                <a:lnTo>
                  <a:pt x="496" y="87"/>
                </a:lnTo>
                <a:lnTo>
                  <a:pt x="488" y="91"/>
                </a:lnTo>
                <a:lnTo>
                  <a:pt x="478" y="92"/>
                </a:lnTo>
                <a:lnTo>
                  <a:pt x="469" y="95"/>
                </a:lnTo>
                <a:lnTo>
                  <a:pt x="460" y="99"/>
                </a:lnTo>
                <a:lnTo>
                  <a:pt x="455" y="103"/>
                </a:lnTo>
                <a:lnTo>
                  <a:pt x="449" y="108"/>
                </a:lnTo>
                <a:lnTo>
                  <a:pt x="444" y="112"/>
                </a:lnTo>
                <a:lnTo>
                  <a:pt x="437" y="115"/>
                </a:lnTo>
                <a:lnTo>
                  <a:pt x="430" y="118"/>
                </a:lnTo>
                <a:lnTo>
                  <a:pt x="422" y="121"/>
                </a:lnTo>
                <a:lnTo>
                  <a:pt x="416" y="122"/>
                </a:lnTo>
                <a:lnTo>
                  <a:pt x="415" y="123"/>
                </a:lnTo>
                <a:lnTo>
                  <a:pt x="413" y="123"/>
                </a:lnTo>
                <a:lnTo>
                  <a:pt x="408" y="132"/>
                </a:lnTo>
                <a:lnTo>
                  <a:pt x="405" y="138"/>
                </a:lnTo>
                <a:lnTo>
                  <a:pt x="402" y="142"/>
                </a:lnTo>
                <a:lnTo>
                  <a:pt x="401" y="145"/>
                </a:lnTo>
                <a:lnTo>
                  <a:pt x="399" y="146"/>
                </a:lnTo>
                <a:lnTo>
                  <a:pt x="397" y="148"/>
                </a:lnTo>
                <a:lnTo>
                  <a:pt x="393" y="149"/>
                </a:lnTo>
                <a:lnTo>
                  <a:pt x="386" y="151"/>
                </a:lnTo>
                <a:lnTo>
                  <a:pt x="376" y="144"/>
                </a:lnTo>
                <a:lnTo>
                  <a:pt x="368" y="137"/>
                </a:lnTo>
                <a:lnTo>
                  <a:pt x="350" y="123"/>
                </a:lnTo>
                <a:lnTo>
                  <a:pt x="340" y="127"/>
                </a:lnTo>
                <a:lnTo>
                  <a:pt x="332" y="131"/>
                </a:lnTo>
                <a:lnTo>
                  <a:pt x="322" y="135"/>
                </a:lnTo>
                <a:lnTo>
                  <a:pt x="314" y="139"/>
                </a:lnTo>
                <a:lnTo>
                  <a:pt x="298" y="135"/>
                </a:lnTo>
                <a:lnTo>
                  <a:pt x="286" y="133"/>
                </a:lnTo>
                <a:lnTo>
                  <a:pt x="272" y="133"/>
                </a:lnTo>
                <a:lnTo>
                  <a:pt x="257" y="135"/>
                </a:lnTo>
                <a:lnTo>
                  <a:pt x="251" y="146"/>
                </a:lnTo>
                <a:lnTo>
                  <a:pt x="246" y="154"/>
                </a:lnTo>
                <a:lnTo>
                  <a:pt x="239" y="161"/>
                </a:lnTo>
                <a:lnTo>
                  <a:pt x="235" y="164"/>
                </a:lnTo>
                <a:lnTo>
                  <a:pt x="229" y="167"/>
                </a:lnTo>
                <a:lnTo>
                  <a:pt x="223" y="169"/>
                </a:lnTo>
                <a:lnTo>
                  <a:pt x="217" y="170"/>
                </a:lnTo>
                <a:lnTo>
                  <a:pt x="211" y="172"/>
                </a:lnTo>
                <a:lnTo>
                  <a:pt x="205" y="175"/>
                </a:lnTo>
                <a:lnTo>
                  <a:pt x="187" y="186"/>
                </a:lnTo>
                <a:lnTo>
                  <a:pt x="171" y="197"/>
                </a:lnTo>
                <a:lnTo>
                  <a:pt x="153" y="208"/>
                </a:lnTo>
                <a:lnTo>
                  <a:pt x="133" y="215"/>
                </a:lnTo>
                <a:lnTo>
                  <a:pt x="124" y="211"/>
                </a:lnTo>
                <a:lnTo>
                  <a:pt x="115" y="205"/>
                </a:lnTo>
                <a:lnTo>
                  <a:pt x="107" y="200"/>
                </a:lnTo>
                <a:lnTo>
                  <a:pt x="97" y="195"/>
                </a:lnTo>
                <a:lnTo>
                  <a:pt x="81" y="196"/>
                </a:lnTo>
                <a:lnTo>
                  <a:pt x="66" y="196"/>
                </a:lnTo>
                <a:lnTo>
                  <a:pt x="54" y="196"/>
                </a:lnTo>
                <a:lnTo>
                  <a:pt x="45" y="196"/>
                </a:lnTo>
                <a:lnTo>
                  <a:pt x="36" y="197"/>
                </a:lnTo>
                <a:lnTo>
                  <a:pt x="29" y="197"/>
                </a:lnTo>
                <a:lnTo>
                  <a:pt x="21" y="200"/>
                </a:lnTo>
                <a:lnTo>
                  <a:pt x="18" y="202"/>
                </a:lnTo>
                <a:lnTo>
                  <a:pt x="16" y="205"/>
                </a:lnTo>
                <a:lnTo>
                  <a:pt x="13" y="210"/>
                </a:lnTo>
                <a:lnTo>
                  <a:pt x="11" y="214"/>
                </a:lnTo>
                <a:lnTo>
                  <a:pt x="10" y="221"/>
                </a:lnTo>
                <a:lnTo>
                  <a:pt x="7" y="230"/>
                </a:lnTo>
                <a:lnTo>
                  <a:pt x="5" y="240"/>
                </a:lnTo>
                <a:lnTo>
                  <a:pt x="0" y="251"/>
                </a:lnTo>
                <a:lnTo>
                  <a:pt x="6" y="258"/>
                </a:lnTo>
                <a:lnTo>
                  <a:pt x="13" y="263"/>
                </a:lnTo>
                <a:lnTo>
                  <a:pt x="20" y="266"/>
                </a:lnTo>
                <a:lnTo>
                  <a:pt x="27" y="268"/>
                </a:lnTo>
                <a:lnTo>
                  <a:pt x="43" y="270"/>
                </a:lnTo>
                <a:lnTo>
                  <a:pt x="61" y="271"/>
                </a:lnTo>
                <a:lnTo>
                  <a:pt x="64" y="276"/>
                </a:lnTo>
                <a:lnTo>
                  <a:pt x="68" y="281"/>
                </a:lnTo>
                <a:lnTo>
                  <a:pt x="79" y="289"/>
                </a:lnTo>
                <a:lnTo>
                  <a:pt x="93" y="294"/>
                </a:lnTo>
                <a:lnTo>
                  <a:pt x="110" y="297"/>
                </a:lnTo>
                <a:lnTo>
                  <a:pt x="126" y="298"/>
                </a:lnTo>
                <a:lnTo>
                  <a:pt x="142" y="299"/>
                </a:lnTo>
                <a:lnTo>
                  <a:pt x="156" y="299"/>
                </a:lnTo>
                <a:lnTo>
                  <a:pt x="165" y="299"/>
                </a:lnTo>
                <a:lnTo>
                  <a:pt x="164" y="306"/>
                </a:lnTo>
                <a:lnTo>
                  <a:pt x="163" y="314"/>
                </a:lnTo>
                <a:lnTo>
                  <a:pt x="160" y="325"/>
                </a:lnTo>
                <a:lnTo>
                  <a:pt x="154" y="334"/>
                </a:lnTo>
                <a:lnTo>
                  <a:pt x="150" y="338"/>
                </a:lnTo>
                <a:lnTo>
                  <a:pt x="144" y="343"/>
                </a:lnTo>
                <a:lnTo>
                  <a:pt x="139" y="352"/>
                </a:lnTo>
                <a:lnTo>
                  <a:pt x="136" y="358"/>
                </a:lnTo>
                <a:lnTo>
                  <a:pt x="133" y="363"/>
                </a:lnTo>
                <a:lnTo>
                  <a:pt x="132" y="364"/>
                </a:lnTo>
                <a:lnTo>
                  <a:pt x="131" y="366"/>
                </a:lnTo>
                <a:lnTo>
                  <a:pt x="128" y="368"/>
                </a:lnTo>
                <a:lnTo>
                  <a:pt x="124" y="371"/>
                </a:lnTo>
                <a:lnTo>
                  <a:pt x="117" y="375"/>
                </a:lnTo>
                <a:lnTo>
                  <a:pt x="113" y="380"/>
                </a:lnTo>
                <a:lnTo>
                  <a:pt x="107" y="385"/>
                </a:lnTo>
                <a:lnTo>
                  <a:pt x="102" y="390"/>
                </a:lnTo>
                <a:lnTo>
                  <a:pt x="97" y="395"/>
                </a:lnTo>
                <a:lnTo>
                  <a:pt x="96" y="403"/>
                </a:lnTo>
                <a:lnTo>
                  <a:pt x="99" y="409"/>
                </a:lnTo>
                <a:lnTo>
                  <a:pt x="104" y="415"/>
                </a:lnTo>
                <a:lnTo>
                  <a:pt x="111" y="419"/>
                </a:lnTo>
                <a:lnTo>
                  <a:pt x="128" y="424"/>
                </a:lnTo>
                <a:lnTo>
                  <a:pt x="135" y="426"/>
                </a:lnTo>
                <a:lnTo>
                  <a:pt x="140" y="427"/>
                </a:lnTo>
                <a:lnTo>
                  <a:pt x="154" y="426"/>
                </a:lnTo>
                <a:lnTo>
                  <a:pt x="167" y="425"/>
                </a:lnTo>
                <a:lnTo>
                  <a:pt x="189" y="424"/>
                </a:lnTo>
                <a:lnTo>
                  <a:pt x="199" y="424"/>
                </a:lnTo>
                <a:lnTo>
                  <a:pt x="210" y="425"/>
                </a:lnTo>
                <a:lnTo>
                  <a:pt x="221" y="427"/>
                </a:lnTo>
                <a:lnTo>
                  <a:pt x="233" y="431"/>
                </a:lnTo>
                <a:lnTo>
                  <a:pt x="229" y="450"/>
                </a:lnTo>
                <a:lnTo>
                  <a:pt x="225" y="469"/>
                </a:lnTo>
                <a:lnTo>
                  <a:pt x="225" y="478"/>
                </a:lnTo>
                <a:lnTo>
                  <a:pt x="225" y="486"/>
                </a:lnTo>
                <a:lnTo>
                  <a:pt x="228" y="493"/>
                </a:lnTo>
                <a:lnTo>
                  <a:pt x="233" y="499"/>
                </a:lnTo>
                <a:lnTo>
                  <a:pt x="240" y="502"/>
                </a:lnTo>
                <a:lnTo>
                  <a:pt x="247" y="505"/>
                </a:lnTo>
                <a:lnTo>
                  <a:pt x="254" y="506"/>
                </a:lnTo>
                <a:lnTo>
                  <a:pt x="257" y="507"/>
                </a:lnTo>
                <a:lnTo>
                  <a:pt x="259" y="521"/>
                </a:lnTo>
                <a:lnTo>
                  <a:pt x="262" y="529"/>
                </a:lnTo>
                <a:lnTo>
                  <a:pt x="265" y="535"/>
                </a:lnTo>
                <a:lnTo>
                  <a:pt x="269" y="539"/>
                </a:lnTo>
                <a:lnTo>
                  <a:pt x="273" y="543"/>
                </a:lnTo>
                <a:lnTo>
                  <a:pt x="287" y="549"/>
                </a:lnTo>
                <a:lnTo>
                  <a:pt x="302" y="555"/>
                </a:lnTo>
                <a:lnTo>
                  <a:pt x="308" y="557"/>
                </a:lnTo>
                <a:lnTo>
                  <a:pt x="314" y="559"/>
                </a:lnTo>
                <a:lnTo>
                  <a:pt x="318" y="568"/>
                </a:lnTo>
                <a:lnTo>
                  <a:pt x="322" y="575"/>
                </a:lnTo>
                <a:lnTo>
                  <a:pt x="327" y="577"/>
                </a:lnTo>
                <a:lnTo>
                  <a:pt x="333" y="579"/>
                </a:lnTo>
                <a:lnTo>
                  <a:pt x="341" y="579"/>
                </a:lnTo>
                <a:lnTo>
                  <a:pt x="348" y="578"/>
                </a:lnTo>
                <a:lnTo>
                  <a:pt x="358" y="576"/>
                </a:lnTo>
                <a:lnTo>
                  <a:pt x="369" y="575"/>
                </a:lnTo>
                <a:lnTo>
                  <a:pt x="369" y="571"/>
                </a:lnTo>
                <a:lnTo>
                  <a:pt x="369" y="566"/>
                </a:lnTo>
                <a:lnTo>
                  <a:pt x="370" y="562"/>
                </a:lnTo>
                <a:lnTo>
                  <a:pt x="373" y="559"/>
                </a:lnTo>
                <a:lnTo>
                  <a:pt x="377" y="558"/>
                </a:lnTo>
                <a:lnTo>
                  <a:pt x="383" y="560"/>
                </a:lnTo>
                <a:lnTo>
                  <a:pt x="390" y="562"/>
                </a:lnTo>
                <a:lnTo>
                  <a:pt x="398" y="565"/>
                </a:lnTo>
                <a:lnTo>
                  <a:pt x="413" y="573"/>
                </a:lnTo>
                <a:lnTo>
                  <a:pt x="420" y="576"/>
                </a:lnTo>
                <a:lnTo>
                  <a:pt x="424" y="579"/>
                </a:lnTo>
                <a:lnTo>
                  <a:pt x="433" y="578"/>
                </a:lnTo>
                <a:lnTo>
                  <a:pt x="440" y="577"/>
                </a:lnTo>
                <a:lnTo>
                  <a:pt x="449" y="575"/>
                </a:lnTo>
                <a:lnTo>
                  <a:pt x="455" y="574"/>
                </a:lnTo>
                <a:lnTo>
                  <a:pt x="459" y="572"/>
                </a:lnTo>
                <a:lnTo>
                  <a:pt x="463" y="570"/>
                </a:lnTo>
                <a:lnTo>
                  <a:pt x="467" y="566"/>
                </a:lnTo>
                <a:lnTo>
                  <a:pt x="473" y="561"/>
                </a:lnTo>
                <a:lnTo>
                  <a:pt x="481" y="555"/>
                </a:lnTo>
                <a:lnTo>
                  <a:pt x="490" y="558"/>
                </a:lnTo>
                <a:lnTo>
                  <a:pt x="495" y="560"/>
                </a:lnTo>
                <a:lnTo>
                  <a:pt x="508" y="565"/>
                </a:lnTo>
                <a:lnTo>
                  <a:pt x="520" y="568"/>
                </a:lnTo>
                <a:lnTo>
                  <a:pt x="527" y="570"/>
                </a:lnTo>
                <a:lnTo>
                  <a:pt x="537" y="571"/>
                </a:lnTo>
                <a:lnTo>
                  <a:pt x="546" y="576"/>
                </a:lnTo>
                <a:lnTo>
                  <a:pt x="556" y="579"/>
                </a:lnTo>
                <a:lnTo>
                  <a:pt x="564" y="579"/>
                </a:lnTo>
                <a:lnTo>
                  <a:pt x="571" y="578"/>
                </a:lnTo>
                <a:lnTo>
                  <a:pt x="578" y="575"/>
                </a:lnTo>
                <a:lnTo>
                  <a:pt x="584" y="569"/>
                </a:lnTo>
                <a:lnTo>
                  <a:pt x="589" y="561"/>
                </a:lnTo>
                <a:lnTo>
                  <a:pt x="593" y="551"/>
                </a:lnTo>
                <a:lnTo>
                  <a:pt x="599" y="553"/>
                </a:lnTo>
                <a:lnTo>
                  <a:pt x="602" y="555"/>
                </a:lnTo>
                <a:lnTo>
                  <a:pt x="605" y="555"/>
                </a:lnTo>
                <a:lnTo>
                  <a:pt x="613" y="554"/>
                </a:lnTo>
                <a:lnTo>
                  <a:pt x="618" y="552"/>
                </a:lnTo>
                <a:lnTo>
                  <a:pt x="624" y="549"/>
                </a:lnTo>
                <a:lnTo>
                  <a:pt x="628" y="548"/>
                </a:lnTo>
                <a:lnTo>
                  <a:pt x="629" y="547"/>
                </a:lnTo>
                <a:lnTo>
                  <a:pt x="628" y="547"/>
                </a:lnTo>
                <a:lnTo>
                  <a:pt x="627" y="550"/>
                </a:lnTo>
                <a:lnTo>
                  <a:pt x="621" y="555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5" name="Freeform 15"/>
          <p:cNvSpPr/>
          <p:nvPr/>
        </p:nvSpPr>
        <p:spPr bwMode="auto">
          <a:xfrm>
            <a:off x="4795838" y="4921250"/>
            <a:ext cx="871537" cy="420688"/>
          </a:xfrm>
          <a:custGeom>
            <a:avLst/>
            <a:gdLst>
              <a:gd name="T0" fmla="*/ 18 w 549"/>
              <a:gd name="T1" fmla="*/ 20 h 265"/>
              <a:gd name="T2" fmla="*/ 20 w 549"/>
              <a:gd name="T3" fmla="*/ 34 h 265"/>
              <a:gd name="T4" fmla="*/ 18 w 549"/>
              <a:gd name="T5" fmla="*/ 45 h 265"/>
              <a:gd name="T6" fmla="*/ 12 w 549"/>
              <a:gd name="T7" fmla="*/ 64 h 265"/>
              <a:gd name="T8" fmla="*/ 2 w 549"/>
              <a:gd name="T9" fmla="*/ 96 h 265"/>
              <a:gd name="T10" fmla="*/ 0 w 549"/>
              <a:gd name="T11" fmla="*/ 100 h 265"/>
              <a:gd name="T12" fmla="*/ 13 w 549"/>
              <a:gd name="T13" fmla="*/ 123 h 265"/>
              <a:gd name="T14" fmla="*/ 36 w 549"/>
              <a:gd name="T15" fmla="*/ 136 h 265"/>
              <a:gd name="T16" fmla="*/ 119 w 549"/>
              <a:gd name="T17" fmla="*/ 106 h 265"/>
              <a:gd name="T18" fmla="*/ 156 w 549"/>
              <a:gd name="T19" fmla="*/ 94 h 265"/>
              <a:gd name="T20" fmla="*/ 178 w 549"/>
              <a:gd name="T21" fmla="*/ 88 h 265"/>
              <a:gd name="T22" fmla="*/ 216 w 549"/>
              <a:gd name="T23" fmla="*/ 92 h 265"/>
              <a:gd name="T24" fmla="*/ 223 w 549"/>
              <a:gd name="T25" fmla="*/ 102 h 265"/>
              <a:gd name="T26" fmla="*/ 227 w 549"/>
              <a:gd name="T27" fmla="*/ 111 h 265"/>
              <a:gd name="T28" fmla="*/ 230 w 549"/>
              <a:gd name="T29" fmla="*/ 123 h 265"/>
              <a:gd name="T30" fmla="*/ 237 w 549"/>
              <a:gd name="T31" fmla="*/ 143 h 265"/>
              <a:gd name="T32" fmla="*/ 240 w 549"/>
              <a:gd name="T33" fmla="*/ 152 h 265"/>
              <a:gd name="T34" fmla="*/ 228 w 549"/>
              <a:gd name="T35" fmla="*/ 212 h 265"/>
              <a:gd name="T36" fmla="*/ 225 w 549"/>
              <a:gd name="T37" fmla="*/ 223 h 265"/>
              <a:gd name="T38" fmla="*/ 267 w 549"/>
              <a:gd name="T39" fmla="*/ 241 h 265"/>
              <a:gd name="T40" fmla="*/ 284 w 549"/>
              <a:gd name="T41" fmla="*/ 259 h 265"/>
              <a:gd name="T42" fmla="*/ 303 w 549"/>
              <a:gd name="T43" fmla="*/ 260 h 265"/>
              <a:gd name="T44" fmla="*/ 340 w 549"/>
              <a:gd name="T45" fmla="*/ 243 h 265"/>
              <a:gd name="T46" fmla="*/ 349 w 549"/>
              <a:gd name="T47" fmla="*/ 230 h 265"/>
              <a:gd name="T48" fmla="*/ 354 w 549"/>
              <a:gd name="T49" fmla="*/ 219 h 265"/>
              <a:gd name="T50" fmla="*/ 358 w 549"/>
              <a:gd name="T51" fmla="*/ 205 h 265"/>
              <a:gd name="T52" fmla="*/ 368 w 549"/>
              <a:gd name="T53" fmla="*/ 194 h 265"/>
              <a:gd name="T54" fmla="*/ 388 w 549"/>
              <a:gd name="T55" fmla="*/ 192 h 265"/>
              <a:gd name="T56" fmla="*/ 403 w 549"/>
              <a:gd name="T57" fmla="*/ 202 h 265"/>
              <a:gd name="T58" fmla="*/ 414 w 549"/>
              <a:gd name="T59" fmla="*/ 208 h 265"/>
              <a:gd name="T60" fmla="*/ 430 w 549"/>
              <a:gd name="T61" fmla="*/ 199 h 265"/>
              <a:gd name="T62" fmla="*/ 444 w 549"/>
              <a:gd name="T63" fmla="*/ 179 h 265"/>
              <a:gd name="T64" fmla="*/ 459 w 549"/>
              <a:gd name="T65" fmla="*/ 165 h 265"/>
              <a:gd name="T66" fmla="*/ 467 w 549"/>
              <a:gd name="T67" fmla="*/ 160 h 265"/>
              <a:gd name="T68" fmla="*/ 483 w 549"/>
              <a:gd name="T69" fmla="*/ 165 h 265"/>
              <a:gd name="T70" fmla="*/ 509 w 549"/>
              <a:gd name="T71" fmla="*/ 167 h 265"/>
              <a:gd name="T72" fmla="*/ 534 w 549"/>
              <a:gd name="T73" fmla="*/ 162 h 265"/>
              <a:gd name="T74" fmla="*/ 545 w 549"/>
              <a:gd name="T75" fmla="*/ 152 h 265"/>
              <a:gd name="T76" fmla="*/ 543 w 549"/>
              <a:gd name="T77" fmla="*/ 133 h 265"/>
              <a:gd name="T78" fmla="*/ 539 w 549"/>
              <a:gd name="T79" fmla="*/ 122 h 265"/>
              <a:gd name="T80" fmla="*/ 541 w 549"/>
              <a:gd name="T81" fmla="*/ 111 h 265"/>
              <a:gd name="T82" fmla="*/ 544 w 549"/>
              <a:gd name="T83" fmla="*/ 88 h 265"/>
              <a:gd name="T84" fmla="*/ 531 w 549"/>
              <a:gd name="T85" fmla="*/ 41 h 265"/>
              <a:gd name="T86" fmla="*/ 515 w 549"/>
              <a:gd name="T87" fmla="*/ 17 h 265"/>
              <a:gd name="T88" fmla="*/ 495 w 549"/>
              <a:gd name="T89" fmla="*/ 10 h 265"/>
              <a:gd name="T90" fmla="*/ 487 w 549"/>
              <a:gd name="T91" fmla="*/ 12 h 265"/>
              <a:gd name="T92" fmla="*/ 479 w 549"/>
              <a:gd name="T93" fmla="*/ 10 h 265"/>
              <a:gd name="T94" fmla="*/ 456 w 549"/>
              <a:gd name="T95" fmla="*/ 8 h 265"/>
              <a:gd name="T96" fmla="*/ 15 w 549"/>
              <a:gd name="T97" fmla="*/ 2 h 265"/>
              <a:gd name="T98" fmla="*/ 10 w 549"/>
              <a:gd name="T99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49" h="265">
                <a:moveTo>
                  <a:pt x="16" y="0"/>
                </a:moveTo>
                <a:lnTo>
                  <a:pt x="17" y="8"/>
                </a:lnTo>
                <a:lnTo>
                  <a:pt x="18" y="15"/>
                </a:lnTo>
                <a:lnTo>
                  <a:pt x="18" y="20"/>
                </a:lnTo>
                <a:lnTo>
                  <a:pt x="19" y="25"/>
                </a:lnTo>
                <a:lnTo>
                  <a:pt x="19" y="29"/>
                </a:lnTo>
                <a:lnTo>
                  <a:pt x="20" y="32"/>
                </a:lnTo>
                <a:lnTo>
                  <a:pt x="20" y="34"/>
                </a:lnTo>
                <a:lnTo>
                  <a:pt x="20" y="36"/>
                </a:lnTo>
                <a:lnTo>
                  <a:pt x="20" y="40"/>
                </a:lnTo>
                <a:lnTo>
                  <a:pt x="19" y="42"/>
                </a:lnTo>
                <a:lnTo>
                  <a:pt x="18" y="45"/>
                </a:lnTo>
                <a:lnTo>
                  <a:pt x="18" y="48"/>
                </a:lnTo>
                <a:lnTo>
                  <a:pt x="16" y="53"/>
                </a:lnTo>
                <a:lnTo>
                  <a:pt x="14" y="58"/>
                </a:lnTo>
                <a:lnTo>
                  <a:pt x="12" y="64"/>
                </a:lnTo>
                <a:lnTo>
                  <a:pt x="8" y="76"/>
                </a:lnTo>
                <a:lnTo>
                  <a:pt x="4" y="88"/>
                </a:lnTo>
                <a:lnTo>
                  <a:pt x="3" y="92"/>
                </a:lnTo>
                <a:lnTo>
                  <a:pt x="2" y="96"/>
                </a:lnTo>
                <a:lnTo>
                  <a:pt x="1" y="97"/>
                </a:lnTo>
                <a:lnTo>
                  <a:pt x="1" y="99"/>
                </a:lnTo>
                <a:lnTo>
                  <a:pt x="0" y="99"/>
                </a:lnTo>
                <a:lnTo>
                  <a:pt x="0" y="100"/>
                </a:lnTo>
                <a:lnTo>
                  <a:pt x="3" y="107"/>
                </a:lnTo>
                <a:lnTo>
                  <a:pt x="6" y="113"/>
                </a:lnTo>
                <a:lnTo>
                  <a:pt x="9" y="118"/>
                </a:lnTo>
                <a:lnTo>
                  <a:pt x="13" y="123"/>
                </a:lnTo>
                <a:lnTo>
                  <a:pt x="18" y="127"/>
                </a:lnTo>
                <a:lnTo>
                  <a:pt x="23" y="130"/>
                </a:lnTo>
                <a:lnTo>
                  <a:pt x="29" y="133"/>
                </a:lnTo>
                <a:lnTo>
                  <a:pt x="36" y="136"/>
                </a:lnTo>
                <a:lnTo>
                  <a:pt x="64" y="126"/>
                </a:lnTo>
                <a:lnTo>
                  <a:pt x="91" y="115"/>
                </a:lnTo>
                <a:lnTo>
                  <a:pt x="105" y="111"/>
                </a:lnTo>
                <a:lnTo>
                  <a:pt x="119" y="106"/>
                </a:lnTo>
                <a:lnTo>
                  <a:pt x="133" y="102"/>
                </a:lnTo>
                <a:lnTo>
                  <a:pt x="148" y="100"/>
                </a:lnTo>
                <a:lnTo>
                  <a:pt x="152" y="97"/>
                </a:lnTo>
                <a:lnTo>
                  <a:pt x="156" y="94"/>
                </a:lnTo>
                <a:lnTo>
                  <a:pt x="161" y="93"/>
                </a:lnTo>
                <a:lnTo>
                  <a:pt x="164" y="91"/>
                </a:lnTo>
                <a:lnTo>
                  <a:pt x="171" y="89"/>
                </a:lnTo>
                <a:lnTo>
                  <a:pt x="178" y="88"/>
                </a:lnTo>
                <a:lnTo>
                  <a:pt x="185" y="89"/>
                </a:lnTo>
                <a:lnTo>
                  <a:pt x="193" y="90"/>
                </a:lnTo>
                <a:lnTo>
                  <a:pt x="204" y="91"/>
                </a:lnTo>
                <a:lnTo>
                  <a:pt x="216" y="92"/>
                </a:lnTo>
                <a:lnTo>
                  <a:pt x="219" y="95"/>
                </a:lnTo>
                <a:lnTo>
                  <a:pt x="220" y="98"/>
                </a:lnTo>
                <a:lnTo>
                  <a:pt x="221" y="100"/>
                </a:lnTo>
                <a:lnTo>
                  <a:pt x="223" y="102"/>
                </a:lnTo>
                <a:lnTo>
                  <a:pt x="224" y="104"/>
                </a:lnTo>
                <a:lnTo>
                  <a:pt x="226" y="106"/>
                </a:lnTo>
                <a:lnTo>
                  <a:pt x="226" y="109"/>
                </a:lnTo>
                <a:lnTo>
                  <a:pt x="227" y="111"/>
                </a:lnTo>
                <a:lnTo>
                  <a:pt x="228" y="113"/>
                </a:lnTo>
                <a:lnTo>
                  <a:pt x="228" y="116"/>
                </a:lnTo>
                <a:lnTo>
                  <a:pt x="229" y="119"/>
                </a:lnTo>
                <a:lnTo>
                  <a:pt x="230" y="123"/>
                </a:lnTo>
                <a:lnTo>
                  <a:pt x="232" y="128"/>
                </a:lnTo>
                <a:lnTo>
                  <a:pt x="234" y="131"/>
                </a:lnTo>
                <a:lnTo>
                  <a:pt x="235" y="135"/>
                </a:lnTo>
                <a:lnTo>
                  <a:pt x="237" y="143"/>
                </a:lnTo>
                <a:lnTo>
                  <a:pt x="238" y="146"/>
                </a:lnTo>
                <a:lnTo>
                  <a:pt x="239" y="149"/>
                </a:lnTo>
                <a:lnTo>
                  <a:pt x="240" y="151"/>
                </a:lnTo>
                <a:lnTo>
                  <a:pt x="240" y="152"/>
                </a:lnTo>
                <a:lnTo>
                  <a:pt x="238" y="170"/>
                </a:lnTo>
                <a:lnTo>
                  <a:pt x="236" y="188"/>
                </a:lnTo>
                <a:lnTo>
                  <a:pt x="233" y="200"/>
                </a:lnTo>
                <a:lnTo>
                  <a:pt x="228" y="212"/>
                </a:lnTo>
                <a:lnTo>
                  <a:pt x="227" y="216"/>
                </a:lnTo>
                <a:lnTo>
                  <a:pt x="226" y="219"/>
                </a:lnTo>
                <a:lnTo>
                  <a:pt x="225" y="221"/>
                </a:lnTo>
                <a:lnTo>
                  <a:pt x="225" y="223"/>
                </a:lnTo>
                <a:lnTo>
                  <a:pt x="224" y="224"/>
                </a:lnTo>
                <a:lnTo>
                  <a:pt x="244" y="230"/>
                </a:lnTo>
                <a:lnTo>
                  <a:pt x="264" y="236"/>
                </a:lnTo>
                <a:lnTo>
                  <a:pt x="267" y="241"/>
                </a:lnTo>
                <a:lnTo>
                  <a:pt x="271" y="246"/>
                </a:lnTo>
                <a:lnTo>
                  <a:pt x="275" y="251"/>
                </a:lnTo>
                <a:lnTo>
                  <a:pt x="279" y="255"/>
                </a:lnTo>
                <a:lnTo>
                  <a:pt x="284" y="259"/>
                </a:lnTo>
                <a:lnTo>
                  <a:pt x="288" y="262"/>
                </a:lnTo>
                <a:lnTo>
                  <a:pt x="291" y="263"/>
                </a:lnTo>
                <a:lnTo>
                  <a:pt x="292" y="264"/>
                </a:lnTo>
                <a:lnTo>
                  <a:pt x="303" y="260"/>
                </a:lnTo>
                <a:lnTo>
                  <a:pt x="314" y="256"/>
                </a:lnTo>
                <a:lnTo>
                  <a:pt x="325" y="251"/>
                </a:lnTo>
                <a:lnTo>
                  <a:pt x="336" y="248"/>
                </a:lnTo>
                <a:lnTo>
                  <a:pt x="340" y="243"/>
                </a:lnTo>
                <a:lnTo>
                  <a:pt x="343" y="238"/>
                </a:lnTo>
                <a:lnTo>
                  <a:pt x="345" y="235"/>
                </a:lnTo>
                <a:lnTo>
                  <a:pt x="347" y="232"/>
                </a:lnTo>
                <a:lnTo>
                  <a:pt x="349" y="230"/>
                </a:lnTo>
                <a:lnTo>
                  <a:pt x="350" y="228"/>
                </a:lnTo>
                <a:lnTo>
                  <a:pt x="351" y="225"/>
                </a:lnTo>
                <a:lnTo>
                  <a:pt x="353" y="222"/>
                </a:lnTo>
                <a:lnTo>
                  <a:pt x="354" y="219"/>
                </a:lnTo>
                <a:lnTo>
                  <a:pt x="355" y="217"/>
                </a:lnTo>
                <a:lnTo>
                  <a:pt x="356" y="214"/>
                </a:lnTo>
                <a:lnTo>
                  <a:pt x="357" y="210"/>
                </a:lnTo>
                <a:lnTo>
                  <a:pt x="358" y="205"/>
                </a:lnTo>
                <a:lnTo>
                  <a:pt x="360" y="200"/>
                </a:lnTo>
                <a:lnTo>
                  <a:pt x="362" y="197"/>
                </a:lnTo>
                <a:lnTo>
                  <a:pt x="365" y="195"/>
                </a:lnTo>
                <a:lnTo>
                  <a:pt x="368" y="194"/>
                </a:lnTo>
                <a:lnTo>
                  <a:pt x="372" y="194"/>
                </a:lnTo>
                <a:lnTo>
                  <a:pt x="380" y="193"/>
                </a:lnTo>
                <a:lnTo>
                  <a:pt x="385" y="193"/>
                </a:lnTo>
                <a:lnTo>
                  <a:pt x="388" y="192"/>
                </a:lnTo>
                <a:lnTo>
                  <a:pt x="394" y="195"/>
                </a:lnTo>
                <a:lnTo>
                  <a:pt x="397" y="198"/>
                </a:lnTo>
                <a:lnTo>
                  <a:pt x="401" y="200"/>
                </a:lnTo>
                <a:lnTo>
                  <a:pt x="403" y="202"/>
                </a:lnTo>
                <a:lnTo>
                  <a:pt x="407" y="205"/>
                </a:lnTo>
                <a:lnTo>
                  <a:pt x="409" y="206"/>
                </a:lnTo>
                <a:lnTo>
                  <a:pt x="411" y="207"/>
                </a:lnTo>
                <a:lnTo>
                  <a:pt x="414" y="208"/>
                </a:lnTo>
                <a:lnTo>
                  <a:pt x="418" y="210"/>
                </a:lnTo>
                <a:lnTo>
                  <a:pt x="424" y="212"/>
                </a:lnTo>
                <a:lnTo>
                  <a:pt x="428" y="205"/>
                </a:lnTo>
                <a:lnTo>
                  <a:pt x="430" y="199"/>
                </a:lnTo>
                <a:lnTo>
                  <a:pt x="434" y="194"/>
                </a:lnTo>
                <a:lnTo>
                  <a:pt x="437" y="188"/>
                </a:lnTo>
                <a:lnTo>
                  <a:pt x="440" y="183"/>
                </a:lnTo>
                <a:lnTo>
                  <a:pt x="444" y="179"/>
                </a:lnTo>
                <a:lnTo>
                  <a:pt x="449" y="175"/>
                </a:lnTo>
                <a:lnTo>
                  <a:pt x="456" y="172"/>
                </a:lnTo>
                <a:lnTo>
                  <a:pt x="458" y="168"/>
                </a:lnTo>
                <a:lnTo>
                  <a:pt x="459" y="165"/>
                </a:lnTo>
                <a:lnTo>
                  <a:pt x="461" y="162"/>
                </a:lnTo>
                <a:lnTo>
                  <a:pt x="462" y="161"/>
                </a:lnTo>
                <a:lnTo>
                  <a:pt x="464" y="160"/>
                </a:lnTo>
                <a:lnTo>
                  <a:pt x="467" y="160"/>
                </a:lnTo>
                <a:lnTo>
                  <a:pt x="471" y="161"/>
                </a:lnTo>
                <a:lnTo>
                  <a:pt x="475" y="162"/>
                </a:lnTo>
                <a:lnTo>
                  <a:pt x="479" y="164"/>
                </a:lnTo>
                <a:lnTo>
                  <a:pt x="483" y="165"/>
                </a:lnTo>
                <a:lnTo>
                  <a:pt x="486" y="167"/>
                </a:lnTo>
                <a:lnTo>
                  <a:pt x="488" y="168"/>
                </a:lnTo>
                <a:lnTo>
                  <a:pt x="499" y="167"/>
                </a:lnTo>
                <a:lnTo>
                  <a:pt x="509" y="167"/>
                </a:lnTo>
                <a:lnTo>
                  <a:pt x="516" y="166"/>
                </a:lnTo>
                <a:lnTo>
                  <a:pt x="524" y="165"/>
                </a:lnTo>
                <a:lnTo>
                  <a:pt x="531" y="164"/>
                </a:lnTo>
                <a:lnTo>
                  <a:pt x="534" y="162"/>
                </a:lnTo>
                <a:lnTo>
                  <a:pt x="537" y="160"/>
                </a:lnTo>
                <a:lnTo>
                  <a:pt x="539" y="158"/>
                </a:lnTo>
                <a:lnTo>
                  <a:pt x="543" y="155"/>
                </a:lnTo>
                <a:lnTo>
                  <a:pt x="545" y="152"/>
                </a:lnTo>
                <a:lnTo>
                  <a:pt x="548" y="148"/>
                </a:lnTo>
                <a:lnTo>
                  <a:pt x="546" y="142"/>
                </a:lnTo>
                <a:lnTo>
                  <a:pt x="545" y="137"/>
                </a:lnTo>
                <a:lnTo>
                  <a:pt x="543" y="133"/>
                </a:lnTo>
                <a:lnTo>
                  <a:pt x="542" y="130"/>
                </a:lnTo>
                <a:lnTo>
                  <a:pt x="541" y="128"/>
                </a:lnTo>
                <a:lnTo>
                  <a:pt x="540" y="125"/>
                </a:lnTo>
                <a:lnTo>
                  <a:pt x="539" y="122"/>
                </a:lnTo>
                <a:lnTo>
                  <a:pt x="539" y="119"/>
                </a:lnTo>
                <a:lnTo>
                  <a:pt x="540" y="117"/>
                </a:lnTo>
                <a:lnTo>
                  <a:pt x="540" y="114"/>
                </a:lnTo>
                <a:lnTo>
                  <a:pt x="541" y="111"/>
                </a:lnTo>
                <a:lnTo>
                  <a:pt x="541" y="107"/>
                </a:lnTo>
                <a:lnTo>
                  <a:pt x="542" y="102"/>
                </a:lnTo>
                <a:lnTo>
                  <a:pt x="543" y="96"/>
                </a:lnTo>
                <a:lnTo>
                  <a:pt x="544" y="88"/>
                </a:lnTo>
                <a:lnTo>
                  <a:pt x="541" y="77"/>
                </a:lnTo>
                <a:lnTo>
                  <a:pt x="538" y="65"/>
                </a:lnTo>
                <a:lnTo>
                  <a:pt x="535" y="53"/>
                </a:lnTo>
                <a:lnTo>
                  <a:pt x="531" y="41"/>
                </a:lnTo>
                <a:lnTo>
                  <a:pt x="526" y="30"/>
                </a:lnTo>
                <a:lnTo>
                  <a:pt x="523" y="25"/>
                </a:lnTo>
                <a:lnTo>
                  <a:pt x="519" y="21"/>
                </a:lnTo>
                <a:lnTo>
                  <a:pt x="515" y="17"/>
                </a:lnTo>
                <a:lnTo>
                  <a:pt x="510" y="13"/>
                </a:lnTo>
                <a:lnTo>
                  <a:pt x="505" y="10"/>
                </a:lnTo>
                <a:lnTo>
                  <a:pt x="500" y="8"/>
                </a:lnTo>
                <a:lnTo>
                  <a:pt x="495" y="10"/>
                </a:lnTo>
                <a:lnTo>
                  <a:pt x="492" y="10"/>
                </a:lnTo>
                <a:lnTo>
                  <a:pt x="490" y="11"/>
                </a:lnTo>
                <a:lnTo>
                  <a:pt x="488" y="12"/>
                </a:lnTo>
                <a:lnTo>
                  <a:pt x="487" y="12"/>
                </a:lnTo>
                <a:lnTo>
                  <a:pt x="486" y="12"/>
                </a:lnTo>
                <a:lnTo>
                  <a:pt x="483" y="10"/>
                </a:lnTo>
                <a:lnTo>
                  <a:pt x="481" y="10"/>
                </a:lnTo>
                <a:lnTo>
                  <a:pt x="479" y="10"/>
                </a:lnTo>
                <a:lnTo>
                  <a:pt x="475" y="9"/>
                </a:lnTo>
                <a:lnTo>
                  <a:pt x="470" y="8"/>
                </a:lnTo>
                <a:lnTo>
                  <a:pt x="464" y="8"/>
                </a:lnTo>
                <a:lnTo>
                  <a:pt x="456" y="8"/>
                </a:lnTo>
                <a:lnTo>
                  <a:pt x="347" y="7"/>
                </a:lnTo>
                <a:lnTo>
                  <a:pt x="238" y="5"/>
                </a:lnTo>
                <a:lnTo>
                  <a:pt x="20" y="4"/>
                </a:lnTo>
                <a:lnTo>
                  <a:pt x="15" y="2"/>
                </a:lnTo>
                <a:lnTo>
                  <a:pt x="11" y="1"/>
                </a:lnTo>
                <a:lnTo>
                  <a:pt x="10" y="1"/>
                </a:lnTo>
                <a:lnTo>
                  <a:pt x="8" y="0"/>
                </a:lnTo>
                <a:lnTo>
                  <a:pt x="10" y="0"/>
                </a:lnTo>
                <a:lnTo>
                  <a:pt x="12" y="0"/>
                </a:lnTo>
                <a:lnTo>
                  <a:pt x="16" y="0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6" name="Freeform 16"/>
          <p:cNvSpPr/>
          <p:nvPr/>
        </p:nvSpPr>
        <p:spPr bwMode="auto">
          <a:xfrm>
            <a:off x="4713288" y="4375150"/>
            <a:ext cx="903287" cy="573088"/>
          </a:xfrm>
          <a:custGeom>
            <a:avLst/>
            <a:gdLst>
              <a:gd name="T0" fmla="*/ 41 w 569"/>
              <a:gd name="T1" fmla="*/ 346 h 361"/>
              <a:gd name="T2" fmla="*/ 12 w 569"/>
              <a:gd name="T3" fmla="*/ 340 h 361"/>
              <a:gd name="T4" fmla="*/ 0 w 569"/>
              <a:gd name="T5" fmla="*/ 324 h 361"/>
              <a:gd name="T6" fmla="*/ 12 w 569"/>
              <a:gd name="T7" fmla="*/ 311 h 361"/>
              <a:gd name="T8" fmla="*/ 42 w 569"/>
              <a:gd name="T9" fmla="*/ 300 h 361"/>
              <a:gd name="T10" fmla="*/ 57 w 569"/>
              <a:gd name="T11" fmla="*/ 286 h 361"/>
              <a:gd name="T12" fmla="*/ 53 w 569"/>
              <a:gd name="T13" fmla="*/ 270 h 361"/>
              <a:gd name="T14" fmla="*/ 32 w 569"/>
              <a:gd name="T15" fmla="*/ 231 h 361"/>
              <a:gd name="T16" fmla="*/ 13 w 569"/>
              <a:gd name="T17" fmla="*/ 197 h 361"/>
              <a:gd name="T18" fmla="*/ 16 w 569"/>
              <a:gd name="T19" fmla="*/ 168 h 361"/>
              <a:gd name="T20" fmla="*/ 20 w 569"/>
              <a:gd name="T21" fmla="*/ 108 h 361"/>
              <a:gd name="T22" fmla="*/ 40 w 569"/>
              <a:gd name="T23" fmla="*/ 91 h 361"/>
              <a:gd name="T24" fmla="*/ 56 w 569"/>
              <a:gd name="T25" fmla="*/ 84 h 361"/>
              <a:gd name="T26" fmla="*/ 70 w 569"/>
              <a:gd name="T27" fmla="*/ 63 h 361"/>
              <a:gd name="T28" fmla="*/ 92 w 569"/>
              <a:gd name="T29" fmla="*/ 54 h 361"/>
              <a:gd name="T30" fmla="*/ 119 w 569"/>
              <a:gd name="T31" fmla="*/ 53 h 361"/>
              <a:gd name="T32" fmla="*/ 150 w 569"/>
              <a:gd name="T33" fmla="*/ 47 h 361"/>
              <a:gd name="T34" fmla="*/ 163 w 569"/>
              <a:gd name="T35" fmla="*/ 32 h 361"/>
              <a:gd name="T36" fmla="*/ 176 w 569"/>
              <a:gd name="T37" fmla="*/ 16 h 361"/>
              <a:gd name="T38" fmla="*/ 196 w 569"/>
              <a:gd name="T39" fmla="*/ 0 h 361"/>
              <a:gd name="T40" fmla="*/ 221 w 569"/>
              <a:gd name="T41" fmla="*/ 9 h 361"/>
              <a:gd name="T42" fmla="*/ 241 w 569"/>
              <a:gd name="T43" fmla="*/ 10 h 361"/>
              <a:gd name="T44" fmla="*/ 249 w 569"/>
              <a:gd name="T45" fmla="*/ 12 h 361"/>
              <a:gd name="T46" fmla="*/ 247 w 569"/>
              <a:gd name="T47" fmla="*/ 16 h 361"/>
              <a:gd name="T48" fmla="*/ 258 w 569"/>
              <a:gd name="T49" fmla="*/ 25 h 361"/>
              <a:gd name="T50" fmla="*/ 280 w 569"/>
              <a:gd name="T51" fmla="*/ 31 h 361"/>
              <a:gd name="T52" fmla="*/ 310 w 569"/>
              <a:gd name="T53" fmla="*/ 26 h 361"/>
              <a:gd name="T54" fmla="*/ 347 w 569"/>
              <a:gd name="T55" fmla="*/ 24 h 361"/>
              <a:gd name="T56" fmla="*/ 360 w 569"/>
              <a:gd name="T57" fmla="*/ 36 h 361"/>
              <a:gd name="T58" fmla="*/ 384 w 569"/>
              <a:gd name="T59" fmla="*/ 44 h 361"/>
              <a:gd name="T60" fmla="*/ 407 w 569"/>
              <a:gd name="T61" fmla="*/ 36 h 361"/>
              <a:gd name="T62" fmla="*/ 413 w 569"/>
              <a:gd name="T63" fmla="*/ 27 h 361"/>
              <a:gd name="T64" fmla="*/ 422 w 569"/>
              <a:gd name="T65" fmla="*/ 25 h 361"/>
              <a:gd name="T66" fmla="*/ 436 w 569"/>
              <a:gd name="T67" fmla="*/ 40 h 361"/>
              <a:gd name="T68" fmla="*/ 441 w 569"/>
              <a:gd name="T69" fmla="*/ 58 h 361"/>
              <a:gd name="T70" fmla="*/ 448 w 569"/>
              <a:gd name="T71" fmla="*/ 63 h 361"/>
              <a:gd name="T72" fmla="*/ 476 w 569"/>
              <a:gd name="T73" fmla="*/ 52 h 361"/>
              <a:gd name="T74" fmla="*/ 489 w 569"/>
              <a:gd name="T75" fmla="*/ 34 h 361"/>
              <a:gd name="T76" fmla="*/ 508 w 569"/>
              <a:gd name="T77" fmla="*/ 32 h 361"/>
              <a:gd name="T78" fmla="*/ 510 w 569"/>
              <a:gd name="T79" fmla="*/ 58 h 361"/>
              <a:gd name="T80" fmla="*/ 515 w 569"/>
              <a:gd name="T81" fmla="*/ 78 h 361"/>
              <a:gd name="T82" fmla="*/ 540 w 569"/>
              <a:gd name="T83" fmla="*/ 88 h 361"/>
              <a:gd name="T84" fmla="*/ 559 w 569"/>
              <a:gd name="T85" fmla="*/ 97 h 361"/>
              <a:gd name="T86" fmla="*/ 561 w 569"/>
              <a:gd name="T87" fmla="*/ 112 h 361"/>
              <a:gd name="T88" fmla="*/ 566 w 569"/>
              <a:gd name="T89" fmla="*/ 146 h 361"/>
              <a:gd name="T90" fmla="*/ 561 w 569"/>
              <a:gd name="T91" fmla="*/ 197 h 361"/>
              <a:gd name="T92" fmla="*/ 533 w 569"/>
              <a:gd name="T93" fmla="*/ 226 h 361"/>
              <a:gd name="T94" fmla="*/ 521 w 569"/>
              <a:gd name="T95" fmla="*/ 264 h 361"/>
              <a:gd name="T96" fmla="*/ 539 w 569"/>
              <a:gd name="T97" fmla="*/ 301 h 361"/>
              <a:gd name="T98" fmla="*/ 561 w 569"/>
              <a:gd name="T99" fmla="*/ 334 h 361"/>
              <a:gd name="T100" fmla="*/ 556 w 569"/>
              <a:gd name="T101" fmla="*/ 356 h 361"/>
              <a:gd name="T102" fmla="*/ 535 w 569"/>
              <a:gd name="T103" fmla="*/ 360 h 361"/>
              <a:gd name="T104" fmla="*/ 495 w 569"/>
              <a:gd name="T105" fmla="*/ 350 h 361"/>
              <a:gd name="T106" fmla="*/ 324 w 569"/>
              <a:gd name="T107" fmla="*/ 359 h 361"/>
              <a:gd name="T108" fmla="*/ 109 w 569"/>
              <a:gd name="T109" fmla="*/ 350 h 361"/>
              <a:gd name="T110" fmla="*/ 66 w 569"/>
              <a:gd name="T111" fmla="*/ 348 h 361"/>
              <a:gd name="T112" fmla="*/ 70 w 569"/>
              <a:gd name="T113" fmla="*/ 347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9" h="361">
                <a:moveTo>
                  <a:pt x="72" y="344"/>
                </a:moveTo>
                <a:lnTo>
                  <a:pt x="65" y="344"/>
                </a:lnTo>
                <a:lnTo>
                  <a:pt x="57" y="345"/>
                </a:lnTo>
                <a:lnTo>
                  <a:pt x="41" y="346"/>
                </a:lnTo>
                <a:lnTo>
                  <a:pt x="33" y="346"/>
                </a:lnTo>
                <a:lnTo>
                  <a:pt x="26" y="345"/>
                </a:lnTo>
                <a:lnTo>
                  <a:pt x="18" y="343"/>
                </a:lnTo>
                <a:lnTo>
                  <a:pt x="12" y="340"/>
                </a:lnTo>
                <a:lnTo>
                  <a:pt x="6" y="336"/>
                </a:lnTo>
                <a:lnTo>
                  <a:pt x="2" y="331"/>
                </a:lnTo>
                <a:lnTo>
                  <a:pt x="0" y="327"/>
                </a:lnTo>
                <a:lnTo>
                  <a:pt x="0" y="324"/>
                </a:lnTo>
                <a:lnTo>
                  <a:pt x="1" y="320"/>
                </a:lnTo>
                <a:lnTo>
                  <a:pt x="4" y="316"/>
                </a:lnTo>
                <a:lnTo>
                  <a:pt x="8" y="313"/>
                </a:lnTo>
                <a:lnTo>
                  <a:pt x="12" y="311"/>
                </a:lnTo>
                <a:lnTo>
                  <a:pt x="22" y="307"/>
                </a:lnTo>
                <a:lnTo>
                  <a:pt x="32" y="303"/>
                </a:lnTo>
                <a:lnTo>
                  <a:pt x="40" y="301"/>
                </a:lnTo>
                <a:lnTo>
                  <a:pt x="42" y="300"/>
                </a:lnTo>
                <a:lnTo>
                  <a:pt x="44" y="300"/>
                </a:lnTo>
                <a:lnTo>
                  <a:pt x="49" y="295"/>
                </a:lnTo>
                <a:lnTo>
                  <a:pt x="54" y="290"/>
                </a:lnTo>
                <a:lnTo>
                  <a:pt x="57" y="286"/>
                </a:lnTo>
                <a:lnTo>
                  <a:pt x="58" y="282"/>
                </a:lnTo>
                <a:lnTo>
                  <a:pt x="58" y="279"/>
                </a:lnTo>
                <a:lnTo>
                  <a:pt x="57" y="274"/>
                </a:lnTo>
                <a:lnTo>
                  <a:pt x="53" y="270"/>
                </a:lnTo>
                <a:lnTo>
                  <a:pt x="48" y="264"/>
                </a:lnTo>
                <a:lnTo>
                  <a:pt x="44" y="255"/>
                </a:lnTo>
                <a:lnTo>
                  <a:pt x="41" y="247"/>
                </a:lnTo>
                <a:lnTo>
                  <a:pt x="32" y="231"/>
                </a:lnTo>
                <a:lnTo>
                  <a:pt x="22" y="216"/>
                </a:lnTo>
                <a:lnTo>
                  <a:pt x="17" y="208"/>
                </a:lnTo>
                <a:lnTo>
                  <a:pt x="12" y="200"/>
                </a:lnTo>
                <a:lnTo>
                  <a:pt x="13" y="197"/>
                </a:lnTo>
                <a:lnTo>
                  <a:pt x="14" y="194"/>
                </a:lnTo>
                <a:lnTo>
                  <a:pt x="15" y="191"/>
                </a:lnTo>
                <a:lnTo>
                  <a:pt x="16" y="188"/>
                </a:lnTo>
                <a:lnTo>
                  <a:pt x="16" y="168"/>
                </a:lnTo>
                <a:lnTo>
                  <a:pt x="16" y="148"/>
                </a:lnTo>
                <a:lnTo>
                  <a:pt x="16" y="128"/>
                </a:lnTo>
                <a:lnTo>
                  <a:pt x="18" y="118"/>
                </a:lnTo>
                <a:lnTo>
                  <a:pt x="20" y="108"/>
                </a:lnTo>
                <a:lnTo>
                  <a:pt x="23" y="103"/>
                </a:lnTo>
                <a:lnTo>
                  <a:pt x="28" y="99"/>
                </a:lnTo>
                <a:lnTo>
                  <a:pt x="33" y="94"/>
                </a:lnTo>
                <a:lnTo>
                  <a:pt x="40" y="91"/>
                </a:lnTo>
                <a:lnTo>
                  <a:pt x="45" y="88"/>
                </a:lnTo>
                <a:lnTo>
                  <a:pt x="51" y="86"/>
                </a:lnTo>
                <a:lnTo>
                  <a:pt x="55" y="85"/>
                </a:lnTo>
                <a:lnTo>
                  <a:pt x="56" y="84"/>
                </a:lnTo>
                <a:lnTo>
                  <a:pt x="61" y="78"/>
                </a:lnTo>
                <a:lnTo>
                  <a:pt x="65" y="72"/>
                </a:lnTo>
                <a:lnTo>
                  <a:pt x="68" y="67"/>
                </a:lnTo>
                <a:lnTo>
                  <a:pt x="70" y="63"/>
                </a:lnTo>
                <a:lnTo>
                  <a:pt x="73" y="60"/>
                </a:lnTo>
                <a:lnTo>
                  <a:pt x="76" y="58"/>
                </a:lnTo>
                <a:lnTo>
                  <a:pt x="83" y="55"/>
                </a:lnTo>
                <a:lnTo>
                  <a:pt x="92" y="54"/>
                </a:lnTo>
                <a:lnTo>
                  <a:pt x="96" y="54"/>
                </a:lnTo>
                <a:lnTo>
                  <a:pt x="103" y="53"/>
                </a:lnTo>
                <a:lnTo>
                  <a:pt x="110" y="53"/>
                </a:lnTo>
                <a:lnTo>
                  <a:pt x="119" y="53"/>
                </a:lnTo>
                <a:lnTo>
                  <a:pt x="128" y="52"/>
                </a:lnTo>
                <a:lnTo>
                  <a:pt x="140" y="52"/>
                </a:lnTo>
                <a:lnTo>
                  <a:pt x="146" y="49"/>
                </a:lnTo>
                <a:lnTo>
                  <a:pt x="150" y="47"/>
                </a:lnTo>
                <a:lnTo>
                  <a:pt x="152" y="45"/>
                </a:lnTo>
                <a:lnTo>
                  <a:pt x="155" y="42"/>
                </a:lnTo>
                <a:lnTo>
                  <a:pt x="160" y="35"/>
                </a:lnTo>
                <a:lnTo>
                  <a:pt x="163" y="32"/>
                </a:lnTo>
                <a:lnTo>
                  <a:pt x="168" y="28"/>
                </a:lnTo>
                <a:lnTo>
                  <a:pt x="170" y="23"/>
                </a:lnTo>
                <a:lnTo>
                  <a:pt x="173" y="19"/>
                </a:lnTo>
                <a:lnTo>
                  <a:pt x="176" y="16"/>
                </a:lnTo>
                <a:lnTo>
                  <a:pt x="179" y="13"/>
                </a:lnTo>
                <a:lnTo>
                  <a:pt x="187" y="7"/>
                </a:lnTo>
                <a:lnTo>
                  <a:pt x="192" y="4"/>
                </a:lnTo>
                <a:lnTo>
                  <a:pt x="196" y="0"/>
                </a:lnTo>
                <a:lnTo>
                  <a:pt x="202" y="2"/>
                </a:lnTo>
                <a:lnTo>
                  <a:pt x="207" y="4"/>
                </a:lnTo>
                <a:lnTo>
                  <a:pt x="216" y="8"/>
                </a:lnTo>
                <a:lnTo>
                  <a:pt x="221" y="9"/>
                </a:lnTo>
                <a:lnTo>
                  <a:pt x="225" y="10"/>
                </a:lnTo>
                <a:lnTo>
                  <a:pt x="231" y="10"/>
                </a:lnTo>
                <a:lnTo>
                  <a:pt x="236" y="8"/>
                </a:lnTo>
                <a:lnTo>
                  <a:pt x="241" y="10"/>
                </a:lnTo>
                <a:lnTo>
                  <a:pt x="245" y="11"/>
                </a:lnTo>
                <a:lnTo>
                  <a:pt x="247" y="11"/>
                </a:lnTo>
                <a:lnTo>
                  <a:pt x="248" y="12"/>
                </a:lnTo>
                <a:lnTo>
                  <a:pt x="249" y="12"/>
                </a:lnTo>
                <a:lnTo>
                  <a:pt x="248" y="12"/>
                </a:lnTo>
                <a:lnTo>
                  <a:pt x="246" y="13"/>
                </a:lnTo>
                <a:lnTo>
                  <a:pt x="246" y="14"/>
                </a:lnTo>
                <a:lnTo>
                  <a:pt x="247" y="16"/>
                </a:lnTo>
                <a:lnTo>
                  <a:pt x="249" y="18"/>
                </a:lnTo>
                <a:lnTo>
                  <a:pt x="252" y="20"/>
                </a:lnTo>
                <a:lnTo>
                  <a:pt x="256" y="24"/>
                </a:lnTo>
                <a:lnTo>
                  <a:pt x="258" y="25"/>
                </a:lnTo>
                <a:lnTo>
                  <a:pt x="261" y="26"/>
                </a:lnTo>
                <a:lnTo>
                  <a:pt x="270" y="29"/>
                </a:lnTo>
                <a:lnTo>
                  <a:pt x="275" y="30"/>
                </a:lnTo>
                <a:lnTo>
                  <a:pt x="280" y="31"/>
                </a:lnTo>
                <a:lnTo>
                  <a:pt x="283" y="32"/>
                </a:lnTo>
                <a:lnTo>
                  <a:pt x="284" y="32"/>
                </a:lnTo>
                <a:lnTo>
                  <a:pt x="297" y="29"/>
                </a:lnTo>
                <a:lnTo>
                  <a:pt x="310" y="26"/>
                </a:lnTo>
                <a:lnTo>
                  <a:pt x="323" y="22"/>
                </a:lnTo>
                <a:lnTo>
                  <a:pt x="336" y="20"/>
                </a:lnTo>
                <a:lnTo>
                  <a:pt x="343" y="22"/>
                </a:lnTo>
                <a:lnTo>
                  <a:pt x="347" y="24"/>
                </a:lnTo>
                <a:lnTo>
                  <a:pt x="352" y="26"/>
                </a:lnTo>
                <a:lnTo>
                  <a:pt x="355" y="29"/>
                </a:lnTo>
                <a:lnTo>
                  <a:pt x="358" y="32"/>
                </a:lnTo>
                <a:lnTo>
                  <a:pt x="360" y="36"/>
                </a:lnTo>
                <a:lnTo>
                  <a:pt x="362" y="42"/>
                </a:lnTo>
                <a:lnTo>
                  <a:pt x="364" y="48"/>
                </a:lnTo>
                <a:lnTo>
                  <a:pt x="374" y="46"/>
                </a:lnTo>
                <a:lnTo>
                  <a:pt x="384" y="44"/>
                </a:lnTo>
                <a:lnTo>
                  <a:pt x="391" y="42"/>
                </a:lnTo>
                <a:lnTo>
                  <a:pt x="399" y="39"/>
                </a:lnTo>
                <a:lnTo>
                  <a:pt x="405" y="37"/>
                </a:lnTo>
                <a:lnTo>
                  <a:pt x="407" y="36"/>
                </a:lnTo>
                <a:lnTo>
                  <a:pt x="408" y="36"/>
                </a:lnTo>
                <a:lnTo>
                  <a:pt x="409" y="32"/>
                </a:lnTo>
                <a:lnTo>
                  <a:pt x="411" y="29"/>
                </a:lnTo>
                <a:lnTo>
                  <a:pt x="413" y="27"/>
                </a:lnTo>
                <a:lnTo>
                  <a:pt x="414" y="25"/>
                </a:lnTo>
                <a:lnTo>
                  <a:pt x="416" y="24"/>
                </a:lnTo>
                <a:lnTo>
                  <a:pt x="418" y="24"/>
                </a:lnTo>
                <a:lnTo>
                  <a:pt x="422" y="25"/>
                </a:lnTo>
                <a:lnTo>
                  <a:pt x="425" y="26"/>
                </a:lnTo>
                <a:lnTo>
                  <a:pt x="429" y="30"/>
                </a:lnTo>
                <a:lnTo>
                  <a:pt x="432" y="35"/>
                </a:lnTo>
                <a:lnTo>
                  <a:pt x="436" y="40"/>
                </a:lnTo>
                <a:lnTo>
                  <a:pt x="437" y="46"/>
                </a:lnTo>
                <a:lnTo>
                  <a:pt x="439" y="51"/>
                </a:lnTo>
                <a:lnTo>
                  <a:pt x="440" y="55"/>
                </a:lnTo>
                <a:lnTo>
                  <a:pt x="441" y="58"/>
                </a:lnTo>
                <a:lnTo>
                  <a:pt x="443" y="60"/>
                </a:lnTo>
                <a:lnTo>
                  <a:pt x="444" y="61"/>
                </a:lnTo>
                <a:lnTo>
                  <a:pt x="446" y="62"/>
                </a:lnTo>
                <a:lnTo>
                  <a:pt x="448" y="63"/>
                </a:lnTo>
                <a:lnTo>
                  <a:pt x="453" y="61"/>
                </a:lnTo>
                <a:lnTo>
                  <a:pt x="458" y="59"/>
                </a:lnTo>
                <a:lnTo>
                  <a:pt x="466" y="55"/>
                </a:lnTo>
                <a:lnTo>
                  <a:pt x="476" y="52"/>
                </a:lnTo>
                <a:lnTo>
                  <a:pt x="480" y="46"/>
                </a:lnTo>
                <a:lnTo>
                  <a:pt x="482" y="42"/>
                </a:lnTo>
                <a:lnTo>
                  <a:pt x="485" y="37"/>
                </a:lnTo>
                <a:lnTo>
                  <a:pt x="489" y="34"/>
                </a:lnTo>
                <a:lnTo>
                  <a:pt x="492" y="32"/>
                </a:lnTo>
                <a:lnTo>
                  <a:pt x="497" y="31"/>
                </a:lnTo>
                <a:lnTo>
                  <a:pt x="502" y="31"/>
                </a:lnTo>
                <a:lnTo>
                  <a:pt x="508" y="32"/>
                </a:lnTo>
                <a:lnTo>
                  <a:pt x="509" y="40"/>
                </a:lnTo>
                <a:lnTo>
                  <a:pt x="509" y="46"/>
                </a:lnTo>
                <a:lnTo>
                  <a:pt x="509" y="52"/>
                </a:lnTo>
                <a:lnTo>
                  <a:pt x="510" y="58"/>
                </a:lnTo>
                <a:lnTo>
                  <a:pt x="510" y="62"/>
                </a:lnTo>
                <a:lnTo>
                  <a:pt x="510" y="66"/>
                </a:lnTo>
                <a:lnTo>
                  <a:pt x="512" y="73"/>
                </a:lnTo>
                <a:lnTo>
                  <a:pt x="515" y="78"/>
                </a:lnTo>
                <a:lnTo>
                  <a:pt x="520" y="81"/>
                </a:lnTo>
                <a:lnTo>
                  <a:pt x="529" y="85"/>
                </a:lnTo>
                <a:lnTo>
                  <a:pt x="534" y="86"/>
                </a:lnTo>
                <a:lnTo>
                  <a:pt x="540" y="88"/>
                </a:lnTo>
                <a:lnTo>
                  <a:pt x="546" y="91"/>
                </a:lnTo>
                <a:lnTo>
                  <a:pt x="552" y="94"/>
                </a:lnTo>
                <a:lnTo>
                  <a:pt x="556" y="96"/>
                </a:lnTo>
                <a:lnTo>
                  <a:pt x="559" y="97"/>
                </a:lnTo>
                <a:lnTo>
                  <a:pt x="562" y="100"/>
                </a:lnTo>
                <a:lnTo>
                  <a:pt x="562" y="103"/>
                </a:lnTo>
                <a:lnTo>
                  <a:pt x="562" y="108"/>
                </a:lnTo>
                <a:lnTo>
                  <a:pt x="561" y="112"/>
                </a:lnTo>
                <a:lnTo>
                  <a:pt x="560" y="116"/>
                </a:lnTo>
                <a:lnTo>
                  <a:pt x="562" y="127"/>
                </a:lnTo>
                <a:lnTo>
                  <a:pt x="564" y="137"/>
                </a:lnTo>
                <a:lnTo>
                  <a:pt x="566" y="146"/>
                </a:lnTo>
                <a:lnTo>
                  <a:pt x="567" y="155"/>
                </a:lnTo>
                <a:lnTo>
                  <a:pt x="568" y="170"/>
                </a:lnTo>
                <a:lnTo>
                  <a:pt x="566" y="184"/>
                </a:lnTo>
                <a:lnTo>
                  <a:pt x="561" y="197"/>
                </a:lnTo>
                <a:lnTo>
                  <a:pt x="553" y="209"/>
                </a:lnTo>
                <a:lnTo>
                  <a:pt x="547" y="215"/>
                </a:lnTo>
                <a:lnTo>
                  <a:pt x="540" y="220"/>
                </a:lnTo>
                <a:lnTo>
                  <a:pt x="533" y="226"/>
                </a:lnTo>
                <a:lnTo>
                  <a:pt x="524" y="232"/>
                </a:lnTo>
                <a:lnTo>
                  <a:pt x="521" y="242"/>
                </a:lnTo>
                <a:lnTo>
                  <a:pt x="521" y="253"/>
                </a:lnTo>
                <a:lnTo>
                  <a:pt x="521" y="264"/>
                </a:lnTo>
                <a:lnTo>
                  <a:pt x="524" y="274"/>
                </a:lnTo>
                <a:lnTo>
                  <a:pt x="528" y="284"/>
                </a:lnTo>
                <a:lnTo>
                  <a:pt x="533" y="293"/>
                </a:lnTo>
                <a:lnTo>
                  <a:pt x="539" y="301"/>
                </a:lnTo>
                <a:lnTo>
                  <a:pt x="548" y="308"/>
                </a:lnTo>
                <a:lnTo>
                  <a:pt x="552" y="318"/>
                </a:lnTo>
                <a:lnTo>
                  <a:pt x="556" y="326"/>
                </a:lnTo>
                <a:lnTo>
                  <a:pt x="561" y="334"/>
                </a:lnTo>
                <a:lnTo>
                  <a:pt x="564" y="344"/>
                </a:lnTo>
                <a:lnTo>
                  <a:pt x="562" y="350"/>
                </a:lnTo>
                <a:lnTo>
                  <a:pt x="559" y="353"/>
                </a:lnTo>
                <a:lnTo>
                  <a:pt x="556" y="356"/>
                </a:lnTo>
                <a:lnTo>
                  <a:pt x="551" y="358"/>
                </a:lnTo>
                <a:lnTo>
                  <a:pt x="546" y="359"/>
                </a:lnTo>
                <a:lnTo>
                  <a:pt x="541" y="360"/>
                </a:lnTo>
                <a:lnTo>
                  <a:pt x="535" y="360"/>
                </a:lnTo>
                <a:lnTo>
                  <a:pt x="530" y="359"/>
                </a:lnTo>
                <a:lnTo>
                  <a:pt x="518" y="357"/>
                </a:lnTo>
                <a:lnTo>
                  <a:pt x="506" y="353"/>
                </a:lnTo>
                <a:lnTo>
                  <a:pt x="495" y="350"/>
                </a:lnTo>
                <a:lnTo>
                  <a:pt x="484" y="348"/>
                </a:lnTo>
                <a:lnTo>
                  <a:pt x="432" y="353"/>
                </a:lnTo>
                <a:lnTo>
                  <a:pt x="378" y="357"/>
                </a:lnTo>
                <a:lnTo>
                  <a:pt x="324" y="359"/>
                </a:lnTo>
                <a:lnTo>
                  <a:pt x="270" y="359"/>
                </a:lnTo>
                <a:lnTo>
                  <a:pt x="216" y="357"/>
                </a:lnTo>
                <a:lnTo>
                  <a:pt x="162" y="354"/>
                </a:lnTo>
                <a:lnTo>
                  <a:pt x="109" y="350"/>
                </a:lnTo>
                <a:lnTo>
                  <a:pt x="56" y="344"/>
                </a:lnTo>
                <a:lnTo>
                  <a:pt x="61" y="346"/>
                </a:lnTo>
                <a:lnTo>
                  <a:pt x="64" y="347"/>
                </a:lnTo>
                <a:lnTo>
                  <a:pt x="66" y="348"/>
                </a:lnTo>
                <a:lnTo>
                  <a:pt x="67" y="348"/>
                </a:lnTo>
                <a:lnTo>
                  <a:pt x="68" y="348"/>
                </a:lnTo>
                <a:lnTo>
                  <a:pt x="69" y="348"/>
                </a:lnTo>
                <a:lnTo>
                  <a:pt x="70" y="347"/>
                </a:lnTo>
                <a:lnTo>
                  <a:pt x="72" y="344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7" name="Freeform 17"/>
          <p:cNvSpPr/>
          <p:nvPr/>
        </p:nvSpPr>
        <p:spPr bwMode="auto">
          <a:xfrm>
            <a:off x="4605338" y="3822700"/>
            <a:ext cx="1341437" cy="719138"/>
          </a:xfrm>
          <a:custGeom>
            <a:avLst/>
            <a:gdLst>
              <a:gd name="T0" fmla="*/ 44 w 845"/>
              <a:gd name="T1" fmla="*/ 409 h 453"/>
              <a:gd name="T2" fmla="*/ 4 w 845"/>
              <a:gd name="T3" fmla="*/ 373 h 453"/>
              <a:gd name="T4" fmla="*/ 4 w 845"/>
              <a:gd name="T5" fmla="*/ 316 h 453"/>
              <a:gd name="T6" fmla="*/ 38 w 845"/>
              <a:gd name="T7" fmla="*/ 304 h 453"/>
              <a:gd name="T8" fmla="*/ 72 w 845"/>
              <a:gd name="T9" fmla="*/ 301 h 453"/>
              <a:gd name="T10" fmla="*/ 113 w 845"/>
              <a:gd name="T11" fmla="*/ 305 h 453"/>
              <a:gd name="T12" fmla="*/ 150 w 845"/>
              <a:gd name="T13" fmla="*/ 285 h 453"/>
              <a:gd name="T14" fmla="*/ 150 w 845"/>
              <a:gd name="T15" fmla="*/ 268 h 453"/>
              <a:gd name="T16" fmla="*/ 181 w 845"/>
              <a:gd name="T17" fmla="*/ 241 h 453"/>
              <a:gd name="T18" fmla="*/ 162 w 845"/>
              <a:gd name="T19" fmla="*/ 181 h 453"/>
              <a:gd name="T20" fmla="*/ 113 w 845"/>
              <a:gd name="T21" fmla="*/ 155 h 453"/>
              <a:gd name="T22" fmla="*/ 97 w 845"/>
              <a:gd name="T23" fmla="*/ 101 h 453"/>
              <a:gd name="T24" fmla="*/ 118 w 845"/>
              <a:gd name="T25" fmla="*/ 84 h 453"/>
              <a:gd name="T26" fmla="*/ 140 w 845"/>
              <a:gd name="T27" fmla="*/ 61 h 453"/>
              <a:gd name="T28" fmla="*/ 97 w 845"/>
              <a:gd name="T29" fmla="*/ 21 h 453"/>
              <a:gd name="T30" fmla="*/ 136 w 845"/>
              <a:gd name="T31" fmla="*/ 1 h 453"/>
              <a:gd name="T32" fmla="*/ 241 w 845"/>
              <a:gd name="T33" fmla="*/ 2 h 453"/>
              <a:gd name="T34" fmla="*/ 256 w 845"/>
              <a:gd name="T35" fmla="*/ 16 h 453"/>
              <a:gd name="T36" fmla="*/ 268 w 845"/>
              <a:gd name="T37" fmla="*/ 24 h 453"/>
              <a:gd name="T38" fmla="*/ 302 w 845"/>
              <a:gd name="T39" fmla="*/ 54 h 453"/>
              <a:gd name="T40" fmla="*/ 351 w 845"/>
              <a:gd name="T41" fmla="*/ 75 h 453"/>
              <a:gd name="T42" fmla="*/ 400 w 845"/>
              <a:gd name="T43" fmla="*/ 89 h 453"/>
              <a:gd name="T44" fmla="*/ 403 w 845"/>
              <a:gd name="T45" fmla="*/ 90 h 453"/>
              <a:gd name="T46" fmla="*/ 438 w 845"/>
              <a:gd name="T47" fmla="*/ 82 h 453"/>
              <a:gd name="T48" fmla="*/ 527 w 845"/>
              <a:gd name="T49" fmla="*/ 80 h 453"/>
              <a:gd name="T50" fmla="*/ 557 w 845"/>
              <a:gd name="T51" fmla="*/ 88 h 453"/>
              <a:gd name="T52" fmla="*/ 568 w 845"/>
              <a:gd name="T53" fmla="*/ 120 h 453"/>
              <a:gd name="T54" fmla="*/ 596 w 845"/>
              <a:gd name="T55" fmla="*/ 127 h 453"/>
              <a:gd name="T56" fmla="*/ 629 w 845"/>
              <a:gd name="T57" fmla="*/ 135 h 453"/>
              <a:gd name="T58" fmla="*/ 663 w 845"/>
              <a:gd name="T59" fmla="*/ 149 h 453"/>
              <a:gd name="T60" fmla="*/ 708 w 845"/>
              <a:gd name="T61" fmla="*/ 163 h 453"/>
              <a:gd name="T62" fmla="*/ 757 w 845"/>
              <a:gd name="T63" fmla="*/ 167 h 453"/>
              <a:gd name="T64" fmla="*/ 803 w 845"/>
              <a:gd name="T65" fmla="*/ 224 h 453"/>
              <a:gd name="T66" fmla="*/ 831 w 845"/>
              <a:gd name="T67" fmla="*/ 281 h 453"/>
              <a:gd name="T68" fmla="*/ 844 w 845"/>
              <a:gd name="T69" fmla="*/ 327 h 453"/>
              <a:gd name="T70" fmla="*/ 805 w 845"/>
              <a:gd name="T71" fmla="*/ 343 h 453"/>
              <a:gd name="T72" fmla="*/ 765 w 845"/>
              <a:gd name="T73" fmla="*/ 376 h 453"/>
              <a:gd name="T74" fmla="*/ 728 w 845"/>
              <a:gd name="T75" fmla="*/ 393 h 453"/>
              <a:gd name="T76" fmla="*/ 693 w 845"/>
              <a:gd name="T77" fmla="*/ 415 h 453"/>
              <a:gd name="T78" fmla="*/ 632 w 845"/>
              <a:gd name="T79" fmla="*/ 436 h 453"/>
              <a:gd name="T80" fmla="*/ 599 w 845"/>
              <a:gd name="T81" fmla="*/ 440 h 453"/>
              <a:gd name="T82" fmla="*/ 576 w 845"/>
              <a:gd name="T83" fmla="*/ 400 h 453"/>
              <a:gd name="T84" fmla="*/ 568 w 845"/>
              <a:gd name="T85" fmla="*/ 376 h 453"/>
              <a:gd name="T86" fmla="*/ 557 w 845"/>
              <a:gd name="T87" fmla="*/ 382 h 453"/>
              <a:gd name="T88" fmla="*/ 526 w 845"/>
              <a:gd name="T89" fmla="*/ 407 h 453"/>
              <a:gd name="T90" fmla="*/ 498 w 845"/>
              <a:gd name="T91" fmla="*/ 388 h 453"/>
              <a:gd name="T92" fmla="*/ 464 w 845"/>
              <a:gd name="T93" fmla="*/ 382 h 453"/>
              <a:gd name="T94" fmla="*/ 436 w 845"/>
              <a:gd name="T95" fmla="*/ 391 h 453"/>
              <a:gd name="T96" fmla="*/ 403 w 845"/>
              <a:gd name="T97" fmla="*/ 374 h 453"/>
              <a:gd name="T98" fmla="*/ 343 w 845"/>
              <a:gd name="T99" fmla="*/ 371 h 453"/>
              <a:gd name="T100" fmla="*/ 272 w 845"/>
              <a:gd name="T101" fmla="*/ 352 h 453"/>
              <a:gd name="T102" fmla="*/ 222 w 845"/>
              <a:gd name="T103" fmla="*/ 388 h 453"/>
              <a:gd name="T104" fmla="*/ 180 w 845"/>
              <a:gd name="T105" fmla="*/ 401 h 453"/>
              <a:gd name="T106" fmla="*/ 135 w 845"/>
              <a:gd name="T107" fmla="*/ 410 h 453"/>
              <a:gd name="T108" fmla="*/ 97 w 845"/>
              <a:gd name="T109" fmla="*/ 437 h 453"/>
              <a:gd name="T110" fmla="*/ 76 w 845"/>
              <a:gd name="T111" fmla="*/ 451 h 453"/>
              <a:gd name="T112" fmla="*/ 74 w 845"/>
              <a:gd name="T113" fmla="*/ 44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5" h="453">
                <a:moveTo>
                  <a:pt x="76" y="440"/>
                </a:moveTo>
                <a:lnTo>
                  <a:pt x="71" y="432"/>
                </a:lnTo>
                <a:lnTo>
                  <a:pt x="64" y="425"/>
                </a:lnTo>
                <a:lnTo>
                  <a:pt x="57" y="419"/>
                </a:lnTo>
                <a:lnTo>
                  <a:pt x="50" y="414"/>
                </a:lnTo>
                <a:lnTo>
                  <a:pt x="44" y="409"/>
                </a:lnTo>
                <a:lnTo>
                  <a:pt x="35" y="406"/>
                </a:lnTo>
                <a:lnTo>
                  <a:pt x="16" y="400"/>
                </a:lnTo>
                <a:lnTo>
                  <a:pt x="14" y="395"/>
                </a:lnTo>
                <a:lnTo>
                  <a:pt x="11" y="390"/>
                </a:lnTo>
                <a:lnTo>
                  <a:pt x="5" y="378"/>
                </a:lnTo>
                <a:lnTo>
                  <a:pt x="4" y="373"/>
                </a:lnTo>
                <a:lnTo>
                  <a:pt x="1" y="368"/>
                </a:lnTo>
                <a:lnTo>
                  <a:pt x="0" y="365"/>
                </a:lnTo>
                <a:lnTo>
                  <a:pt x="0" y="364"/>
                </a:lnTo>
                <a:lnTo>
                  <a:pt x="1" y="340"/>
                </a:lnTo>
                <a:lnTo>
                  <a:pt x="1" y="328"/>
                </a:lnTo>
                <a:lnTo>
                  <a:pt x="4" y="316"/>
                </a:lnTo>
                <a:lnTo>
                  <a:pt x="7" y="313"/>
                </a:lnTo>
                <a:lnTo>
                  <a:pt x="11" y="310"/>
                </a:lnTo>
                <a:lnTo>
                  <a:pt x="22" y="306"/>
                </a:lnTo>
                <a:lnTo>
                  <a:pt x="29" y="305"/>
                </a:lnTo>
                <a:lnTo>
                  <a:pt x="34" y="304"/>
                </a:lnTo>
                <a:lnTo>
                  <a:pt x="38" y="304"/>
                </a:lnTo>
                <a:lnTo>
                  <a:pt x="39" y="304"/>
                </a:lnTo>
                <a:lnTo>
                  <a:pt x="46" y="302"/>
                </a:lnTo>
                <a:lnTo>
                  <a:pt x="54" y="299"/>
                </a:lnTo>
                <a:lnTo>
                  <a:pt x="61" y="297"/>
                </a:lnTo>
                <a:lnTo>
                  <a:pt x="64" y="296"/>
                </a:lnTo>
                <a:lnTo>
                  <a:pt x="72" y="301"/>
                </a:lnTo>
                <a:lnTo>
                  <a:pt x="79" y="304"/>
                </a:lnTo>
                <a:lnTo>
                  <a:pt x="86" y="307"/>
                </a:lnTo>
                <a:lnTo>
                  <a:pt x="91" y="307"/>
                </a:lnTo>
                <a:lnTo>
                  <a:pt x="98" y="307"/>
                </a:lnTo>
                <a:lnTo>
                  <a:pt x="105" y="307"/>
                </a:lnTo>
                <a:lnTo>
                  <a:pt x="113" y="305"/>
                </a:lnTo>
                <a:lnTo>
                  <a:pt x="124" y="304"/>
                </a:lnTo>
                <a:lnTo>
                  <a:pt x="135" y="301"/>
                </a:lnTo>
                <a:lnTo>
                  <a:pt x="143" y="296"/>
                </a:lnTo>
                <a:lnTo>
                  <a:pt x="146" y="293"/>
                </a:lnTo>
                <a:lnTo>
                  <a:pt x="148" y="289"/>
                </a:lnTo>
                <a:lnTo>
                  <a:pt x="150" y="285"/>
                </a:lnTo>
                <a:lnTo>
                  <a:pt x="152" y="280"/>
                </a:lnTo>
                <a:lnTo>
                  <a:pt x="148" y="278"/>
                </a:lnTo>
                <a:lnTo>
                  <a:pt x="146" y="277"/>
                </a:lnTo>
                <a:lnTo>
                  <a:pt x="143" y="274"/>
                </a:lnTo>
                <a:lnTo>
                  <a:pt x="144" y="271"/>
                </a:lnTo>
                <a:lnTo>
                  <a:pt x="150" y="268"/>
                </a:lnTo>
                <a:lnTo>
                  <a:pt x="155" y="265"/>
                </a:lnTo>
                <a:lnTo>
                  <a:pt x="163" y="262"/>
                </a:lnTo>
                <a:lnTo>
                  <a:pt x="170" y="259"/>
                </a:lnTo>
                <a:lnTo>
                  <a:pt x="176" y="256"/>
                </a:lnTo>
                <a:lnTo>
                  <a:pt x="180" y="248"/>
                </a:lnTo>
                <a:lnTo>
                  <a:pt x="181" y="241"/>
                </a:lnTo>
                <a:lnTo>
                  <a:pt x="181" y="234"/>
                </a:lnTo>
                <a:lnTo>
                  <a:pt x="178" y="227"/>
                </a:lnTo>
                <a:lnTo>
                  <a:pt x="172" y="212"/>
                </a:lnTo>
                <a:lnTo>
                  <a:pt x="163" y="196"/>
                </a:lnTo>
                <a:lnTo>
                  <a:pt x="162" y="189"/>
                </a:lnTo>
                <a:lnTo>
                  <a:pt x="162" y="181"/>
                </a:lnTo>
                <a:lnTo>
                  <a:pt x="161" y="174"/>
                </a:lnTo>
                <a:lnTo>
                  <a:pt x="157" y="168"/>
                </a:lnTo>
                <a:lnTo>
                  <a:pt x="151" y="165"/>
                </a:lnTo>
                <a:lnTo>
                  <a:pt x="144" y="162"/>
                </a:lnTo>
                <a:lnTo>
                  <a:pt x="128" y="158"/>
                </a:lnTo>
                <a:lnTo>
                  <a:pt x="113" y="155"/>
                </a:lnTo>
                <a:lnTo>
                  <a:pt x="99" y="152"/>
                </a:lnTo>
                <a:lnTo>
                  <a:pt x="98" y="145"/>
                </a:lnTo>
                <a:lnTo>
                  <a:pt x="97" y="137"/>
                </a:lnTo>
                <a:lnTo>
                  <a:pt x="95" y="124"/>
                </a:lnTo>
                <a:lnTo>
                  <a:pt x="95" y="109"/>
                </a:lnTo>
                <a:lnTo>
                  <a:pt x="97" y="101"/>
                </a:lnTo>
                <a:lnTo>
                  <a:pt x="99" y="92"/>
                </a:lnTo>
                <a:lnTo>
                  <a:pt x="101" y="90"/>
                </a:lnTo>
                <a:lnTo>
                  <a:pt x="105" y="89"/>
                </a:lnTo>
                <a:lnTo>
                  <a:pt x="109" y="89"/>
                </a:lnTo>
                <a:lnTo>
                  <a:pt x="112" y="88"/>
                </a:lnTo>
                <a:lnTo>
                  <a:pt x="118" y="84"/>
                </a:lnTo>
                <a:lnTo>
                  <a:pt x="127" y="78"/>
                </a:lnTo>
                <a:lnTo>
                  <a:pt x="133" y="73"/>
                </a:lnTo>
                <a:lnTo>
                  <a:pt x="136" y="73"/>
                </a:lnTo>
                <a:lnTo>
                  <a:pt x="136" y="72"/>
                </a:lnTo>
                <a:lnTo>
                  <a:pt x="139" y="67"/>
                </a:lnTo>
                <a:lnTo>
                  <a:pt x="140" y="61"/>
                </a:lnTo>
                <a:lnTo>
                  <a:pt x="140" y="52"/>
                </a:lnTo>
                <a:lnTo>
                  <a:pt x="135" y="45"/>
                </a:lnTo>
                <a:lnTo>
                  <a:pt x="127" y="37"/>
                </a:lnTo>
                <a:lnTo>
                  <a:pt x="117" y="31"/>
                </a:lnTo>
                <a:lnTo>
                  <a:pt x="108" y="26"/>
                </a:lnTo>
                <a:lnTo>
                  <a:pt x="97" y="21"/>
                </a:lnTo>
                <a:lnTo>
                  <a:pt x="89" y="16"/>
                </a:lnTo>
                <a:lnTo>
                  <a:pt x="98" y="11"/>
                </a:lnTo>
                <a:lnTo>
                  <a:pt x="108" y="7"/>
                </a:lnTo>
                <a:lnTo>
                  <a:pt x="117" y="4"/>
                </a:lnTo>
                <a:lnTo>
                  <a:pt x="127" y="2"/>
                </a:lnTo>
                <a:lnTo>
                  <a:pt x="136" y="1"/>
                </a:lnTo>
                <a:lnTo>
                  <a:pt x="147" y="1"/>
                </a:lnTo>
                <a:lnTo>
                  <a:pt x="167" y="1"/>
                </a:lnTo>
                <a:lnTo>
                  <a:pt x="189" y="3"/>
                </a:lnTo>
                <a:lnTo>
                  <a:pt x="210" y="4"/>
                </a:lnTo>
                <a:lnTo>
                  <a:pt x="231" y="4"/>
                </a:lnTo>
                <a:lnTo>
                  <a:pt x="241" y="2"/>
                </a:lnTo>
                <a:lnTo>
                  <a:pt x="252" y="0"/>
                </a:lnTo>
                <a:lnTo>
                  <a:pt x="253" y="5"/>
                </a:lnTo>
                <a:lnTo>
                  <a:pt x="255" y="10"/>
                </a:lnTo>
                <a:lnTo>
                  <a:pt x="255" y="13"/>
                </a:lnTo>
                <a:lnTo>
                  <a:pt x="255" y="15"/>
                </a:lnTo>
                <a:lnTo>
                  <a:pt x="256" y="16"/>
                </a:lnTo>
                <a:lnTo>
                  <a:pt x="257" y="16"/>
                </a:lnTo>
                <a:lnTo>
                  <a:pt x="259" y="16"/>
                </a:lnTo>
                <a:lnTo>
                  <a:pt x="260" y="16"/>
                </a:lnTo>
                <a:lnTo>
                  <a:pt x="263" y="18"/>
                </a:lnTo>
                <a:lnTo>
                  <a:pt x="266" y="20"/>
                </a:lnTo>
                <a:lnTo>
                  <a:pt x="268" y="24"/>
                </a:lnTo>
                <a:lnTo>
                  <a:pt x="276" y="36"/>
                </a:lnTo>
                <a:lnTo>
                  <a:pt x="285" y="48"/>
                </a:lnTo>
                <a:lnTo>
                  <a:pt x="286" y="50"/>
                </a:lnTo>
                <a:lnTo>
                  <a:pt x="289" y="52"/>
                </a:lnTo>
                <a:lnTo>
                  <a:pt x="295" y="53"/>
                </a:lnTo>
                <a:lnTo>
                  <a:pt x="302" y="54"/>
                </a:lnTo>
                <a:lnTo>
                  <a:pt x="305" y="55"/>
                </a:lnTo>
                <a:lnTo>
                  <a:pt x="308" y="56"/>
                </a:lnTo>
                <a:lnTo>
                  <a:pt x="319" y="63"/>
                </a:lnTo>
                <a:lnTo>
                  <a:pt x="330" y="68"/>
                </a:lnTo>
                <a:lnTo>
                  <a:pt x="340" y="72"/>
                </a:lnTo>
                <a:lnTo>
                  <a:pt x="351" y="75"/>
                </a:lnTo>
                <a:lnTo>
                  <a:pt x="361" y="78"/>
                </a:lnTo>
                <a:lnTo>
                  <a:pt x="372" y="82"/>
                </a:lnTo>
                <a:lnTo>
                  <a:pt x="383" y="86"/>
                </a:lnTo>
                <a:lnTo>
                  <a:pt x="392" y="92"/>
                </a:lnTo>
                <a:lnTo>
                  <a:pt x="398" y="91"/>
                </a:lnTo>
                <a:lnTo>
                  <a:pt x="400" y="89"/>
                </a:lnTo>
                <a:lnTo>
                  <a:pt x="403" y="88"/>
                </a:lnTo>
                <a:lnTo>
                  <a:pt x="404" y="88"/>
                </a:lnTo>
                <a:lnTo>
                  <a:pt x="403" y="88"/>
                </a:lnTo>
                <a:lnTo>
                  <a:pt x="402" y="89"/>
                </a:lnTo>
                <a:lnTo>
                  <a:pt x="402" y="90"/>
                </a:lnTo>
                <a:lnTo>
                  <a:pt x="403" y="90"/>
                </a:lnTo>
                <a:lnTo>
                  <a:pt x="404" y="90"/>
                </a:lnTo>
                <a:lnTo>
                  <a:pt x="408" y="89"/>
                </a:lnTo>
                <a:lnTo>
                  <a:pt x="414" y="88"/>
                </a:lnTo>
                <a:lnTo>
                  <a:pt x="422" y="86"/>
                </a:lnTo>
                <a:lnTo>
                  <a:pt x="432" y="84"/>
                </a:lnTo>
                <a:lnTo>
                  <a:pt x="438" y="82"/>
                </a:lnTo>
                <a:lnTo>
                  <a:pt x="447" y="79"/>
                </a:lnTo>
                <a:lnTo>
                  <a:pt x="453" y="77"/>
                </a:lnTo>
                <a:lnTo>
                  <a:pt x="456" y="76"/>
                </a:lnTo>
                <a:lnTo>
                  <a:pt x="486" y="78"/>
                </a:lnTo>
                <a:lnTo>
                  <a:pt x="516" y="80"/>
                </a:lnTo>
                <a:lnTo>
                  <a:pt x="527" y="80"/>
                </a:lnTo>
                <a:lnTo>
                  <a:pt x="536" y="80"/>
                </a:lnTo>
                <a:lnTo>
                  <a:pt x="547" y="81"/>
                </a:lnTo>
                <a:lnTo>
                  <a:pt x="551" y="82"/>
                </a:lnTo>
                <a:lnTo>
                  <a:pt x="556" y="84"/>
                </a:lnTo>
                <a:lnTo>
                  <a:pt x="556" y="85"/>
                </a:lnTo>
                <a:lnTo>
                  <a:pt x="557" y="88"/>
                </a:lnTo>
                <a:lnTo>
                  <a:pt x="560" y="94"/>
                </a:lnTo>
                <a:lnTo>
                  <a:pt x="561" y="100"/>
                </a:lnTo>
                <a:lnTo>
                  <a:pt x="564" y="106"/>
                </a:lnTo>
                <a:lnTo>
                  <a:pt x="565" y="112"/>
                </a:lnTo>
                <a:lnTo>
                  <a:pt x="566" y="117"/>
                </a:lnTo>
                <a:lnTo>
                  <a:pt x="568" y="120"/>
                </a:lnTo>
                <a:lnTo>
                  <a:pt x="569" y="123"/>
                </a:lnTo>
                <a:lnTo>
                  <a:pt x="573" y="125"/>
                </a:lnTo>
                <a:lnTo>
                  <a:pt x="576" y="127"/>
                </a:lnTo>
                <a:lnTo>
                  <a:pt x="581" y="127"/>
                </a:lnTo>
                <a:lnTo>
                  <a:pt x="591" y="127"/>
                </a:lnTo>
                <a:lnTo>
                  <a:pt x="596" y="127"/>
                </a:lnTo>
                <a:lnTo>
                  <a:pt x="600" y="128"/>
                </a:lnTo>
                <a:lnTo>
                  <a:pt x="607" y="130"/>
                </a:lnTo>
                <a:lnTo>
                  <a:pt x="615" y="133"/>
                </a:lnTo>
                <a:lnTo>
                  <a:pt x="621" y="136"/>
                </a:lnTo>
                <a:lnTo>
                  <a:pt x="624" y="136"/>
                </a:lnTo>
                <a:lnTo>
                  <a:pt x="629" y="135"/>
                </a:lnTo>
                <a:lnTo>
                  <a:pt x="635" y="133"/>
                </a:lnTo>
                <a:lnTo>
                  <a:pt x="639" y="133"/>
                </a:lnTo>
                <a:lnTo>
                  <a:pt x="643" y="134"/>
                </a:lnTo>
                <a:lnTo>
                  <a:pt x="651" y="138"/>
                </a:lnTo>
                <a:lnTo>
                  <a:pt x="660" y="144"/>
                </a:lnTo>
                <a:lnTo>
                  <a:pt x="663" y="149"/>
                </a:lnTo>
                <a:lnTo>
                  <a:pt x="666" y="153"/>
                </a:lnTo>
                <a:lnTo>
                  <a:pt x="673" y="160"/>
                </a:lnTo>
                <a:lnTo>
                  <a:pt x="681" y="164"/>
                </a:lnTo>
                <a:lnTo>
                  <a:pt x="692" y="168"/>
                </a:lnTo>
                <a:lnTo>
                  <a:pt x="701" y="166"/>
                </a:lnTo>
                <a:lnTo>
                  <a:pt x="708" y="163"/>
                </a:lnTo>
                <a:lnTo>
                  <a:pt x="718" y="160"/>
                </a:lnTo>
                <a:lnTo>
                  <a:pt x="723" y="159"/>
                </a:lnTo>
                <a:lnTo>
                  <a:pt x="730" y="158"/>
                </a:lnTo>
                <a:lnTo>
                  <a:pt x="737" y="159"/>
                </a:lnTo>
                <a:lnTo>
                  <a:pt x="748" y="160"/>
                </a:lnTo>
                <a:lnTo>
                  <a:pt x="757" y="167"/>
                </a:lnTo>
                <a:lnTo>
                  <a:pt x="764" y="175"/>
                </a:lnTo>
                <a:lnTo>
                  <a:pt x="771" y="181"/>
                </a:lnTo>
                <a:lnTo>
                  <a:pt x="780" y="188"/>
                </a:lnTo>
                <a:lnTo>
                  <a:pt x="788" y="201"/>
                </a:lnTo>
                <a:lnTo>
                  <a:pt x="797" y="212"/>
                </a:lnTo>
                <a:lnTo>
                  <a:pt x="803" y="224"/>
                </a:lnTo>
                <a:lnTo>
                  <a:pt x="812" y="236"/>
                </a:lnTo>
                <a:lnTo>
                  <a:pt x="813" y="246"/>
                </a:lnTo>
                <a:lnTo>
                  <a:pt x="816" y="254"/>
                </a:lnTo>
                <a:lnTo>
                  <a:pt x="818" y="261"/>
                </a:lnTo>
                <a:lnTo>
                  <a:pt x="822" y="268"/>
                </a:lnTo>
                <a:lnTo>
                  <a:pt x="831" y="281"/>
                </a:lnTo>
                <a:lnTo>
                  <a:pt x="835" y="288"/>
                </a:lnTo>
                <a:lnTo>
                  <a:pt x="840" y="296"/>
                </a:lnTo>
                <a:lnTo>
                  <a:pt x="841" y="306"/>
                </a:lnTo>
                <a:lnTo>
                  <a:pt x="843" y="314"/>
                </a:lnTo>
                <a:lnTo>
                  <a:pt x="844" y="321"/>
                </a:lnTo>
                <a:lnTo>
                  <a:pt x="844" y="327"/>
                </a:lnTo>
                <a:lnTo>
                  <a:pt x="843" y="332"/>
                </a:lnTo>
                <a:lnTo>
                  <a:pt x="840" y="337"/>
                </a:lnTo>
                <a:lnTo>
                  <a:pt x="835" y="343"/>
                </a:lnTo>
                <a:lnTo>
                  <a:pt x="828" y="348"/>
                </a:lnTo>
                <a:lnTo>
                  <a:pt x="814" y="345"/>
                </a:lnTo>
                <a:lnTo>
                  <a:pt x="805" y="343"/>
                </a:lnTo>
                <a:lnTo>
                  <a:pt x="794" y="342"/>
                </a:lnTo>
                <a:lnTo>
                  <a:pt x="787" y="343"/>
                </a:lnTo>
                <a:lnTo>
                  <a:pt x="780" y="344"/>
                </a:lnTo>
                <a:lnTo>
                  <a:pt x="775" y="355"/>
                </a:lnTo>
                <a:lnTo>
                  <a:pt x="771" y="366"/>
                </a:lnTo>
                <a:lnTo>
                  <a:pt x="765" y="376"/>
                </a:lnTo>
                <a:lnTo>
                  <a:pt x="761" y="380"/>
                </a:lnTo>
                <a:lnTo>
                  <a:pt x="756" y="384"/>
                </a:lnTo>
                <a:lnTo>
                  <a:pt x="750" y="386"/>
                </a:lnTo>
                <a:lnTo>
                  <a:pt x="745" y="388"/>
                </a:lnTo>
                <a:lnTo>
                  <a:pt x="733" y="392"/>
                </a:lnTo>
                <a:lnTo>
                  <a:pt x="728" y="393"/>
                </a:lnTo>
                <a:lnTo>
                  <a:pt x="724" y="394"/>
                </a:lnTo>
                <a:lnTo>
                  <a:pt x="722" y="395"/>
                </a:lnTo>
                <a:lnTo>
                  <a:pt x="720" y="396"/>
                </a:lnTo>
                <a:lnTo>
                  <a:pt x="711" y="404"/>
                </a:lnTo>
                <a:lnTo>
                  <a:pt x="703" y="410"/>
                </a:lnTo>
                <a:lnTo>
                  <a:pt x="693" y="415"/>
                </a:lnTo>
                <a:lnTo>
                  <a:pt x="684" y="418"/>
                </a:lnTo>
                <a:lnTo>
                  <a:pt x="663" y="425"/>
                </a:lnTo>
                <a:lnTo>
                  <a:pt x="652" y="428"/>
                </a:lnTo>
                <a:lnTo>
                  <a:pt x="640" y="432"/>
                </a:lnTo>
                <a:lnTo>
                  <a:pt x="636" y="433"/>
                </a:lnTo>
                <a:lnTo>
                  <a:pt x="632" y="436"/>
                </a:lnTo>
                <a:lnTo>
                  <a:pt x="624" y="441"/>
                </a:lnTo>
                <a:lnTo>
                  <a:pt x="618" y="445"/>
                </a:lnTo>
                <a:lnTo>
                  <a:pt x="617" y="447"/>
                </a:lnTo>
                <a:lnTo>
                  <a:pt x="615" y="448"/>
                </a:lnTo>
                <a:lnTo>
                  <a:pt x="607" y="444"/>
                </a:lnTo>
                <a:lnTo>
                  <a:pt x="599" y="440"/>
                </a:lnTo>
                <a:lnTo>
                  <a:pt x="594" y="436"/>
                </a:lnTo>
                <a:lnTo>
                  <a:pt x="590" y="430"/>
                </a:lnTo>
                <a:lnTo>
                  <a:pt x="585" y="424"/>
                </a:lnTo>
                <a:lnTo>
                  <a:pt x="583" y="417"/>
                </a:lnTo>
                <a:lnTo>
                  <a:pt x="580" y="409"/>
                </a:lnTo>
                <a:lnTo>
                  <a:pt x="576" y="400"/>
                </a:lnTo>
                <a:lnTo>
                  <a:pt x="575" y="397"/>
                </a:lnTo>
                <a:lnTo>
                  <a:pt x="573" y="393"/>
                </a:lnTo>
                <a:lnTo>
                  <a:pt x="571" y="385"/>
                </a:lnTo>
                <a:lnTo>
                  <a:pt x="569" y="382"/>
                </a:lnTo>
                <a:lnTo>
                  <a:pt x="569" y="379"/>
                </a:lnTo>
                <a:lnTo>
                  <a:pt x="568" y="376"/>
                </a:lnTo>
                <a:lnTo>
                  <a:pt x="560" y="378"/>
                </a:lnTo>
                <a:lnTo>
                  <a:pt x="557" y="379"/>
                </a:lnTo>
                <a:lnTo>
                  <a:pt x="556" y="379"/>
                </a:lnTo>
                <a:lnTo>
                  <a:pt x="556" y="380"/>
                </a:lnTo>
                <a:lnTo>
                  <a:pt x="557" y="381"/>
                </a:lnTo>
                <a:lnTo>
                  <a:pt x="557" y="382"/>
                </a:lnTo>
                <a:lnTo>
                  <a:pt x="554" y="386"/>
                </a:lnTo>
                <a:lnTo>
                  <a:pt x="547" y="392"/>
                </a:lnTo>
                <a:lnTo>
                  <a:pt x="541" y="397"/>
                </a:lnTo>
                <a:lnTo>
                  <a:pt x="534" y="403"/>
                </a:lnTo>
                <a:lnTo>
                  <a:pt x="527" y="406"/>
                </a:lnTo>
                <a:lnTo>
                  <a:pt x="526" y="407"/>
                </a:lnTo>
                <a:lnTo>
                  <a:pt x="524" y="408"/>
                </a:lnTo>
                <a:lnTo>
                  <a:pt x="515" y="404"/>
                </a:lnTo>
                <a:lnTo>
                  <a:pt x="508" y="400"/>
                </a:lnTo>
                <a:lnTo>
                  <a:pt x="504" y="396"/>
                </a:lnTo>
                <a:lnTo>
                  <a:pt x="501" y="392"/>
                </a:lnTo>
                <a:lnTo>
                  <a:pt x="498" y="388"/>
                </a:lnTo>
                <a:lnTo>
                  <a:pt x="496" y="383"/>
                </a:lnTo>
                <a:lnTo>
                  <a:pt x="492" y="379"/>
                </a:lnTo>
                <a:lnTo>
                  <a:pt x="483" y="376"/>
                </a:lnTo>
                <a:lnTo>
                  <a:pt x="474" y="379"/>
                </a:lnTo>
                <a:lnTo>
                  <a:pt x="468" y="381"/>
                </a:lnTo>
                <a:lnTo>
                  <a:pt x="464" y="382"/>
                </a:lnTo>
                <a:lnTo>
                  <a:pt x="462" y="383"/>
                </a:lnTo>
                <a:lnTo>
                  <a:pt x="460" y="384"/>
                </a:lnTo>
                <a:lnTo>
                  <a:pt x="457" y="385"/>
                </a:lnTo>
                <a:lnTo>
                  <a:pt x="453" y="388"/>
                </a:lnTo>
                <a:lnTo>
                  <a:pt x="448" y="392"/>
                </a:lnTo>
                <a:lnTo>
                  <a:pt x="436" y="391"/>
                </a:lnTo>
                <a:lnTo>
                  <a:pt x="430" y="389"/>
                </a:lnTo>
                <a:lnTo>
                  <a:pt x="423" y="388"/>
                </a:lnTo>
                <a:lnTo>
                  <a:pt x="421" y="386"/>
                </a:lnTo>
                <a:lnTo>
                  <a:pt x="417" y="384"/>
                </a:lnTo>
                <a:lnTo>
                  <a:pt x="408" y="379"/>
                </a:lnTo>
                <a:lnTo>
                  <a:pt x="403" y="374"/>
                </a:lnTo>
                <a:lnTo>
                  <a:pt x="402" y="373"/>
                </a:lnTo>
                <a:lnTo>
                  <a:pt x="400" y="372"/>
                </a:lnTo>
                <a:lnTo>
                  <a:pt x="388" y="373"/>
                </a:lnTo>
                <a:lnTo>
                  <a:pt x="377" y="373"/>
                </a:lnTo>
                <a:lnTo>
                  <a:pt x="358" y="373"/>
                </a:lnTo>
                <a:lnTo>
                  <a:pt x="343" y="371"/>
                </a:lnTo>
                <a:lnTo>
                  <a:pt x="331" y="369"/>
                </a:lnTo>
                <a:lnTo>
                  <a:pt x="320" y="365"/>
                </a:lnTo>
                <a:lnTo>
                  <a:pt x="306" y="361"/>
                </a:lnTo>
                <a:lnTo>
                  <a:pt x="291" y="356"/>
                </a:lnTo>
                <a:lnTo>
                  <a:pt x="283" y="354"/>
                </a:lnTo>
                <a:lnTo>
                  <a:pt x="272" y="352"/>
                </a:lnTo>
                <a:lnTo>
                  <a:pt x="263" y="355"/>
                </a:lnTo>
                <a:lnTo>
                  <a:pt x="255" y="360"/>
                </a:lnTo>
                <a:lnTo>
                  <a:pt x="248" y="365"/>
                </a:lnTo>
                <a:lnTo>
                  <a:pt x="241" y="371"/>
                </a:lnTo>
                <a:lnTo>
                  <a:pt x="229" y="383"/>
                </a:lnTo>
                <a:lnTo>
                  <a:pt x="222" y="388"/>
                </a:lnTo>
                <a:lnTo>
                  <a:pt x="212" y="392"/>
                </a:lnTo>
                <a:lnTo>
                  <a:pt x="202" y="396"/>
                </a:lnTo>
                <a:lnTo>
                  <a:pt x="193" y="398"/>
                </a:lnTo>
                <a:lnTo>
                  <a:pt x="189" y="400"/>
                </a:lnTo>
                <a:lnTo>
                  <a:pt x="185" y="400"/>
                </a:lnTo>
                <a:lnTo>
                  <a:pt x="180" y="401"/>
                </a:lnTo>
                <a:lnTo>
                  <a:pt x="173" y="402"/>
                </a:lnTo>
                <a:lnTo>
                  <a:pt x="163" y="403"/>
                </a:lnTo>
                <a:lnTo>
                  <a:pt x="157" y="403"/>
                </a:lnTo>
                <a:lnTo>
                  <a:pt x="148" y="404"/>
                </a:lnTo>
                <a:lnTo>
                  <a:pt x="142" y="407"/>
                </a:lnTo>
                <a:lnTo>
                  <a:pt x="135" y="410"/>
                </a:lnTo>
                <a:lnTo>
                  <a:pt x="124" y="418"/>
                </a:lnTo>
                <a:lnTo>
                  <a:pt x="113" y="426"/>
                </a:lnTo>
                <a:lnTo>
                  <a:pt x="106" y="429"/>
                </a:lnTo>
                <a:lnTo>
                  <a:pt x="99" y="432"/>
                </a:lnTo>
                <a:lnTo>
                  <a:pt x="98" y="434"/>
                </a:lnTo>
                <a:lnTo>
                  <a:pt x="97" y="437"/>
                </a:lnTo>
                <a:lnTo>
                  <a:pt x="93" y="444"/>
                </a:lnTo>
                <a:lnTo>
                  <a:pt x="90" y="447"/>
                </a:lnTo>
                <a:lnTo>
                  <a:pt x="86" y="450"/>
                </a:lnTo>
                <a:lnTo>
                  <a:pt x="83" y="451"/>
                </a:lnTo>
                <a:lnTo>
                  <a:pt x="80" y="452"/>
                </a:lnTo>
                <a:lnTo>
                  <a:pt x="76" y="451"/>
                </a:lnTo>
                <a:lnTo>
                  <a:pt x="72" y="450"/>
                </a:lnTo>
                <a:lnTo>
                  <a:pt x="69" y="448"/>
                </a:lnTo>
                <a:lnTo>
                  <a:pt x="68" y="444"/>
                </a:lnTo>
                <a:lnTo>
                  <a:pt x="68" y="442"/>
                </a:lnTo>
                <a:lnTo>
                  <a:pt x="71" y="441"/>
                </a:lnTo>
                <a:lnTo>
                  <a:pt x="74" y="441"/>
                </a:lnTo>
                <a:lnTo>
                  <a:pt x="76" y="440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8" name="Freeform 18"/>
          <p:cNvSpPr/>
          <p:nvPr/>
        </p:nvSpPr>
        <p:spPr bwMode="auto">
          <a:xfrm>
            <a:off x="4878388" y="3225800"/>
            <a:ext cx="1030287" cy="852488"/>
          </a:xfrm>
          <a:custGeom>
            <a:avLst/>
            <a:gdLst>
              <a:gd name="T0" fmla="*/ 325 w 649"/>
              <a:gd name="T1" fmla="*/ 20 h 537"/>
              <a:gd name="T2" fmla="*/ 327 w 649"/>
              <a:gd name="T3" fmla="*/ 32 h 537"/>
              <a:gd name="T4" fmla="*/ 326 w 649"/>
              <a:gd name="T5" fmla="*/ 63 h 537"/>
              <a:gd name="T6" fmla="*/ 302 w 649"/>
              <a:gd name="T7" fmla="*/ 97 h 537"/>
              <a:gd name="T8" fmla="*/ 283 w 649"/>
              <a:gd name="T9" fmla="*/ 109 h 537"/>
              <a:gd name="T10" fmla="*/ 241 w 649"/>
              <a:gd name="T11" fmla="*/ 136 h 537"/>
              <a:gd name="T12" fmla="*/ 203 w 649"/>
              <a:gd name="T13" fmla="*/ 131 h 537"/>
              <a:gd name="T14" fmla="*/ 165 w 649"/>
              <a:gd name="T15" fmla="*/ 155 h 537"/>
              <a:gd name="T16" fmla="*/ 145 w 649"/>
              <a:gd name="T17" fmla="*/ 166 h 537"/>
              <a:gd name="T18" fmla="*/ 117 w 649"/>
              <a:gd name="T19" fmla="*/ 180 h 537"/>
              <a:gd name="T20" fmla="*/ 86 w 649"/>
              <a:gd name="T21" fmla="*/ 206 h 537"/>
              <a:gd name="T22" fmla="*/ 34 w 649"/>
              <a:gd name="T23" fmla="*/ 215 h 537"/>
              <a:gd name="T24" fmla="*/ 3 w 649"/>
              <a:gd name="T25" fmla="*/ 244 h 537"/>
              <a:gd name="T26" fmla="*/ 13 w 649"/>
              <a:gd name="T27" fmla="*/ 265 h 537"/>
              <a:gd name="T28" fmla="*/ 51 w 649"/>
              <a:gd name="T29" fmla="*/ 336 h 537"/>
              <a:gd name="T30" fmla="*/ 84 w 649"/>
              <a:gd name="T31" fmla="*/ 388 h 537"/>
              <a:gd name="T32" fmla="*/ 120 w 649"/>
              <a:gd name="T33" fmla="*/ 432 h 537"/>
              <a:gd name="T34" fmla="*/ 174 w 649"/>
              <a:gd name="T35" fmla="*/ 448 h 537"/>
              <a:gd name="T36" fmla="*/ 213 w 649"/>
              <a:gd name="T37" fmla="*/ 469 h 537"/>
              <a:gd name="T38" fmla="*/ 288 w 649"/>
              <a:gd name="T39" fmla="*/ 457 h 537"/>
              <a:gd name="T40" fmla="*/ 384 w 649"/>
              <a:gd name="T41" fmla="*/ 468 h 537"/>
              <a:gd name="T42" fmla="*/ 392 w 649"/>
              <a:gd name="T43" fmla="*/ 492 h 537"/>
              <a:gd name="T44" fmla="*/ 423 w 649"/>
              <a:gd name="T45" fmla="*/ 503 h 537"/>
              <a:gd name="T46" fmla="*/ 452 w 649"/>
              <a:gd name="T47" fmla="*/ 504 h 537"/>
              <a:gd name="T48" fmla="*/ 476 w 649"/>
              <a:gd name="T49" fmla="*/ 496 h 537"/>
              <a:gd name="T50" fmla="*/ 492 w 649"/>
              <a:gd name="T51" fmla="*/ 521 h 537"/>
              <a:gd name="T52" fmla="*/ 527 w 649"/>
              <a:gd name="T53" fmla="*/ 534 h 537"/>
              <a:gd name="T54" fmla="*/ 560 w 649"/>
              <a:gd name="T55" fmla="*/ 530 h 537"/>
              <a:gd name="T56" fmla="*/ 600 w 649"/>
              <a:gd name="T57" fmla="*/ 484 h 537"/>
              <a:gd name="T58" fmla="*/ 597 w 649"/>
              <a:gd name="T59" fmla="*/ 454 h 537"/>
              <a:gd name="T60" fmla="*/ 580 w 649"/>
              <a:gd name="T61" fmla="*/ 436 h 537"/>
              <a:gd name="T62" fmla="*/ 595 w 649"/>
              <a:gd name="T63" fmla="*/ 448 h 537"/>
              <a:gd name="T64" fmla="*/ 598 w 649"/>
              <a:gd name="T65" fmla="*/ 452 h 537"/>
              <a:gd name="T66" fmla="*/ 566 w 649"/>
              <a:gd name="T67" fmla="*/ 429 h 537"/>
              <a:gd name="T68" fmla="*/ 536 w 649"/>
              <a:gd name="T69" fmla="*/ 420 h 537"/>
              <a:gd name="T70" fmla="*/ 508 w 649"/>
              <a:gd name="T71" fmla="*/ 395 h 537"/>
              <a:gd name="T72" fmla="*/ 512 w 649"/>
              <a:gd name="T73" fmla="*/ 370 h 537"/>
              <a:gd name="T74" fmla="*/ 527 w 649"/>
              <a:gd name="T75" fmla="*/ 334 h 537"/>
              <a:gd name="T76" fmla="*/ 568 w 649"/>
              <a:gd name="T77" fmla="*/ 256 h 537"/>
              <a:gd name="T78" fmla="*/ 626 w 649"/>
              <a:gd name="T79" fmla="*/ 281 h 537"/>
              <a:gd name="T80" fmla="*/ 642 w 649"/>
              <a:gd name="T81" fmla="*/ 274 h 537"/>
              <a:gd name="T82" fmla="*/ 646 w 649"/>
              <a:gd name="T83" fmla="*/ 247 h 537"/>
              <a:gd name="T84" fmla="*/ 638 w 649"/>
              <a:gd name="T85" fmla="*/ 194 h 537"/>
              <a:gd name="T86" fmla="*/ 618 w 649"/>
              <a:gd name="T87" fmla="*/ 185 h 537"/>
              <a:gd name="T88" fmla="*/ 555 w 649"/>
              <a:gd name="T89" fmla="*/ 181 h 537"/>
              <a:gd name="T90" fmla="*/ 476 w 649"/>
              <a:gd name="T91" fmla="*/ 148 h 537"/>
              <a:gd name="T92" fmla="*/ 466 w 649"/>
              <a:gd name="T93" fmla="*/ 113 h 537"/>
              <a:gd name="T94" fmla="*/ 508 w 649"/>
              <a:gd name="T95" fmla="*/ 82 h 537"/>
              <a:gd name="T96" fmla="*/ 561 w 649"/>
              <a:gd name="T97" fmla="*/ 32 h 537"/>
              <a:gd name="T98" fmla="*/ 542 w 649"/>
              <a:gd name="T99" fmla="*/ 27 h 537"/>
              <a:gd name="T100" fmla="*/ 511 w 649"/>
              <a:gd name="T101" fmla="*/ 31 h 537"/>
              <a:gd name="T102" fmla="*/ 483 w 649"/>
              <a:gd name="T103" fmla="*/ 15 h 537"/>
              <a:gd name="T104" fmla="*/ 465 w 649"/>
              <a:gd name="T105" fmla="*/ 21 h 537"/>
              <a:gd name="T106" fmla="*/ 388 w 649"/>
              <a:gd name="T107" fmla="*/ 12 h 537"/>
              <a:gd name="T108" fmla="*/ 353 w 649"/>
              <a:gd name="T109" fmla="*/ 1 h 537"/>
              <a:gd name="T110" fmla="*/ 335 w 649"/>
              <a:gd name="T111" fmla="*/ 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9" h="537">
                <a:moveTo>
                  <a:pt x="328" y="8"/>
                </a:moveTo>
                <a:lnTo>
                  <a:pt x="327" y="12"/>
                </a:lnTo>
                <a:lnTo>
                  <a:pt x="326" y="15"/>
                </a:lnTo>
                <a:lnTo>
                  <a:pt x="325" y="18"/>
                </a:lnTo>
                <a:lnTo>
                  <a:pt x="325" y="20"/>
                </a:lnTo>
                <a:lnTo>
                  <a:pt x="325" y="21"/>
                </a:lnTo>
                <a:lnTo>
                  <a:pt x="326" y="23"/>
                </a:lnTo>
                <a:lnTo>
                  <a:pt x="326" y="25"/>
                </a:lnTo>
                <a:lnTo>
                  <a:pt x="327" y="28"/>
                </a:lnTo>
                <a:lnTo>
                  <a:pt x="327" y="32"/>
                </a:lnTo>
                <a:lnTo>
                  <a:pt x="328" y="37"/>
                </a:lnTo>
                <a:lnTo>
                  <a:pt x="328" y="44"/>
                </a:lnTo>
                <a:lnTo>
                  <a:pt x="328" y="52"/>
                </a:lnTo>
                <a:lnTo>
                  <a:pt x="327" y="58"/>
                </a:lnTo>
                <a:lnTo>
                  <a:pt x="326" y="63"/>
                </a:lnTo>
                <a:lnTo>
                  <a:pt x="319" y="72"/>
                </a:lnTo>
                <a:lnTo>
                  <a:pt x="311" y="81"/>
                </a:lnTo>
                <a:lnTo>
                  <a:pt x="304" y="88"/>
                </a:lnTo>
                <a:lnTo>
                  <a:pt x="303" y="95"/>
                </a:lnTo>
                <a:lnTo>
                  <a:pt x="302" y="97"/>
                </a:lnTo>
                <a:lnTo>
                  <a:pt x="301" y="100"/>
                </a:lnTo>
                <a:lnTo>
                  <a:pt x="297" y="103"/>
                </a:lnTo>
                <a:lnTo>
                  <a:pt x="294" y="105"/>
                </a:lnTo>
                <a:lnTo>
                  <a:pt x="289" y="107"/>
                </a:lnTo>
                <a:lnTo>
                  <a:pt x="283" y="109"/>
                </a:lnTo>
                <a:lnTo>
                  <a:pt x="276" y="112"/>
                </a:lnTo>
                <a:lnTo>
                  <a:pt x="267" y="118"/>
                </a:lnTo>
                <a:lnTo>
                  <a:pt x="258" y="125"/>
                </a:lnTo>
                <a:lnTo>
                  <a:pt x="251" y="131"/>
                </a:lnTo>
                <a:lnTo>
                  <a:pt x="241" y="136"/>
                </a:lnTo>
                <a:lnTo>
                  <a:pt x="234" y="134"/>
                </a:lnTo>
                <a:lnTo>
                  <a:pt x="228" y="132"/>
                </a:lnTo>
                <a:lnTo>
                  <a:pt x="218" y="131"/>
                </a:lnTo>
                <a:lnTo>
                  <a:pt x="209" y="130"/>
                </a:lnTo>
                <a:lnTo>
                  <a:pt x="203" y="131"/>
                </a:lnTo>
                <a:lnTo>
                  <a:pt x="196" y="132"/>
                </a:lnTo>
                <a:lnTo>
                  <a:pt x="185" y="144"/>
                </a:lnTo>
                <a:lnTo>
                  <a:pt x="178" y="149"/>
                </a:lnTo>
                <a:lnTo>
                  <a:pt x="172" y="152"/>
                </a:lnTo>
                <a:lnTo>
                  <a:pt x="165" y="155"/>
                </a:lnTo>
                <a:lnTo>
                  <a:pt x="157" y="157"/>
                </a:lnTo>
                <a:lnTo>
                  <a:pt x="151" y="159"/>
                </a:lnTo>
                <a:lnTo>
                  <a:pt x="149" y="160"/>
                </a:lnTo>
                <a:lnTo>
                  <a:pt x="148" y="160"/>
                </a:lnTo>
                <a:lnTo>
                  <a:pt x="145" y="166"/>
                </a:lnTo>
                <a:lnTo>
                  <a:pt x="140" y="172"/>
                </a:lnTo>
                <a:lnTo>
                  <a:pt x="133" y="175"/>
                </a:lnTo>
                <a:lnTo>
                  <a:pt x="126" y="177"/>
                </a:lnTo>
                <a:lnTo>
                  <a:pt x="119" y="179"/>
                </a:lnTo>
                <a:lnTo>
                  <a:pt x="117" y="180"/>
                </a:lnTo>
                <a:lnTo>
                  <a:pt x="116" y="180"/>
                </a:lnTo>
                <a:lnTo>
                  <a:pt x="109" y="190"/>
                </a:lnTo>
                <a:lnTo>
                  <a:pt x="102" y="198"/>
                </a:lnTo>
                <a:lnTo>
                  <a:pt x="93" y="203"/>
                </a:lnTo>
                <a:lnTo>
                  <a:pt x="86" y="206"/>
                </a:lnTo>
                <a:lnTo>
                  <a:pt x="77" y="208"/>
                </a:lnTo>
                <a:lnTo>
                  <a:pt x="67" y="210"/>
                </a:lnTo>
                <a:lnTo>
                  <a:pt x="56" y="211"/>
                </a:lnTo>
                <a:lnTo>
                  <a:pt x="44" y="212"/>
                </a:lnTo>
                <a:lnTo>
                  <a:pt x="34" y="215"/>
                </a:lnTo>
                <a:lnTo>
                  <a:pt x="26" y="220"/>
                </a:lnTo>
                <a:lnTo>
                  <a:pt x="17" y="225"/>
                </a:lnTo>
                <a:lnTo>
                  <a:pt x="8" y="228"/>
                </a:lnTo>
                <a:lnTo>
                  <a:pt x="5" y="237"/>
                </a:lnTo>
                <a:lnTo>
                  <a:pt x="3" y="244"/>
                </a:lnTo>
                <a:lnTo>
                  <a:pt x="0" y="249"/>
                </a:lnTo>
                <a:lnTo>
                  <a:pt x="0" y="254"/>
                </a:lnTo>
                <a:lnTo>
                  <a:pt x="3" y="258"/>
                </a:lnTo>
                <a:lnTo>
                  <a:pt x="6" y="262"/>
                </a:lnTo>
                <a:lnTo>
                  <a:pt x="13" y="265"/>
                </a:lnTo>
                <a:lnTo>
                  <a:pt x="24" y="268"/>
                </a:lnTo>
                <a:lnTo>
                  <a:pt x="31" y="292"/>
                </a:lnTo>
                <a:lnTo>
                  <a:pt x="39" y="314"/>
                </a:lnTo>
                <a:lnTo>
                  <a:pt x="45" y="325"/>
                </a:lnTo>
                <a:lnTo>
                  <a:pt x="51" y="336"/>
                </a:lnTo>
                <a:lnTo>
                  <a:pt x="58" y="344"/>
                </a:lnTo>
                <a:lnTo>
                  <a:pt x="68" y="352"/>
                </a:lnTo>
                <a:lnTo>
                  <a:pt x="72" y="362"/>
                </a:lnTo>
                <a:lnTo>
                  <a:pt x="77" y="375"/>
                </a:lnTo>
                <a:lnTo>
                  <a:pt x="84" y="388"/>
                </a:lnTo>
                <a:lnTo>
                  <a:pt x="92" y="401"/>
                </a:lnTo>
                <a:lnTo>
                  <a:pt x="100" y="414"/>
                </a:lnTo>
                <a:lnTo>
                  <a:pt x="110" y="424"/>
                </a:lnTo>
                <a:lnTo>
                  <a:pt x="115" y="429"/>
                </a:lnTo>
                <a:lnTo>
                  <a:pt x="120" y="432"/>
                </a:lnTo>
                <a:lnTo>
                  <a:pt x="127" y="435"/>
                </a:lnTo>
                <a:lnTo>
                  <a:pt x="132" y="436"/>
                </a:lnTo>
                <a:lnTo>
                  <a:pt x="147" y="439"/>
                </a:lnTo>
                <a:lnTo>
                  <a:pt x="162" y="443"/>
                </a:lnTo>
                <a:lnTo>
                  <a:pt x="174" y="448"/>
                </a:lnTo>
                <a:lnTo>
                  <a:pt x="188" y="456"/>
                </a:lnTo>
                <a:lnTo>
                  <a:pt x="192" y="461"/>
                </a:lnTo>
                <a:lnTo>
                  <a:pt x="198" y="466"/>
                </a:lnTo>
                <a:lnTo>
                  <a:pt x="205" y="468"/>
                </a:lnTo>
                <a:lnTo>
                  <a:pt x="213" y="469"/>
                </a:lnTo>
                <a:lnTo>
                  <a:pt x="221" y="470"/>
                </a:lnTo>
                <a:lnTo>
                  <a:pt x="230" y="470"/>
                </a:lnTo>
                <a:lnTo>
                  <a:pt x="249" y="466"/>
                </a:lnTo>
                <a:lnTo>
                  <a:pt x="269" y="462"/>
                </a:lnTo>
                <a:lnTo>
                  <a:pt x="288" y="457"/>
                </a:lnTo>
                <a:lnTo>
                  <a:pt x="306" y="452"/>
                </a:lnTo>
                <a:lnTo>
                  <a:pt x="321" y="448"/>
                </a:lnTo>
                <a:lnTo>
                  <a:pt x="351" y="459"/>
                </a:lnTo>
                <a:lnTo>
                  <a:pt x="367" y="464"/>
                </a:lnTo>
                <a:lnTo>
                  <a:pt x="384" y="468"/>
                </a:lnTo>
                <a:lnTo>
                  <a:pt x="386" y="473"/>
                </a:lnTo>
                <a:lnTo>
                  <a:pt x="387" y="478"/>
                </a:lnTo>
                <a:lnTo>
                  <a:pt x="389" y="485"/>
                </a:lnTo>
                <a:lnTo>
                  <a:pt x="391" y="490"/>
                </a:lnTo>
                <a:lnTo>
                  <a:pt x="392" y="492"/>
                </a:lnTo>
                <a:lnTo>
                  <a:pt x="395" y="493"/>
                </a:lnTo>
                <a:lnTo>
                  <a:pt x="399" y="495"/>
                </a:lnTo>
                <a:lnTo>
                  <a:pt x="406" y="497"/>
                </a:lnTo>
                <a:lnTo>
                  <a:pt x="416" y="500"/>
                </a:lnTo>
                <a:lnTo>
                  <a:pt x="423" y="503"/>
                </a:lnTo>
                <a:lnTo>
                  <a:pt x="431" y="505"/>
                </a:lnTo>
                <a:lnTo>
                  <a:pt x="437" y="507"/>
                </a:lnTo>
                <a:lnTo>
                  <a:pt x="438" y="508"/>
                </a:lnTo>
                <a:lnTo>
                  <a:pt x="439" y="508"/>
                </a:lnTo>
                <a:lnTo>
                  <a:pt x="452" y="504"/>
                </a:lnTo>
                <a:lnTo>
                  <a:pt x="464" y="500"/>
                </a:lnTo>
                <a:lnTo>
                  <a:pt x="468" y="499"/>
                </a:lnTo>
                <a:lnTo>
                  <a:pt x="472" y="497"/>
                </a:lnTo>
                <a:lnTo>
                  <a:pt x="475" y="497"/>
                </a:lnTo>
                <a:lnTo>
                  <a:pt x="476" y="496"/>
                </a:lnTo>
                <a:lnTo>
                  <a:pt x="479" y="503"/>
                </a:lnTo>
                <a:lnTo>
                  <a:pt x="482" y="509"/>
                </a:lnTo>
                <a:lnTo>
                  <a:pt x="485" y="514"/>
                </a:lnTo>
                <a:lnTo>
                  <a:pt x="488" y="517"/>
                </a:lnTo>
                <a:lnTo>
                  <a:pt x="492" y="521"/>
                </a:lnTo>
                <a:lnTo>
                  <a:pt x="497" y="523"/>
                </a:lnTo>
                <a:lnTo>
                  <a:pt x="504" y="526"/>
                </a:lnTo>
                <a:lnTo>
                  <a:pt x="512" y="528"/>
                </a:lnTo>
                <a:lnTo>
                  <a:pt x="520" y="531"/>
                </a:lnTo>
                <a:lnTo>
                  <a:pt x="527" y="534"/>
                </a:lnTo>
                <a:lnTo>
                  <a:pt x="533" y="535"/>
                </a:lnTo>
                <a:lnTo>
                  <a:pt x="535" y="536"/>
                </a:lnTo>
                <a:lnTo>
                  <a:pt x="536" y="536"/>
                </a:lnTo>
                <a:lnTo>
                  <a:pt x="549" y="534"/>
                </a:lnTo>
                <a:lnTo>
                  <a:pt x="560" y="530"/>
                </a:lnTo>
                <a:lnTo>
                  <a:pt x="569" y="526"/>
                </a:lnTo>
                <a:lnTo>
                  <a:pt x="580" y="520"/>
                </a:lnTo>
                <a:lnTo>
                  <a:pt x="587" y="509"/>
                </a:lnTo>
                <a:lnTo>
                  <a:pt x="593" y="497"/>
                </a:lnTo>
                <a:lnTo>
                  <a:pt x="600" y="484"/>
                </a:lnTo>
                <a:lnTo>
                  <a:pt x="604" y="472"/>
                </a:lnTo>
                <a:lnTo>
                  <a:pt x="603" y="464"/>
                </a:lnTo>
                <a:lnTo>
                  <a:pt x="602" y="460"/>
                </a:lnTo>
                <a:lnTo>
                  <a:pt x="600" y="456"/>
                </a:lnTo>
                <a:lnTo>
                  <a:pt x="597" y="454"/>
                </a:lnTo>
                <a:lnTo>
                  <a:pt x="593" y="450"/>
                </a:lnTo>
                <a:lnTo>
                  <a:pt x="588" y="445"/>
                </a:lnTo>
                <a:lnTo>
                  <a:pt x="584" y="441"/>
                </a:lnTo>
                <a:lnTo>
                  <a:pt x="580" y="437"/>
                </a:lnTo>
                <a:lnTo>
                  <a:pt x="580" y="436"/>
                </a:lnTo>
                <a:lnTo>
                  <a:pt x="581" y="436"/>
                </a:lnTo>
                <a:lnTo>
                  <a:pt x="583" y="438"/>
                </a:lnTo>
                <a:lnTo>
                  <a:pt x="587" y="441"/>
                </a:lnTo>
                <a:lnTo>
                  <a:pt x="592" y="444"/>
                </a:lnTo>
                <a:lnTo>
                  <a:pt x="595" y="448"/>
                </a:lnTo>
                <a:lnTo>
                  <a:pt x="597" y="452"/>
                </a:lnTo>
                <a:lnTo>
                  <a:pt x="598" y="454"/>
                </a:lnTo>
                <a:lnTo>
                  <a:pt x="600" y="454"/>
                </a:lnTo>
                <a:lnTo>
                  <a:pt x="601" y="454"/>
                </a:lnTo>
                <a:lnTo>
                  <a:pt x="598" y="452"/>
                </a:lnTo>
                <a:lnTo>
                  <a:pt x="595" y="447"/>
                </a:lnTo>
                <a:lnTo>
                  <a:pt x="592" y="443"/>
                </a:lnTo>
                <a:lnTo>
                  <a:pt x="588" y="439"/>
                </a:lnTo>
                <a:lnTo>
                  <a:pt x="584" y="436"/>
                </a:lnTo>
                <a:lnTo>
                  <a:pt x="566" y="429"/>
                </a:lnTo>
                <a:lnTo>
                  <a:pt x="548" y="424"/>
                </a:lnTo>
                <a:lnTo>
                  <a:pt x="545" y="423"/>
                </a:lnTo>
                <a:lnTo>
                  <a:pt x="541" y="422"/>
                </a:lnTo>
                <a:lnTo>
                  <a:pt x="537" y="421"/>
                </a:lnTo>
                <a:lnTo>
                  <a:pt x="536" y="420"/>
                </a:lnTo>
                <a:lnTo>
                  <a:pt x="532" y="416"/>
                </a:lnTo>
                <a:lnTo>
                  <a:pt x="528" y="410"/>
                </a:lnTo>
                <a:lnTo>
                  <a:pt x="517" y="402"/>
                </a:lnTo>
                <a:lnTo>
                  <a:pt x="512" y="398"/>
                </a:lnTo>
                <a:lnTo>
                  <a:pt x="508" y="395"/>
                </a:lnTo>
                <a:lnTo>
                  <a:pt x="505" y="393"/>
                </a:lnTo>
                <a:lnTo>
                  <a:pt x="504" y="392"/>
                </a:lnTo>
                <a:lnTo>
                  <a:pt x="506" y="387"/>
                </a:lnTo>
                <a:lnTo>
                  <a:pt x="509" y="379"/>
                </a:lnTo>
                <a:lnTo>
                  <a:pt x="512" y="370"/>
                </a:lnTo>
                <a:lnTo>
                  <a:pt x="515" y="360"/>
                </a:lnTo>
                <a:lnTo>
                  <a:pt x="520" y="350"/>
                </a:lnTo>
                <a:lnTo>
                  <a:pt x="523" y="342"/>
                </a:lnTo>
                <a:lnTo>
                  <a:pt x="526" y="336"/>
                </a:lnTo>
                <a:lnTo>
                  <a:pt x="527" y="334"/>
                </a:lnTo>
                <a:lnTo>
                  <a:pt x="528" y="332"/>
                </a:lnTo>
                <a:lnTo>
                  <a:pt x="542" y="315"/>
                </a:lnTo>
                <a:lnTo>
                  <a:pt x="553" y="297"/>
                </a:lnTo>
                <a:lnTo>
                  <a:pt x="562" y="277"/>
                </a:lnTo>
                <a:lnTo>
                  <a:pt x="568" y="256"/>
                </a:lnTo>
                <a:lnTo>
                  <a:pt x="581" y="264"/>
                </a:lnTo>
                <a:lnTo>
                  <a:pt x="592" y="272"/>
                </a:lnTo>
                <a:lnTo>
                  <a:pt x="604" y="279"/>
                </a:lnTo>
                <a:lnTo>
                  <a:pt x="616" y="284"/>
                </a:lnTo>
                <a:lnTo>
                  <a:pt x="626" y="281"/>
                </a:lnTo>
                <a:lnTo>
                  <a:pt x="631" y="279"/>
                </a:lnTo>
                <a:lnTo>
                  <a:pt x="635" y="278"/>
                </a:lnTo>
                <a:lnTo>
                  <a:pt x="638" y="277"/>
                </a:lnTo>
                <a:lnTo>
                  <a:pt x="640" y="276"/>
                </a:lnTo>
                <a:lnTo>
                  <a:pt x="642" y="274"/>
                </a:lnTo>
                <a:lnTo>
                  <a:pt x="644" y="270"/>
                </a:lnTo>
                <a:lnTo>
                  <a:pt x="648" y="264"/>
                </a:lnTo>
                <a:lnTo>
                  <a:pt x="648" y="261"/>
                </a:lnTo>
                <a:lnTo>
                  <a:pt x="647" y="257"/>
                </a:lnTo>
                <a:lnTo>
                  <a:pt x="646" y="247"/>
                </a:lnTo>
                <a:lnTo>
                  <a:pt x="644" y="234"/>
                </a:lnTo>
                <a:lnTo>
                  <a:pt x="643" y="221"/>
                </a:lnTo>
                <a:lnTo>
                  <a:pt x="641" y="209"/>
                </a:lnTo>
                <a:lnTo>
                  <a:pt x="640" y="199"/>
                </a:lnTo>
                <a:lnTo>
                  <a:pt x="638" y="194"/>
                </a:lnTo>
                <a:lnTo>
                  <a:pt x="637" y="191"/>
                </a:lnTo>
                <a:lnTo>
                  <a:pt x="637" y="189"/>
                </a:lnTo>
                <a:lnTo>
                  <a:pt x="636" y="188"/>
                </a:lnTo>
                <a:lnTo>
                  <a:pt x="628" y="186"/>
                </a:lnTo>
                <a:lnTo>
                  <a:pt x="618" y="185"/>
                </a:lnTo>
                <a:lnTo>
                  <a:pt x="600" y="184"/>
                </a:lnTo>
                <a:lnTo>
                  <a:pt x="592" y="182"/>
                </a:lnTo>
                <a:lnTo>
                  <a:pt x="585" y="181"/>
                </a:lnTo>
                <a:lnTo>
                  <a:pt x="570" y="181"/>
                </a:lnTo>
                <a:lnTo>
                  <a:pt x="555" y="181"/>
                </a:lnTo>
                <a:lnTo>
                  <a:pt x="540" y="180"/>
                </a:lnTo>
                <a:lnTo>
                  <a:pt x="525" y="169"/>
                </a:lnTo>
                <a:lnTo>
                  <a:pt x="509" y="161"/>
                </a:lnTo>
                <a:lnTo>
                  <a:pt x="493" y="154"/>
                </a:lnTo>
                <a:lnTo>
                  <a:pt x="476" y="148"/>
                </a:lnTo>
                <a:lnTo>
                  <a:pt x="471" y="139"/>
                </a:lnTo>
                <a:lnTo>
                  <a:pt x="467" y="132"/>
                </a:lnTo>
                <a:lnTo>
                  <a:pt x="465" y="125"/>
                </a:lnTo>
                <a:lnTo>
                  <a:pt x="465" y="119"/>
                </a:lnTo>
                <a:lnTo>
                  <a:pt x="466" y="113"/>
                </a:lnTo>
                <a:lnTo>
                  <a:pt x="468" y="108"/>
                </a:lnTo>
                <a:lnTo>
                  <a:pt x="474" y="101"/>
                </a:lnTo>
                <a:lnTo>
                  <a:pt x="485" y="94"/>
                </a:lnTo>
                <a:lnTo>
                  <a:pt x="496" y="89"/>
                </a:lnTo>
                <a:lnTo>
                  <a:pt x="508" y="82"/>
                </a:lnTo>
                <a:lnTo>
                  <a:pt x="520" y="76"/>
                </a:lnTo>
                <a:lnTo>
                  <a:pt x="529" y="64"/>
                </a:lnTo>
                <a:lnTo>
                  <a:pt x="541" y="54"/>
                </a:lnTo>
                <a:lnTo>
                  <a:pt x="564" y="36"/>
                </a:lnTo>
                <a:lnTo>
                  <a:pt x="561" y="32"/>
                </a:lnTo>
                <a:lnTo>
                  <a:pt x="558" y="29"/>
                </a:lnTo>
                <a:lnTo>
                  <a:pt x="555" y="27"/>
                </a:lnTo>
                <a:lnTo>
                  <a:pt x="552" y="26"/>
                </a:lnTo>
                <a:lnTo>
                  <a:pt x="547" y="25"/>
                </a:lnTo>
                <a:lnTo>
                  <a:pt x="542" y="27"/>
                </a:lnTo>
                <a:lnTo>
                  <a:pt x="536" y="29"/>
                </a:lnTo>
                <a:lnTo>
                  <a:pt x="530" y="33"/>
                </a:lnTo>
                <a:lnTo>
                  <a:pt x="524" y="37"/>
                </a:lnTo>
                <a:lnTo>
                  <a:pt x="516" y="40"/>
                </a:lnTo>
                <a:lnTo>
                  <a:pt x="511" y="31"/>
                </a:lnTo>
                <a:lnTo>
                  <a:pt x="507" y="22"/>
                </a:lnTo>
                <a:lnTo>
                  <a:pt x="502" y="16"/>
                </a:lnTo>
                <a:lnTo>
                  <a:pt x="497" y="14"/>
                </a:lnTo>
                <a:lnTo>
                  <a:pt x="492" y="12"/>
                </a:lnTo>
                <a:lnTo>
                  <a:pt x="483" y="15"/>
                </a:lnTo>
                <a:lnTo>
                  <a:pt x="477" y="17"/>
                </a:lnTo>
                <a:lnTo>
                  <a:pt x="473" y="19"/>
                </a:lnTo>
                <a:lnTo>
                  <a:pt x="470" y="20"/>
                </a:lnTo>
                <a:lnTo>
                  <a:pt x="468" y="21"/>
                </a:lnTo>
                <a:lnTo>
                  <a:pt x="465" y="21"/>
                </a:lnTo>
                <a:lnTo>
                  <a:pt x="459" y="22"/>
                </a:lnTo>
                <a:lnTo>
                  <a:pt x="452" y="24"/>
                </a:lnTo>
                <a:lnTo>
                  <a:pt x="419" y="20"/>
                </a:lnTo>
                <a:lnTo>
                  <a:pt x="404" y="16"/>
                </a:lnTo>
                <a:lnTo>
                  <a:pt x="388" y="12"/>
                </a:lnTo>
                <a:lnTo>
                  <a:pt x="376" y="8"/>
                </a:lnTo>
                <a:lnTo>
                  <a:pt x="364" y="4"/>
                </a:lnTo>
                <a:lnTo>
                  <a:pt x="361" y="3"/>
                </a:lnTo>
                <a:lnTo>
                  <a:pt x="356" y="2"/>
                </a:lnTo>
                <a:lnTo>
                  <a:pt x="353" y="1"/>
                </a:lnTo>
                <a:lnTo>
                  <a:pt x="352" y="0"/>
                </a:lnTo>
                <a:lnTo>
                  <a:pt x="345" y="1"/>
                </a:lnTo>
                <a:lnTo>
                  <a:pt x="341" y="2"/>
                </a:lnTo>
                <a:lnTo>
                  <a:pt x="337" y="2"/>
                </a:lnTo>
                <a:lnTo>
                  <a:pt x="335" y="2"/>
                </a:lnTo>
                <a:lnTo>
                  <a:pt x="332" y="3"/>
                </a:lnTo>
                <a:lnTo>
                  <a:pt x="331" y="5"/>
                </a:lnTo>
                <a:lnTo>
                  <a:pt x="328" y="8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59" name="Freeform 19"/>
          <p:cNvSpPr/>
          <p:nvPr/>
        </p:nvSpPr>
        <p:spPr bwMode="auto">
          <a:xfrm>
            <a:off x="5324475" y="2533650"/>
            <a:ext cx="428625" cy="738188"/>
          </a:xfrm>
          <a:custGeom>
            <a:avLst/>
            <a:gdLst>
              <a:gd name="T0" fmla="*/ 26 w 270"/>
              <a:gd name="T1" fmla="*/ 416 h 465"/>
              <a:gd name="T2" fmla="*/ 21 w 270"/>
              <a:gd name="T3" fmla="*/ 400 h 465"/>
              <a:gd name="T4" fmla="*/ 29 w 270"/>
              <a:gd name="T5" fmla="*/ 379 h 465"/>
              <a:gd name="T6" fmla="*/ 44 w 270"/>
              <a:gd name="T7" fmla="*/ 350 h 465"/>
              <a:gd name="T8" fmla="*/ 55 w 270"/>
              <a:gd name="T9" fmla="*/ 324 h 465"/>
              <a:gd name="T10" fmla="*/ 43 w 270"/>
              <a:gd name="T11" fmla="*/ 269 h 465"/>
              <a:gd name="T12" fmla="*/ 28 w 270"/>
              <a:gd name="T13" fmla="*/ 247 h 465"/>
              <a:gd name="T14" fmla="*/ 3 w 270"/>
              <a:gd name="T15" fmla="*/ 232 h 465"/>
              <a:gd name="T16" fmla="*/ 0 w 270"/>
              <a:gd name="T17" fmla="*/ 196 h 465"/>
              <a:gd name="T18" fmla="*/ 9 w 270"/>
              <a:gd name="T19" fmla="*/ 174 h 465"/>
              <a:gd name="T20" fmla="*/ 28 w 270"/>
              <a:gd name="T21" fmla="*/ 157 h 465"/>
              <a:gd name="T22" fmla="*/ 41 w 270"/>
              <a:gd name="T23" fmla="*/ 149 h 465"/>
              <a:gd name="T24" fmla="*/ 45 w 270"/>
              <a:gd name="T25" fmla="*/ 138 h 465"/>
              <a:gd name="T26" fmla="*/ 45 w 270"/>
              <a:gd name="T27" fmla="*/ 122 h 465"/>
              <a:gd name="T28" fmla="*/ 63 w 270"/>
              <a:gd name="T29" fmla="*/ 113 h 465"/>
              <a:gd name="T30" fmla="*/ 75 w 270"/>
              <a:gd name="T31" fmla="*/ 105 h 465"/>
              <a:gd name="T32" fmla="*/ 74 w 270"/>
              <a:gd name="T33" fmla="*/ 91 h 465"/>
              <a:gd name="T34" fmla="*/ 36 w 270"/>
              <a:gd name="T35" fmla="*/ 20 h 465"/>
              <a:gd name="T36" fmla="*/ 46 w 270"/>
              <a:gd name="T37" fmla="*/ 16 h 465"/>
              <a:gd name="T38" fmla="*/ 68 w 270"/>
              <a:gd name="T39" fmla="*/ 10 h 465"/>
              <a:gd name="T40" fmla="*/ 78 w 270"/>
              <a:gd name="T41" fmla="*/ 6 h 465"/>
              <a:gd name="T42" fmla="*/ 94 w 270"/>
              <a:gd name="T43" fmla="*/ 0 h 465"/>
              <a:gd name="T44" fmla="*/ 167 w 270"/>
              <a:gd name="T45" fmla="*/ 20 h 465"/>
              <a:gd name="T46" fmla="*/ 173 w 270"/>
              <a:gd name="T47" fmla="*/ 41 h 465"/>
              <a:gd name="T48" fmla="*/ 187 w 270"/>
              <a:gd name="T49" fmla="*/ 56 h 465"/>
              <a:gd name="T50" fmla="*/ 205 w 270"/>
              <a:gd name="T51" fmla="*/ 62 h 465"/>
              <a:gd name="T52" fmla="*/ 217 w 270"/>
              <a:gd name="T53" fmla="*/ 63 h 465"/>
              <a:gd name="T54" fmla="*/ 250 w 270"/>
              <a:gd name="T55" fmla="*/ 58 h 465"/>
              <a:gd name="T56" fmla="*/ 267 w 270"/>
              <a:gd name="T57" fmla="*/ 65 h 465"/>
              <a:gd name="T58" fmla="*/ 268 w 270"/>
              <a:gd name="T59" fmla="*/ 83 h 465"/>
              <a:gd name="T60" fmla="*/ 258 w 270"/>
              <a:gd name="T61" fmla="*/ 120 h 465"/>
              <a:gd name="T62" fmla="*/ 254 w 270"/>
              <a:gd name="T63" fmla="*/ 132 h 465"/>
              <a:gd name="T64" fmla="*/ 253 w 270"/>
              <a:gd name="T65" fmla="*/ 154 h 465"/>
              <a:gd name="T66" fmla="*/ 251 w 270"/>
              <a:gd name="T67" fmla="*/ 213 h 465"/>
              <a:gd name="T68" fmla="*/ 235 w 270"/>
              <a:gd name="T69" fmla="*/ 252 h 465"/>
              <a:gd name="T70" fmla="*/ 240 w 270"/>
              <a:gd name="T71" fmla="*/ 321 h 465"/>
              <a:gd name="T72" fmla="*/ 248 w 270"/>
              <a:gd name="T73" fmla="*/ 330 h 465"/>
              <a:gd name="T74" fmla="*/ 245 w 270"/>
              <a:gd name="T75" fmla="*/ 337 h 465"/>
              <a:gd name="T76" fmla="*/ 227 w 270"/>
              <a:gd name="T77" fmla="*/ 355 h 465"/>
              <a:gd name="T78" fmla="*/ 209 w 270"/>
              <a:gd name="T79" fmla="*/ 390 h 465"/>
              <a:gd name="T80" fmla="*/ 199 w 270"/>
              <a:gd name="T81" fmla="*/ 444 h 465"/>
              <a:gd name="T82" fmla="*/ 203 w 270"/>
              <a:gd name="T83" fmla="*/ 452 h 465"/>
              <a:gd name="T84" fmla="*/ 200 w 270"/>
              <a:gd name="T85" fmla="*/ 458 h 465"/>
              <a:gd name="T86" fmla="*/ 182 w 270"/>
              <a:gd name="T87" fmla="*/ 464 h 465"/>
              <a:gd name="T88" fmla="*/ 133 w 270"/>
              <a:gd name="T89" fmla="*/ 455 h 465"/>
              <a:gd name="T90" fmla="*/ 83 w 270"/>
              <a:gd name="T91" fmla="*/ 443 h 465"/>
              <a:gd name="T92" fmla="*/ 68 w 270"/>
              <a:gd name="T93" fmla="*/ 438 h 465"/>
              <a:gd name="T94" fmla="*/ 46 w 270"/>
              <a:gd name="T95" fmla="*/ 432 h 465"/>
              <a:gd name="T96" fmla="*/ 38 w 270"/>
              <a:gd name="T97" fmla="*/ 42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" h="465">
                <a:moveTo>
                  <a:pt x="39" y="428"/>
                </a:moveTo>
                <a:lnTo>
                  <a:pt x="34" y="424"/>
                </a:lnTo>
                <a:lnTo>
                  <a:pt x="29" y="420"/>
                </a:lnTo>
                <a:lnTo>
                  <a:pt x="26" y="416"/>
                </a:lnTo>
                <a:lnTo>
                  <a:pt x="23" y="412"/>
                </a:lnTo>
                <a:lnTo>
                  <a:pt x="21" y="408"/>
                </a:lnTo>
                <a:lnTo>
                  <a:pt x="21" y="404"/>
                </a:lnTo>
                <a:lnTo>
                  <a:pt x="21" y="400"/>
                </a:lnTo>
                <a:lnTo>
                  <a:pt x="21" y="396"/>
                </a:lnTo>
                <a:lnTo>
                  <a:pt x="23" y="392"/>
                </a:lnTo>
                <a:lnTo>
                  <a:pt x="24" y="388"/>
                </a:lnTo>
                <a:lnTo>
                  <a:pt x="29" y="379"/>
                </a:lnTo>
                <a:lnTo>
                  <a:pt x="34" y="370"/>
                </a:lnTo>
                <a:lnTo>
                  <a:pt x="39" y="360"/>
                </a:lnTo>
                <a:lnTo>
                  <a:pt x="41" y="355"/>
                </a:lnTo>
                <a:lnTo>
                  <a:pt x="44" y="350"/>
                </a:lnTo>
                <a:lnTo>
                  <a:pt x="49" y="338"/>
                </a:lnTo>
                <a:lnTo>
                  <a:pt x="51" y="332"/>
                </a:lnTo>
                <a:lnTo>
                  <a:pt x="53" y="327"/>
                </a:lnTo>
                <a:lnTo>
                  <a:pt x="55" y="324"/>
                </a:lnTo>
                <a:lnTo>
                  <a:pt x="53" y="310"/>
                </a:lnTo>
                <a:lnTo>
                  <a:pt x="51" y="295"/>
                </a:lnTo>
                <a:lnTo>
                  <a:pt x="47" y="281"/>
                </a:lnTo>
                <a:lnTo>
                  <a:pt x="43" y="269"/>
                </a:lnTo>
                <a:lnTo>
                  <a:pt x="40" y="263"/>
                </a:lnTo>
                <a:lnTo>
                  <a:pt x="36" y="257"/>
                </a:lnTo>
                <a:lnTo>
                  <a:pt x="32" y="252"/>
                </a:lnTo>
                <a:lnTo>
                  <a:pt x="28" y="247"/>
                </a:lnTo>
                <a:lnTo>
                  <a:pt x="22" y="243"/>
                </a:lnTo>
                <a:lnTo>
                  <a:pt x="17" y="239"/>
                </a:lnTo>
                <a:lnTo>
                  <a:pt x="10" y="235"/>
                </a:lnTo>
                <a:lnTo>
                  <a:pt x="3" y="232"/>
                </a:lnTo>
                <a:lnTo>
                  <a:pt x="1" y="219"/>
                </a:lnTo>
                <a:lnTo>
                  <a:pt x="0" y="211"/>
                </a:lnTo>
                <a:lnTo>
                  <a:pt x="0" y="204"/>
                </a:lnTo>
                <a:lnTo>
                  <a:pt x="0" y="196"/>
                </a:lnTo>
                <a:lnTo>
                  <a:pt x="1" y="189"/>
                </a:lnTo>
                <a:lnTo>
                  <a:pt x="3" y="182"/>
                </a:lnTo>
                <a:lnTo>
                  <a:pt x="7" y="176"/>
                </a:lnTo>
                <a:lnTo>
                  <a:pt x="9" y="174"/>
                </a:lnTo>
                <a:lnTo>
                  <a:pt x="11" y="171"/>
                </a:lnTo>
                <a:lnTo>
                  <a:pt x="16" y="167"/>
                </a:lnTo>
                <a:lnTo>
                  <a:pt x="22" y="161"/>
                </a:lnTo>
                <a:lnTo>
                  <a:pt x="28" y="157"/>
                </a:lnTo>
                <a:lnTo>
                  <a:pt x="34" y="153"/>
                </a:lnTo>
                <a:lnTo>
                  <a:pt x="38" y="150"/>
                </a:lnTo>
                <a:lnTo>
                  <a:pt x="40" y="150"/>
                </a:lnTo>
                <a:lnTo>
                  <a:pt x="41" y="149"/>
                </a:lnTo>
                <a:lnTo>
                  <a:pt x="42" y="148"/>
                </a:lnTo>
                <a:lnTo>
                  <a:pt x="43" y="148"/>
                </a:lnTo>
                <a:lnTo>
                  <a:pt x="44" y="143"/>
                </a:lnTo>
                <a:lnTo>
                  <a:pt x="45" y="138"/>
                </a:lnTo>
                <a:lnTo>
                  <a:pt x="45" y="134"/>
                </a:lnTo>
                <a:lnTo>
                  <a:pt x="45" y="130"/>
                </a:lnTo>
                <a:lnTo>
                  <a:pt x="45" y="126"/>
                </a:lnTo>
                <a:lnTo>
                  <a:pt x="45" y="122"/>
                </a:lnTo>
                <a:lnTo>
                  <a:pt x="46" y="118"/>
                </a:lnTo>
                <a:lnTo>
                  <a:pt x="47" y="112"/>
                </a:lnTo>
                <a:lnTo>
                  <a:pt x="56" y="114"/>
                </a:lnTo>
                <a:lnTo>
                  <a:pt x="63" y="113"/>
                </a:lnTo>
                <a:lnTo>
                  <a:pt x="69" y="112"/>
                </a:lnTo>
                <a:lnTo>
                  <a:pt x="73" y="109"/>
                </a:lnTo>
                <a:lnTo>
                  <a:pt x="74" y="107"/>
                </a:lnTo>
                <a:lnTo>
                  <a:pt x="75" y="105"/>
                </a:lnTo>
                <a:lnTo>
                  <a:pt x="76" y="102"/>
                </a:lnTo>
                <a:lnTo>
                  <a:pt x="76" y="98"/>
                </a:lnTo>
                <a:lnTo>
                  <a:pt x="76" y="94"/>
                </a:lnTo>
                <a:lnTo>
                  <a:pt x="74" y="91"/>
                </a:lnTo>
                <a:lnTo>
                  <a:pt x="73" y="86"/>
                </a:lnTo>
                <a:lnTo>
                  <a:pt x="71" y="80"/>
                </a:lnTo>
                <a:lnTo>
                  <a:pt x="35" y="20"/>
                </a:lnTo>
                <a:lnTo>
                  <a:pt x="36" y="20"/>
                </a:lnTo>
                <a:lnTo>
                  <a:pt x="36" y="19"/>
                </a:lnTo>
                <a:lnTo>
                  <a:pt x="38" y="19"/>
                </a:lnTo>
                <a:lnTo>
                  <a:pt x="41" y="19"/>
                </a:lnTo>
                <a:lnTo>
                  <a:pt x="46" y="16"/>
                </a:lnTo>
                <a:lnTo>
                  <a:pt x="53" y="14"/>
                </a:lnTo>
                <a:lnTo>
                  <a:pt x="60" y="12"/>
                </a:lnTo>
                <a:lnTo>
                  <a:pt x="66" y="10"/>
                </a:lnTo>
                <a:lnTo>
                  <a:pt x="68" y="10"/>
                </a:lnTo>
                <a:lnTo>
                  <a:pt x="70" y="9"/>
                </a:lnTo>
                <a:lnTo>
                  <a:pt x="71" y="8"/>
                </a:lnTo>
                <a:lnTo>
                  <a:pt x="74" y="7"/>
                </a:lnTo>
                <a:lnTo>
                  <a:pt x="78" y="6"/>
                </a:lnTo>
                <a:lnTo>
                  <a:pt x="86" y="3"/>
                </a:lnTo>
                <a:lnTo>
                  <a:pt x="90" y="1"/>
                </a:lnTo>
                <a:lnTo>
                  <a:pt x="92" y="1"/>
                </a:lnTo>
                <a:lnTo>
                  <a:pt x="94" y="0"/>
                </a:lnTo>
                <a:lnTo>
                  <a:pt x="95" y="0"/>
                </a:lnTo>
                <a:lnTo>
                  <a:pt x="131" y="9"/>
                </a:lnTo>
                <a:lnTo>
                  <a:pt x="149" y="14"/>
                </a:lnTo>
                <a:lnTo>
                  <a:pt x="167" y="20"/>
                </a:lnTo>
                <a:lnTo>
                  <a:pt x="169" y="25"/>
                </a:lnTo>
                <a:lnTo>
                  <a:pt x="170" y="31"/>
                </a:lnTo>
                <a:lnTo>
                  <a:pt x="171" y="36"/>
                </a:lnTo>
                <a:lnTo>
                  <a:pt x="173" y="41"/>
                </a:lnTo>
                <a:lnTo>
                  <a:pt x="175" y="45"/>
                </a:lnTo>
                <a:lnTo>
                  <a:pt x="178" y="49"/>
                </a:lnTo>
                <a:lnTo>
                  <a:pt x="182" y="53"/>
                </a:lnTo>
                <a:lnTo>
                  <a:pt x="187" y="56"/>
                </a:lnTo>
                <a:lnTo>
                  <a:pt x="190" y="57"/>
                </a:lnTo>
                <a:lnTo>
                  <a:pt x="194" y="59"/>
                </a:lnTo>
                <a:lnTo>
                  <a:pt x="202" y="62"/>
                </a:lnTo>
                <a:lnTo>
                  <a:pt x="205" y="62"/>
                </a:lnTo>
                <a:lnTo>
                  <a:pt x="208" y="63"/>
                </a:lnTo>
                <a:lnTo>
                  <a:pt x="210" y="64"/>
                </a:lnTo>
                <a:lnTo>
                  <a:pt x="211" y="64"/>
                </a:lnTo>
                <a:lnTo>
                  <a:pt x="217" y="63"/>
                </a:lnTo>
                <a:lnTo>
                  <a:pt x="224" y="62"/>
                </a:lnTo>
                <a:lnTo>
                  <a:pt x="237" y="60"/>
                </a:lnTo>
                <a:lnTo>
                  <a:pt x="244" y="59"/>
                </a:lnTo>
                <a:lnTo>
                  <a:pt x="250" y="58"/>
                </a:lnTo>
                <a:lnTo>
                  <a:pt x="257" y="59"/>
                </a:lnTo>
                <a:lnTo>
                  <a:pt x="263" y="60"/>
                </a:lnTo>
                <a:lnTo>
                  <a:pt x="266" y="62"/>
                </a:lnTo>
                <a:lnTo>
                  <a:pt x="267" y="65"/>
                </a:lnTo>
                <a:lnTo>
                  <a:pt x="269" y="68"/>
                </a:lnTo>
                <a:lnTo>
                  <a:pt x="269" y="72"/>
                </a:lnTo>
                <a:lnTo>
                  <a:pt x="269" y="77"/>
                </a:lnTo>
                <a:lnTo>
                  <a:pt x="268" y="83"/>
                </a:lnTo>
                <a:lnTo>
                  <a:pt x="266" y="94"/>
                </a:lnTo>
                <a:lnTo>
                  <a:pt x="263" y="105"/>
                </a:lnTo>
                <a:lnTo>
                  <a:pt x="259" y="115"/>
                </a:lnTo>
                <a:lnTo>
                  <a:pt x="258" y="120"/>
                </a:lnTo>
                <a:lnTo>
                  <a:pt x="256" y="124"/>
                </a:lnTo>
                <a:lnTo>
                  <a:pt x="255" y="126"/>
                </a:lnTo>
                <a:lnTo>
                  <a:pt x="255" y="128"/>
                </a:lnTo>
                <a:lnTo>
                  <a:pt x="254" y="132"/>
                </a:lnTo>
                <a:lnTo>
                  <a:pt x="253" y="135"/>
                </a:lnTo>
                <a:lnTo>
                  <a:pt x="251" y="138"/>
                </a:lnTo>
                <a:lnTo>
                  <a:pt x="251" y="140"/>
                </a:lnTo>
                <a:lnTo>
                  <a:pt x="253" y="154"/>
                </a:lnTo>
                <a:lnTo>
                  <a:pt x="254" y="169"/>
                </a:lnTo>
                <a:lnTo>
                  <a:pt x="254" y="183"/>
                </a:lnTo>
                <a:lnTo>
                  <a:pt x="253" y="198"/>
                </a:lnTo>
                <a:lnTo>
                  <a:pt x="251" y="213"/>
                </a:lnTo>
                <a:lnTo>
                  <a:pt x="247" y="226"/>
                </a:lnTo>
                <a:lnTo>
                  <a:pt x="242" y="240"/>
                </a:lnTo>
                <a:lnTo>
                  <a:pt x="239" y="246"/>
                </a:lnTo>
                <a:lnTo>
                  <a:pt x="235" y="252"/>
                </a:lnTo>
                <a:lnTo>
                  <a:pt x="236" y="284"/>
                </a:lnTo>
                <a:lnTo>
                  <a:pt x="237" y="301"/>
                </a:lnTo>
                <a:lnTo>
                  <a:pt x="239" y="316"/>
                </a:lnTo>
                <a:lnTo>
                  <a:pt x="240" y="321"/>
                </a:lnTo>
                <a:lnTo>
                  <a:pt x="242" y="324"/>
                </a:lnTo>
                <a:lnTo>
                  <a:pt x="245" y="326"/>
                </a:lnTo>
                <a:lnTo>
                  <a:pt x="247" y="327"/>
                </a:lnTo>
                <a:lnTo>
                  <a:pt x="248" y="330"/>
                </a:lnTo>
                <a:lnTo>
                  <a:pt x="248" y="332"/>
                </a:lnTo>
                <a:lnTo>
                  <a:pt x="248" y="333"/>
                </a:lnTo>
                <a:lnTo>
                  <a:pt x="247" y="335"/>
                </a:lnTo>
                <a:lnTo>
                  <a:pt x="245" y="337"/>
                </a:lnTo>
                <a:lnTo>
                  <a:pt x="243" y="340"/>
                </a:lnTo>
                <a:lnTo>
                  <a:pt x="240" y="344"/>
                </a:lnTo>
                <a:lnTo>
                  <a:pt x="235" y="348"/>
                </a:lnTo>
                <a:lnTo>
                  <a:pt x="227" y="355"/>
                </a:lnTo>
                <a:lnTo>
                  <a:pt x="219" y="363"/>
                </a:lnTo>
                <a:lnTo>
                  <a:pt x="215" y="367"/>
                </a:lnTo>
                <a:lnTo>
                  <a:pt x="211" y="372"/>
                </a:lnTo>
                <a:lnTo>
                  <a:pt x="209" y="390"/>
                </a:lnTo>
                <a:lnTo>
                  <a:pt x="206" y="408"/>
                </a:lnTo>
                <a:lnTo>
                  <a:pt x="204" y="426"/>
                </a:lnTo>
                <a:lnTo>
                  <a:pt x="202" y="435"/>
                </a:lnTo>
                <a:lnTo>
                  <a:pt x="199" y="444"/>
                </a:lnTo>
                <a:lnTo>
                  <a:pt x="200" y="446"/>
                </a:lnTo>
                <a:lnTo>
                  <a:pt x="200" y="447"/>
                </a:lnTo>
                <a:lnTo>
                  <a:pt x="203" y="450"/>
                </a:lnTo>
                <a:lnTo>
                  <a:pt x="203" y="452"/>
                </a:lnTo>
                <a:lnTo>
                  <a:pt x="204" y="454"/>
                </a:lnTo>
                <a:lnTo>
                  <a:pt x="204" y="455"/>
                </a:lnTo>
                <a:lnTo>
                  <a:pt x="203" y="456"/>
                </a:lnTo>
                <a:lnTo>
                  <a:pt x="200" y="458"/>
                </a:lnTo>
                <a:lnTo>
                  <a:pt x="197" y="460"/>
                </a:lnTo>
                <a:lnTo>
                  <a:pt x="189" y="463"/>
                </a:lnTo>
                <a:lnTo>
                  <a:pt x="185" y="464"/>
                </a:lnTo>
                <a:lnTo>
                  <a:pt x="182" y="464"/>
                </a:lnTo>
                <a:lnTo>
                  <a:pt x="180" y="464"/>
                </a:lnTo>
                <a:lnTo>
                  <a:pt x="179" y="464"/>
                </a:lnTo>
                <a:lnTo>
                  <a:pt x="156" y="461"/>
                </a:lnTo>
                <a:lnTo>
                  <a:pt x="133" y="455"/>
                </a:lnTo>
                <a:lnTo>
                  <a:pt x="110" y="450"/>
                </a:lnTo>
                <a:lnTo>
                  <a:pt x="87" y="444"/>
                </a:lnTo>
                <a:lnTo>
                  <a:pt x="86" y="443"/>
                </a:lnTo>
                <a:lnTo>
                  <a:pt x="83" y="443"/>
                </a:lnTo>
                <a:lnTo>
                  <a:pt x="80" y="442"/>
                </a:lnTo>
                <a:lnTo>
                  <a:pt x="76" y="441"/>
                </a:lnTo>
                <a:lnTo>
                  <a:pt x="72" y="440"/>
                </a:lnTo>
                <a:lnTo>
                  <a:pt x="68" y="438"/>
                </a:lnTo>
                <a:lnTo>
                  <a:pt x="58" y="435"/>
                </a:lnTo>
                <a:lnTo>
                  <a:pt x="54" y="434"/>
                </a:lnTo>
                <a:lnTo>
                  <a:pt x="49" y="432"/>
                </a:lnTo>
                <a:lnTo>
                  <a:pt x="46" y="432"/>
                </a:lnTo>
                <a:lnTo>
                  <a:pt x="42" y="430"/>
                </a:lnTo>
                <a:lnTo>
                  <a:pt x="40" y="429"/>
                </a:lnTo>
                <a:lnTo>
                  <a:pt x="38" y="429"/>
                </a:lnTo>
                <a:lnTo>
                  <a:pt x="38" y="428"/>
                </a:lnTo>
                <a:lnTo>
                  <a:pt x="39" y="428"/>
                </a:lnTo>
              </a:path>
            </a:pathLst>
          </a:custGeom>
          <a:solidFill>
            <a:srgbClr val="3366FF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0" name="Freeform 20"/>
          <p:cNvSpPr/>
          <p:nvPr/>
        </p:nvSpPr>
        <p:spPr bwMode="auto">
          <a:xfrm>
            <a:off x="5624513" y="2844800"/>
            <a:ext cx="1166812" cy="687388"/>
          </a:xfrm>
          <a:custGeom>
            <a:avLst/>
            <a:gdLst>
              <a:gd name="T0" fmla="*/ 674 w 735"/>
              <a:gd name="T1" fmla="*/ 84 h 433"/>
              <a:gd name="T2" fmla="*/ 653 w 735"/>
              <a:gd name="T3" fmla="*/ 109 h 433"/>
              <a:gd name="T4" fmla="*/ 599 w 735"/>
              <a:gd name="T5" fmla="*/ 132 h 433"/>
              <a:gd name="T6" fmla="*/ 559 w 735"/>
              <a:gd name="T7" fmla="*/ 176 h 433"/>
              <a:gd name="T8" fmla="*/ 540 w 735"/>
              <a:gd name="T9" fmla="*/ 202 h 433"/>
              <a:gd name="T10" fmla="*/ 520 w 735"/>
              <a:gd name="T11" fmla="*/ 224 h 433"/>
              <a:gd name="T12" fmla="*/ 483 w 735"/>
              <a:gd name="T13" fmla="*/ 271 h 433"/>
              <a:gd name="T14" fmla="*/ 454 w 735"/>
              <a:gd name="T15" fmla="*/ 321 h 433"/>
              <a:gd name="T16" fmla="*/ 423 w 735"/>
              <a:gd name="T17" fmla="*/ 342 h 433"/>
              <a:gd name="T18" fmla="*/ 406 w 735"/>
              <a:gd name="T19" fmla="*/ 351 h 433"/>
              <a:gd name="T20" fmla="*/ 395 w 735"/>
              <a:gd name="T21" fmla="*/ 383 h 433"/>
              <a:gd name="T22" fmla="*/ 368 w 735"/>
              <a:gd name="T23" fmla="*/ 410 h 433"/>
              <a:gd name="T24" fmla="*/ 340 w 735"/>
              <a:gd name="T25" fmla="*/ 408 h 433"/>
              <a:gd name="T26" fmla="*/ 326 w 735"/>
              <a:gd name="T27" fmla="*/ 402 h 433"/>
              <a:gd name="T28" fmla="*/ 292 w 735"/>
              <a:gd name="T29" fmla="*/ 430 h 433"/>
              <a:gd name="T30" fmla="*/ 263 w 735"/>
              <a:gd name="T31" fmla="*/ 426 h 433"/>
              <a:gd name="T32" fmla="*/ 242 w 735"/>
              <a:gd name="T33" fmla="*/ 412 h 433"/>
              <a:gd name="T34" fmla="*/ 211 w 735"/>
              <a:gd name="T35" fmla="*/ 378 h 433"/>
              <a:gd name="T36" fmla="*/ 185 w 735"/>
              <a:gd name="T37" fmla="*/ 374 h 433"/>
              <a:gd name="T38" fmla="*/ 160 w 735"/>
              <a:gd name="T39" fmla="*/ 394 h 433"/>
              <a:gd name="T40" fmla="*/ 159 w 735"/>
              <a:gd name="T41" fmla="*/ 424 h 433"/>
              <a:gd name="T42" fmla="*/ 147 w 735"/>
              <a:gd name="T43" fmla="*/ 427 h 433"/>
              <a:gd name="T44" fmla="*/ 102 w 735"/>
              <a:gd name="T45" fmla="*/ 418 h 433"/>
              <a:gd name="T46" fmla="*/ 31 w 735"/>
              <a:gd name="T47" fmla="*/ 392 h 433"/>
              <a:gd name="T48" fmla="*/ 5 w 735"/>
              <a:gd name="T49" fmla="*/ 376 h 433"/>
              <a:gd name="T50" fmla="*/ 5 w 735"/>
              <a:gd name="T51" fmla="*/ 346 h 433"/>
              <a:gd name="T52" fmla="*/ 41 w 735"/>
              <a:gd name="T53" fmla="*/ 322 h 433"/>
              <a:gd name="T54" fmla="*/ 58 w 735"/>
              <a:gd name="T55" fmla="*/ 307 h 433"/>
              <a:gd name="T56" fmla="*/ 82 w 735"/>
              <a:gd name="T57" fmla="*/ 288 h 433"/>
              <a:gd name="T58" fmla="*/ 88 w 735"/>
              <a:gd name="T59" fmla="*/ 267 h 433"/>
              <a:gd name="T60" fmla="*/ 63 w 735"/>
              <a:gd name="T61" fmla="*/ 265 h 433"/>
              <a:gd name="T62" fmla="*/ 44 w 735"/>
              <a:gd name="T63" fmla="*/ 272 h 433"/>
              <a:gd name="T64" fmla="*/ 21 w 735"/>
              <a:gd name="T65" fmla="*/ 245 h 433"/>
              <a:gd name="T66" fmla="*/ 15 w 735"/>
              <a:gd name="T67" fmla="*/ 227 h 433"/>
              <a:gd name="T68" fmla="*/ 25 w 735"/>
              <a:gd name="T69" fmla="*/ 182 h 433"/>
              <a:gd name="T70" fmla="*/ 33 w 735"/>
              <a:gd name="T71" fmla="*/ 158 h 433"/>
              <a:gd name="T72" fmla="*/ 77 w 735"/>
              <a:gd name="T73" fmla="*/ 127 h 433"/>
              <a:gd name="T74" fmla="*/ 89 w 735"/>
              <a:gd name="T75" fmla="*/ 107 h 433"/>
              <a:gd name="T76" fmla="*/ 109 w 735"/>
              <a:gd name="T77" fmla="*/ 90 h 433"/>
              <a:gd name="T78" fmla="*/ 140 w 735"/>
              <a:gd name="T79" fmla="*/ 71 h 433"/>
              <a:gd name="T80" fmla="*/ 156 w 735"/>
              <a:gd name="T81" fmla="*/ 51 h 433"/>
              <a:gd name="T82" fmla="*/ 205 w 735"/>
              <a:gd name="T83" fmla="*/ 42 h 433"/>
              <a:gd name="T84" fmla="*/ 236 w 735"/>
              <a:gd name="T85" fmla="*/ 3 h 433"/>
              <a:gd name="T86" fmla="*/ 257 w 735"/>
              <a:gd name="T87" fmla="*/ 24 h 433"/>
              <a:gd name="T88" fmla="*/ 302 w 735"/>
              <a:gd name="T89" fmla="*/ 19 h 433"/>
              <a:gd name="T90" fmla="*/ 354 w 735"/>
              <a:gd name="T91" fmla="*/ 32 h 433"/>
              <a:gd name="T92" fmla="*/ 358 w 735"/>
              <a:gd name="T93" fmla="*/ 65 h 433"/>
              <a:gd name="T94" fmla="*/ 364 w 735"/>
              <a:gd name="T95" fmla="*/ 86 h 433"/>
              <a:gd name="T96" fmla="*/ 395 w 735"/>
              <a:gd name="T97" fmla="*/ 100 h 433"/>
              <a:gd name="T98" fmla="*/ 422 w 735"/>
              <a:gd name="T99" fmla="*/ 109 h 433"/>
              <a:gd name="T100" fmla="*/ 460 w 735"/>
              <a:gd name="T101" fmla="*/ 97 h 433"/>
              <a:gd name="T102" fmla="*/ 469 w 735"/>
              <a:gd name="T103" fmla="*/ 73 h 433"/>
              <a:gd name="T104" fmla="*/ 498 w 735"/>
              <a:gd name="T105" fmla="*/ 52 h 433"/>
              <a:gd name="T106" fmla="*/ 520 w 735"/>
              <a:gd name="T107" fmla="*/ 33 h 433"/>
              <a:gd name="T108" fmla="*/ 551 w 735"/>
              <a:gd name="T109" fmla="*/ 14 h 433"/>
              <a:gd name="T110" fmla="*/ 571 w 735"/>
              <a:gd name="T111" fmla="*/ 26 h 433"/>
              <a:gd name="T112" fmla="*/ 609 w 735"/>
              <a:gd name="T113" fmla="*/ 30 h 433"/>
              <a:gd name="T114" fmla="*/ 627 w 735"/>
              <a:gd name="T115" fmla="*/ 39 h 433"/>
              <a:gd name="T116" fmla="*/ 678 w 735"/>
              <a:gd name="T117" fmla="*/ 20 h 433"/>
              <a:gd name="T118" fmla="*/ 704 w 735"/>
              <a:gd name="T119" fmla="*/ 30 h 433"/>
              <a:gd name="T120" fmla="*/ 724 w 735"/>
              <a:gd name="T121" fmla="*/ 45 h 433"/>
              <a:gd name="T122" fmla="*/ 725 w 735"/>
              <a:gd name="T123" fmla="*/ 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5" h="433">
                <a:moveTo>
                  <a:pt x="734" y="60"/>
                </a:moveTo>
                <a:lnTo>
                  <a:pt x="718" y="65"/>
                </a:lnTo>
                <a:lnTo>
                  <a:pt x="703" y="70"/>
                </a:lnTo>
                <a:lnTo>
                  <a:pt x="689" y="76"/>
                </a:lnTo>
                <a:lnTo>
                  <a:pt x="674" y="84"/>
                </a:lnTo>
                <a:lnTo>
                  <a:pt x="668" y="93"/>
                </a:lnTo>
                <a:lnTo>
                  <a:pt x="663" y="99"/>
                </a:lnTo>
                <a:lnTo>
                  <a:pt x="660" y="104"/>
                </a:lnTo>
                <a:lnTo>
                  <a:pt x="656" y="107"/>
                </a:lnTo>
                <a:lnTo>
                  <a:pt x="653" y="109"/>
                </a:lnTo>
                <a:lnTo>
                  <a:pt x="647" y="112"/>
                </a:lnTo>
                <a:lnTo>
                  <a:pt x="640" y="114"/>
                </a:lnTo>
                <a:lnTo>
                  <a:pt x="630" y="116"/>
                </a:lnTo>
                <a:lnTo>
                  <a:pt x="616" y="124"/>
                </a:lnTo>
                <a:lnTo>
                  <a:pt x="599" y="132"/>
                </a:lnTo>
                <a:lnTo>
                  <a:pt x="582" y="139"/>
                </a:lnTo>
                <a:lnTo>
                  <a:pt x="574" y="142"/>
                </a:lnTo>
                <a:lnTo>
                  <a:pt x="566" y="144"/>
                </a:lnTo>
                <a:lnTo>
                  <a:pt x="562" y="160"/>
                </a:lnTo>
                <a:lnTo>
                  <a:pt x="559" y="176"/>
                </a:lnTo>
                <a:lnTo>
                  <a:pt x="557" y="187"/>
                </a:lnTo>
                <a:lnTo>
                  <a:pt x="556" y="192"/>
                </a:lnTo>
                <a:lnTo>
                  <a:pt x="554" y="196"/>
                </a:lnTo>
                <a:lnTo>
                  <a:pt x="548" y="200"/>
                </a:lnTo>
                <a:lnTo>
                  <a:pt x="540" y="202"/>
                </a:lnTo>
                <a:lnTo>
                  <a:pt x="532" y="204"/>
                </a:lnTo>
                <a:lnTo>
                  <a:pt x="531" y="204"/>
                </a:lnTo>
                <a:lnTo>
                  <a:pt x="530" y="204"/>
                </a:lnTo>
                <a:lnTo>
                  <a:pt x="526" y="214"/>
                </a:lnTo>
                <a:lnTo>
                  <a:pt x="520" y="224"/>
                </a:lnTo>
                <a:lnTo>
                  <a:pt x="514" y="236"/>
                </a:lnTo>
                <a:lnTo>
                  <a:pt x="509" y="246"/>
                </a:lnTo>
                <a:lnTo>
                  <a:pt x="500" y="256"/>
                </a:lnTo>
                <a:lnTo>
                  <a:pt x="493" y="265"/>
                </a:lnTo>
                <a:lnTo>
                  <a:pt x="483" y="271"/>
                </a:lnTo>
                <a:lnTo>
                  <a:pt x="474" y="276"/>
                </a:lnTo>
                <a:lnTo>
                  <a:pt x="468" y="285"/>
                </a:lnTo>
                <a:lnTo>
                  <a:pt x="464" y="294"/>
                </a:lnTo>
                <a:lnTo>
                  <a:pt x="457" y="313"/>
                </a:lnTo>
                <a:lnTo>
                  <a:pt x="454" y="321"/>
                </a:lnTo>
                <a:lnTo>
                  <a:pt x="449" y="330"/>
                </a:lnTo>
                <a:lnTo>
                  <a:pt x="442" y="337"/>
                </a:lnTo>
                <a:lnTo>
                  <a:pt x="433" y="344"/>
                </a:lnTo>
                <a:lnTo>
                  <a:pt x="427" y="342"/>
                </a:lnTo>
                <a:lnTo>
                  <a:pt x="423" y="342"/>
                </a:lnTo>
                <a:lnTo>
                  <a:pt x="418" y="342"/>
                </a:lnTo>
                <a:lnTo>
                  <a:pt x="414" y="342"/>
                </a:lnTo>
                <a:lnTo>
                  <a:pt x="412" y="344"/>
                </a:lnTo>
                <a:lnTo>
                  <a:pt x="408" y="347"/>
                </a:lnTo>
                <a:lnTo>
                  <a:pt x="406" y="351"/>
                </a:lnTo>
                <a:lnTo>
                  <a:pt x="402" y="356"/>
                </a:lnTo>
                <a:lnTo>
                  <a:pt x="401" y="363"/>
                </a:lnTo>
                <a:lnTo>
                  <a:pt x="400" y="369"/>
                </a:lnTo>
                <a:lnTo>
                  <a:pt x="398" y="379"/>
                </a:lnTo>
                <a:lnTo>
                  <a:pt x="395" y="383"/>
                </a:lnTo>
                <a:lnTo>
                  <a:pt x="393" y="387"/>
                </a:lnTo>
                <a:lnTo>
                  <a:pt x="388" y="389"/>
                </a:lnTo>
                <a:lnTo>
                  <a:pt x="382" y="392"/>
                </a:lnTo>
                <a:lnTo>
                  <a:pt x="375" y="402"/>
                </a:lnTo>
                <a:lnTo>
                  <a:pt x="368" y="410"/>
                </a:lnTo>
                <a:lnTo>
                  <a:pt x="360" y="417"/>
                </a:lnTo>
                <a:lnTo>
                  <a:pt x="350" y="424"/>
                </a:lnTo>
                <a:lnTo>
                  <a:pt x="346" y="419"/>
                </a:lnTo>
                <a:lnTo>
                  <a:pt x="344" y="414"/>
                </a:lnTo>
                <a:lnTo>
                  <a:pt x="340" y="408"/>
                </a:lnTo>
                <a:lnTo>
                  <a:pt x="338" y="403"/>
                </a:lnTo>
                <a:lnTo>
                  <a:pt x="336" y="400"/>
                </a:lnTo>
                <a:lnTo>
                  <a:pt x="334" y="400"/>
                </a:lnTo>
                <a:lnTo>
                  <a:pt x="331" y="400"/>
                </a:lnTo>
                <a:lnTo>
                  <a:pt x="326" y="402"/>
                </a:lnTo>
                <a:lnTo>
                  <a:pt x="318" y="404"/>
                </a:lnTo>
                <a:lnTo>
                  <a:pt x="311" y="412"/>
                </a:lnTo>
                <a:lnTo>
                  <a:pt x="303" y="421"/>
                </a:lnTo>
                <a:lnTo>
                  <a:pt x="296" y="427"/>
                </a:lnTo>
                <a:lnTo>
                  <a:pt x="292" y="430"/>
                </a:lnTo>
                <a:lnTo>
                  <a:pt x="286" y="432"/>
                </a:lnTo>
                <a:lnTo>
                  <a:pt x="276" y="431"/>
                </a:lnTo>
                <a:lnTo>
                  <a:pt x="271" y="430"/>
                </a:lnTo>
                <a:lnTo>
                  <a:pt x="267" y="428"/>
                </a:lnTo>
                <a:lnTo>
                  <a:pt x="263" y="426"/>
                </a:lnTo>
                <a:lnTo>
                  <a:pt x="258" y="424"/>
                </a:lnTo>
                <a:lnTo>
                  <a:pt x="251" y="418"/>
                </a:lnTo>
                <a:lnTo>
                  <a:pt x="244" y="414"/>
                </a:lnTo>
                <a:lnTo>
                  <a:pt x="243" y="413"/>
                </a:lnTo>
                <a:lnTo>
                  <a:pt x="242" y="412"/>
                </a:lnTo>
                <a:lnTo>
                  <a:pt x="238" y="402"/>
                </a:lnTo>
                <a:lnTo>
                  <a:pt x="233" y="393"/>
                </a:lnTo>
                <a:lnTo>
                  <a:pt x="227" y="385"/>
                </a:lnTo>
                <a:lnTo>
                  <a:pt x="218" y="380"/>
                </a:lnTo>
                <a:lnTo>
                  <a:pt x="211" y="378"/>
                </a:lnTo>
                <a:lnTo>
                  <a:pt x="203" y="375"/>
                </a:lnTo>
                <a:lnTo>
                  <a:pt x="196" y="373"/>
                </a:lnTo>
                <a:lnTo>
                  <a:pt x="195" y="372"/>
                </a:lnTo>
                <a:lnTo>
                  <a:pt x="194" y="372"/>
                </a:lnTo>
                <a:lnTo>
                  <a:pt x="185" y="374"/>
                </a:lnTo>
                <a:lnTo>
                  <a:pt x="180" y="377"/>
                </a:lnTo>
                <a:lnTo>
                  <a:pt x="174" y="380"/>
                </a:lnTo>
                <a:lnTo>
                  <a:pt x="169" y="384"/>
                </a:lnTo>
                <a:lnTo>
                  <a:pt x="164" y="388"/>
                </a:lnTo>
                <a:lnTo>
                  <a:pt x="160" y="394"/>
                </a:lnTo>
                <a:lnTo>
                  <a:pt x="157" y="400"/>
                </a:lnTo>
                <a:lnTo>
                  <a:pt x="154" y="408"/>
                </a:lnTo>
                <a:lnTo>
                  <a:pt x="156" y="414"/>
                </a:lnTo>
                <a:lnTo>
                  <a:pt x="158" y="419"/>
                </a:lnTo>
                <a:lnTo>
                  <a:pt x="159" y="424"/>
                </a:lnTo>
                <a:lnTo>
                  <a:pt x="159" y="426"/>
                </a:lnTo>
                <a:lnTo>
                  <a:pt x="158" y="428"/>
                </a:lnTo>
                <a:lnTo>
                  <a:pt x="156" y="429"/>
                </a:lnTo>
                <a:lnTo>
                  <a:pt x="152" y="429"/>
                </a:lnTo>
                <a:lnTo>
                  <a:pt x="147" y="427"/>
                </a:lnTo>
                <a:lnTo>
                  <a:pt x="143" y="426"/>
                </a:lnTo>
                <a:lnTo>
                  <a:pt x="133" y="423"/>
                </a:lnTo>
                <a:lnTo>
                  <a:pt x="129" y="421"/>
                </a:lnTo>
                <a:lnTo>
                  <a:pt x="126" y="420"/>
                </a:lnTo>
                <a:lnTo>
                  <a:pt x="102" y="418"/>
                </a:lnTo>
                <a:lnTo>
                  <a:pt x="78" y="416"/>
                </a:lnTo>
                <a:lnTo>
                  <a:pt x="69" y="413"/>
                </a:lnTo>
                <a:lnTo>
                  <a:pt x="60" y="409"/>
                </a:lnTo>
                <a:lnTo>
                  <a:pt x="42" y="400"/>
                </a:lnTo>
                <a:lnTo>
                  <a:pt x="31" y="392"/>
                </a:lnTo>
                <a:lnTo>
                  <a:pt x="17" y="384"/>
                </a:lnTo>
                <a:lnTo>
                  <a:pt x="14" y="382"/>
                </a:lnTo>
                <a:lnTo>
                  <a:pt x="10" y="379"/>
                </a:lnTo>
                <a:lnTo>
                  <a:pt x="7" y="377"/>
                </a:lnTo>
                <a:lnTo>
                  <a:pt x="5" y="376"/>
                </a:lnTo>
                <a:lnTo>
                  <a:pt x="1" y="368"/>
                </a:lnTo>
                <a:lnTo>
                  <a:pt x="0" y="361"/>
                </a:lnTo>
                <a:lnTo>
                  <a:pt x="0" y="355"/>
                </a:lnTo>
                <a:lnTo>
                  <a:pt x="2" y="351"/>
                </a:lnTo>
                <a:lnTo>
                  <a:pt x="5" y="346"/>
                </a:lnTo>
                <a:lnTo>
                  <a:pt x="11" y="342"/>
                </a:lnTo>
                <a:lnTo>
                  <a:pt x="19" y="337"/>
                </a:lnTo>
                <a:lnTo>
                  <a:pt x="26" y="332"/>
                </a:lnTo>
                <a:lnTo>
                  <a:pt x="33" y="327"/>
                </a:lnTo>
                <a:lnTo>
                  <a:pt x="41" y="322"/>
                </a:lnTo>
                <a:lnTo>
                  <a:pt x="47" y="318"/>
                </a:lnTo>
                <a:lnTo>
                  <a:pt x="48" y="317"/>
                </a:lnTo>
                <a:lnTo>
                  <a:pt x="50" y="316"/>
                </a:lnTo>
                <a:lnTo>
                  <a:pt x="53" y="311"/>
                </a:lnTo>
                <a:lnTo>
                  <a:pt x="58" y="307"/>
                </a:lnTo>
                <a:lnTo>
                  <a:pt x="69" y="298"/>
                </a:lnTo>
                <a:lnTo>
                  <a:pt x="73" y="294"/>
                </a:lnTo>
                <a:lnTo>
                  <a:pt x="78" y="291"/>
                </a:lnTo>
                <a:lnTo>
                  <a:pt x="81" y="289"/>
                </a:lnTo>
                <a:lnTo>
                  <a:pt x="82" y="288"/>
                </a:lnTo>
                <a:lnTo>
                  <a:pt x="85" y="283"/>
                </a:lnTo>
                <a:lnTo>
                  <a:pt x="88" y="278"/>
                </a:lnTo>
                <a:lnTo>
                  <a:pt x="89" y="274"/>
                </a:lnTo>
                <a:lnTo>
                  <a:pt x="89" y="270"/>
                </a:lnTo>
                <a:lnTo>
                  <a:pt x="88" y="267"/>
                </a:lnTo>
                <a:lnTo>
                  <a:pt x="84" y="265"/>
                </a:lnTo>
                <a:lnTo>
                  <a:pt x="79" y="262"/>
                </a:lnTo>
                <a:lnTo>
                  <a:pt x="73" y="260"/>
                </a:lnTo>
                <a:lnTo>
                  <a:pt x="67" y="263"/>
                </a:lnTo>
                <a:lnTo>
                  <a:pt x="63" y="265"/>
                </a:lnTo>
                <a:lnTo>
                  <a:pt x="59" y="269"/>
                </a:lnTo>
                <a:lnTo>
                  <a:pt x="56" y="272"/>
                </a:lnTo>
                <a:lnTo>
                  <a:pt x="53" y="273"/>
                </a:lnTo>
                <a:lnTo>
                  <a:pt x="48" y="273"/>
                </a:lnTo>
                <a:lnTo>
                  <a:pt x="44" y="272"/>
                </a:lnTo>
                <a:lnTo>
                  <a:pt x="38" y="268"/>
                </a:lnTo>
                <a:lnTo>
                  <a:pt x="35" y="263"/>
                </a:lnTo>
                <a:lnTo>
                  <a:pt x="33" y="258"/>
                </a:lnTo>
                <a:lnTo>
                  <a:pt x="28" y="251"/>
                </a:lnTo>
                <a:lnTo>
                  <a:pt x="21" y="245"/>
                </a:lnTo>
                <a:lnTo>
                  <a:pt x="17" y="240"/>
                </a:lnTo>
                <a:lnTo>
                  <a:pt x="14" y="236"/>
                </a:lnTo>
                <a:lnTo>
                  <a:pt x="14" y="234"/>
                </a:lnTo>
                <a:lnTo>
                  <a:pt x="15" y="231"/>
                </a:lnTo>
                <a:lnTo>
                  <a:pt x="15" y="227"/>
                </a:lnTo>
                <a:lnTo>
                  <a:pt x="16" y="222"/>
                </a:lnTo>
                <a:lnTo>
                  <a:pt x="17" y="216"/>
                </a:lnTo>
                <a:lnTo>
                  <a:pt x="19" y="209"/>
                </a:lnTo>
                <a:lnTo>
                  <a:pt x="21" y="196"/>
                </a:lnTo>
                <a:lnTo>
                  <a:pt x="25" y="182"/>
                </a:lnTo>
                <a:lnTo>
                  <a:pt x="26" y="176"/>
                </a:lnTo>
                <a:lnTo>
                  <a:pt x="28" y="170"/>
                </a:lnTo>
                <a:lnTo>
                  <a:pt x="29" y="165"/>
                </a:lnTo>
                <a:lnTo>
                  <a:pt x="31" y="161"/>
                </a:lnTo>
                <a:lnTo>
                  <a:pt x="33" y="158"/>
                </a:lnTo>
                <a:lnTo>
                  <a:pt x="34" y="156"/>
                </a:lnTo>
                <a:lnTo>
                  <a:pt x="52" y="144"/>
                </a:lnTo>
                <a:lnTo>
                  <a:pt x="70" y="132"/>
                </a:lnTo>
                <a:lnTo>
                  <a:pt x="73" y="130"/>
                </a:lnTo>
                <a:lnTo>
                  <a:pt x="77" y="127"/>
                </a:lnTo>
                <a:lnTo>
                  <a:pt x="81" y="125"/>
                </a:lnTo>
                <a:lnTo>
                  <a:pt x="82" y="124"/>
                </a:lnTo>
                <a:lnTo>
                  <a:pt x="84" y="117"/>
                </a:lnTo>
                <a:lnTo>
                  <a:pt x="87" y="112"/>
                </a:lnTo>
                <a:lnTo>
                  <a:pt x="89" y="107"/>
                </a:lnTo>
                <a:lnTo>
                  <a:pt x="91" y="103"/>
                </a:lnTo>
                <a:lnTo>
                  <a:pt x="94" y="100"/>
                </a:lnTo>
                <a:lnTo>
                  <a:pt x="96" y="97"/>
                </a:lnTo>
                <a:lnTo>
                  <a:pt x="102" y="93"/>
                </a:lnTo>
                <a:lnTo>
                  <a:pt x="109" y="90"/>
                </a:lnTo>
                <a:lnTo>
                  <a:pt x="116" y="87"/>
                </a:lnTo>
                <a:lnTo>
                  <a:pt x="126" y="83"/>
                </a:lnTo>
                <a:lnTo>
                  <a:pt x="132" y="80"/>
                </a:lnTo>
                <a:lnTo>
                  <a:pt x="138" y="76"/>
                </a:lnTo>
                <a:lnTo>
                  <a:pt x="140" y="71"/>
                </a:lnTo>
                <a:lnTo>
                  <a:pt x="141" y="65"/>
                </a:lnTo>
                <a:lnTo>
                  <a:pt x="144" y="62"/>
                </a:lnTo>
                <a:lnTo>
                  <a:pt x="146" y="58"/>
                </a:lnTo>
                <a:lnTo>
                  <a:pt x="150" y="53"/>
                </a:lnTo>
                <a:lnTo>
                  <a:pt x="156" y="51"/>
                </a:lnTo>
                <a:lnTo>
                  <a:pt x="163" y="50"/>
                </a:lnTo>
                <a:lnTo>
                  <a:pt x="171" y="49"/>
                </a:lnTo>
                <a:lnTo>
                  <a:pt x="183" y="49"/>
                </a:lnTo>
                <a:lnTo>
                  <a:pt x="197" y="48"/>
                </a:lnTo>
                <a:lnTo>
                  <a:pt x="205" y="42"/>
                </a:lnTo>
                <a:lnTo>
                  <a:pt x="211" y="36"/>
                </a:lnTo>
                <a:lnTo>
                  <a:pt x="220" y="22"/>
                </a:lnTo>
                <a:lnTo>
                  <a:pt x="225" y="15"/>
                </a:lnTo>
                <a:lnTo>
                  <a:pt x="230" y="9"/>
                </a:lnTo>
                <a:lnTo>
                  <a:pt x="236" y="3"/>
                </a:lnTo>
                <a:lnTo>
                  <a:pt x="242" y="0"/>
                </a:lnTo>
                <a:lnTo>
                  <a:pt x="244" y="6"/>
                </a:lnTo>
                <a:lnTo>
                  <a:pt x="245" y="10"/>
                </a:lnTo>
                <a:lnTo>
                  <a:pt x="250" y="18"/>
                </a:lnTo>
                <a:lnTo>
                  <a:pt x="257" y="24"/>
                </a:lnTo>
                <a:lnTo>
                  <a:pt x="261" y="26"/>
                </a:lnTo>
                <a:lnTo>
                  <a:pt x="267" y="28"/>
                </a:lnTo>
                <a:lnTo>
                  <a:pt x="278" y="25"/>
                </a:lnTo>
                <a:lnTo>
                  <a:pt x="290" y="21"/>
                </a:lnTo>
                <a:lnTo>
                  <a:pt x="302" y="19"/>
                </a:lnTo>
                <a:lnTo>
                  <a:pt x="314" y="16"/>
                </a:lnTo>
                <a:lnTo>
                  <a:pt x="325" y="19"/>
                </a:lnTo>
                <a:lnTo>
                  <a:pt x="334" y="24"/>
                </a:lnTo>
                <a:lnTo>
                  <a:pt x="344" y="28"/>
                </a:lnTo>
                <a:lnTo>
                  <a:pt x="354" y="32"/>
                </a:lnTo>
                <a:lnTo>
                  <a:pt x="356" y="40"/>
                </a:lnTo>
                <a:lnTo>
                  <a:pt x="357" y="48"/>
                </a:lnTo>
                <a:lnTo>
                  <a:pt x="358" y="54"/>
                </a:lnTo>
                <a:lnTo>
                  <a:pt x="358" y="60"/>
                </a:lnTo>
                <a:lnTo>
                  <a:pt x="358" y="65"/>
                </a:lnTo>
                <a:lnTo>
                  <a:pt x="358" y="69"/>
                </a:lnTo>
                <a:lnTo>
                  <a:pt x="358" y="77"/>
                </a:lnTo>
                <a:lnTo>
                  <a:pt x="360" y="82"/>
                </a:lnTo>
                <a:lnTo>
                  <a:pt x="361" y="84"/>
                </a:lnTo>
                <a:lnTo>
                  <a:pt x="364" y="86"/>
                </a:lnTo>
                <a:lnTo>
                  <a:pt x="368" y="87"/>
                </a:lnTo>
                <a:lnTo>
                  <a:pt x="374" y="89"/>
                </a:lnTo>
                <a:lnTo>
                  <a:pt x="381" y="91"/>
                </a:lnTo>
                <a:lnTo>
                  <a:pt x="391" y="92"/>
                </a:lnTo>
                <a:lnTo>
                  <a:pt x="395" y="100"/>
                </a:lnTo>
                <a:lnTo>
                  <a:pt x="400" y="105"/>
                </a:lnTo>
                <a:lnTo>
                  <a:pt x="405" y="108"/>
                </a:lnTo>
                <a:lnTo>
                  <a:pt x="410" y="110"/>
                </a:lnTo>
                <a:lnTo>
                  <a:pt x="416" y="110"/>
                </a:lnTo>
                <a:lnTo>
                  <a:pt x="422" y="109"/>
                </a:lnTo>
                <a:lnTo>
                  <a:pt x="429" y="107"/>
                </a:lnTo>
                <a:lnTo>
                  <a:pt x="438" y="104"/>
                </a:lnTo>
                <a:lnTo>
                  <a:pt x="445" y="102"/>
                </a:lnTo>
                <a:lnTo>
                  <a:pt x="454" y="99"/>
                </a:lnTo>
                <a:lnTo>
                  <a:pt x="460" y="97"/>
                </a:lnTo>
                <a:lnTo>
                  <a:pt x="461" y="96"/>
                </a:lnTo>
                <a:lnTo>
                  <a:pt x="462" y="96"/>
                </a:lnTo>
                <a:lnTo>
                  <a:pt x="464" y="87"/>
                </a:lnTo>
                <a:lnTo>
                  <a:pt x="466" y="80"/>
                </a:lnTo>
                <a:lnTo>
                  <a:pt x="469" y="73"/>
                </a:lnTo>
                <a:lnTo>
                  <a:pt x="473" y="68"/>
                </a:lnTo>
                <a:lnTo>
                  <a:pt x="476" y="63"/>
                </a:lnTo>
                <a:lnTo>
                  <a:pt x="482" y="59"/>
                </a:lnTo>
                <a:lnTo>
                  <a:pt x="489" y="55"/>
                </a:lnTo>
                <a:lnTo>
                  <a:pt x="498" y="52"/>
                </a:lnTo>
                <a:lnTo>
                  <a:pt x="501" y="47"/>
                </a:lnTo>
                <a:lnTo>
                  <a:pt x="505" y="43"/>
                </a:lnTo>
                <a:lnTo>
                  <a:pt x="509" y="39"/>
                </a:lnTo>
                <a:lnTo>
                  <a:pt x="512" y="37"/>
                </a:lnTo>
                <a:lnTo>
                  <a:pt x="520" y="33"/>
                </a:lnTo>
                <a:lnTo>
                  <a:pt x="525" y="30"/>
                </a:lnTo>
                <a:lnTo>
                  <a:pt x="530" y="28"/>
                </a:lnTo>
                <a:lnTo>
                  <a:pt x="537" y="23"/>
                </a:lnTo>
                <a:lnTo>
                  <a:pt x="545" y="18"/>
                </a:lnTo>
                <a:lnTo>
                  <a:pt x="551" y="14"/>
                </a:lnTo>
                <a:lnTo>
                  <a:pt x="553" y="12"/>
                </a:lnTo>
                <a:lnTo>
                  <a:pt x="554" y="12"/>
                </a:lnTo>
                <a:lnTo>
                  <a:pt x="560" y="19"/>
                </a:lnTo>
                <a:lnTo>
                  <a:pt x="565" y="24"/>
                </a:lnTo>
                <a:lnTo>
                  <a:pt x="571" y="26"/>
                </a:lnTo>
                <a:lnTo>
                  <a:pt x="576" y="28"/>
                </a:lnTo>
                <a:lnTo>
                  <a:pt x="582" y="28"/>
                </a:lnTo>
                <a:lnTo>
                  <a:pt x="590" y="27"/>
                </a:lnTo>
                <a:lnTo>
                  <a:pt x="606" y="24"/>
                </a:lnTo>
                <a:lnTo>
                  <a:pt x="609" y="30"/>
                </a:lnTo>
                <a:lnTo>
                  <a:pt x="611" y="35"/>
                </a:lnTo>
                <a:lnTo>
                  <a:pt x="615" y="37"/>
                </a:lnTo>
                <a:lnTo>
                  <a:pt x="618" y="39"/>
                </a:lnTo>
                <a:lnTo>
                  <a:pt x="622" y="39"/>
                </a:lnTo>
                <a:lnTo>
                  <a:pt x="627" y="39"/>
                </a:lnTo>
                <a:lnTo>
                  <a:pt x="638" y="36"/>
                </a:lnTo>
                <a:lnTo>
                  <a:pt x="648" y="30"/>
                </a:lnTo>
                <a:lnTo>
                  <a:pt x="658" y="26"/>
                </a:lnTo>
                <a:lnTo>
                  <a:pt x="667" y="24"/>
                </a:lnTo>
                <a:lnTo>
                  <a:pt x="678" y="20"/>
                </a:lnTo>
                <a:lnTo>
                  <a:pt x="690" y="21"/>
                </a:lnTo>
                <a:lnTo>
                  <a:pt x="696" y="22"/>
                </a:lnTo>
                <a:lnTo>
                  <a:pt x="702" y="24"/>
                </a:lnTo>
                <a:lnTo>
                  <a:pt x="704" y="26"/>
                </a:lnTo>
                <a:lnTo>
                  <a:pt x="704" y="30"/>
                </a:lnTo>
                <a:lnTo>
                  <a:pt x="705" y="33"/>
                </a:lnTo>
                <a:lnTo>
                  <a:pt x="706" y="36"/>
                </a:lnTo>
                <a:lnTo>
                  <a:pt x="711" y="40"/>
                </a:lnTo>
                <a:lnTo>
                  <a:pt x="718" y="42"/>
                </a:lnTo>
                <a:lnTo>
                  <a:pt x="724" y="45"/>
                </a:lnTo>
                <a:lnTo>
                  <a:pt x="730" y="48"/>
                </a:lnTo>
                <a:lnTo>
                  <a:pt x="729" y="56"/>
                </a:lnTo>
                <a:lnTo>
                  <a:pt x="727" y="62"/>
                </a:lnTo>
                <a:lnTo>
                  <a:pt x="725" y="66"/>
                </a:lnTo>
                <a:lnTo>
                  <a:pt x="725" y="68"/>
                </a:lnTo>
                <a:lnTo>
                  <a:pt x="727" y="67"/>
                </a:lnTo>
                <a:lnTo>
                  <a:pt x="730" y="64"/>
                </a:lnTo>
                <a:lnTo>
                  <a:pt x="734" y="60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1" name="Freeform 21"/>
          <p:cNvSpPr/>
          <p:nvPr/>
        </p:nvSpPr>
        <p:spPr bwMode="auto">
          <a:xfrm>
            <a:off x="5284788" y="2070100"/>
            <a:ext cx="984250" cy="977900"/>
          </a:xfrm>
          <a:custGeom>
            <a:avLst/>
            <a:gdLst>
              <a:gd name="T0" fmla="*/ 438 w 620"/>
              <a:gd name="T1" fmla="*/ 469 h 616"/>
              <a:gd name="T2" fmla="*/ 422 w 620"/>
              <a:gd name="T3" fmla="*/ 444 h 616"/>
              <a:gd name="T4" fmla="*/ 430 w 620"/>
              <a:gd name="T5" fmla="*/ 398 h 616"/>
              <a:gd name="T6" fmla="*/ 461 w 620"/>
              <a:gd name="T7" fmla="*/ 371 h 616"/>
              <a:gd name="T8" fmla="*/ 491 w 620"/>
              <a:gd name="T9" fmla="*/ 384 h 616"/>
              <a:gd name="T10" fmla="*/ 544 w 620"/>
              <a:gd name="T11" fmla="*/ 364 h 616"/>
              <a:gd name="T12" fmla="*/ 557 w 620"/>
              <a:gd name="T13" fmla="*/ 320 h 616"/>
              <a:gd name="T14" fmla="*/ 577 w 620"/>
              <a:gd name="T15" fmla="*/ 289 h 616"/>
              <a:gd name="T16" fmla="*/ 610 w 620"/>
              <a:gd name="T17" fmla="*/ 258 h 616"/>
              <a:gd name="T18" fmla="*/ 615 w 620"/>
              <a:gd name="T19" fmla="*/ 249 h 616"/>
              <a:gd name="T20" fmla="*/ 584 w 620"/>
              <a:gd name="T21" fmla="*/ 212 h 616"/>
              <a:gd name="T22" fmla="*/ 575 w 620"/>
              <a:gd name="T23" fmla="*/ 200 h 616"/>
              <a:gd name="T24" fmla="*/ 564 w 620"/>
              <a:gd name="T25" fmla="*/ 203 h 616"/>
              <a:gd name="T26" fmla="*/ 539 w 620"/>
              <a:gd name="T27" fmla="*/ 188 h 616"/>
              <a:gd name="T28" fmla="*/ 526 w 620"/>
              <a:gd name="T29" fmla="*/ 148 h 616"/>
              <a:gd name="T30" fmla="*/ 505 w 620"/>
              <a:gd name="T31" fmla="*/ 123 h 616"/>
              <a:gd name="T32" fmla="*/ 468 w 620"/>
              <a:gd name="T33" fmla="*/ 128 h 616"/>
              <a:gd name="T34" fmla="*/ 431 w 620"/>
              <a:gd name="T35" fmla="*/ 110 h 616"/>
              <a:gd name="T36" fmla="*/ 410 w 620"/>
              <a:gd name="T37" fmla="*/ 45 h 616"/>
              <a:gd name="T38" fmla="*/ 373 w 620"/>
              <a:gd name="T39" fmla="*/ 10 h 616"/>
              <a:gd name="T40" fmla="*/ 345 w 620"/>
              <a:gd name="T41" fmla="*/ 0 h 616"/>
              <a:gd name="T42" fmla="*/ 296 w 620"/>
              <a:gd name="T43" fmla="*/ 32 h 616"/>
              <a:gd name="T44" fmla="*/ 283 w 620"/>
              <a:gd name="T45" fmla="*/ 72 h 616"/>
              <a:gd name="T46" fmla="*/ 240 w 620"/>
              <a:gd name="T47" fmla="*/ 87 h 616"/>
              <a:gd name="T48" fmla="*/ 207 w 620"/>
              <a:gd name="T49" fmla="*/ 105 h 616"/>
              <a:gd name="T50" fmla="*/ 183 w 620"/>
              <a:gd name="T51" fmla="*/ 109 h 616"/>
              <a:gd name="T52" fmla="*/ 154 w 620"/>
              <a:gd name="T53" fmla="*/ 122 h 616"/>
              <a:gd name="T54" fmla="*/ 155 w 620"/>
              <a:gd name="T55" fmla="*/ 133 h 616"/>
              <a:gd name="T56" fmla="*/ 150 w 620"/>
              <a:gd name="T57" fmla="*/ 136 h 616"/>
              <a:gd name="T58" fmla="*/ 119 w 620"/>
              <a:gd name="T59" fmla="*/ 128 h 616"/>
              <a:gd name="T60" fmla="*/ 105 w 620"/>
              <a:gd name="T61" fmla="*/ 96 h 616"/>
              <a:gd name="T62" fmla="*/ 77 w 620"/>
              <a:gd name="T63" fmla="*/ 85 h 616"/>
              <a:gd name="T64" fmla="*/ 55 w 620"/>
              <a:gd name="T65" fmla="*/ 103 h 616"/>
              <a:gd name="T66" fmla="*/ 38 w 620"/>
              <a:gd name="T67" fmla="*/ 156 h 616"/>
              <a:gd name="T68" fmla="*/ 28 w 620"/>
              <a:gd name="T69" fmla="*/ 171 h 616"/>
              <a:gd name="T70" fmla="*/ 1 w 620"/>
              <a:gd name="T71" fmla="*/ 187 h 616"/>
              <a:gd name="T72" fmla="*/ 23 w 620"/>
              <a:gd name="T73" fmla="*/ 225 h 616"/>
              <a:gd name="T74" fmla="*/ 58 w 620"/>
              <a:gd name="T75" fmla="*/ 261 h 616"/>
              <a:gd name="T76" fmla="*/ 66 w 620"/>
              <a:gd name="T77" fmla="*/ 304 h 616"/>
              <a:gd name="T78" fmla="*/ 76 w 620"/>
              <a:gd name="T79" fmla="*/ 312 h 616"/>
              <a:gd name="T80" fmla="*/ 121 w 620"/>
              <a:gd name="T81" fmla="*/ 293 h 616"/>
              <a:gd name="T82" fmla="*/ 186 w 620"/>
              <a:gd name="T83" fmla="*/ 308 h 616"/>
              <a:gd name="T84" fmla="*/ 191 w 620"/>
              <a:gd name="T85" fmla="*/ 325 h 616"/>
              <a:gd name="T86" fmla="*/ 211 w 620"/>
              <a:gd name="T87" fmla="*/ 349 h 616"/>
              <a:gd name="T88" fmla="*/ 243 w 620"/>
              <a:gd name="T89" fmla="*/ 356 h 616"/>
              <a:gd name="T90" fmla="*/ 270 w 620"/>
              <a:gd name="T91" fmla="*/ 351 h 616"/>
              <a:gd name="T92" fmla="*/ 293 w 620"/>
              <a:gd name="T93" fmla="*/ 370 h 616"/>
              <a:gd name="T94" fmla="*/ 280 w 620"/>
              <a:gd name="T95" fmla="*/ 416 h 616"/>
              <a:gd name="T96" fmla="*/ 276 w 620"/>
              <a:gd name="T97" fmla="*/ 430 h 616"/>
              <a:gd name="T98" fmla="*/ 274 w 620"/>
              <a:gd name="T99" fmla="*/ 461 h 616"/>
              <a:gd name="T100" fmla="*/ 269 w 620"/>
              <a:gd name="T101" fmla="*/ 525 h 616"/>
              <a:gd name="T102" fmla="*/ 261 w 620"/>
              <a:gd name="T103" fmla="*/ 553 h 616"/>
              <a:gd name="T104" fmla="*/ 261 w 620"/>
              <a:gd name="T105" fmla="*/ 589 h 616"/>
              <a:gd name="T106" fmla="*/ 277 w 620"/>
              <a:gd name="T107" fmla="*/ 615 h 616"/>
              <a:gd name="T108" fmla="*/ 305 w 620"/>
              <a:gd name="T109" fmla="*/ 607 h 616"/>
              <a:gd name="T110" fmla="*/ 314 w 620"/>
              <a:gd name="T111" fmla="*/ 581 h 616"/>
              <a:gd name="T112" fmla="*/ 348 w 620"/>
              <a:gd name="T113" fmla="*/ 562 h 616"/>
              <a:gd name="T114" fmla="*/ 361 w 620"/>
              <a:gd name="T115" fmla="*/ 540 h 616"/>
              <a:gd name="T116" fmla="*/ 393 w 620"/>
              <a:gd name="T117" fmla="*/ 537 h 616"/>
              <a:gd name="T118" fmla="*/ 419 w 620"/>
              <a:gd name="T119" fmla="*/ 530 h 616"/>
              <a:gd name="T120" fmla="*/ 435 w 620"/>
              <a:gd name="T121" fmla="*/ 504 h 616"/>
              <a:gd name="T122" fmla="*/ 437 w 620"/>
              <a:gd name="T123" fmla="*/ 488 h 616"/>
              <a:gd name="T124" fmla="*/ 444 w 620"/>
              <a:gd name="T125" fmla="*/ 484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20" h="616">
                <a:moveTo>
                  <a:pt x="444" y="484"/>
                </a:moveTo>
                <a:lnTo>
                  <a:pt x="442" y="478"/>
                </a:lnTo>
                <a:lnTo>
                  <a:pt x="440" y="473"/>
                </a:lnTo>
                <a:lnTo>
                  <a:pt x="439" y="471"/>
                </a:lnTo>
                <a:lnTo>
                  <a:pt x="438" y="469"/>
                </a:lnTo>
                <a:lnTo>
                  <a:pt x="436" y="466"/>
                </a:lnTo>
                <a:lnTo>
                  <a:pt x="434" y="463"/>
                </a:lnTo>
                <a:lnTo>
                  <a:pt x="430" y="457"/>
                </a:lnTo>
                <a:lnTo>
                  <a:pt x="424" y="448"/>
                </a:lnTo>
                <a:lnTo>
                  <a:pt x="422" y="444"/>
                </a:lnTo>
                <a:lnTo>
                  <a:pt x="419" y="441"/>
                </a:lnTo>
                <a:lnTo>
                  <a:pt x="417" y="437"/>
                </a:lnTo>
                <a:lnTo>
                  <a:pt x="416" y="436"/>
                </a:lnTo>
                <a:lnTo>
                  <a:pt x="423" y="416"/>
                </a:lnTo>
                <a:lnTo>
                  <a:pt x="430" y="398"/>
                </a:lnTo>
                <a:lnTo>
                  <a:pt x="435" y="390"/>
                </a:lnTo>
                <a:lnTo>
                  <a:pt x="441" y="382"/>
                </a:lnTo>
                <a:lnTo>
                  <a:pt x="448" y="375"/>
                </a:lnTo>
                <a:lnTo>
                  <a:pt x="456" y="368"/>
                </a:lnTo>
                <a:lnTo>
                  <a:pt x="461" y="371"/>
                </a:lnTo>
                <a:lnTo>
                  <a:pt x="466" y="373"/>
                </a:lnTo>
                <a:lnTo>
                  <a:pt x="479" y="379"/>
                </a:lnTo>
                <a:lnTo>
                  <a:pt x="484" y="381"/>
                </a:lnTo>
                <a:lnTo>
                  <a:pt x="488" y="383"/>
                </a:lnTo>
                <a:lnTo>
                  <a:pt x="491" y="384"/>
                </a:lnTo>
                <a:lnTo>
                  <a:pt x="492" y="384"/>
                </a:lnTo>
                <a:lnTo>
                  <a:pt x="506" y="380"/>
                </a:lnTo>
                <a:lnTo>
                  <a:pt x="518" y="374"/>
                </a:lnTo>
                <a:lnTo>
                  <a:pt x="531" y="369"/>
                </a:lnTo>
                <a:lnTo>
                  <a:pt x="544" y="364"/>
                </a:lnTo>
                <a:lnTo>
                  <a:pt x="548" y="357"/>
                </a:lnTo>
                <a:lnTo>
                  <a:pt x="551" y="351"/>
                </a:lnTo>
                <a:lnTo>
                  <a:pt x="554" y="339"/>
                </a:lnTo>
                <a:lnTo>
                  <a:pt x="556" y="327"/>
                </a:lnTo>
                <a:lnTo>
                  <a:pt x="557" y="320"/>
                </a:lnTo>
                <a:lnTo>
                  <a:pt x="560" y="312"/>
                </a:lnTo>
                <a:lnTo>
                  <a:pt x="562" y="308"/>
                </a:lnTo>
                <a:lnTo>
                  <a:pt x="566" y="302"/>
                </a:lnTo>
                <a:lnTo>
                  <a:pt x="571" y="296"/>
                </a:lnTo>
                <a:lnTo>
                  <a:pt x="577" y="289"/>
                </a:lnTo>
                <a:lnTo>
                  <a:pt x="589" y="277"/>
                </a:lnTo>
                <a:lnTo>
                  <a:pt x="595" y="272"/>
                </a:lnTo>
                <a:lnTo>
                  <a:pt x="600" y="268"/>
                </a:lnTo>
                <a:lnTo>
                  <a:pt x="605" y="262"/>
                </a:lnTo>
                <a:lnTo>
                  <a:pt x="610" y="258"/>
                </a:lnTo>
                <a:lnTo>
                  <a:pt x="615" y="255"/>
                </a:lnTo>
                <a:lnTo>
                  <a:pt x="618" y="254"/>
                </a:lnTo>
                <a:lnTo>
                  <a:pt x="619" y="253"/>
                </a:lnTo>
                <a:lnTo>
                  <a:pt x="618" y="251"/>
                </a:lnTo>
                <a:lnTo>
                  <a:pt x="615" y="249"/>
                </a:lnTo>
                <a:lnTo>
                  <a:pt x="608" y="244"/>
                </a:lnTo>
                <a:lnTo>
                  <a:pt x="604" y="234"/>
                </a:lnTo>
                <a:lnTo>
                  <a:pt x="599" y="225"/>
                </a:lnTo>
                <a:lnTo>
                  <a:pt x="593" y="219"/>
                </a:lnTo>
                <a:lnTo>
                  <a:pt x="584" y="212"/>
                </a:lnTo>
                <a:lnTo>
                  <a:pt x="581" y="207"/>
                </a:lnTo>
                <a:lnTo>
                  <a:pt x="579" y="204"/>
                </a:lnTo>
                <a:lnTo>
                  <a:pt x="577" y="202"/>
                </a:lnTo>
                <a:lnTo>
                  <a:pt x="576" y="201"/>
                </a:lnTo>
                <a:lnTo>
                  <a:pt x="575" y="200"/>
                </a:lnTo>
                <a:lnTo>
                  <a:pt x="574" y="201"/>
                </a:lnTo>
                <a:lnTo>
                  <a:pt x="572" y="203"/>
                </a:lnTo>
                <a:lnTo>
                  <a:pt x="570" y="203"/>
                </a:lnTo>
                <a:lnTo>
                  <a:pt x="567" y="203"/>
                </a:lnTo>
                <a:lnTo>
                  <a:pt x="564" y="203"/>
                </a:lnTo>
                <a:lnTo>
                  <a:pt x="558" y="202"/>
                </a:lnTo>
                <a:lnTo>
                  <a:pt x="552" y="199"/>
                </a:lnTo>
                <a:lnTo>
                  <a:pt x="544" y="196"/>
                </a:lnTo>
                <a:lnTo>
                  <a:pt x="542" y="193"/>
                </a:lnTo>
                <a:lnTo>
                  <a:pt x="539" y="188"/>
                </a:lnTo>
                <a:lnTo>
                  <a:pt x="536" y="180"/>
                </a:lnTo>
                <a:lnTo>
                  <a:pt x="533" y="172"/>
                </a:lnTo>
                <a:lnTo>
                  <a:pt x="530" y="163"/>
                </a:lnTo>
                <a:lnTo>
                  <a:pt x="528" y="154"/>
                </a:lnTo>
                <a:lnTo>
                  <a:pt x="526" y="148"/>
                </a:lnTo>
                <a:lnTo>
                  <a:pt x="524" y="144"/>
                </a:lnTo>
                <a:lnTo>
                  <a:pt x="521" y="139"/>
                </a:lnTo>
                <a:lnTo>
                  <a:pt x="519" y="135"/>
                </a:lnTo>
                <a:lnTo>
                  <a:pt x="512" y="128"/>
                </a:lnTo>
                <a:lnTo>
                  <a:pt x="505" y="123"/>
                </a:lnTo>
                <a:lnTo>
                  <a:pt x="496" y="116"/>
                </a:lnTo>
                <a:lnTo>
                  <a:pt x="489" y="118"/>
                </a:lnTo>
                <a:lnTo>
                  <a:pt x="482" y="122"/>
                </a:lnTo>
                <a:lnTo>
                  <a:pt x="476" y="126"/>
                </a:lnTo>
                <a:lnTo>
                  <a:pt x="468" y="128"/>
                </a:lnTo>
                <a:lnTo>
                  <a:pt x="460" y="128"/>
                </a:lnTo>
                <a:lnTo>
                  <a:pt x="452" y="126"/>
                </a:lnTo>
                <a:lnTo>
                  <a:pt x="444" y="122"/>
                </a:lnTo>
                <a:lnTo>
                  <a:pt x="436" y="120"/>
                </a:lnTo>
                <a:lnTo>
                  <a:pt x="431" y="110"/>
                </a:lnTo>
                <a:lnTo>
                  <a:pt x="427" y="100"/>
                </a:lnTo>
                <a:lnTo>
                  <a:pt x="421" y="77"/>
                </a:lnTo>
                <a:lnTo>
                  <a:pt x="418" y="66"/>
                </a:lnTo>
                <a:lnTo>
                  <a:pt x="415" y="56"/>
                </a:lnTo>
                <a:lnTo>
                  <a:pt x="410" y="45"/>
                </a:lnTo>
                <a:lnTo>
                  <a:pt x="404" y="36"/>
                </a:lnTo>
                <a:lnTo>
                  <a:pt x="396" y="28"/>
                </a:lnTo>
                <a:lnTo>
                  <a:pt x="387" y="19"/>
                </a:lnTo>
                <a:lnTo>
                  <a:pt x="377" y="12"/>
                </a:lnTo>
                <a:lnTo>
                  <a:pt x="373" y="10"/>
                </a:lnTo>
                <a:lnTo>
                  <a:pt x="369" y="8"/>
                </a:lnTo>
                <a:lnTo>
                  <a:pt x="361" y="6"/>
                </a:lnTo>
                <a:lnTo>
                  <a:pt x="353" y="3"/>
                </a:lnTo>
                <a:lnTo>
                  <a:pt x="347" y="1"/>
                </a:lnTo>
                <a:lnTo>
                  <a:pt x="345" y="0"/>
                </a:lnTo>
                <a:lnTo>
                  <a:pt x="344" y="0"/>
                </a:lnTo>
                <a:lnTo>
                  <a:pt x="334" y="3"/>
                </a:lnTo>
                <a:lnTo>
                  <a:pt x="325" y="7"/>
                </a:lnTo>
                <a:lnTo>
                  <a:pt x="310" y="18"/>
                </a:lnTo>
                <a:lnTo>
                  <a:pt x="296" y="32"/>
                </a:lnTo>
                <a:lnTo>
                  <a:pt x="284" y="48"/>
                </a:lnTo>
                <a:lnTo>
                  <a:pt x="286" y="56"/>
                </a:lnTo>
                <a:lnTo>
                  <a:pt x="286" y="62"/>
                </a:lnTo>
                <a:lnTo>
                  <a:pt x="285" y="67"/>
                </a:lnTo>
                <a:lnTo>
                  <a:pt x="283" y="72"/>
                </a:lnTo>
                <a:lnTo>
                  <a:pt x="280" y="76"/>
                </a:lnTo>
                <a:lnTo>
                  <a:pt x="276" y="79"/>
                </a:lnTo>
                <a:lnTo>
                  <a:pt x="266" y="83"/>
                </a:lnTo>
                <a:lnTo>
                  <a:pt x="253" y="85"/>
                </a:lnTo>
                <a:lnTo>
                  <a:pt x="240" y="87"/>
                </a:lnTo>
                <a:lnTo>
                  <a:pt x="228" y="87"/>
                </a:lnTo>
                <a:lnTo>
                  <a:pt x="216" y="88"/>
                </a:lnTo>
                <a:lnTo>
                  <a:pt x="213" y="93"/>
                </a:lnTo>
                <a:lnTo>
                  <a:pt x="211" y="98"/>
                </a:lnTo>
                <a:lnTo>
                  <a:pt x="207" y="105"/>
                </a:lnTo>
                <a:lnTo>
                  <a:pt x="205" y="108"/>
                </a:lnTo>
                <a:lnTo>
                  <a:pt x="202" y="109"/>
                </a:lnTo>
                <a:lnTo>
                  <a:pt x="198" y="109"/>
                </a:lnTo>
                <a:lnTo>
                  <a:pt x="192" y="108"/>
                </a:lnTo>
                <a:lnTo>
                  <a:pt x="183" y="109"/>
                </a:lnTo>
                <a:lnTo>
                  <a:pt x="175" y="109"/>
                </a:lnTo>
                <a:lnTo>
                  <a:pt x="166" y="111"/>
                </a:lnTo>
                <a:lnTo>
                  <a:pt x="163" y="113"/>
                </a:lnTo>
                <a:lnTo>
                  <a:pt x="160" y="116"/>
                </a:lnTo>
                <a:lnTo>
                  <a:pt x="154" y="122"/>
                </a:lnTo>
                <a:lnTo>
                  <a:pt x="152" y="127"/>
                </a:lnTo>
                <a:lnTo>
                  <a:pt x="150" y="130"/>
                </a:lnTo>
                <a:lnTo>
                  <a:pt x="150" y="132"/>
                </a:lnTo>
                <a:lnTo>
                  <a:pt x="151" y="133"/>
                </a:lnTo>
                <a:lnTo>
                  <a:pt x="155" y="133"/>
                </a:lnTo>
                <a:lnTo>
                  <a:pt x="157" y="131"/>
                </a:lnTo>
                <a:lnTo>
                  <a:pt x="159" y="131"/>
                </a:lnTo>
                <a:lnTo>
                  <a:pt x="157" y="132"/>
                </a:lnTo>
                <a:lnTo>
                  <a:pt x="154" y="133"/>
                </a:lnTo>
                <a:lnTo>
                  <a:pt x="150" y="136"/>
                </a:lnTo>
                <a:lnTo>
                  <a:pt x="144" y="140"/>
                </a:lnTo>
                <a:lnTo>
                  <a:pt x="135" y="138"/>
                </a:lnTo>
                <a:lnTo>
                  <a:pt x="127" y="135"/>
                </a:lnTo>
                <a:lnTo>
                  <a:pt x="122" y="132"/>
                </a:lnTo>
                <a:lnTo>
                  <a:pt x="119" y="128"/>
                </a:lnTo>
                <a:lnTo>
                  <a:pt x="116" y="123"/>
                </a:lnTo>
                <a:lnTo>
                  <a:pt x="113" y="117"/>
                </a:lnTo>
                <a:lnTo>
                  <a:pt x="111" y="109"/>
                </a:lnTo>
                <a:lnTo>
                  <a:pt x="108" y="100"/>
                </a:lnTo>
                <a:lnTo>
                  <a:pt x="105" y="96"/>
                </a:lnTo>
                <a:lnTo>
                  <a:pt x="101" y="92"/>
                </a:lnTo>
                <a:lnTo>
                  <a:pt x="95" y="90"/>
                </a:lnTo>
                <a:lnTo>
                  <a:pt x="89" y="88"/>
                </a:lnTo>
                <a:lnTo>
                  <a:pt x="82" y="86"/>
                </a:lnTo>
                <a:lnTo>
                  <a:pt x="77" y="85"/>
                </a:lnTo>
                <a:lnTo>
                  <a:pt x="73" y="84"/>
                </a:lnTo>
                <a:lnTo>
                  <a:pt x="72" y="84"/>
                </a:lnTo>
                <a:lnTo>
                  <a:pt x="64" y="88"/>
                </a:lnTo>
                <a:lnTo>
                  <a:pt x="59" y="95"/>
                </a:lnTo>
                <a:lnTo>
                  <a:pt x="55" y="103"/>
                </a:lnTo>
                <a:lnTo>
                  <a:pt x="51" y="111"/>
                </a:lnTo>
                <a:lnTo>
                  <a:pt x="47" y="130"/>
                </a:lnTo>
                <a:lnTo>
                  <a:pt x="44" y="140"/>
                </a:lnTo>
                <a:lnTo>
                  <a:pt x="40" y="148"/>
                </a:lnTo>
                <a:lnTo>
                  <a:pt x="38" y="156"/>
                </a:lnTo>
                <a:lnTo>
                  <a:pt x="37" y="161"/>
                </a:lnTo>
                <a:lnTo>
                  <a:pt x="36" y="164"/>
                </a:lnTo>
                <a:lnTo>
                  <a:pt x="35" y="166"/>
                </a:lnTo>
                <a:lnTo>
                  <a:pt x="32" y="168"/>
                </a:lnTo>
                <a:lnTo>
                  <a:pt x="28" y="171"/>
                </a:lnTo>
                <a:lnTo>
                  <a:pt x="21" y="174"/>
                </a:lnTo>
                <a:lnTo>
                  <a:pt x="12" y="180"/>
                </a:lnTo>
                <a:lnTo>
                  <a:pt x="8" y="183"/>
                </a:lnTo>
                <a:lnTo>
                  <a:pt x="5" y="185"/>
                </a:lnTo>
                <a:lnTo>
                  <a:pt x="1" y="187"/>
                </a:lnTo>
                <a:lnTo>
                  <a:pt x="0" y="188"/>
                </a:lnTo>
                <a:lnTo>
                  <a:pt x="8" y="198"/>
                </a:lnTo>
                <a:lnTo>
                  <a:pt x="14" y="207"/>
                </a:lnTo>
                <a:lnTo>
                  <a:pt x="19" y="216"/>
                </a:lnTo>
                <a:lnTo>
                  <a:pt x="23" y="225"/>
                </a:lnTo>
                <a:lnTo>
                  <a:pt x="28" y="234"/>
                </a:lnTo>
                <a:lnTo>
                  <a:pt x="34" y="241"/>
                </a:lnTo>
                <a:lnTo>
                  <a:pt x="41" y="247"/>
                </a:lnTo>
                <a:lnTo>
                  <a:pt x="52" y="252"/>
                </a:lnTo>
                <a:lnTo>
                  <a:pt x="58" y="261"/>
                </a:lnTo>
                <a:lnTo>
                  <a:pt x="62" y="270"/>
                </a:lnTo>
                <a:lnTo>
                  <a:pt x="67" y="279"/>
                </a:lnTo>
                <a:lnTo>
                  <a:pt x="72" y="288"/>
                </a:lnTo>
                <a:lnTo>
                  <a:pt x="68" y="299"/>
                </a:lnTo>
                <a:lnTo>
                  <a:pt x="66" y="304"/>
                </a:lnTo>
                <a:lnTo>
                  <a:pt x="64" y="309"/>
                </a:lnTo>
                <a:lnTo>
                  <a:pt x="64" y="311"/>
                </a:lnTo>
                <a:lnTo>
                  <a:pt x="66" y="313"/>
                </a:lnTo>
                <a:lnTo>
                  <a:pt x="69" y="314"/>
                </a:lnTo>
                <a:lnTo>
                  <a:pt x="76" y="312"/>
                </a:lnTo>
                <a:lnTo>
                  <a:pt x="82" y="307"/>
                </a:lnTo>
                <a:lnTo>
                  <a:pt x="88" y="303"/>
                </a:lnTo>
                <a:lnTo>
                  <a:pt x="99" y="297"/>
                </a:lnTo>
                <a:lnTo>
                  <a:pt x="109" y="294"/>
                </a:lnTo>
                <a:lnTo>
                  <a:pt x="121" y="293"/>
                </a:lnTo>
                <a:lnTo>
                  <a:pt x="133" y="294"/>
                </a:lnTo>
                <a:lnTo>
                  <a:pt x="148" y="296"/>
                </a:lnTo>
                <a:lnTo>
                  <a:pt x="165" y="298"/>
                </a:lnTo>
                <a:lnTo>
                  <a:pt x="184" y="300"/>
                </a:lnTo>
                <a:lnTo>
                  <a:pt x="186" y="308"/>
                </a:lnTo>
                <a:lnTo>
                  <a:pt x="187" y="312"/>
                </a:lnTo>
                <a:lnTo>
                  <a:pt x="188" y="315"/>
                </a:lnTo>
                <a:lnTo>
                  <a:pt x="189" y="318"/>
                </a:lnTo>
                <a:lnTo>
                  <a:pt x="189" y="321"/>
                </a:lnTo>
                <a:lnTo>
                  <a:pt x="191" y="325"/>
                </a:lnTo>
                <a:lnTo>
                  <a:pt x="193" y="331"/>
                </a:lnTo>
                <a:lnTo>
                  <a:pt x="196" y="340"/>
                </a:lnTo>
                <a:lnTo>
                  <a:pt x="198" y="344"/>
                </a:lnTo>
                <a:lnTo>
                  <a:pt x="202" y="346"/>
                </a:lnTo>
                <a:lnTo>
                  <a:pt x="211" y="349"/>
                </a:lnTo>
                <a:lnTo>
                  <a:pt x="222" y="350"/>
                </a:lnTo>
                <a:lnTo>
                  <a:pt x="232" y="352"/>
                </a:lnTo>
                <a:lnTo>
                  <a:pt x="236" y="353"/>
                </a:lnTo>
                <a:lnTo>
                  <a:pt x="240" y="354"/>
                </a:lnTo>
                <a:lnTo>
                  <a:pt x="243" y="356"/>
                </a:lnTo>
                <a:lnTo>
                  <a:pt x="244" y="356"/>
                </a:lnTo>
                <a:lnTo>
                  <a:pt x="248" y="355"/>
                </a:lnTo>
                <a:lnTo>
                  <a:pt x="254" y="354"/>
                </a:lnTo>
                <a:lnTo>
                  <a:pt x="261" y="352"/>
                </a:lnTo>
                <a:lnTo>
                  <a:pt x="270" y="351"/>
                </a:lnTo>
                <a:lnTo>
                  <a:pt x="277" y="352"/>
                </a:lnTo>
                <a:lnTo>
                  <a:pt x="284" y="353"/>
                </a:lnTo>
                <a:lnTo>
                  <a:pt x="289" y="357"/>
                </a:lnTo>
                <a:lnTo>
                  <a:pt x="292" y="364"/>
                </a:lnTo>
                <a:lnTo>
                  <a:pt x="293" y="370"/>
                </a:lnTo>
                <a:lnTo>
                  <a:pt x="292" y="376"/>
                </a:lnTo>
                <a:lnTo>
                  <a:pt x="289" y="390"/>
                </a:lnTo>
                <a:lnTo>
                  <a:pt x="284" y="405"/>
                </a:lnTo>
                <a:lnTo>
                  <a:pt x="282" y="411"/>
                </a:lnTo>
                <a:lnTo>
                  <a:pt x="280" y="416"/>
                </a:lnTo>
                <a:lnTo>
                  <a:pt x="279" y="420"/>
                </a:lnTo>
                <a:lnTo>
                  <a:pt x="278" y="424"/>
                </a:lnTo>
                <a:lnTo>
                  <a:pt x="277" y="427"/>
                </a:lnTo>
                <a:lnTo>
                  <a:pt x="276" y="428"/>
                </a:lnTo>
                <a:lnTo>
                  <a:pt x="276" y="430"/>
                </a:lnTo>
                <a:lnTo>
                  <a:pt x="276" y="433"/>
                </a:lnTo>
                <a:lnTo>
                  <a:pt x="275" y="439"/>
                </a:lnTo>
                <a:lnTo>
                  <a:pt x="275" y="445"/>
                </a:lnTo>
                <a:lnTo>
                  <a:pt x="274" y="453"/>
                </a:lnTo>
                <a:lnTo>
                  <a:pt x="274" y="461"/>
                </a:lnTo>
                <a:lnTo>
                  <a:pt x="272" y="479"/>
                </a:lnTo>
                <a:lnTo>
                  <a:pt x="271" y="497"/>
                </a:lnTo>
                <a:lnTo>
                  <a:pt x="270" y="514"/>
                </a:lnTo>
                <a:lnTo>
                  <a:pt x="269" y="520"/>
                </a:lnTo>
                <a:lnTo>
                  <a:pt x="269" y="525"/>
                </a:lnTo>
                <a:lnTo>
                  <a:pt x="268" y="530"/>
                </a:lnTo>
                <a:lnTo>
                  <a:pt x="268" y="532"/>
                </a:lnTo>
                <a:lnTo>
                  <a:pt x="267" y="539"/>
                </a:lnTo>
                <a:lnTo>
                  <a:pt x="264" y="547"/>
                </a:lnTo>
                <a:lnTo>
                  <a:pt x="261" y="553"/>
                </a:lnTo>
                <a:lnTo>
                  <a:pt x="260" y="555"/>
                </a:lnTo>
                <a:lnTo>
                  <a:pt x="260" y="556"/>
                </a:lnTo>
                <a:lnTo>
                  <a:pt x="260" y="566"/>
                </a:lnTo>
                <a:lnTo>
                  <a:pt x="261" y="574"/>
                </a:lnTo>
                <a:lnTo>
                  <a:pt x="261" y="589"/>
                </a:lnTo>
                <a:lnTo>
                  <a:pt x="261" y="600"/>
                </a:lnTo>
                <a:lnTo>
                  <a:pt x="262" y="608"/>
                </a:lnTo>
                <a:lnTo>
                  <a:pt x="266" y="613"/>
                </a:lnTo>
                <a:lnTo>
                  <a:pt x="272" y="615"/>
                </a:lnTo>
                <a:lnTo>
                  <a:pt x="277" y="615"/>
                </a:lnTo>
                <a:lnTo>
                  <a:pt x="282" y="614"/>
                </a:lnTo>
                <a:lnTo>
                  <a:pt x="288" y="613"/>
                </a:lnTo>
                <a:lnTo>
                  <a:pt x="296" y="612"/>
                </a:lnTo>
                <a:lnTo>
                  <a:pt x="302" y="608"/>
                </a:lnTo>
                <a:lnTo>
                  <a:pt x="305" y="607"/>
                </a:lnTo>
                <a:lnTo>
                  <a:pt x="308" y="604"/>
                </a:lnTo>
                <a:lnTo>
                  <a:pt x="310" y="597"/>
                </a:lnTo>
                <a:lnTo>
                  <a:pt x="311" y="590"/>
                </a:lnTo>
                <a:lnTo>
                  <a:pt x="312" y="583"/>
                </a:lnTo>
                <a:lnTo>
                  <a:pt x="314" y="581"/>
                </a:lnTo>
                <a:lnTo>
                  <a:pt x="316" y="580"/>
                </a:lnTo>
                <a:lnTo>
                  <a:pt x="328" y="578"/>
                </a:lnTo>
                <a:lnTo>
                  <a:pt x="340" y="576"/>
                </a:lnTo>
                <a:lnTo>
                  <a:pt x="345" y="569"/>
                </a:lnTo>
                <a:lnTo>
                  <a:pt x="348" y="562"/>
                </a:lnTo>
                <a:lnTo>
                  <a:pt x="351" y="557"/>
                </a:lnTo>
                <a:lnTo>
                  <a:pt x="352" y="553"/>
                </a:lnTo>
                <a:lnTo>
                  <a:pt x="355" y="546"/>
                </a:lnTo>
                <a:lnTo>
                  <a:pt x="357" y="543"/>
                </a:lnTo>
                <a:lnTo>
                  <a:pt x="361" y="540"/>
                </a:lnTo>
                <a:lnTo>
                  <a:pt x="364" y="540"/>
                </a:lnTo>
                <a:lnTo>
                  <a:pt x="370" y="539"/>
                </a:lnTo>
                <a:lnTo>
                  <a:pt x="376" y="539"/>
                </a:lnTo>
                <a:lnTo>
                  <a:pt x="383" y="538"/>
                </a:lnTo>
                <a:lnTo>
                  <a:pt x="393" y="537"/>
                </a:lnTo>
                <a:lnTo>
                  <a:pt x="404" y="536"/>
                </a:lnTo>
                <a:lnTo>
                  <a:pt x="411" y="534"/>
                </a:lnTo>
                <a:lnTo>
                  <a:pt x="415" y="533"/>
                </a:lnTo>
                <a:lnTo>
                  <a:pt x="417" y="531"/>
                </a:lnTo>
                <a:lnTo>
                  <a:pt x="419" y="530"/>
                </a:lnTo>
                <a:lnTo>
                  <a:pt x="421" y="527"/>
                </a:lnTo>
                <a:lnTo>
                  <a:pt x="423" y="523"/>
                </a:lnTo>
                <a:lnTo>
                  <a:pt x="427" y="517"/>
                </a:lnTo>
                <a:lnTo>
                  <a:pt x="432" y="508"/>
                </a:lnTo>
                <a:lnTo>
                  <a:pt x="435" y="504"/>
                </a:lnTo>
                <a:lnTo>
                  <a:pt x="437" y="501"/>
                </a:lnTo>
                <a:lnTo>
                  <a:pt x="439" y="497"/>
                </a:lnTo>
                <a:lnTo>
                  <a:pt x="440" y="496"/>
                </a:lnTo>
                <a:lnTo>
                  <a:pt x="438" y="491"/>
                </a:lnTo>
                <a:lnTo>
                  <a:pt x="437" y="488"/>
                </a:lnTo>
                <a:lnTo>
                  <a:pt x="436" y="486"/>
                </a:lnTo>
                <a:lnTo>
                  <a:pt x="436" y="484"/>
                </a:lnTo>
                <a:lnTo>
                  <a:pt x="438" y="484"/>
                </a:lnTo>
                <a:lnTo>
                  <a:pt x="440" y="484"/>
                </a:lnTo>
                <a:lnTo>
                  <a:pt x="444" y="484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2" name="Freeform 22"/>
          <p:cNvSpPr/>
          <p:nvPr/>
        </p:nvSpPr>
        <p:spPr bwMode="auto">
          <a:xfrm>
            <a:off x="6021388" y="-15875"/>
            <a:ext cx="2035175" cy="1622425"/>
          </a:xfrm>
          <a:custGeom>
            <a:avLst/>
            <a:gdLst>
              <a:gd name="T0" fmla="*/ 31 w 1282"/>
              <a:gd name="T1" fmla="*/ 83 h 1022"/>
              <a:gd name="T2" fmla="*/ 10 w 1282"/>
              <a:gd name="T3" fmla="*/ 101 h 1022"/>
              <a:gd name="T4" fmla="*/ 29 w 1282"/>
              <a:gd name="T5" fmla="*/ 150 h 1022"/>
              <a:gd name="T6" fmla="*/ 111 w 1282"/>
              <a:gd name="T7" fmla="*/ 139 h 1022"/>
              <a:gd name="T8" fmla="*/ 143 w 1282"/>
              <a:gd name="T9" fmla="*/ 187 h 1022"/>
              <a:gd name="T10" fmla="*/ 184 w 1282"/>
              <a:gd name="T11" fmla="*/ 249 h 1022"/>
              <a:gd name="T12" fmla="*/ 250 w 1282"/>
              <a:gd name="T13" fmla="*/ 238 h 1022"/>
              <a:gd name="T14" fmla="*/ 314 w 1282"/>
              <a:gd name="T15" fmla="*/ 220 h 1022"/>
              <a:gd name="T16" fmla="*/ 340 w 1282"/>
              <a:gd name="T17" fmla="*/ 178 h 1022"/>
              <a:gd name="T18" fmla="*/ 383 w 1282"/>
              <a:gd name="T19" fmla="*/ 210 h 1022"/>
              <a:gd name="T20" fmla="*/ 418 w 1282"/>
              <a:gd name="T21" fmla="*/ 241 h 1022"/>
              <a:gd name="T22" fmla="*/ 398 w 1282"/>
              <a:gd name="T23" fmla="*/ 391 h 1022"/>
              <a:gd name="T24" fmla="*/ 412 w 1282"/>
              <a:gd name="T25" fmla="*/ 457 h 1022"/>
              <a:gd name="T26" fmla="*/ 385 w 1282"/>
              <a:gd name="T27" fmla="*/ 497 h 1022"/>
              <a:gd name="T28" fmla="*/ 365 w 1282"/>
              <a:gd name="T29" fmla="*/ 569 h 1022"/>
              <a:gd name="T30" fmla="*/ 268 w 1282"/>
              <a:gd name="T31" fmla="*/ 650 h 1022"/>
              <a:gd name="T32" fmla="*/ 254 w 1282"/>
              <a:gd name="T33" fmla="*/ 724 h 1022"/>
              <a:gd name="T34" fmla="*/ 293 w 1282"/>
              <a:gd name="T35" fmla="*/ 767 h 1022"/>
              <a:gd name="T36" fmla="*/ 299 w 1282"/>
              <a:gd name="T37" fmla="*/ 802 h 1022"/>
              <a:gd name="T38" fmla="*/ 322 w 1282"/>
              <a:gd name="T39" fmla="*/ 825 h 1022"/>
              <a:gd name="T40" fmla="*/ 363 w 1282"/>
              <a:gd name="T41" fmla="*/ 805 h 1022"/>
              <a:gd name="T42" fmla="*/ 426 w 1282"/>
              <a:gd name="T43" fmla="*/ 868 h 1022"/>
              <a:gd name="T44" fmla="*/ 478 w 1282"/>
              <a:gd name="T45" fmla="*/ 889 h 1022"/>
              <a:gd name="T46" fmla="*/ 570 w 1282"/>
              <a:gd name="T47" fmla="*/ 883 h 1022"/>
              <a:gd name="T48" fmla="*/ 689 w 1282"/>
              <a:gd name="T49" fmla="*/ 899 h 1022"/>
              <a:gd name="T50" fmla="*/ 711 w 1282"/>
              <a:gd name="T51" fmla="*/ 921 h 1022"/>
              <a:gd name="T52" fmla="*/ 771 w 1282"/>
              <a:gd name="T53" fmla="*/ 952 h 1022"/>
              <a:gd name="T54" fmla="*/ 820 w 1282"/>
              <a:gd name="T55" fmla="*/ 965 h 1022"/>
              <a:gd name="T56" fmla="*/ 836 w 1282"/>
              <a:gd name="T57" fmla="*/ 934 h 1022"/>
              <a:gd name="T58" fmla="*/ 879 w 1282"/>
              <a:gd name="T59" fmla="*/ 990 h 1022"/>
              <a:gd name="T60" fmla="*/ 959 w 1282"/>
              <a:gd name="T61" fmla="*/ 1002 h 1022"/>
              <a:gd name="T62" fmla="*/ 984 w 1282"/>
              <a:gd name="T63" fmla="*/ 960 h 1022"/>
              <a:gd name="T64" fmla="*/ 1056 w 1282"/>
              <a:gd name="T65" fmla="*/ 970 h 1022"/>
              <a:gd name="T66" fmla="*/ 1129 w 1282"/>
              <a:gd name="T67" fmla="*/ 988 h 1022"/>
              <a:gd name="T68" fmla="*/ 1121 w 1282"/>
              <a:gd name="T69" fmla="*/ 944 h 1022"/>
              <a:gd name="T70" fmla="*/ 1094 w 1282"/>
              <a:gd name="T71" fmla="*/ 856 h 1022"/>
              <a:gd name="T72" fmla="*/ 1080 w 1282"/>
              <a:gd name="T73" fmla="*/ 812 h 1022"/>
              <a:gd name="T74" fmla="*/ 1176 w 1282"/>
              <a:gd name="T75" fmla="*/ 767 h 1022"/>
              <a:gd name="T76" fmla="*/ 1258 w 1282"/>
              <a:gd name="T77" fmla="*/ 708 h 1022"/>
              <a:gd name="T78" fmla="*/ 1271 w 1282"/>
              <a:gd name="T79" fmla="*/ 627 h 1022"/>
              <a:gd name="T80" fmla="*/ 1271 w 1282"/>
              <a:gd name="T81" fmla="*/ 513 h 1022"/>
              <a:gd name="T82" fmla="*/ 1277 w 1282"/>
              <a:gd name="T83" fmla="*/ 432 h 1022"/>
              <a:gd name="T84" fmla="*/ 1228 w 1282"/>
              <a:gd name="T85" fmla="*/ 391 h 1022"/>
              <a:gd name="T86" fmla="*/ 1170 w 1282"/>
              <a:gd name="T87" fmla="*/ 406 h 1022"/>
              <a:gd name="T88" fmla="*/ 1105 w 1282"/>
              <a:gd name="T89" fmla="*/ 462 h 1022"/>
              <a:gd name="T90" fmla="*/ 1041 w 1282"/>
              <a:gd name="T91" fmla="*/ 508 h 1022"/>
              <a:gd name="T92" fmla="*/ 959 w 1282"/>
              <a:gd name="T93" fmla="*/ 518 h 1022"/>
              <a:gd name="T94" fmla="*/ 922 w 1282"/>
              <a:gd name="T95" fmla="*/ 472 h 1022"/>
              <a:gd name="T96" fmla="*/ 875 w 1282"/>
              <a:gd name="T97" fmla="*/ 408 h 1022"/>
              <a:gd name="T98" fmla="*/ 760 w 1282"/>
              <a:gd name="T99" fmla="*/ 375 h 1022"/>
              <a:gd name="T100" fmla="*/ 568 w 1282"/>
              <a:gd name="T101" fmla="*/ 322 h 1022"/>
              <a:gd name="T102" fmla="*/ 543 w 1282"/>
              <a:gd name="T103" fmla="*/ 296 h 1022"/>
              <a:gd name="T104" fmla="*/ 467 w 1282"/>
              <a:gd name="T105" fmla="*/ 173 h 1022"/>
              <a:gd name="T106" fmla="*/ 387 w 1282"/>
              <a:gd name="T107" fmla="*/ 68 h 1022"/>
              <a:gd name="T108" fmla="*/ 301 w 1282"/>
              <a:gd name="T109" fmla="*/ 23 h 1022"/>
              <a:gd name="T110" fmla="*/ 228 w 1282"/>
              <a:gd name="T111" fmla="*/ 13 h 1022"/>
              <a:gd name="T112" fmla="*/ 74 w 1282"/>
              <a:gd name="T113" fmla="*/ 5 h 1022"/>
              <a:gd name="T114" fmla="*/ 12 w 1282"/>
              <a:gd name="T115" fmla="*/ 38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2" h="1022">
                <a:moveTo>
                  <a:pt x="4" y="33"/>
                </a:moveTo>
                <a:lnTo>
                  <a:pt x="12" y="37"/>
                </a:lnTo>
                <a:lnTo>
                  <a:pt x="18" y="40"/>
                </a:lnTo>
                <a:lnTo>
                  <a:pt x="27" y="48"/>
                </a:lnTo>
                <a:lnTo>
                  <a:pt x="31" y="60"/>
                </a:lnTo>
                <a:lnTo>
                  <a:pt x="31" y="68"/>
                </a:lnTo>
                <a:lnTo>
                  <a:pt x="33" y="78"/>
                </a:lnTo>
                <a:lnTo>
                  <a:pt x="31" y="83"/>
                </a:lnTo>
                <a:lnTo>
                  <a:pt x="29" y="88"/>
                </a:lnTo>
                <a:lnTo>
                  <a:pt x="29" y="91"/>
                </a:lnTo>
                <a:lnTo>
                  <a:pt x="29" y="93"/>
                </a:lnTo>
                <a:lnTo>
                  <a:pt x="29" y="91"/>
                </a:lnTo>
                <a:lnTo>
                  <a:pt x="27" y="88"/>
                </a:lnTo>
                <a:lnTo>
                  <a:pt x="23" y="89"/>
                </a:lnTo>
                <a:lnTo>
                  <a:pt x="16" y="94"/>
                </a:lnTo>
                <a:lnTo>
                  <a:pt x="10" y="101"/>
                </a:lnTo>
                <a:lnTo>
                  <a:pt x="6" y="109"/>
                </a:lnTo>
                <a:lnTo>
                  <a:pt x="2" y="114"/>
                </a:lnTo>
                <a:lnTo>
                  <a:pt x="0" y="117"/>
                </a:lnTo>
                <a:lnTo>
                  <a:pt x="2" y="126"/>
                </a:lnTo>
                <a:lnTo>
                  <a:pt x="4" y="132"/>
                </a:lnTo>
                <a:lnTo>
                  <a:pt x="8" y="140"/>
                </a:lnTo>
                <a:lnTo>
                  <a:pt x="14" y="145"/>
                </a:lnTo>
                <a:lnTo>
                  <a:pt x="29" y="150"/>
                </a:lnTo>
                <a:lnTo>
                  <a:pt x="41" y="147"/>
                </a:lnTo>
                <a:lnTo>
                  <a:pt x="51" y="142"/>
                </a:lnTo>
                <a:lnTo>
                  <a:pt x="61" y="139"/>
                </a:lnTo>
                <a:lnTo>
                  <a:pt x="72" y="134"/>
                </a:lnTo>
                <a:lnTo>
                  <a:pt x="76" y="134"/>
                </a:lnTo>
                <a:lnTo>
                  <a:pt x="80" y="134"/>
                </a:lnTo>
                <a:lnTo>
                  <a:pt x="96" y="136"/>
                </a:lnTo>
                <a:lnTo>
                  <a:pt x="111" y="139"/>
                </a:lnTo>
                <a:lnTo>
                  <a:pt x="117" y="140"/>
                </a:lnTo>
                <a:lnTo>
                  <a:pt x="121" y="145"/>
                </a:lnTo>
                <a:lnTo>
                  <a:pt x="125" y="154"/>
                </a:lnTo>
                <a:lnTo>
                  <a:pt x="127" y="160"/>
                </a:lnTo>
                <a:lnTo>
                  <a:pt x="129" y="172"/>
                </a:lnTo>
                <a:lnTo>
                  <a:pt x="133" y="180"/>
                </a:lnTo>
                <a:lnTo>
                  <a:pt x="137" y="183"/>
                </a:lnTo>
                <a:lnTo>
                  <a:pt x="143" y="187"/>
                </a:lnTo>
                <a:lnTo>
                  <a:pt x="146" y="200"/>
                </a:lnTo>
                <a:lnTo>
                  <a:pt x="148" y="213"/>
                </a:lnTo>
                <a:lnTo>
                  <a:pt x="148" y="226"/>
                </a:lnTo>
                <a:lnTo>
                  <a:pt x="152" y="238"/>
                </a:lnTo>
                <a:lnTo>
                  <a:pt x="156" y="241"/>
                </a:lnTo>
                <a:lnTo>
                  <a:pt x="160" y="244"/>
                </a:lnTo>
                <a:lnTo>
                  <a:pt x="172" y="248"/>
                </a:lnTo>
                <a:lnTo>
                  <a:pt x="184" y="249"/>
                </a:lnTo>
                <a:lnTo>
                  <a:pt x="187" y="249"/>
                </a:lnTo>
                <a:lnTo>
                  <a:pt x="189" y="249"/>
                </a:lnTo>
                <a:lnTo>
                  <a:pt x="219" y="249"/>
                </a:lnTo>
                <a:lnTo>
                  <a:pt x="234" y="249"/>
                </a:lnTo>
                <a:lnTo>
                  <a:pt x="248" y="246"/>
                </a:lnTo>
                <a:lnTo>
                  <a:pt x="250" y="244"/>
                </a:lnTo>
                <a:lnTo>
                  <a:pt x="250" y="241"/>
                </a:lnTo>
                <a:lnTo>
                  <a:pt x="250" y="238"/>
                </a:lnTo>
                <a:lnTo>
                  <a:pt x="252" y="234"/>
                </a:lnTo>
                <a:lnTo>
                  <a:pt x="258" y="231"/>
                </a:lnTo>
                <a:lnTo>
                  <a:pt x="262" y="228"/>
                </a:lnTo>
                <a:lnTo>
                  <a:pt x="277" y="226"/>
                </a:lnTo>
                <a:lnTo>
                  <a:pt x="291" y="226"/>
                </a:lnTo>
                <a:lnTo>
                  <a:pt x="303" y="226"/>
                </a:lnTo>
                <a:lnTo>
                  <a:pt x="309" y="223"/>
                </a:lnTo>
                <a:lnTo>
                  <a:pt x="314" y="220"/>
                </a:lnTo>
                <a:lnTo>
                  <a:pt x="324" y="210"/>
                </a:lnTo>
                <a:lnTo>
                  <a:pt x="330" y="201"/>
                </a:lnTo>
                <a:lnTo>
                  <a:pt x="332" y="200"/>
                </a:lnTo>
                <a:lnTo>
                  <a:pt x="332" y="198"/>
                </a:lnTo>
                <a:lnTo>
                  <a:pt x="334" y="190"/>
                </a:lnTo>
                <a:lnTo>
                  <a:pt x="336" y="185"/>
                </a:lnTo>
                <a:lnTo>
                  <a:pt x="336" y="180"/>
                </a:lnTo>
                <a:lnTo>
                  <a:pt x="340" y="178"/>
                </a:lnTo>
                <a:lnTo>
                  <a:pt x="342" y="178"/>
                </a:lnTo>
                <a:lnTo>
                  <a:pt x="348" y="178"/>
                </a:lnTo>
                <a:lnTo>
                  <a:pt x="359" y="182"/>
                </a:lnTo>
                <a:lnTo>
                  <a:pt x="371" y="187"/>
                </a:lnTo>
                <a:lnTo>
                  <a:pt x="377" y="192"/>
                </a:lnTo>
                <a:lnTo>
                  <a:pt x="379" y="197"/>
                </a:lnTo>
                <a:lnTo>
                  <a:pt x="381" y="203"/>
                </a:lnTo>
                <a:lnTo>
                  <a:pt x="383" y="210"/>
                </a:lnTo>
                <a:lnTo>
                  <a:pt x="385" y="211"/>
                </a:lnTo>
                <a:lnTo>
                  <a:pt x="389" y="211"/>
                </a:lnTo>
                <a:lnTo>
                  <a:pt x="398" y="215"/>
                </a:lnTo>
                <a:lnTo>
                  <a:pt x="408" y="216"/>
                </a:lnTo>
                <a:lnTo>
                  <a:pt x="410" y="218"/>
                </a:lnTo>
                <a:lnTo>
                  <a:pt x="412" y="218"/>
                </a:lnTo>
                <a:lnTo>
                  <a:pt x="418" y="230"/>
                </a:lnTo>
                <a:lnTo>
                  <a:pt x="418" y="241"/>
                </a:lnTo>
                <a:lnTo>
                  <a:pt x="416" y="253"/>
                </a:lnTo>
                <a:lnTo>
                  <a:pt x="412" y="266"/>
                </a:lnTo>
                <a:lnTo>
                  <a:pt x="410" y="292"/>
                </a:lnTo>
                <a:lnTo>
                  <a:pt x="406" y="319"/>
                </a:lnTo>
                <a:lnTo>
                  <a:pt x="402" y="345"/>
                </a:lnTo>
                <a:lnTo>
                  <a:pt x="396" y="370"/>
                </a:lnTo>
                <a:lnTo>
                  <a:pt x="396" y="381"/>
                </a:lnTo>
                <a:lnTo>
                  <a:pt x="398" y="391"/>
                </a:lnTo>
                <a:lnTo>
                  <a:pt x="398" y="399"/>
                </a:lnTo>
                <a:lnTo>
                  <a:pt x="398" y="408"/>
                </a:lnTo>
                <a:lnTo>
                  <a:pt x="400" y="418"/>
                </a:lnTo>
                <a:lnTo>
                  <a:pt x="400" y="424"/>
                </a:lnTo>
                <a:lnTo>
                  <a:pt x="402" y="431"/>
                </a:lnTo>
                <a:lnTo>
                  <a:pt x="404" y="437"/>
                </a:lnTo>
                <a:lnTo>
                  <a:pt x="408" y="446"/>
                </a:lnTo>
                <a:lnTo>
                  <a:pt x="412" y="457"/>
                </a:lnTo>
                <a:lnTo>
                  <a:pt x="412" y="469"/>
                </a:lnTo>
                <a:lnTo>
                  <a:pt x="408" y="479"/>
                </a:lnTo>
                <a:lnTo>
                  <a:pt x="406" y="480"/>
                </a:lnTo>
                <a:lnTo>
                  <a:pt x="402" y="480"/>
                </a:lnTo>
                <a:lnTo>
                  <a:pt x="400" y="480"/>
                </a:lnTo>
                <a:lnTo>
                  <a:pt x="396" y="482"/>
                </a:lnTo>
                <a:lnTo>
                  <a:pt x="391" y="489"/>
                </a:lnTo>
                <a:lnTo>
                  <a:pt x="385" y="497"/>
                </a:lnTo>
                <a:lnTo>
                  <a:pt x="381" y="503"/>
                </a:lnTo>
                <a:lnTo>
                  <a:pt x="379" y="507"/>
                </a:lnTo>
                <a:lnTo>
                  <a:pt x="385" y="526"/>
                </a:lnTo>
                <a:lnTo>
                  <a:pt x="387" y="541"/>
                </a:lnTo>
                <a:lnTo>
                  <a:pt x="387" y="551"/>
                </a:lnTo>
                <a:lnTo>
                  <a:pt x="383" y="559"/>
                </a:lnTo>
                <a:lnTo>
                  <a:pt x="375" y="566"/>
                </a:lnTo>
                <a:lnTo>
                  <a:pt x="365" y="569"/>
                </a:lnTo>
                <a:lnTo>
                  <a:pt x="353" y="573"/>
                </a:lnTo>
                <a:lnTo>
                  <a:pt x="336" y="574"/>
                </a:lnTo>
                <a:lnTo>
                  <a:pt x="324" y="581"/>
                </a:lnTo>
                <a:lnTo>
                  <a:pt x="312" y="591"/>
                </a:lnTo>
                <a:lnTo>
                  <a:pt x="301" y="601"/>
                </a:lnTo>
                <a:lnTo>
                  <a:pt x="289" y="611"/>
                </a:lnTo>
                <a:lnTo>
                  <a:pt x="281" y="632"/>
                </a:lnTo>
                <a:lnTo>
                  <a:pt x="268" y="650"/>
                </a:lnTo>
                <a:lnTo>
                  <a:pt x="254" y="667"/>
                </a:lnTo>
                <a:lnTo>
                  <a:pt x="236" y="682"/>
                </a:lnTo>
                <a:lnTo>
                  <a:pt x="236" y="691"/>
                </a:lnTo>
                <a:lnTo>
                  <a:pt x="236" y="701"/>
                </a:lnTo>
                <a:lnTo>
                  <a:pt x="238" y="710"/>
                </a:lnTo>
                <a:lnTo>
                  <a:pt x="240" y="718"/>
                </a:lnTo>
                <a:lnTo>
                  <a:pt x="246" y="723"/>
                </a:lnTo>
                <a:lnTo>
                  <a:pt x="254" y="724"/>
                </a:lnTo>
                <a:lnTo>
                  <a:pt x="262" y="726"/>
                </a:lnTo>
                <a:lnTo>
                  <a:pt x="264" y="726"/>
                </a:lnTo>
                <a:lnTo>
                  <a:pt x="273" y="743"/>
                </a:lnTo>
                <a:lnTo>
                  <a:pt x="277" y="752"/>
                </a:lnTo>
                <a:lnTo>
                  <a:pt x="279" y="759"/>
                </a:lnTo>
                <a:lnTo>
                  <a:pt x="281" y="764"/>
                </a:lnTo>
                <a:lnTo>
                  <a:pt x="285" y="766"/>
                </a:lnTo>
                <a:lnTo>
                  <a:pt x="293" y="767"/>
                </a:lnTo>
                <a:lnTo>
                  <a:pt x="301" y="767"/>
                </a:lnTo>
                <a:lnTo>
                  <a:pt x="309" y="769"/>
                </a:lnTo>
                <a:lnTo>
                  <a:pt x="320" y="769"/>
                </a:lnTo>
                <a:lnTo>
                  <a:pt x="332" y="771"/>
                </a:lnTo>
                <a:lnTo>
                  <a:pt x="326" y="779"/>
                </a:lnTo>
                <a:lnTo>
                  <a:pt x="318" y="787"/>
                </a:lnTo>
                <a:lnTo>
                  <a:pt x="309" y="794"/>
                </a:lnTo>
                <a:lnTo>
                  <a:pt x="299" y="802"/>
                </a:lnTo>
                <a:lnTo>
                  <a:pt x="297" y="812"/>
                </a:lnTo>
                <a:lnTo>
                  <a:pt x="297" y="820"/>
                </a:lnTo>
                <a:lnTo>
                  <a:pt x="301" y="825"/>
                </a:lnTo>
                <a:lnTo>
                  <a:pt x="312" y="830"/>
                </a:lnTo>
                <a:lnTo>
                  <a:pt x="320" y="827"/>
                </a:lnTo>
                <a:lnTo>
                  <a:pt x="324" y="827"/>
                </a:lnTo>
                <a:lnTo>
                  <a:pt x="324" y="825"/>
                </a:lnTo>
                <a:lnTo>
                  <a:pt x="322" y="825"/>
                </a:lnTo>
                <a:lnTo>
                  <a:pt x="324" y="823"/>
                </a:lnTo>
                <a:lnTo>
                  <a:pt x="328" y="820"/>
                </a:lnTo>
                <a:lnTo>
                  <a:pt x="336" y="814"/>
                </a:lnTo>
                <a:lnTo>
                  <a:pt x="338" y="814"/>
                </a:lnTo>
                <a:lnTo>
                  <a:pt x="342" y="812"/>
                </a:lnTo>
                <a:lnTo>
                  <a:pt x="350" y="810"/>
                </a:lnTo>
                <a:lnTo>
                  <a:pt x="361" y="807"/>
                </a:lnTo>
                <a:lnTo>
                  <a:pt x="363" y="805"/>
                </a:lnTo>
                <a:lnTo>
                  <a:pt x="365" y="805"/>
                </a:lnTo>
                <a:lnTo>
                  <a:pt x="373" y="809"/>
                </a:lnTo>
                <a:lnTo>
                  <a:pt x="381" y="814"/>
                </a:lnTo>
                <a:lnTo>
                  <a:pt x="396" y="825"/>
                </a:lnTo>
                <a:lnTo>
                  <a:pt x="410" y="838"/>
                </a:lnTo>
                <a:lnTo>
                  <a:pt x="424" y="850"/>
                </a:lnTo>
                <a:lnTo>
                  <a:pt x="424" y="860"/>
                </a:lnTo>
                <a:lnTo>
                  <a:pt x="426" y="868"/>
                </a:lnTo>
                <a:lnTo>
                  <a:pt x="426" y="876"/>
                </a:lnTo>
                <a:lnTo>
                  <a:pt x="432" y="883"/>
                </a:lnTo>
                <a:lnTo>
                  <a:pt x="439" y="886"/>
                </a:lnTo>
                <a:lnTo>
                  <a:pt x="447" y="888"/>
                </a:lnTo>
                <a:lnTo>
                  <a:pt x="453" y="889"/>
                </a:lnTo>
                <a:lnTo>
                  <a:pt x="455" y="889"/>
                </a:lnTo>
                <a:lnTo>
                  <a:pt x="467" y="889"/>
                </a:lnTo>
                <a:lnTo>
                  <a:pt x="478" y="889"/>
                </a:lnTo>
                <a:lnTo>
                  <a:pt x="496" y="888"/>
                </a:lnTo>
                <a:lnTo>
                  <a:pt x="510" y="884"/>
                </a:lnTo>
                <a:lnTo>
                  <a:pt x="519" y="879"/>
                </a:lnTo>
                <a:lnTo>
                  <a:pt x="529" y="875"/>
                </a:lnTo>
                <a:lnTo>
                  <a:pt x="545" y="876"/>
                </a:lnTo>
                <a:lnTo>
                  <a:pt x="555" y="878"/>
                </a:lnTo>
                <a:lnTo>
                  <a:pt x="564" y="881"/>
                </a:lnTo>
                <a:lnTo>
                  <a:pt x="570" y="883"/>
                </a:lnTo>
                <a:lnTo>
                  <a:pt x="582" y="893"/>
                </a:lnTo>
                <a:lnTo>
                  <a:pt x="590" y="898"/>
                </a:lnTo>
                <a:lnTo>
                  <a:pt x="601" y="906"/>
                </a:lnTo>
                <a:lnTo>
                  <a:pt x="619" y="903"/>
                </a:lnTo>
                <a:lnTo>
                  <a:pt x="637" y="898"/>
                </a:lnTo>
                <a:lnTo>
                  <a:pt x="676" y="889"/>
                </a:lnTo>
                <a:lnTo>
                  <a:pt x="687" y="896"/>
                </a:lnTo>
                <a:lnTo>
                  <a:pt x="689" y="899"/>
                </a:lnTo>
                <a:lnTo>
                  <a:pt x="691" y="899"/>
                </a:lnTo>
                <a:lnTo>
                  <a:pt x="689" y="898"/>
                </a:lnTo>
                <a:lnTo>
                  <a:pt x="687" y="898"/>
                </a:lnTo>
                <a:lnTo>
                  <a:pt x="685" y="898"/>
                </a:lnTo>
                <a:lnTo>
                  <a:pt x="687" y="901"/>
                </a:lnTo>
                <a:lnTo>
                  <a:pt x="693" y="909"/>
                </a:lnTo>
                <a:lnTo>
                  <a:pt x="701" y="916"/>
                </a:lnTo>
                <a:lnTo>
                  <a:pt x="711" y="921"/>
                </a:lnTo>
                <a:lnTo>
                  <a:pt x="721" y="924"/>
                </a:lnTo>
                <a:lnTo>
                  <a:pt x="728" y="926"/>
                </a:lnTo>
                <a:lnTo>
                  <a:pt x="740" y="931"/>
                </a:lnTo>
                <a:lnTo>
                  <a:pt x="752" y="934"/>
                </a:lnTo>
                <a:lnTo>
                  <a:pt x="760" y="936"/>
                </a:lnTo>
                <a:lnTo>
                  <a:pt x="762" y="937"/>
                </a:lnTo>
                <a:lnTo>
                  <a:pt x="765" y="937"/>
                </a:lnTo>
                <a:lnTo>
                  <a:pt x="771" y="952"/>
                </a:lnTo>
                <a:lnTo>
                  <a:pt x="777" y="967"/>
                </a:lnTo>
                <a:lnTo>
                  <a:pt x="783" y="978"/>
                </a:lnTo>
                <a:lnTo>
                  <a:pt x="787" y="983"/>
                </a:lnTo>
                <a:lnTo>
                  <a:pt x="795" y="987"/>
                </a:lnTo>
                <a:lnTo>
                  <a:pt x="801" y="982"/>
                </a:lnTo>
                <a:lnTo>
                  <a:pt x="810" y="977"/>
                </a:lnTo>
                <a:lnTo>
                  <a:pt x="816" y="972"/>
                </a:lnTo>
                <a:lnTo>
                  <a:pt x="820" y="965"/>
                </a:lnTo>
                <a:lnTo>
                  <a:pt x="824" y="954"/>
                </a:lnTo>
                <a:lnTo>
                  <a:pt x="826" y="947"/>
                </a:lnTo>
                <a:lnTo>
                  <a:pt x="824" y="942"/>
                </a:lnTo>
                <a:lnTo>
                  <a:pt x="824" y="941"/>
                </a:lnTo>
                <a:lnTo>
                  <a:pt x="824" y="939"/>
                </a:lnTo>
                <a:lnTo>
                  <a:pt x="826" y="937"/>
                </a:lnTo>
                <a:lnTo>
                  <a:pt x="830" y="936"/>
                </a:lnTo>
                <a:lnTo>
                  <a:pt x="836" y="934"/>
                </a:lnTo>
                <a:lnTo>
                  <a:pt x="849" y="937"/>
                </a:lnTo>
                <a:lnTo>
                  <a:pt x="855" y="942"/>
                </a:lnTo>
                <a:lnTo>
                  <a:pt x="859" y="947"/>
                </a:lnTo>
                <a:lnTo>
                  <a:pt x="861" y="954"/>
                </a:lnTo>
                <a:lnTo>
                  <a:pt x="861" y="965"/>
                </a:lnTo>
                <a:lnTo>
                  <a:pt x="863" y="974"/>
                </a:lnTo>
                <a:lnTo>
                  <a:pt x="867" y="982"/>
                </a:lnTo>
                <a:lnTo>
                  <a:pt x="879" y="990"/>
                </a:lnTo>
                <a:lnTo>
                  <a:pt x="892" y="993"/>
                </a:lnTo>
                <a:lnTo>
                  <a:pt x="902" y="1003"/>
                </a:lnTo>
                <a:lnTo>
                  <a:pt x="914" y="1011"/>
                </a:lnTo>
                <a:lnTo>
                  <a:pt x="924" y="1018"/>
                </a:lnTo>
                <a:lnTo>
                  <a:pt x="928" y="1021"/>
                </a:lnTo>
                <a:lnTo>
                  <a:pt x="941" y="1015"/>
                </a:lnTo>
                <a:lnTo>
                  <a:pt x="951" y="1007"/>
                </a:lnTo>
                <a:lnTo>
                  <a:pt x="959" y="1002"/>
                </a:lnTo>
                <a:lnTo>
                  <a:pt x="961" y="1000"/>
                </a:lnTo>
                <a:lnTo>
                  <a:pt x="963" y="998"/>
                </a:lnTo>
                <a:lnTo>
                  <a:pt x="965" y="990"/>
                </a:lnTo>
                <a:lnTo>
                  <a:pt x="965" y="982"/>
                </a:lnTo>
                <a:lnTo>
                  <a:pt x="967" y="972"/>
                </a:lnTo>
                <a:lnTo>
                  <a:pt x="972" y="965"/>
                </a:lnTo>
                <a:lnTo>
                  <a:pt x="978" y="962"/>
                </a:lnTo>
                <a:lnTo>
                  <a:pt x="984" y="960"/>
                </a:lnTo>
                <a:lnTo>
                  <a:pt x="996" y="959"/>
                </a:lnTo>
                <a:lnTo>
                  <a:pt x="1004" y="955"/>
                </a:lnTo>
                <a:lnTo>
                  <a:pt x="1006" y="954"/>
                </a:lnTo>
                <a:lnTo>
                  <a:pt x="1008" y="954"/>
                </a:lnTo>
                <a:lnTo>
                  <a:pt x="1021" y="957"/>
                </a:lnTo>
                <a:lnTo>
                  <a:pt x="1033" y="962"/>
                </a:lnTo>
                <a:lnTo>
                  <a:pt x="1043" y="967"/>
                </a:lnTo>
                <a:lnTo>
                  <a:pt x="1056" y="970"/>
                </a:lnTo>
                <a:lnTo>
                  <a:pt x="1062" y="977"/>
                </a:lnTo>
                <a:lnTo>
                  <a:pt x="1068" y="980"/>
                </a:lnTo>
                <a:lnTo>
                  <a:pt x="1080" y="987"/>
                </a:lnTo>
                <a:lnTo>
                  <a:pt x="1092" y="990"/>
                </a:lnTo>
                <a:lnTo>
                  <a:pt x="1109" y="993"/>
                </a:lnTo>
                <a:lnTo>
                  <a:pt x="1117" y="992"/>
                </a:lnTo>
                <a:lnTo>
                  <a:pt x="1123" y="990"/>
                </a:lnTo>
                <a:lnTo>
                  <a:pt x="1129" y="988"/>
                </a:lnTo>
                <a:lnTo>
                  <a:pt x="1133" y="983"/>
                </a:lnTo>
                <a:lnTo>
                  <a:pt x="1133" y="980"/>
                </a:lnTo>
                <a:lnTo>
                  <a:pt x="1135" y="974"/>
                </a:lnTo>
                <a:lnTo>
                  <a:pt x="1133" y="969"/>
                </a:lnTo>
                <a:lnTo>
                  <a:pt x="1131" y="962"/>
                </a:lnTo>
                <a:lnTo>
                  <a:pt x="1127" y="957"/>
                </a:lnTo>
                <a:lnTo>
                  <a:pt x="1123" y="950"/>
                </a:lnTo>
                <a:lnTo>
                  <a:pt x="1121" y="944"/>
                </a:lnTo>
                <a:lnTo>
                  <a:pt x="1119" y="936"/>
                </a:lnTo>
                <a:lnTo>
                  <a:pt x="1117" y="929"/>
                </a:lnTo>
                <a:lnTo>
                  <a:pt x="1115" y="926"/>
                </a:lnTo>
                <a:lnTo>
                  <a:pt x="1113" y="908"/>
                </a:lnTo>
                <a:lnTo>
                  <a:pt x="1113" y="891"/>
                </a:lnTo>
                <a:lnTo>
                  <a:pt x="1107" y="876"/>
                </a:lnTo>
                <a:lnTo>
                  <a:pt x="1097" y="861"/>
                </a:lnTo>
                <a:lnTo>
                  <a:pt x="1094" y="856"/>
                </a:lnTo>
                <a:lnTo>
                  <a:pt x="1092" y="853"/>
                </a:lnTo>
                <a:lnTo>
                  <a:pt x="1086" y="848"/>
                </a:lnTo>
                <a:lnTo>
                  <a:pt x="1080" y="843"/>
                </a:lnTo>
                <a:lnTo>
                  <a:pt x="1076" y="838"/>
                </a:lnTo>
                <a:lnTo>
                  <a:pt x="1072" y="833"/>
                </a:lnTo>
                <a:lnTo>
                  <a:pt x="1074" y="825"/>
                </a:lnTo>
                <a:lnTo>
                  <a:pt x="1076" y="820"/>
                </a:lnTo>
                <a:lnTo>
                  <a:pt x="1080" y="812"/>
                </a:lnTo>
                <a:lnTo>
                  <a:pt x="1086" y="807"/>
                </a:lnTo>
                <a:lnTo>
                  <a:pt x="1101" y="802"/>
                </a:lnTo>
                <a:lnTo>
                  <a:pt x="1109" y="789"/>
                </a:lnTo>
                <a:lnTo>
                  <a:pt x="1115" y="777"/>
                </a:lnTo>
                <a:lnTo>
                  <a:pt x="1123" y="766"/>
                </a:lnTo>
                <a:lnTo>
                  <a:pt x="1135" y="757"/>
                </a:lnTo>
                <a:lnTo>
                  <a:pt x="1156" y="764"/>
                </a:lnTo>
                <a:lnTo>
                  <a:pt x="1176" y="767"/>
                </a:lnTo>
                <a:lnTo>
                  <a:pt x="1215" y="771"/>
                </a:lnTo>
                <a:lnTo>
                  <a:pt x="1224" y="767"/>
                </a:lnTo>
                <a:lnTo>
                  <a:pt x="1232" y="764"/>
                </a:lnTo>
                <a:lnTo>
                  <a:pt x="1240" y="756"/>
                </a:lnTo>
                <a:lnTo>
                  <a:pt x="1248" y="744"/>
                </a:lnTo>
                <a:lnTo>
                  <a:pt x="1256" y="729"/>
                </a:lnTo>
                <a:lnTo>
                  <a:pt x="1256" y="718"/>
                </a:lnTo>
                <a:lnTo>
                  <a:pt x="1258" y="708"/>
                </a:lnTo>
                <a:lnTo>
                  <a:pt x="1258" y="693"/>
                </a:lnTo>
                <a:lnTo>
                  <a:pt x="1261" y="678"/>
                </a:lnTo>
                <a:lnTo>
                  <a:pt x="1265" y="662"/>
                </a:lnTo>
                <a:lnTo>
                  <a:pt x="1267" y="655"/>
                </a:lnTo>
                <a:lnTo>
                  <a:pt x="1269" y="647"/>
                </a:lnTo>
                <a:lnTo>
                  <a:pt x="1273" y="642"/>
                </a:lnTo>
                <a:lnTo>
                  <a:pt x="1273" y="639"/>
                </a:lnTo>
                <a:lnTo>
                  <a:pt x="1271" y="627"/>
                </a:lnTo>
                <a:lnTo>
                  <a:pt x="1271" y="617"/>
                </a:lnTo>
                <a:lnTo>
                  <a:pt x="1269" y="601"/>
                </a:lnTo>
                <a:lnTo>
                  <a:pt x="1267" y="586"/>
                </a:lnTo>
                <a:lnTo>
                  <a:pt x="1267" y="573"/>
                </a:lnTo>
                <a:lnTo>
                  <a:pt x="1267" y="556"/>
                </a:lnTo>
                <a:lnTo>
                  <a:pt x="1269" y="538"/>
                </a:lnTo>
                <a:lnTo>
                  <a:pt x="1269" y="526"/>
                </a:lnTo>
                <a:lnTo>
                  <a:pt x="1271" y="513"/>
                </a:lnTo>
                <a:lnTo>
                  <a:pt x="1271" y="498"/>
                </a:lnTo>
                <a:lnTo>
                  <a:pt x="1273" y="482"/>
                </a:lnTo>
                <a:lnTo>
                  <a:pt x="1275" y="475"/>
                </a:lnTo>
                <a:lnTo>
                  <a:pt x="1277" y="467"/>
                </a:lnTo>
                <a:lnTo>
                  <a:pt x="1279" y="460"/>
                </a:lnTo>
                <a:lnTo>
                  <a:pt x="1281" y="457"/>
                </a:lnTo>
                <a:lnTo>
                  <a:pt x="1279" y="442"/>
                </a:lnTo>
                <a:lnTo>
                  <a:pt x="1277" y="432"/>
                </a:lnTo>
                <a:lnTo>
                  <a:pt x="1271" y="423"/>
                </a:lnTo>
                <a:lnTo>
                  <a:pt x="1261" y="414"/>
                </a:lnTo>
                <a:lnTo>
                  <a:pt x="1256" y="403"/>
                </a:lnTo>
                <a:lnTo>
                  <a:pt x="1252" y="396"/>
                </a:lnTo>
                <a:lnTo>
                  <a:pt x="1248" y="391"/>
                </a:lnTo>
                <a:lnTo>
                  <a:pt x="1242" y="390"/>
                </a:lnTo>
                <a:lnTo>
                  <a:pt x="1236" y="390"/>
                </a:lnTo>
                <a:lnTo>
                  <a:pt x="1228" y="391"/>
                </a:lnTo>
                <a:lnTo>
                  <a:pt x="1215" y="393"/>
                </a:lnTo>
                <a:lnTo>
                  <a:pt x="1199" y="395"/>
                </a:lnTo>
                <a:lnTo>
                  <a:pt x="1191" y="398"/>
                </a:lnTo>
                <a:lnTo>
                  <a:pt x="1185" y="399"/>
                </a:lnTo>
                <a:lnTo>
                  <a:pt x="1181" y="401"/>
                </a:lnTo>
                <a:lnTo>
                  <a:pt x="1179" y="401"/>
                </a:lnTo>
                <a:lnTo>
                  <a:pt x="1174" y="404"/>
                </a:lnTo>
                <a:lnTo>
                  <a:pt x="1170" y="406"/>
                </a:lnTo>
                <a:lnTo>
                  <a:pt x="1164" y="409"/>
                </a:lnTo>
                <a:lnTo>
                  <a:pt x="1160" y="419"/>
                </a:lnTo>
                <a:lnTo>
                  <a:pt x="1154" y="427"/>
                </a:lnTo>
                <a:lnTo>
                  <a:pt x="1146" y="434"/>
                </a:lnTo>
                <a:lnTo>
                  <a:pt x="1138" y="439"/>
                </a:lnTo>
                <a:lnTo>
                  <a:pt x="1121" y="449"/>
                </a:lnTo>
                <a:lnTo>
                  <a:pt x="1113" y="456"/>
                </a:lnTo>
                <a:lnTo>
                  <a:pt x="1105" y="462"/>
                </a:lnTo>
                <a:lnTo>
                  <a:pt x="1097" y="470"/>
                </a:lnTo>
                <a:lnTo>
                  <a:pt x="1088" y="477"/>
                </a:lnTo>
                <a:lnTo>
                  <a:pt x="1078" y="482"/>
                </a:lnTo>
                <a:lnTo>
                  <a:pt x="1068" y="485"/>
                </a:lnTo>
                <a:lnTo>
                  <a:pt x="1062" y="493"/>
                </a:lnTo>
                <a:lnTo>
                  <a:pt x="1056" y="500"/>
                </a:lnTo>
                <a:lnTo>
                  <a:pt x="1047" y="505"/>
                </a:lnTo>
                <a:lnTo>
                  <a:pt x="1041" y="508"/>
                </a:lnTo>
                <a:lnTo>
                  <a:pt x="1025" y="512"/>
                </a:lnTo>
                <a:lnTo>
                  <a:pt x="1004" y="513"/>
                </a:lnTo>
                <a:lnTo>
                  <a:pt x="996" y="517"/>
                </a:lnTo>
                <a:lnTo>
                  <a:pt x="990" y="520"/>
                </a:lnTo>
                <a:lnTo>
                  <a:pt x="982" y="522"/>
                </a:lnTo>
                <a:lnTo>
                  <a:pt x="974" y="522"/>
                </a:lnTo>
                <a:lnTo>
                  <a:pt x="967" y="520"/>
                </a:lnTo>
                <a:lnTo>
                  <a:pt x="959" y="518"/>
                </a:lnTo>
                <a:lnTo>
                  <a:pt x="949" y="515"/>
                </a:lnTo>
                <a:lnTo>
                  <a:pt x="937" y="510"/>
                </a:lnTo>
                <a:lnTo>
                  <a:pt x="928" y="508"/>
                </a:lnTo>
                <a:lnTo>
                  <a:pt x="926" y="507"/>
                </a:lnTo>
                <a:lnTo>
                  <a:pt x="924" y="507"/>
                </a:lnTo>
                <a:lnTo>
                  <a:pt x="924" y="493"/>
                </a:lnTo>
                <a:lnTo>
                  <a:pt x="922" y="482"/>
                </a:lnTo>
                <a:lnTo>
                  <a:pt x="922" y="472"/>
                </a:lnTo>
                <a:lnTo>
                  <a:pt x="922" y="465"/>
                </a:lnTo>
                <a:lnTo>
                  <a:pt x="918" y="457"/>
                </a:lnTo>
                <a:lnTo>
                  <a:pt x="916" y="451"/>
                </a:lnTo>
                <a:lnTo>
                  <a:pt x="908" y="444"/>
                </a:lnTo>
                <a:lnTo>
                  <a:pt x="900" y="437"/>
                </a:lnTo>
                <a:lnTo>
                  <a:pt x="892" y="424"/>
                </a:lnTo>
                <a:lnTo>
                  <a:pt x="883" y="414"/>
                </a:lnTo>
                <a:lnTo>
                  <a:pt x="875" y="408"/>
                </a:lnTo>
                <a:lnTo>
                  <a:pt x="861" y="403"/>
                </a:lnTo>
                <a:lnTo>
                  <a:pt x="844" y="404"/>
                </a:lnTo>
                <a:lnTo>
                  <a:pt x="832" y="403"/>
                </a:lnTo>
                <a:lnTo>
                  <a:pt x="820" y="399"/>
                </a:lnTo>
                <a:lnTo>
                  <a:pt x="810" y="395"/>
                </a:lnTo>
                <a:lnTo>
                  <a:pt x="787" y="385"/>
                </a:lnTo>
                <a:lnTo>
                  <a:pt x="775" y="380"/>
                </a:lnTo>
                <a:lnTo>
                  <a:pt x="760" y="375"/>
                </a:lnTo>
                <a:lnTo>
                  <a:pt x="717" y="378"/>
                </a:lnTo>
                <a:lnTo>
                  <a:pt x="674" y="378"/>
                </a:lnTo>
                <a:lnTo>
                  <a:pt x="629" y="371"/>
                </a:lnTo>
                <a:lnTo>
                  <a:pt x="588" y="362"/>
                </a:lnTo>
                <a:lnTo>
                  <a:pt x="584" y="350"/>
                </a:lnTo>
                <a:lnTo>
                  <a:pt x="582" y="340"/>
                </a:lnTo>
                <a:lnTo>
                  <a:pt x="578" y="330"/>
                </a:lnTo>
                <a:lnTo>
                  <a:pt x="568" y="322"/>
                </a:lnTo>
                <a:lnTo>
                  <a:pt x="562" y="314"/>
                </a:lnTo>
                <a:lnTo>
                  <a:pt x="560" y="309"/>
                </a:lnTo>
                <a:lnTo>
                  <a:pt x="562" y="310"/>
                </a:lnTo>
                <a:lnTo>
                  <a:pt x="562" y="312"/>
                </a:lnTo>
                <a:lnTo>
                  <a:pt x="560" y="312"/>
                </a:lnTo>
                <a:lnTo>
                  <a:pt x="555" y="309"/>
                </a:lnTo>
                <a:lnTo>
                  <a:pt x="547" y="302"/>
                </a:lnTo>
                <a:lnTo>
                  <a:pt x="543" y="296"/>
                </a:lnTo>
                <a:lnTo>
                  <a:pt x="541" y="291"/>
                </a:lnTo>
                <a:lnTo>
                  <a:pt x="539" y="286"/>
                </a:lnTo>
                <a:lnTo>
                  <a:pt x="537" y="277"/>
                </a:lnTo>
                <a:lnTo>
                  <a:pt x="523" y="259"/>
                </a:lnTo>
                <a:lnTo>
                  <a:pt x="504" y="246"/>
                </a:lnTo>
                <a:lnTo>
                  <a:pt x="492" y="223"/>
                </a:lnTo>
                <a:lnTo>
                  <a:pt x="480" y="197"/>
                </a:lnTo>
                <a:lnTo>
                  <a:pt x="467" y="173"/>
                </a:lnTo>
                <a:lnTo>
                  <a:pt x="459" y="162"/>
                </a:lnTo>
                <a:lnTo>
                  <a:pt x="449" y="154"/>
                </a:lnTo>
                <a:lnTo>
                  <a:pt x="430" y="129"/>
                </a:lnTo>
                <a:lnTo>
                  <a:pt x="412" y="106"/>
                </a:lnTo>
                <a:lnTo>
                  <a:pt x="408" y="96"/>
                </a:lnTo>
                <a:lnTo>
                  <a:pt x="406" y="88"/>
                </a:lnTo>
                <a:lnTo>
                  <a:pt x="398" y="76"/>
                </a:lnTo>
                <a:lnTo>
                  <a:pt x="387" y="68"/>
                </a:lnTo>
                <a:lnTo>
                  <a:pt x="379" y="65"/>
                </a:lnTo>
                <a:lnTo>
                  <a:pt x="369" y="61"/>
                </a:lnTo>
                <a:lnTo>
                  <a:pt x="361" y="50"/>
                </a:lnTo>
                <a:lnTo>
                  <a:pt x="353" y="41"/>
                </a:lnTo>
                <a:lnTo>
                  <a:pt x="344" y="35"/>
                </a:lnTo>
                <a:lnTo>
                  <a:pt x="334" y="30"/>
                </a:lnTo>
                <a:lnTo>
                  <a:pt x="314" y="25"/>
                </a:lnTo>
                <a:lnTo>
                  <a:pt x="301" y="23"/>
                </a:lnTo>
                <a:lnTo>
                  <a:pt x="285" y="22"/>
                </a:lnTo>
                <a:lnTo>
                  <a:pt x="275" y="20"/>
                </a:lnTo>
                <a:lnTo>
                  <a:pt x="266" y="18"/>
                </a:lnTo>
                <a:lnTo>
                  <a:pt x="256" y="17"/>
                </a:lnTo>
                <a:lnTo>
                  <a:pt x="248" y="15"/>
                </a:lnTo>
                <a:lnTo>
                  <a:pt x="242" y="13"/>
                </a:lnTo>
                <a:lnTo>
                  <a:pt x="236" y="13"/>
                </a:lnTo>
                <a:lnTo>
                  <a:pt x="228" y="13"/>
                </a:lnTo>
                <a:lnTo>
                  <a:pt x="215" y="12"/>
                </a:lnTo>
                <a:lnTo>
                  <a:pt x="207" y="12"/>
                </a:lnTo>
                <a:lnTo>
                  <a:pt x="197" y="10"/>
                </a:lnTo>
                <a:lnTo>
                  <a:pt x="174" y="5"/>
                </a:lnTo>
                <a:lnTo>
                  <a:pt x="150" y="2"/>
                </a:lnTo>
                <a:lnTo>
                  <a:pt x="125" y="0"/>
                </a:lnTo>
                <a:lnTo>
                  <a:pt x="98" y="2"/>
                </a:lnTo>
                <a:lnTo>
                  <a:pt x="74" y="5"/>
                </a:lnTo>
                <a:lnTo>
                  <a:pt x="47" y="12"/>
                </a:lnTo>
                <a:lnTo>
                  <a:pt x="25" y="22"/>
                </a:lnTo>
                <a:lnTo>
                  <a:pt x="4" y="33"/>
                </a:lnTo>
                <a:lnTo>
                  <a:pt x="12" y="38"/>
                </a:lnTo>
                <a:lnTo>
                  <a:pt x="14" y="41"/>
                </a:lnTo>
                <a:lnTo>
                  <a:pt x="16" y="41"/>
                </a:lnTo>
                <a:lnTo>
                  <a:pt x="14" y="41"/>
                </a:lnTo>
                <a:lnTo>
                  <a:pt x="12" y="38"/>
                </a:lnTo>
                <a:lnTo>
                  <a:pt x="4" y="33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3" name="Freeform 23"/>
          <p:cNvSpPr/>
          <p:nvPr/>
        </p:nvSpPr>
        <p:spPr bwMode="auto">
          <a:xfrm>
            <a:off x="6348413" y="1270000"/>
            <a:ext cx="1495425" cy="928688"/>
          </a:xfrm>
          <a:custGeom>
            <a:avLst/>
            <a:gdLst>
              <a:gd name="T0" fmla="*/ 89 w 942"/>
              <a:gd name="T1" fmla="*/ 74 h 585"/>
              <a:gd name="T2" fmla="*/ 63 w 942"/>
              <a:gd name="T3" fmla="*/ 92 h 585"/>
              <a:gd name="T4" fmla="*/ 23 w 942"/>
              <a:gd name="T5" fmla="*/ 77 h 585"/>
              <a:gd name="T6" fmla="*/ 0 w 942"/>
              <a:gd name="T7" fmla="*/ 87 h 585"/>
              <a:gd name="T8" fmla="*/ 31 w 942"/>
              <a:gd name="T9" fmla="*/ 124 h 585"/>
              <a:gd name="T10" fmla="*/ 51 w 942"/>
              <a:gd name="T11" fmla="*/ 211 h 585"/>
              <a:gd name="T12" fmla="*/ 86 w 942"/>
              <a:gd name="T13" fmla="*/ 264 h 585"/>
              <a:gd name="T14" fmla="*/ 124 w 942"/>
              <a:gd name="T15" fmla="*/ 241 h 585"/>
              <a:gd name="T16" fmla="*/ 130 w 942"/>
              <a:gd name="T17" fmla="*/ 225 h 585"/>
              <a:gd name="T18" fmla="*/ 162 w 942"/>
              <a:gd name="T19" fmla="*/ 224 h 585"/>
              <a:gd name="T20" fmla="*/ 184 w 942"/>
              <a:gd name="T21" fmla="*/ 250 h 585"/>
              <a:gd name="T22" fmla="*/ 208 w 942"/>
              <a:gd name="T23" fmla="*/ 267 h 585"/>
              <a:gd name="T24" fmla="*/ 208 w 942"/>
              <a:gd name="T25" fmla="*/ 315 h 585"/>
              <a:gd name="T26" fmla="*/ 239 w 942"/>
              <a:gd name="T27" fmla="*/ 332 h 585"/>
              <a:gd name="T28" fmla="*/ 310 w 942"/>
              <a:gd name="T29" fmla="*/ 344 h 585"/>
              <a:gd name="T30" fmla="*/ 341 w 942"/>
              <a:gd name="T31" fmla="*/ 358 h 585"/>
              <a:gd name="T32" fmla="*/ 373 w 942"/>
              <a:gd name="T33" fmla="*/ 384 h 585"/>
              <a:gd name="T34" fmla="*/ 408 w 942"/>
              <a:gd name="T35" fmla="*/ 423 h 585"/>
              <a:gd name="T36" fmla="*/ 434 w 942"/>
              <a:gd name="T37" fmla="*/ 466 h 585"/>
              <a:gd name="T38" fmla="*/ 449 w 942"/>
              <a:gd name="T39" fmla="*/ 505 h 585"/>
              <a:gd name="T40" fmla="*/ 483 w 942"/>
              <a:gd name="T41" fmla="*/ 545 h 585"/>
              <a:gd name="T42" fmla="*/ 501 w 942"/>
              <a:gd name="T43" fmla="*/ 584 h 585"/>
              <a:gd name="T44" fmla="*/ 544 w 942"/>
              <a:gd name="T45" fmla="*/ 531 h 585"/>
              <a:gd name="T46" fmla="*/ 567 w 942"/>
              <a:gd name="T47" fmla="*/ 469 h 585"/>
              <a:gd name="T48" fmla="*/ 637 w 942"/>
              <a:gd name="T49" fmla="*/ 482 h 585"/>
              <a:gd name="T50" fmla="*/ 703 w 942"/>
              <a:gd name="T51" fmla="*/ 479 h 585"/>
              <a:gd name="T52" fmla="*/ 711 w 942"/>
              <a:gd name="T53" fmla="*/ 404 h 585"/>
              <a:gd name="T54" fmla="*/ 750 w 942"/>
              <a:gd name="T55" fmla="*/ 384 h 585"/>
              <a:gd name="T56" fmla="*/ 781 w 942"/>
              <a:gd name="T57" fmla="*/ 346 h 585"/>
              <a:gd name="T58" fmla="*/ 827 w 942"/>
              <a:gd name="T59" fmla="*/ 311 h 585"/>
              <a:gd name="T60" fmla="*/ 827 w 942"/>
              <a:gd name="T61" fmla="*/ 271 h 585"/>
              <a:gd name="T62" fmla="*/ 856 w 942"/>
              <a:gd name="T63" fmla="*/ 269 h 585"/>
              <a:gd name="T64" fmla="*/ 903 w 942"/>
              <a:gd name="T65" fmla="*/ 300 h 585"/>
              <a:gd name="T66" fmla="*/ 929 w 942"/>
              <a:gd name="T67" fmla="*/ 287 h 585"/>
              <a:gd name="T68" fmla="*/ 931 w 942"/>
              <a:gd name="T69" fmla="*/ 244 h 585"/>
              <a:gd name="T70" fmla="*/ 941 w 942"/>
              <a:gd name="T71" fmla="*/ 209 h 585"/>
              <a:gd name="T72" fmla="*/ 928 w 942"/>
              <a:gd name="T73" fmla="*/ 184 h 585"/>
              <a:gd name="T74" fmla="*/ 885 w 942"/>
              <a:gd name="T75" fmla="*/ 183 h 585"/>
              <a:gd name="T76" fmla="*/ 810 w 942"/>
              <a:gd name="T77" fmla="*/ 152 h 585"/>
              <a:gd name="T78" fmla="*/ 758 w 942"/>
              <a:gd name="T79" fmla="*/ 160 h 585"/>
              <a:gd name="T80" fmla="*/ 731 w 942"/>
              <a:gd name="T81" fmla="*/ 204 h 585"/>
              <a:gd name="T82" fmla="*/ 671 w 942"/>
              <a:gd name="T83" fmla="*/ 185 h 585"/>
              <a:gd name="T84" fmla="*/ 642 w 942"/>
              <a:gd name="T85" fmla="*/ 148 h 585"/>
              <a:gd name="T86" fmla="*/ 616 w 942"/>
              <a:gd name="T87" fmla="*/ 147 h 585"/>
              <a:gd name="T88" fmla="*/ 588 w 942"/>
              <a:gd name="T89" fmla="*/ 174 h 585"/>
              <a:gd name="T90" fmla="*/ 569 w 942"/>
              <a:gd name="T91" fmla="*/ 157 h 585"/>
              <a:gd name="T92" fmla="*/ 517 w 942"/>
              <a:gd name="T93" fmla="*/ 114 h 585"/>
              <a:gd name="T94" fmla="*/ 452 w 942"/>
              <a:gd name="T95" fmla="*/ 88 h 585"/>
              <a:gd name="T96" fmla="*/ 353 w 942"/>
              <a:gd name="T97" fmla="*/ 80 h 585"/>
              <a:gd name="T98" fmla="*/ 268 w 942"/>
              <a:gd name="T99" fmla="*/ 74 h 585"/>
              <a:gd name="T100" fmla="*/ 231 w 942"/>
              <a:gd name="T101" fmla="*/ 66 h 585"/>
              <a:gd name="T102" fmla="*/ 219 w 942"/>
              <a:gd name="T103" fmla="*/ 36 h 585"/>
              <a:gd name="T104" fmla="*/ 158 w 942"/>
              <a:gd name="T105" fmla="*/ 0 h 585"/>
              <a:gd name="T106" fmla="*/ 86 w 942"/>
              <a:gd name="T107" fmla="*/ 28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42" h="585">
                <a:moveTo>
                  <a:pt x="90" y="20"/>
                </a:moveTo>
                <a:lnTo>
                  <a:pt x="90" y="30"/>
                </a:lnTo>
                <a:lnTo>
                  <a:pt x="90" y="41"/>
                </a:lnTo>
                <a:lnTo>
                  <a:pt x="90" y="52"/>
                </a:lnTo>
                <a:lnTo>
                  <a:pt x="90" y="65"/>
                </a:lnTo>
                <a:lnTo>
                  <a:pt x="89" y="74"/>
                </a:lnTo>
                <a:lnTo>
                  <a:pt x="86" y="83"/>
                </a:lnTo>
                <a:lnTo>
                  <a:pt x="81" y="89"/>
                </a:lnTo>
                <a:lnTo>
                  <a:pt x="78" y="91"/>
                </a:lnTo>
                <a:lnTo>
                  <a:pt x="74" y="92"/>
                </a:lnTo>
                <a:lnTo>
                  <a:pt x="69" y="92"/>
                </a:lnTo>
                <a:lnTo>
                  <a:pt x="63" y="92"/>
                </a:lnTo>
                <a:lnTo>
                  <a:pt x="54" y="88"/>
                </a:lnTo>
                <a:lnTo>
                  <a:pt x="44" y="83"/>
                </a:lnTo>
                <a:lnTo>
                  <a:pt x="34" y="80"/>
                </a:lnTo>
                <a:lnTo>
                  <a:pt x="31" y="79"/>
                </a:lnTo>
                <a:lnTo>
                  <a:pt x="26" y="78"/>
                </a:lnTo>
                <a:lnTo>
                  <a:pt x="23" y="77"/>
                </a:lnTo>
                <a:lnTo>
                  <a:pt x="22" y="76"/>
                </a:lnTo>
                <a:lnTo>
                  <a:pt x="17" y="76"/>
                </a:lnTo>
                <a:lnTo>
                  <a:pt x="11" y="76"/>
                </a:lnTo>
                <a:lnTo>
                  <a:pt x="5" y="77"/>
                </a:lnTo>
                <a:lnTo>
                  <a:pt x="2" y="80"/>
                </a:lnTo>
                <a:lnTo>
                  <a:pt x="0" y="87"/>
                </a:lnTo>
                <a:lnTo>
                  <a:pt x="0" y="94"/>
                </a:lnTo>
                <a:lnTo>
                  <a:pt x="3" y="99"/>
                </a:lnTo>
                <a:lnTo>
                  <a:pt x="8" y="106"/>
                </a:lnTo>
                <a:lnTo>
                  <a:pt x="20" y="115"/>
                </a:lnTo>
                <a:lnTo>
                  <a:pt x="26" y="120"/>
                </a:lnTo>
                <a:lnTo>
                  <a:pt x="31" y="124"/>
                </a:lnTo>
                <a:lnTo>
                  <a:pt x="31" y="136"/>
                </a:lnTo>
                <a:lnTo>
                  <a:pt x="31" y="149"/>
                </a:lnTo>
                <a:lnTo>
                  <a:pt x="34" y="177"/>
                </a:lnTo>
                <a:lnTo>
                  <a:pt x="37" y="190"/>
                </a:lnTo>
                <a:lnTo>
                  <a:pt x="43" y="201"/>
                </a:lnTo>
                <a:lnTo>
                  <a:pt x="51" y="211"/>
                </a:lnTo>
                <a:lnTo>
                  <a:pt x="55" y="213"/>
                </a:lnTo>
                <a:lnTo>
                  <a:pt x="61" y="216"/>
                </a:lnTo>
                <a:lnTo>
                  <a:pt x="69" y="228"/>
                </a:lnTo>
                <a:lnTo>
                  <a:pt x="74" y="241"/>
                </a:lnTo>
                <a:lnTo>
                  <a:pt x="80" y="253"/>
                </a:lnTo>
                <a:lnTo>
                  <a:pt x="86" y="264"/>
                </a:lnTo>
                <a:lnTo>
                  <a:pt x="93" y="263"/>
                </a:lnTo>
                <a:lnTo>
                  <a:pt x="103" y="261"/>
                </a:lnTo>
                <a:lnTo>
                  <a:pt x="112" y="257"/>
                </a:lnTo>
                <a:lnTo>
                  <a:pt x="118" y="252"/>
                </a:lnTo>
                <a:lnTo>
                  <a:pt x="122" y="245"/>
                </a:lnTo>
                <a:lnTo>
                  <a:pt x="124" y="241"/>
                </a:lnTo>
                <a:lnTo>
                  <a:pt x="127" y="237"/>
                </a:lnTo>
                <a:lnTo>
                  <a:pt x="127" y="234"/>
                </a:lnTo>
                <a:lnTo>
                  <a:pt x="129" y="230"/>
                </a:lnTo>
                <a:lnTo>
                  <a:pt x="127" y="228"/>
                </a:lnTo>
                <a:lnTo>
                  <a:pt x="127" y="227"/>
                </a:lnTo>
                <a:lnTo>
                  <a:pt x="130" y="225"/>
                </a:lnTo>
                <a:lnTo>
                  <a:pt x="133" y="223"/>
                </a:lnTo>
                <a:lnTo>
                  <a:pt x="138" y="220"/>
                </a:lnTo>
                <a:lnTo>
                  <a:pt x="144" y="220"/>
                </a:lnTo>
                <a:lnTo>
                  <a:pt x="150" y="221"/>
                </a:lnTo>
                <a:lnTo>
                  <a:pt x="156" y="221"/>
                </a:lnTo>
                <a:lnTo>
                  <a:pt x="162" y="224"/>
                </a:lnTo>
                <a:lnTo>
                  <a:pt x="167" y="230"/>
                </a:lnTo>
                <a:lnTo>
                  <a:pt x="170" y="238"/>
                </a:lnTo>
                <a:lnTo>
                  <a:pt x="173" y="244"/>
                </a:lnTo>
                <a:lnTo>
                  <a:pt x="174" y="246"/>
                </a:lnTo>
                <a:lnTo>
                  <a:pt x="177" y="248"/>
                </a:lnTo>
                <a:lnTo>
                  <a:pt x="184" y="250"/>
                </a:lnTo>
                <a:lnTo>
                  <a:pt x="190" y="252"/>
                </a:lnTo>
                <a:lnTo>
                  <a:pt x="194" y="257"/>
                </a:lnTo>
                <a:lnTo>
                  <a:pt x="199" y="261"/>
                </a:lnTo>
                <a:lnTo>
                  <a:pt x="203" y="264"/>
                </a:lnTo>
                <a:lnTo>
                  <a:pt x="205" y="266"/>
                </a:lnTo>
                <a:lnTo>
                  <a:pt x="208" y="267"/>
                </a:lnTo>
                <a:lnTo>
                  <a:pt x="208" y="270"/>
                </a:lnTo>
                <a:lnTo>
                  <a:pt x="208" y="273"/>
                </a:lnTo>
                <a:lnTo>
                  <a:pt x="206" y="280"/>
                </a:lnTo>
                <a:lnTo>
                  <a:pt x="206" y="292"/>
                </a:lnTo>
                <a:lnTo>
                  <a:pt x="206" y="304"/>
                </a:lnTo>
                <a:lnTo>
                  <a:pt x="208" y="315"/>
                </a:lnTo>
                <a:lnTo>
                  <a:pt x="211" y="320"/>
                </a:lnTo>
                <a:lnTo>
                  <a:pt x="214" y="324"/>
                </a:lnTo>
                <a:lnTo>
                  <a:pt x="222" y="328"/>
                </a:lnTo>
                <a:lnTo>
                  <a:pt x="229" y="329"/>
                </a:lnTo>
                <a:lnTo>
                  <a:pt x="235" y="331"/>
                </a:lnTo>
                <a:lnTo>
                  <a:pt x="239" y="332"/>
                </a:lnTo>
                <a:lnTo>
                  <a:pt x="249" y="329"/>
                </a:lnTo>
                <a:lnTo>
                  <a:pt x="258" y="329"/>
                </a:lnTo>
                <a:lnTo>
                  <a:pt x="268" y="329"/>
                </a:lnTo>
                <a:lnTo>
                  <a:pt x="275" y="331"/>
                </a:lnTo>
                <a:lnTo>
                  <a:pt x="292" y="338"/>
                </a:lnTo>
                <a:lnTo>
                  <a:pt x="310" y="344"/>
                </a:lnTo>
                <a:lnTo>
                  <a:pt x="315" y="349"/>
                </a:lnTo>
                <a:lnTo>
                  <a:pt x="321" y="355"/>
                </a:lnTo>
                <a:lnTo>
                  <a:pt x="327" y="359"/>
                </a:lnTo>
                <a:lnTo>
                  <a:pt x="330" y="360"/>
                </a:lnTo>
                <a:lnTo>
                  <a:pt x="333" y="360"/>
                </a:lnTo>
                <a:lnTo>
                  <a:pt x="341" y="358"/>
                </a:lnTo>
                <a:lnTo>
                  <a:pt x="349" y="356"/>
                </a:lnTo>
                <a:lnTo>
                  <a:pt x="355" y="353"/>
                </a:lnTo>
                <a:lnTo>
                  <a:pt x="358" y="352"/>
                </a:lnTo>
                <a:lnTo>
                  <a:pt x="362" y="358"/>
                </a:lnTo>
                <a:lnTo>
                  <a:pt x="365" y="367"/>
                </a:lnTo>
                <a:lnTo>
                  <a:pt x="373" y="384"/>
                </a:lnTo>
                <a:lnTo>
                  <a:pt x="378" y="392"/>
                </a:lnTo>
                <a:lnTo>
                  <a:pt x="381" y="400"/>
                </a:lnTo>
                <a:lnTo>
                  <a:pt x="385" y="406"/>
                </a:lnTo>
                <a:lnTo>
                  <a:pt x="390" y="412"/>
                </a:lnTo>
                <a:lnTo>
                  <a:pt x="399" y="418"/>
                </a:lnTo>
                <a:lnTo>
                  <a:pt x="408" y="423"/>
                </a:lnTo>
                <a:lnTo>
                  <a:pt x="417" y="428"/>
                </a:lnTo>
                <a:lnTo>
                  <a:pt x="426" y="432"/>
                </a:lnTo>
                <a:lnTo>
                  <a:pt x="425" y="439"/>
                </a:lnTo>
                <a:lnTo>
                  <a:pt x="425" y="445"/>
                </a:lnTo>
                <a:lnTo>
                  <a:pt x="428" y="455"/>
                </a:lnTo>
                <a:lnTo>
                  <a:pt x="434" y="466"/>
                </a:lnTo>
                <a:lnTo>
                  <a:pt x="437" y="473"/>
                </a:lnTo>
                <a:lnTo>
                  <a:pt x="439" y="480"/>
                </a:lnTo>
                <a:lnTo>
                  <a:pt x="439" y="490"/>
                </a:lnTo>
                <a:lnTo>
                  <a:pt x="439" y="496"/>
                </a:lnTo>
                <a:lnTo>
                  <a:pt x="442" y="500"/>
                </a:lnTo>
                <a:lnTo>
                  <a:pt x="449" y="505"/>
                </a:lnTo>
                <a:lnTo>
                  <a:pt x="460" y="509"/>
                </a:lnTo>
                <a:lnTo>
                  <a:pt x="469" y="512"/>
                </a:lnTo>
                <a:lnTo>
                  <a:pt x="478" y="516"/>
                </a:lnTo>
                <a:lnTo>
                  <a:pt x="485" y="526"/>
                </a:lnTo>
                <a:lnTo>
                  <a:pt x="485" y="535"/>
                </a:lnTo>
                <a:lnTo>
                  <a:pt x="483" y="545"/>
                </a:lnTo>
                <a:lnTo>
                  <a:pt x="478" y="556"/>
                </a:lnTo>
                <a:lnTo>
                  <a:pt x="485" y="565"/>
                </a:lnTo>
                <a:lnTo>
                  <a:pt x="488" y="574"/>
                </a:lnTo>
                <a:lnTo>
                  <a:pt x="492" y="579"/>
                </a:lnTo>
                <a:lnTo>
                  <a:pt x="497" y="582"/>
                </a:lnTo>
                <a:lnTo>
                  <a:pt x="501" y="584"/>
                </a:lnTo>
                <a:lnTo>
                  <a:pt x="514" y="576"/>
                </a:lnTo>
                <a:lnTo>
                  <a:pt x="523" y="566"/>
                </a:lnTo>
                <a:lnTo>
                  <a:pt x="530" y="558"/>
                </a:lnTo>
                <a:lnTo>
                  <a:pt x="535" y="549"/>
                </a:lnTo>
                <a:lnTo>
                  <a:pt x="540" y="541"/>
                </a:lnTo>
                <a:lnTo>
                  <a:pt x="544" y="531"/>
                </a:lnTo>
                <a:lnTo>
                  <a:pt x="550" y="520"/>
                </a:lnTo>
                <a:lnTo>
                  <a:pt x="558" y="508"/>
                </a:lnTo>
                <a:lnTo>
                  <a:pt x="559" y="500"/>
                </a:lnTo>
                <a:lnTo>
                  <a:pt x="559" y="492"/>
                </a:lnTo>
                <a:lnTo>
                  <a:pt x="561" y="480"/>
                </a:lnTo>
                <a:lnTo>
                  <a:pt x="567" y="469"/>
                </a:lnTo>
                <a:lnTo>
                  <a:pt x="572" y="464"/>
                </a:lnTo>
                <a:lnTo>
                  <a:pt x="578" y="460"/>
                </a:lnTo>
                <a:lnTo>
                  <a:pt x="590" y="462"/>
                </a:lnTo>
                <a:lnTo>
                  <a:pt x="601" y="466"/>
                </a:lnTo>
                <a:lnTo>
                  <a:pt x="619" y="475"/>
                </a:lnTo>
                <a:lnTo>
                  <a:pt x="637" y="482"/>
                </a:lnTo>
                <a:lnTo>
                  <a:pt x="650" y="486"/>
                </a:lnTo>
                <a:lnTo>
                  <a:pt x="662" y="488"/>
                </a:lnTo>
                <a:lnTo>
                  <a:pt x="679" y="486"/>
                </a:lnTo>
                <a:lnTo>
                  <a:pt x="692" y="484"/>
                </a:lnTo>
                <a:lnTo>
                  <a:pt x="698" y="482"/>
                </a:lnTo>
                <a:lnTo>
                  <a:pt x="703" y="479"/>
                </a:lnTo>
                <a:lnTo>
                  <a:pt x="709" y="475"/>
                </a:lnTo>
                <a:lnTo>
                  <a:pt x="714" y="468"/>
                </a:lnTo>
                <a:lnTo>
                  <a:pt x="711" y="450"/>
                </a:lnTo>
                <a:lnTo>
                  <a:pt x="709" y="431"/>
                </a:lnTo>
                <a:lnTo>
                  <a:pt x="709" y="413"/>
                </a:lnTo>
                <a:lnTo>
                  <a:pt x="711" y="404"/>
                </a:lnTo>
                <a:lnTo>
                  <a:pt x="714" y="396"/>
                </a:lnTo>
                <a:lnTo>
                  <a:pt x="717" y="393"/>
                </a:lnTo>
                <a:lnTo>
                  <a:pt x="723" y="391"/>
                </a:lnTo>
                <a:lnTo>
                  <a:pt x="732" y="388"/>
                </a:lnTo>
                <a:lnTo>
                  <a:pt x="741" y="387"/>
                </a:lnTo>
                <a:lnTo>
                  <a:pt x="750" y="384"/>
                </a:lnTo>
                <a:lnTo>
                  <a:pt x="760" y="383"/>
                </a:lnTo>
                <a:lnTo>
                  <a:pt x="766" y="381"/>
                </a:lnTo>
                <a:lnTo>
                  <a:pt x="770" y="380"/>
                </a:lnTo>
                <a:lnTo>
                  <a:pt x="775" y="367"/>
                </a:lnTo>
                <a:lnTo>
                  <a:pt x="778" y="356"/>
                </a:lnTo>
                <a:lnTo>
                  <a:pt x="781" y="346"/>
                </a:lnTo>
                <a:lnTo>
                  <a:pt x="786" y="337"/>
                </a:lnTo>
                <a:lnTo>
                  <a:pt x="790" y="330"/>
                </a:lnTo>
                <a:lnTo>
                  <a:pt x="798" y="324"/>
                </a:lnTo>
                <a:lnTo>
                  <a:pt x="808" y="319"/>
                </a:lnTo>
                <a:lnTo>
                  <a:pt x="822" y="316"/>
                </a:lnTo>
                <a:lnTo>
                  <a:pt x="827" y="311"/>
                </a:lnTo>
                <a:lnTo>
                  <a:pt x="830" y="306"/>
                </a:lnTo>
                <a:lnTo>
                  <a:pt x="833" y="298"/>
                </a:lnTo>
                <a:lnTo>
                  <a:pt x="830" y="288"/>
                </a:lnTo>
                <a:lnTo>
                  <a:pt x="828" y="283"/>
                </a:lnTo>
                <a:lnTo>
                  <a:pt x="825" y="276"/>
                </a:lnTo>
                <a:lnTo>
                  <a:pt x="827" y="271"/>
                </a:lnTo>
                <a:lnTo>
                  <a:pt x="830" y="269"/>
                </a:lnTo>
                <a:lnTo>
                  <a:pt x="831" y="266"/>
                </a:lnTo>
                <a:lnTo>
                  <a:pt x="834" y="265"/>
                </a:lnTo>
                <a:lnTo>
                  <a:pt x="842" y="264"/>
                </a:lnTo>
                <a:lnTo>
                  <a:pt x="848" y="266"/>
                </a:lnTo>
                <a:lnTo>
                  <a:pt x="856" y="269"/>
                </a:lnTo>
                <a:lnTo>
                  <a:pt x="863" y="273"/>
                </a:lnTo>
                <a:lnTo>
                  <a:pt x="871" y="277"/>
                </a:lnTo>
                <a:lnTo>
                  <a:pt x="877" y="280"/>
                </a:lnTo>
                <a:lnTo>
                  <a:pt x="886" y="288"/>
                </a:lnTo>
                <a:lnTo>
                  <a:pt x="894" y="295"/>
                </a:lnTo>
                <a:lnTo>
                  <a:pt x="903" y="300"/>
                </a:lnTo>
                <a:lnTo>
                  <a:pt x="914" y="304"/>
                </a:lnTo>
                <a:lnTo>
                  <a:pt x="923" y="301"/>
                </a:lnTo>
                <a:lnTo>
                  <a:pt x="928" y="300"/>
                </a:lnTo>
                <a:lnTo>
                  <a:pt x="931" y="297"/>
                </a:lnTo>
                <a:lnTo>
                  <a:pt x="931" y="294"/>
                </a:lnTo>
                <a:lnTo>
                  <a:pt x="929" y="287"/>
                </a:lnTo>
                <a:lnTo>
                  <a:pt x="929" y="284"/>
                </a:lnTo>
                <a:lnTo>
                  <a:pt x="929" y="278"/>
                </a:lnTo>
                <a:lnTo>
                  <a:pt x="929" y="272"/>
                </a:lnTo>
                <a:lnTo>
                  <a:pt x="929" y="264"/>
                </a:lnTo>
                <a:lnTo>
                  <a:pt x="929" y="256"/>
                </a:lnTo>
                <a:lnTo>
                  <a:pt x="931" y="244"/>
                </a:lnTo>
                <a:lnTo>
                  <a:pt x="932" y="239"/>
                </a:lnTo>
                <a:lnTo>
                  <a:pt x="934" y="233"/>
                </a:lnTo>
                <a:lnTo>
                  <a:pt x="937" y="221"/>
                </a:lnTo>
                <a:lnTo>
                  <a:pt x="938" y="216"/>
                </a:lnTo>
                <a:lnTo>
                  <a:pt x="940" y="212"/>
                </a:lnTo>
                <a:lnTo>
                  <a:pt x="941" y="209"/>
                </a:lnTo>
                <a:lnTo>
                  <a:pt x="941" y="208"/>
                </a:lnTo>
                <a:lnTo>
                  <a:pt x="937" y="198"/>
                </a:lnTo>
                <a:lnTo>
                  <a:pt x="934" y="193"/>
                </a:lnTo>
                <a:lnTo>
                  <a:pt x="931" y="188"/>
                </a:lnTo>
                <a:lnTo>
                  <a:pt x="929" y="186"/>
                </a:lnTo>
                <a:lnTo>
                  <a:pt x="928" y="184"/>
                </a:lnTo>
                <a:lnTo>
                  <a:pt x="925" y="183"/>
                </a:lnTo>
                <a:lnTo>
                  <a:pt x="920" y="182"/>
                </a:lnTo>
                <a:lnTo>
                  <a:pt x="914" y="180"/>
                </a:lnTo>
                <a:lnTo>
                  <a:pt x="906" y="182"/>
                </a:lnTo>
                <a:lnTo>
                  <a:pt x="899" y="183"/>
                </a:lnTo>
                <a:lnTo>
                  <a:pt x="885" y="183"/>
                </a:lnTo>
                <a:lnTo>
                  <a:pt x="873" y="181"/>
                </a:lnTo>
                <a:lnTo>
                  <a:pt x="860" y="176"/>
                </a:lnTo>
                <a:lnTo>
                  <a:pt x="848" y="169"/>
                </a:lnTo>
                <a:lnTo>
                  <a:pt x="836" y="163"/>
                </a:lnTo>
                <a:lnTo>
                  <a:pt x="824" y="157"/>
                </a:lnTo>
                <a:lnTo>
                  <a:pt x="810" y="152"/>
                </a:lnTo>
                <a:lnTo>
                  <a:pt x="796" y="153"/>
                </a:lnTo>
                <a:lnTo>
                  <a:pt x="783" y="153"/>
                </a:lnTo>
                <a:lnTo>
                  <a:pt x="775" y="153"/>
                </a:lnTo>
                <a:lnTo>
                  <a:pt x="769" y="154"/>
                </a:lnTo>
                <a:lnTo>
                  <a:pt x="763" y="156"/>
                </a:lnTo>
                <a:lnTo>
                  <a:pt x="758" y="160"/>
                </a:lnTo>
                <a:lnTo>
                  <a:pt x="753" y="166"/>
                </a:lnTo>
                <a:lnTo>
                  <a:pt x="750" y="170"/>
                </a:lnTo>
                <a:lnTo>
                  <a:pt x="746" y="183"/>
                </a:lnTo>
                <a:lnTo>
                  <a:pt x="740" y="194"/>
                </a:lnTo>
                <a:lnTo>
                  <a:pt x="737" y="199"/>
                </a:lnTo>
                <a:lnTo>
                  <a:pt x="731" y="204"/>
                </a:lnTo>
                <a:lnTo>
                  <a:pt x="715" y="202"/>
                </a:lnTo>
                <a:lnTo>
                  <a:pt x="705" y="199"/>
                </a:lnTo>
                <a:lnTo>
                  <a:pt x="695" y="197"/>
                </a:lnTo>
                <a:lnTo>
                  <a:pt x="688" y="193"/>
                </a:lnTo>
                <a:lnTo>
                  <a:pt x="680" y="189"/>
                </a:lnTo>
                <a:lnTo>
                  <a:pt x="671" y="185"/>
                </a:lnTo>
                <a:lnTo>
                  <a:pt x="662" y="181"/>
                </a:lnTo>
                <a:lnTo>
                  <a:pt x="650" y="176"/>
                </a:lnTo>
                <a:lnTo>
                  <a:pt x="648" y="168"/>
                </a:lnTo>
                <a:lnTo>
                  <a:pt x="648" y="161"/>
                </a:lnTo>
                <a:lnTo>
                  <a:pt x="647" y="154"/>
                </a:lnTo>
                <a:lnTo>
                  <a:pt x="642" y="148"/>
                </a:lnTo>
                <a:lnTo>
                  <a:pt x="636" y="145"/>
                </a:lnTo>
                <a:lnTo>
                  <a:pt x="628" y="142"/>
                </a:lnTo>
                <a:lnTo>
                  <a:pt x="621" y="141"/>
                </a:lnTo>
                <a:lnTo>
                  <a:pt x="619" y="140"/>
                </a:lnTo>
                <a:lnTo>
                  <a:pt x="617" y="140"/>
                </a:lnTo>
                <a:lnTo>
                  <a:pt x="616" y="147"/>
                </a:lnTo>
                <a:lnTo>
                  <a:pt x="614" y="152"/>
                </a:lnTo>
                <a:lnTo>
                  <a:pt x="613" y="161"/>
                </a:lnTo>
                <a:lnTo>
                  <a:pt x="607" y="168"/>
                </a:lnTo>
                <a:lnTo>
                  <a:pt x="604" y="172"/>
                </a:lnTo>
                <a:lnTo>
                  <a:pt x="598" y="176"/>
                </a:lnTo>
                <a:lnTo>
                  <a:pt x="588" y="174"/>
                </a:lnTo>
                <a:lnTo>
                  <a:pt x="582" y="171"/>
                </a:lnTo>
                <a:lnTo>
                  <a:pt x="578" y="169"/>
                </a:lnTo>
                <a:lnTo>
                  <a:pt x="576" y="168"/>
                </a:lnTo>
                <a:lnTo>
                  <a:pt x="575" y="165"/>
                </a:lnTo>
                <a:lnTo>
                  <a:pt x="573" y="161"/>
                </a:lnTo>
                <a:lnTo>
                  <a:pt x="569" y="157"/>
                </a:lnTo>
                <a:lnTo>
                  <a:pt x="562" y="152"/>
                </a:lnTo>
                <a:lnTo>
                  <a:pt x="556" y="140"/>
                </a:lnTo>
                <a:lnTo>
                  <a:pt x="549" y="132"/>
                </a:lnTo>
                <a:lnTo>
                  <a:pt x="540" y="124"/>
                </a:lnTo>
                <a:lnTo>
                  <a:pt x="529" y="119"/>
                </a:lnTo>
                <a:lnTo>
                  <a:pt x="517" y="114"/>
                </a:lnTo>
                <a:lnTo>
                  <a:pt x="504" y="110"/>
                </a:lnTo>
                <a:lnTo>
                  <a:pt x="481" y="104"/>
                </a:lnTo>
                <a:lnTo>
                  <a:pt x="475" y="96"/>
                </a:lnTo>
                <a:lnTo>
                  <a:pt x="468" y="91"/>
                </a:lnTo>
                <a:lnTo>
                  <a:pt x="460" y="89"/>
                </a:lnTo>
                <a:lnTo>
                  <a:pt x="452" y="88"/>
                </a:lnTo>
                <a:lnTo>
                  <a:pt x="443" y="89"/>
                </a:lnTo>
                <a:lnTo>
                  <a:pt x="434" y="91"/>
                </a:lnTo>
                <a:lnTo>
                  <a:pt x="414" y="96"/>
                </a:lnTo>
                <a:lnTo>
                  <a:pt x="393" y="93"/>
                </a:lnTo>
                <a:lnTo>
                  <a:pt x="371" y="87"/>
                </a:lnTo>
                <a:lnTo>
                  <a:pt x="353" y="80"/>
                </a:lnTo>
                <a:lnTo>
                  <a:pt x="342" y="74"/>
                </a:lnTo>
                <a:lnTo>
                  <a:pt x="333" y="68"/>
                </a:lnTo>
                <a:lnTo>
                  <a:pt x="304" y="70"/>
                </a:lnTo>
                <a:lnTo>
                  <a:pt x="274" y="72"/>
                </a:lnTo>
                <a:lnTo>
                  <a:pt x="271" y="73"/>
                </a:lnTo>
                <a:lnTo>
                  <a:pt x="268" y="74"/>
                </a:lnTo>
                <a:lnTo>
                  <a:pt x="265" y="75"/>
                </a:lnTo>
                <a:lnTo>
                  <a:pt x="261" y="76"/>
                </a:lnTo>
                <a:lnTo>
                  <a:pt x="257" y="75"/>
                </a:lnTo>
                <a:lnTo>
                  <a:pt x="251" y="74"/>
                </a:lnTo>
                <a:lnTo>
                  <a:pt x="240" y="69"/>
                </a:lnTo>
                <a:lnTo>
                  <a:pt x="231" y="66"/>
                </a:lnTo>
                <a:lnTo>
                  <a:pt x="228" y="65"/>
                </a:lnTo>
                <a:lnTo>
                  <a:pt x="226" y="64"/>
                </a:lnTo>
                <a:lnTo>
                  <a:pt x="225" y="57"/>
                </a:lnTo>
                <a:lnTo>
                  <a:pt x="223" y="50"/>
                </a:lnTo>
                <a:lnTo>
                  <a:pt x="222" y="42"/>
                </a:lnTo>
                <a:lnTo>
                  <a:pt x="219" y="36"/>
                </a:lnTo>
                <a:lnTo>
                  <a:pt x="214" y="31"/>
                </a:lnTo>
                <a:lnTo>
                  <a:pt x="206" y="25"/>
                </a:lnTo>
                <a:lnTo>
                  <a:pt x="191" y="15"/>
                </a:lnTo>
                <a:lnTo>
                  <a:pt x="174" y="7"/>
                </a:lnTo>
                <a:lnTo>
                  <a:pt x="165" y="3"/>
                </a:lnTo>
                <a:lnTo>
                  <a:pt x="158" y="0"/>
                </a:lnTo>
                <a:lnTo>
                  <a:pt x="124" y="7"/>
                </a:lnTo>
                <a:lnTo>
                  <a:pt x="90" y="16"/>
                </a:lnTo>
                <a:lnTo>
                  <a:pt x="89" y="21"/>
                </a:lnTo>
                <a:lnTo>
                  <a:pt x="87" y="24"/>
                </a:lnTo>
                <a:lnTo>
                  <a:pt x="87" y="27"/>
                </a:lnTo>
                <a:lnTo>
                  <a:pt x="86" y="28"/>
                </a:lnTo>
                <a:lnTo>
                  <a:pt x="87" y="26"/>
                </a:lnTo>
                <a:lnTo>
                  <a:pt x="89" y="23"/>
                </a:lnTo>
                <a:lnTo>
                  <a:pt x="90" y="20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4" name="Freeform 24"/>
          <p:cNvSpPr/>
          <p:nvPr/>
        </p:nvSpPr>
        <p:spPr bwMode="auto">
          <a:xfrm>
            <a:off x="6110288" y="1790700"/>
            <a:ext cx="1017587" cy="912813"/>
          </a:xfrm>
          <a:custGeom>
            <a:avLst/>
            <a:gdLst>
              <a:gd name="T0" fmla="*/ 379 w 641"/>
              <a:gd name="T1" fmla="*/ 47 h 575"/>
              <a:gd name="T2" fmla="*/ 355 w 641"/>
              <a:gd name="T3" fmla="*/ 67 h 575"/>
              <a:gd name="T4" fmla="*/ 330 w 641"/>
              <a:gd name="T5" fmla="*/ 86 h 575"/>
              <a:gd name="T6" fmla="*/ 276 w 641"/>
              <a:gd name="T7" fmla="*/ 88 h 575"/>
              <a:gd name="T8" fmla="*/ 237 w 641"/>
              <a:gd name="T9" fmla="*/ 126 h 575"/>
              <a:gd name="T10" fmla="*/ 176 w 641"/>
              <a:gd name="T11" fmla="*/ 140 h 575"/>
              <a:gd name="T12" fmla="*/ 157 w 641"/>
              <a:gd name="T13" fmla="*/ 159 h 575"/>
              <a:gd name="T14" fmla="*/ 144 w 641"/>
              <a:gd name="T15" fmla="*/ 176 h 575"/>
              <a:gd name="T16" fmla="*/ 133 w 641"/>
              <a:gd name="T17" fmla="*/ 184 h 575"/>
              <a:gd name="T18" fmla="*/ 115 w 641"/>
              <a:gd name="T19" fmla="*/ 213 h 575"/>
              <a:gd name="T20" fmla="*/ 78 w 641"/>
              <a:gd name="T21" fmla="*/ 224 h 575"/>
              <a:gd name="T22" fmla="*/ 48 w 641"/>
              <a:gd name="T23" fmla="*/ 188 h 575"/>
              <a:gd name="T24" fmla="*/ 26 w 641"/>
              <a:gd name="T25" fmla="*/ 171 h 575"/>
              <a:gd name="T26" fmla="*/ 8 w 641"/>
              <a:gd name="T27" fmla="*/ 182 h 575"/>
              <a:gd name="T28" fmla="*/ 6 w 641"/>
              <a:gd name="T29" fmla="*/ 218 h 575"/>
              <a:gd name="T30" fmla="*/ 16 w 641"/>
              <a:gd name="T31" fmla="*/ 251 h 575"/>
              <a:gd name="T32" fmla="*/ 12 w 641"/>
              <a:gd name="T33" fmla="*/ 282 h 575"/>
              <a:gd name="T34" fmla="*/ 4 w 641"/>
              <a:gd name="T35" fmla="*/ 323 h 575"/>
              <a:gd name="T36" fmla="*/ 25 w 641"/>
              <a:gd name="T37" fmla="*/ 363 h 575"/>
              <a:gd name="T38" fmla="*/ 42 w 641"/>
              <a:gd name="T39" fmla="*/ 375 h 575"/>
              <a:gd name="T40" fmla="*/ 80 w 641"/>
              <a:gd name="T41" fmla="*/ 393 h 575"/>
              <a:gd name="T42" fmla="*/ 98 w 641"/>
              <a:gd name="T43" fmla="*/ 427 h 575"/>
              <a:gd name="T44" fmla="*/ 118 w 641"/>
              <a:gd name="T45" fmla="*/ 431 h 575"/>
              <a:gd name="T46" fmla="*/ 144 w 641"/>
              <a:gd name="T47" fmla="*/ 424 h 575"/>
              <a:gd name="T48" fmla="*/ 159 w 641"/>
              <a:gd name="T49" fmla="*/ 391 h 575"/>
              <a:gd name="T50" fmla="*/ 179 w 641"/>
              <a:gd name="T51" fmla="*/ 372 h 575"/>
              <a:gd name="T52" fmla="*/ 201 w 641"/>
              <a:gd name="T53" fmla="*/ 345 h 575"/>
              <a:gd name="T54" fmla="*/ 254 w 641"/>
              <a:gd name="T55" fmla="*/ 326 h 575"/>
              <a:gd name="T56" fmla="*/ 302 w 641"/>
              <a:gd name="T57" fmla="*/ 354 h 575"/>
              <a:gd name="T58" fmla="*/ 300 w 641"/>
              <a:gd name="T59" fmla="*/ 392 h 575"/>
              <a:gd name="T60" fmla="*/ 281 w 641"/>
              <a:gd name="T61" fmla="*/ 413 h 575"/>
              <a:gd name="T62" fmla="*/ 269 w 641"/>
              <a:gd name="T63" fmla="*/ 435 h 575"/>
              <a:gd name="T64" fmla="*/ 262 w 641"/>
              <a:gd name="T65" fmla="*/ 460 h 575"/>
              <a:gd name="T66" fmla="*/ 282 w 641"/>
              <a:gd name="T67" fmla="*/ 499 h 575"/>
              <a:gd name="T68" fmla="*/ 248 w 641"/>
              <a:gd name="T69" fmla="*/ 572 h 575"/>
              <a:gd name="T70" fmla="*/ 264 w 641"/>
              <a:gd name="T71" fmla="*/ 568 h 575"/>
              <a:gd name="T72" fmla="*/ 299 w 641"/>
              <a:gd name="T73" fmla="*/ 557 h 575"/>
              <a:gd name="T74" fmla="*/ 360 w 641"/>
              <a:gd name="T75" fmla="*/ 496 h 575"/>
              <a:gd name="T76" fmla="*/ 372 w 641"/>
              <a:gd name="T77" fmla="*/ 444 h 575"/>
              <a:gd name="T78" fmla="*/ 392 w 641"/>
              <a:gd name="T79" fmla="*/ 434 h 575"/>
              <a:gd name="T80" fmla="*/ 441 w 641"/>
              <a:gd name="T81" fmla="*/ 400 h 575"/>
              <a:gd name="T82" fmla="*/ 503 w 641"/>
              <a:gd name="T83" fmla="*/ 393 h 575"/>
              <a:gd name="T84" fmla="*/ 536 w 641"/>
              <a:gd name="T85" fmla="*/ 357 h 575"/>
              <a:gd name="T86" fmla="*/ 563 w 641"/>
              <a:gd name="T87" fmla="*/ 319 h 575"/>
              <a:gd name="T88" fmla="*/ 627 w 641"/>
              <a:gd name="T89" fmla="*/ 277 h 575"/>
              <a:gd name="T90" fmla="*/ 640 w 641"/>
              <a:gd name="T91" fmla="*/ 256 h 575"/>
              <a:gd name="T92" fmla="*/ 627 w 641"/>
              <a:gd name="T93" fmla="*/ 223 h 575"/>
              <a:gd name="T94" fmla="*/ 613 w 641"/>
              <a:gd name="T95" fmla="*/ 191 h 575"/>
              <a:gd name="T96" fmla="*/ 591 w 641"/>
              <a:gd name="T97" fmla="*/ 170 h 575"/>
              <a:gd name="T98" fmla="*/ 557 w 641"/>
              <a:gd name="T99" fmla="*/ 108 h 575"/>
              <a:gd name="T100" fmla="*/ 543 w 641"/>
              <a:gd name="T101" fmla="*/ 90 h 575"/>
              <a:gd name="T102" fmla="*/ 541 w 641"/>
              <a:gd name="T103" fmla="*/ 95 h 575"/>
              <a:gd name="T104" fmla="*/ 526 w 641"/>
              <a:gd name="T105" fmla="*/ 66 h 575"/>
              <a:gd name="T106" fmla="*/ 500 w 641"/>
              <a:gd name="T107" fmla="*/ 28 h 575"/>
              <a:gd name="T108" fmla="*/ 471 w 641"/>
              <a:gd name="T109" fmla="*/ 30 h 575"/>
              <a:gd name="T110" fmla="*/ 444 w 641"/>
              <a:gd name="T111" fmla="*/ 8 h 575"/>
              <a:gd name="T112" fmla="*/ 420 w 641"/>
              <a:gd name="T113" fmla="*/ 0 h 575"/>
              <a:gd name="T114" fmla="*/ 388 w 641"/>
              <a:gd name="T115" fmla="*/ 4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1" h="575">
                <a:moveTo>
                  <a:pt x="384" y="4"/>
                </a:moveTo>
                <a:lnTo>
                  <a:pt x="383" y="17"/>
                </a:lnTo>
                <a:lnTo>
                  <a:pt x="383" y="30"/>
                </a:lnTo>
                <a:lnTo>
                  <a:pt x="381" y="42"/>
                </a:lnTo>
                <a:lnTo>
                  <a:pt x="379" y="47"/>
                </a:lnTo>
                <a:lnTo>
                  <a:pt x="376" y="52"/>
                </a:lnTo>
                <a:lnTo>
                  <a:pt x="373" y="55"/>
                </a:lnTo>
                <a:lnTo>
                  <a:pt x="370" y="58"/>
                </a:lnTo>
                <a:lnTo>
                  <a:pt x="362" y="63"/>
                </a:lnTo>
                <a:lnTo>
                  <a:pt x="355" y="67"/>
                </a:lnTo>
                <a:lnTo>
                  <a:pt x="353" y="68"/>
                </a:lnTo>
                <a:lnTo>
                  <a:pt x="352" y="68"/>
                </a:lnTo>
                <a:lnTo>
                  <a:pt x="345" y="77"/>
                </a:lnTo>
                <a:lnTo>
                  <a:pt x="338" y="82"/>
                </a:lnTo>
                <a:lnTo>
                  <a:pt x="330" y="86"/>
                </a:lnTo>
                <a:lnTo>
                  <a:pt x="320" y="88"/>
                </a:lnTo>
                <a:lnTo>
                  <a:pt x="311" y="88"/>
                </a:lnTo>
                <a:lnTo>
                  <a:pt x="300" y="88"/>
                </a:lnTo>
                <a:lnTo>
                  <a:pt x="289" y="88"/>
                </a:lnTo>
                <a:lnTo>
                  <a:pt x="276" y="88"/>
                </a:lnTo>
                <a:lnTo>
                  <a:pt x="267" y="95"/>
                </a:lnTo>
                <a:lnTo>
                  <a:pt x="259" y="104"/>
                </a:lnTo>
                <a:lnTo>
                  <a:pt x="252" y="112"/>
                </a:lnTo>
                <a:lnTo>
                  <a:pt x="244" y="120"/>
                </a:lnTo>
                <a:lnTo>
                  <a:pt x="237" y="126"/>
                </a:lnTo>
                <a:lnTo>
                  <a:pt x="229" y="129"/>
                </a:lnTo>
                <a:lnTo>
                  <a:pt x="221" y="133"/>
                </a:lnTo>
                <a:lnTo>
                  <a:pt x="212" y="135"/>
                </a:lnTo>
                <a:lnTo>
                  <a:pt x="193" y="138"/>
                </a:lnTo>
                <a:lnTo>
                  <a:pt x="176" y="140"/>
                </a:lnTo>
                <a:lnTo>
                  <a:pt x="174" y="145"/>
                </a:lnTo>
                <a:lnTo>
                  <a:pt x="172" y="149"/>
                </a:lnTo>
                <a:lnTo>
                  <a:pt x="168" y="153"/>
                </a:lnTo>
                <a:lnTo>
                  <a:pt x="165" y="154"/>
                </a:lnTo>
                <a:lnTo>
                  <a:pt x="157" y="159"/>
                </a:lnTo>
                <a:lnTo>
                  <a:pt x="148" y="164"/>
                </a:lnTo>
                <a:lnTo>
                  <a:pt x="147" y="167"/>
                </a:lnTo>
                <a:lnTo>
                  <a:pt x="146" y="170"/>
                </a:lnTo>
                <a:lnTo>
                  <a:pt x="145" y="174"/>
                </a:lnTo>
                <a:lnTo>
                  <a:pt x="144" y="176"/>
                </a:lnTo>
                <a:lnTo>
                  <a:pt x="143" y="176"/>
                </a:lnTo>
                <a:lnTo>
                  <a:pt x="141" y="177"/>
                </a:lnTo>
                <a:lnTo>
                  <a:pt x="138" y="178"/>
                </a:lnTo>
                <a:lnTo>
                  <a:pt x="136" y="181"/>
                </a:lnTo>
                <a:lnTo>
                  <a:pt x="133" y="184"/>
                </a:lnTo>
                <a:lnTo>
                  <a:pt x="128" y="190"/>
                </a:lnTo>
                <a:lnTo>
                  <a:pt x="126" y="196"/>
                </a:lnTo>
                <a:lnTo>
                  <a:pt x="124" y="203"/>
                </a:lnTo>
                <a:lnTo>
                  <a:pt x="120" y="208"/>
                </a:lnTo>
                <a:lnTo>
                  <a:pt x="115" y="213"/>
                </a:lnTo>
                <a:lnTo>
                  <a:pt x="111" y="216"/>
                </a:lnTo>
                <a:lnTo>
                  <a:pt x="103" y="221"/>
                </a:lnTo>
                <a:lnTo>
                  <a:pt x="93" y="225"/>
                </a:lnTo>
                <a:lnTo>
                  <a:pt x="84" y="228"/>
                </a:lnTo>
                <a:lnTo>
                  <a:pt x="78" y="224"/>
                </a:lnTo>
                <a:lnTo>
                  <a:pt x="73" y="218"/>
                </a:lnTo>
                <a:lnTo>
                  <a:pt x="66" y="208"/>
                </a:lnTo>
                <a:lnTo>
                  <a:pt x="59" y="197"/>
                </a:lnTo>
                <a:lnTo>
                  <a:pt x="53" y="192"/>
                </a:lnTo>
                <a:lnTo>
                  <a:pt x="48" y="188"/>
                </a:lnTo>
                <a:lnTo>
                  <a:pt x="44" y="182"/>
                </a:lnTo>
                <a:lnTo>
                  <a:pt x="43" y="178"/>
                </a:lnTo>
                <a:lnTo>
                  <a:pt x="40" y="176"/>
                </a:lnTo>
                <a:lnTo>
                  <a:pt x="33" y="173"/>
                </a:lnTo>
                <a:lnTo>
                  <a:pt x="26" y="171"/>
                </a:lnTo>
                <a:lnTo>
                  <a:pt x="20" y="169"/>
                </a:lnTo>
                <a:lnTo>
                  <a:pt x="17" y="168"/>
                </a:lnTo>
                <a:lnTo>
                  <a:pt x="16" y="168"/>
                </a:lnTo>
                <a:lnTo>
                  <a:pt x="11" y="176"/>
                </a:lnTo>
                <a:lnTo>
                  <a:pt x="8" y="182"/>
                </a:lnTo>
                <a:lnTo>
                  <a:pt x="5" y="189"/>
                </a:lnTo>
                <a:lnTo>
                  <a:pt x="4" y="195"/>
                </a:lnTo>
                <a:lnTo>
                  <a:pt x="4" y="202"/>
                </a:lnTo>
                <a:lnTo>
                  <a:pt x="5" y="209"/>
                </a:lnTo>
                <a:lnTo>
                  <a:pt x="6" y="218"/>
                </a:lnTo>
                <a:lnTo>
                  <a:pt x="8" y="228"/>
                </a:lnTo>
                <a:lnTo>
                  <a:pt x="10" y="235"/>
                </a:lnTo>
                <a:lnTo>
                  <a:pt x="13" y="243"/>
                </a:lnTo>
                <a:lnTo>
                  <a:pt x="15" y="249"/>
                </a:lnTo>
                <a:lnTo>
                  <a:pt x="16" y="251"/>
                </a:lnTo>
                <a:lnTo>
                  <a:pt x="16" y="252"/>
                </a:lnTo>
                <a:lnTo>
                  <a:pt x="15" y="261"/>
                </a:lnTo>
                <a:lnTo>
                  <a:pt x="14" y="269"/>
                </a:lnTo>
                <a:lnTo>
                  <a:pt x="13" y="276"/>
                </a:lnTo>
                <a:lnTo>
                  <a:pt x="12" y="282"/>
                </a:lnTo>
                <a:lnTo>
                  <a:pt x="8" y="294"/>
                </a:lnTo>
                <a:lnTo>
                  <a:pt x="4" y="301"/>
                </a:lnTo>
                <a:lnTo>
                  <a:pt x="0" y="308"/>
                </a:lnTo>
                <a:lnTo>
                  <a:pt x="2" y="316"/>
                </a:lnTo>
                <a:lnTo>
                  <a:pt x="4" y="323"/>
                </a:lnTo>
                <a:lnTo>
                  <a:pt x="9" y="335"/>
                </a:lnTo>
                <a:lnTo>
                  <a:pt x="15" y="347"/>
                </a:lnTo>
                <a:lnTo>
                  <a:pt x="20" y="352"/>
                </a:lnTo>
                <a:lnTo>
                  <a:pt x="24" y="360"/>
                </a:lnTo>
                <a:lnTo>
                  <a:pt x="25" y="363"/>
                </a:lnTo>
                <a:lnTo>
                  <a:pt x="25" y="367"/>
                </a:lnTo>
                <a:lnTo>
                  <a:pt x="26" y="370"/>
                </a:lnTo>
                <a:lnTo>
                  <a:pt x="28" y="372"/>
                </a:lnTo>
                <a:lnTo>
                  <a:pt x="35" y="375"/>
                </a:lnTo>
                <a:lnTo>
                  <a:pt x="42" y="375"/>
                </a:lnTo>
                <a:lnTo>
                  <a:pt x="49" y="375"/>
                </a:lnTo>
                <a:lnTo>
                  <a:pt x="56" y="376"/>
                </a:lnTo>
                <a:lnTo>
                  <a:pt x="66" y="381"/>
                </a:lnTo>
                <a:lnTo>
                  <a:pt x="73" y="387"/>
                </a:lnTo>
                <a:lnTo>
                  <a:pt x="80" y="393"/>
                </a:lnTo>
                <a:lnTo>
                  <a:pt x="88" y="400"/>
                </a:lnTo>
                <a:lnTo>
                  <a:pt x="90" y="412"/>
                </a:lnTo>
                <a:lnTo>
                  <a:pt x="93" y="421"/>
                </a:lnTo>
                <a:lnTo>
                  <a:pt x="96" y="424"/>
                </a:lnTo>
                <a:lnTo>
                  <a:pt x="98" y="427"/>
                </a:lnTo>
                <a:lnTo>
                  <a:pt x="102" y="430"/>
                </a:lnTo>
                <a:lnTo>
                  <a:pt x="108" y="432"/>
                </a:lnTo>
                <a:lnTo>
                  <a:pt x="109" y="432"/>
                </a:lnTo>
                <a:lnTo>
                  <a:pt x="113" y="431"/>
                </a:lnTo>
                <a:lnTo>
                  <a:pt x="118" y="431"/>
                </a:lnTo>
                <a:lnTo>
                  <a:pt x="124" y="429"/>
                </a:lnTo>
                <a:lnTo>
                  <a:pt x="130" y="428"/>
                </a:lnTo>
                <a:lnTo>
                  <a:pt x="136" y="427"/>
                </a:lnTo>
                <a:lnTo>
                  <a:pt x="141" y="425"/>
                </a:lnTo>
                <a:lnTo>
                  <a:pt x="144" y="424"/>
                </a:lnTo>
                <a:lnTo>
                  <a:pt x="147" y="421"/>
                </a:lnTo>
                <a:lnTo>
                  <a:pt x="150" y="416"/>
                </a:lnTo>
                <a:lnTo>
                  <a:pt x="155" y="406"/>
                </a:lnTo>
                <a:lnTo>
                  <a:pt x="158" y="396"/>
                </a:lnTo>
                <a:lnTo>
                  <a:pt x="159" y="391"/>
                </a:lnTo>
                <a:lnTo>
                  <a:pt x="160" y="388"/>
                </a:lnTo>
                <a:lnTo>
                  <a:pt x="161" y="386"/>
                </a:lnTo>
                <a:lnTo>
                  <a:pt x="164" y="383"/>
                </a:lnTo>
                <a:lnTo>
                  <a:pt x="171" y="377"/>
                </a:lnTo>
                <a:lnTo>
                  <a:pt x="179" y="372"/>
                </a:lnTo>
                <a:lnTo>
                  <a:pt x="182" y="370"/>
                </a:lnTo>
                <a:lnTo>
                  <a:pt x="184" y="368"/>
                </a:lnTo>
                <a:lnTo>
                  <a:pt x="189" y="361"/>
                </a:lnTo>
                <a:lnTo>
                  <a:pt x="193" y="355"/>
                </a:lnTo>
                <a:lnTo>
                  <a:pt x="201" y="345"/>
                </a:lnTo>
                <a:lnTo>
                  <a:pt x="209" y="338"/>
                </a:lnTo>
                <a:lnTo>
                  <a:pt x="218" y="333"/>
                </a:lnTo>
                <a:lnTo>
                  <a:pt x="227" y="329"/>
                </a:lnTo>
                <a:lnTo>
                  <a:pt x="238" y="327"/>
                </a:lnTo>
                <a:lnTo>
                  <a:pt x="254" y="326"/>
                </a:lnTo>
                <a:lnTo>
                  <a:pt x="262" y="325"/>
                </a:lnTo>
                <a:lnTo>
                  <a:pt x="272" y="324"/>
                </a:lnTo>
                <a:lnTo>
                  <a:pt x="285" y="333"/>
                </a:lnTo>
                <a:lnTo>
                  <a:pt x="294" y="343"/>
                </a:lnTo>
                <a:lnTo>
                  <a:pt x="302" y="354"/>
                </a:lnTo>
                <a:lnTo>
                  <a:pt x="308" y="368"/>
                </a:lnTo>
                <a:lnTo>
                  <a:pt x="306" y="375"/>
                </a:lnTo>
                <a:lnTo>
                  <a:pt x="305" y="379"/>
                </a:lnTo>
                <a:lnTo>
                  <a:pt x="302" y="388"/>
                </a:lnTo>
                <a:lnTo>
                  <a:pt x="300" y="392"/>
                </a:lnTo>
                <a:lnTo>
                  <a:pt x="297" y="397"/>
                </a:lnTo>
                <a:lnTo>
                  <a:pt x="293" y="400"/>
                </a:lnTo>
                <a:lnTo>
                  <a:pt x="288" y="404"/>
                </a:lnTo>
                <a:lnTo>
                  <a:pt x="285" y="410"/>
                </a:lnTo>
                <a:lnTo>
                  <a:pt x="281" y="413"/>
                </a:lnTo>
                <a:lnTo>
                  <a:pt x="277" y="420"/>
                </a:lnTo>
                <a:lnTo>
                  <a:pt x="274" y="424"/>
                </a:lnTo>
                <a:lnTo>
                  <a:pt x="272" y="427"/>
                </a:lnTo>
                <a:lnTo>
                  <a:pt x="271" y="430"/>
                </a:lnTo>
                <a:lnTo>
                  <a:pt x="269" y="435"/>
                </a:lnTo>
                <a:lnTo>
                  <a:pt x="267" y="442"/>
                </a:lnTo>
                <a:lnTo>
                  <a:pt x="266" y="447"/>
                </a:lnTo>
                <a:lnTo>
                  <a:pt x="264" y="452"/>
                </a:lnTo>
                <a:lnTo>
                  <a:pt x="263" y="456"/>
                </a:lnTo>
                <a:lnTo>
                  <a:pt x="262" y="460"/>
                </a:lnTo>
                <a:lnTo>
                  <a:pt x="261" y="463"/>
                </a:lnTo>
                <a:lnTo>
                  <a:pt x="260" y="464"/>
                </a:lnTo>
                <a:lnTo>
                  <a:pt x="268" y="476"/>
                </a:lnTo>
                <a:lnTo>
                  <a:pt x="276" y="487"/>
                </a:lnTo>
                <a:lnTo>
                  <a:pt x="282" y="499"/>
                </a:lnTo>
                <a:lnTo>
                  <a:pt x="288" y="512"/>
                </a:lnTo>
                <a:lnTo>
                  <a:pt x="276" y="526"/>
                </a:lnTo>
                <a:lnTo>
                  <a:pt x="266" y="541"/>
                </a:lnTo>
                <a:lnTo>
                  <a:pt x="257" y="557"/>
                </a:lnTo>
                <a:lnTo>
                  <a:pt x="248" y="572"/>
                </a:lnTo>
                <a:lnTo>
                  <a:pt x="248" y="573"/>
                </a:lnTo>
                <a:lnTo>
                  <a:pt x="249" y="574"/>
                </a:lnTo>
                <a:lnTo>
                  <a:pt x="253" y="572"/>
                </a:lnTo>
                <a:lnTo>
                  <a:pt x="259" y="570"/>
                </a:lnTo>
                <a:lnTo>
                  <a:pt x="264" y="568"/>
                </a:lnTo>
                <a:lnTo>
                  <a:pt x="276" y="564"/>
                </a:lnTo>
                <a:lnTo>
                  <a:pt x="288" y="560"/>
                </a:lnTo>
                <a:lnTo>
                  <a:pt x="292" y="559"/>
                </a:lnTo>
                <a:lnTo>
                  <a:pt x="296" y="558"/>
                </a:lnTo>
                <a:lnTo>
                  <a:pt x="299" y="557"/>
                </a:lnTo>
                <a:lnTo>
                  <a:pt x="300" y="556"/>
                </a:lnTo>
                <a:lnTo>
                  <a:pt x="315" y="542"/>
                </a:lnTo>
                <a:lnTo>
                  <a:pt x="332" y="527"/>
                </a:lnTo>
                <a:lnTo>
                  <a:pt x="346" y="512"/>
                </a:lnTo>
                <a:lnTo>
                  <a:pt x="360" y="496"/>
                </a:lnTo>
                <a:lnTo>
                  <a:pt x="361" y="483"/>
                </a:lnTo>
                <a:lnTo>
                  <a:pt x="362" y="469"/>
                </a:lnTo>
                <a:lnTo>
                  <a:pt x="365" y="456"/>
                </a:lnTo>
                <a:lnTo>
                  <a:pt x="368" y="449"/>
                </a:lnTo>
                <a:lnTo>
                  <a:pt x="372" y="444"/>
                </a:lnTo>
                <a:lnTo>
                  <a:pt x="375" y="440"/>
                </a:lnTo>
                <a:lnTo>
                  <a:pt x="378" y="438"/>
                </a:lnTo>
                <a:lnTo>
                  <a:pt x="383" y="437"/>
                </a:lnTo>
                <a:lnTo>
                  <a:pt x="389" y="435"/>
                </a:lnTo>
                <a:lnTo>
                  <a:pt x="392" y="434"/>
                </a:lnTo>
                <a:lnTo>
                  <a:pt x="396" y="432"/>
                </a:lnTo>
                <a:lnTo>
                  <a:pt x="404" y="427"/>
                </a:lnTo>
                <a:lnTo>
                  <a:pt x="411" y="422"/>
                </a:lnTo>
                <a:lnTo>
                  <a:pt x="425" y="411"/>
                </a:lnTo>
                <a:lnTo>
                  <a:pt x="441" y="400"/>
                </a:lnTo>
                <a:lnTo>
                  <a:pt x="448" y="395"/>
                </a:lnTo>
                <a:lnTo>
                  <a:pt x="456" y="392"/>
                </a:lnTo>
                <a:lnTo>
                  <a:pt x="474" y="394"/>
                </a:lnTo>
                <a:lnTo>
                  <a:pt x="488" y="395"/>
                </a:lnTo>
                <a:lnTo>
                  <a:pt x="503" y="393"/>
                </a:lnTo>
                <a:lnTo>
                  <a:pt x="520" y="388"/>
                </a:lnTo>
                <a:lnTo>
                  <a:pt x="526" y="381"/>
                </a:lnTo>
                <a:lnTo>
                  <a:pt x="531" y="373"/>
                </a:lnTo>
                <a:lnTo>
                  <a:pt x="534" y="365"/>
                </a:lnTo>
                <a:lnTo>
                  <a:pt x="536" y="357"/>
                </a:lnTo>
                <a:lnTo>
                  <a:pt x="539" y="350"/>
                </a:lnTo>
                <a:lnTo>
                  <a:pt x="542" y="342"/>
                </a:lnTo>
                <a:lnTo>
                  <a:pt x="547" y="335"/>
                </a:lnTo>
                <a:lnTo>
                  <a:pt x="556" y="328"/>
                </a:lnTo>
                <a:lnTo>
                  <a:pt x="563" y="319"/>
                </a:lnTo>
                <a:lnTo>
                  <a:pt x="572" y="312"/>
                </a:lnTo>
                <a:lnTo>
                  <a:pt x="582" y="304"/>
                </a:lnTo>
                <a:lnTo>
                  <a:pt x="594" y="297"/>
                </a:lnTo>
                <a:lnTo>
                  <a:pt x="616" y="284"/>
                </a:lnTo>
                <a:lnTo>
                  <a:pt x="627" y="277"/>
                </a:lnTo>
                <a:lnTo>
                  <a:pt x="636" y="268"/>
                </a:lnTo>
                <a:lnTo>
                  <a:pt x="637" y="264"/>
                </a:lnTo>
                <a:lnTo>
                  <a:pt x="639" y="262"/>
                </a:lnTo>
                <a:lnTo>
                  <a:pt x="640" y="259"/>
                </a:lnTo>
                <a:lnTo>
                  <a:pt x="640" y="256"/>
                </a:lnTo>
                <a:lnTo>
                  <a:pt x="638" y="250"/>
                </a:lnTo>
                <a:lnTo>
                  <a:pt x="634" y="244"/>
                </a:lnTo>
                <a:lnTo>
                  <a:pt x="631" y="239"/>
                </a:lnTo>
                <a:lnTo>
                  <a:pt x="628" y="232"/>
                </a:lnTo>
                <a:lnTo>
                  <a:pt x="627" y="223"/>
                </a:lnTo>
                <a:lnTo>
                  <a:pt x="626" y="213"/>
                </a:lnTo>
                <a:lnTo>
                  <a:pt x="625" y="204"/>
                </a:lnTo>
                <a:lnTo>
                  <a:pt x="624" y="200"/>
                </a:lnTo>
                <a:lnTo>
                  <a:pt x="620" y="196"/>
                </a:lnTo>
                <a:lnTo>
                  <a:pt x="613" y="191"/>
                </a:lnTo>
                <a:lnTo>
                  <a:pt x="605" y="186"/>
                </a:lnTo>
                <a:lnTo>
                  <a:pt x="599" y="182"/>
                </a:lnTo>
                <a:lnTo>
                  <a:pt x="597" y="180"/>
                </a:lnTo>
                <a:lnTo>
                  <a:pt x="596" y="180"/>
                </a:lnTo>
                <a:lnTo>
                  <a:pt x="591" y="170"/>
                </a:lnTo>
                <a:lnTo>
                  <a:pt x="586" y="160"/>
                </a:lnTo>
                <a:lnTo>
                  <a:pt x="576" y="137"/>
                </a:lnTo>
                <a:lnTo>
                  <a:pt x="571" y="126"/>
                </a:lnTo>
                <a:lnTo>
                  <a:pt x="565" y="117"/>
                </a:lnTo>
                <a:lnTo>
                  <a:pt x="557" y="108"/>
                </a:lnTo>
                <a:lnTo>
                  <a:pt x="547" y="104"/>
                </a:lnTo>
                <a:lnTo>
                  <a:pt x="545" y="97"/>
                </a:lnTo>
                <a:lnTo>
                  <a:pt x="544" y="93"/>
                </a:lnTo>
                <a:lnTo>
                  <a:pt x="543" y="91"/>
                </a:lnTo>
                <a:lnTo>
                  <a:pt x="543" y="90"/>
                </a:lnTo>
                <a:lnTo>
                  <a:pt x="543" y="91"/>
                </a:lnTo>
                <a:lnTo>
                  <a:pt x="544" y="93"/>
                </a:lnTo>
                <a:lnTo>
                  <a:pt x="544" y="97"/>
                </a:lnTo>
                <a:lnTo>
                  <a:pt x="543" y="97"/>
                </a:lnTo>
                <a:lnTo>
                  <a:pt x="541" y="95"/>
                </a:lnTo>
                <a:lnTo>
                  <a:pt x="539" y="92"/>
                </a:lnTo>
                <a:lnTo>
                  <a:pt x="536" y="88"/>
                </a:lnTo>
                <a:lnTo>
                  <a:pt x="532" y="80"/>
                </a:lnTo>
                <a:lnTo>
                  <a:pt x="528" y="73"/>
                </a:lnTo>
                <a:lnTo>
                  <a:pt x="526" y="66"/>
                </a:lnTo>
                <a:lnTo>
                  <a:pt x="521" y="50"/>
                </a:lnTo>
                <a:lnTo>
                  <a:pt x="518" y="43"/>
                </a:lnTo>
                <a:lnTo>
                  <a:pt x="514" y="37"/>
                </a:lnTo>
                <a:lnTo>
                  <a:pt x="507" y="31"/>
                </a:lnTo>
                <a:lnTo>
                  <a:pt x="500" y="28"/>
                </a:lnTo>
                <a:lnTo>
                  <a:pt x="493" y="30"/>
                </a:lnTo>
                <a:lnTo>
                  <a:pt x="487" y="31"/>
                </a:lnTo>
                <a:lnTo>
                  <a:pt x="482" y="31"/>
                </a:lnTo>
                <a:lnTo>
                  <a:pt x="478" y="31"/>
                </a:lnTo>
                <a:lnTo>
                  <a:pt x="471" y="30"/>
                </a:lnTo>
                <a:lnTo>
                  <a:pt x="467" y="27"/>
                </a:lnTo>
                <a:lnTo>
                  <a:pt x="463" y="23"/>
                </a:lnTo>
                <a:lnTo>
                  <a:pt x="459" y="18"/>
                </a:lnTo>
                <a:lnTo>
                  <a:pt x="453" y="13"/>
                </a:lnTo>
                <a:lnTo>
                  <a:pt x="444" y="8"/>
                </a:lnTo>
                <a:lnTo>
                  <a:pt x="437" y="6"/>
                </a:lnTo>
                <a:lnTo>
                  <a:pt x="429" y="3"/>
                </a:lnTo>
                <a:lnTo>
                  <a:pt x="423" y="1"/>
                </a:lnTo>
                <a:lnTo>
                  <a:pt x="421" y="0"/>
                </a:lnTo>
                <a:lnTo>
                  <a:pt x="420" y="0"/>
                </a:lnTo>
                <a:lnTo>
                  <a:pt x="415" y="0"/>
                </a:lnTo>
                <a:lnTo>
                  <a:pt x="410" y="1"/>
                </a:lnTo>
                <a:lnTo>
                  <a:pt x="398" y="2"/>
                </a:lnTo>
                <a:lnTo>
                  <a:pt x="392" y="3"/>
                </a:lnTo>
                <a:lnTo>
                  <a:pt x="388" y="4"/>
                </a:lnTo>
                <a:lnTo>
                  <a:pt x="385" y="4"/>
                </a:lnTo>
                <a:lnTo>
                  <a:pt x="384" y="4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5" name="Freeform 25"/>
          <p:cNvSpPr/>
          <p:nvPr/>
        </p:nvSpPr>
        <p:spPr bwMode="auto">
          <a:xfrm>
            <a:off x="5399088" y="44450"/>
            <a:ext cx="1309687" cy="2232025"/>
          </a:xfrm>
          <a:custGeom>
            <a:avLst/>
            <a:gdLst>
              <a:gd name="T0" fmla="*/ 197 w 825"/>
              <a:gd name="T1" fmla="*/ 1302 h 1406"/>
              <a:gd name="T2" fmla="*/ 215 w 825"/>
              <a:gd name="T3" fmla="*/ 1079 h 1406"/>
              <a:gd name="T4" fmla="*/ 296 w 825"/>
              <a:gd name="T5" fmla="*/ 924 h 1406"/>
              <a:gd name="T6" fmla="*/ 301 w 825"/>
              <a:gd name="T7" fmla="*/ 807 h 1406"/>
              <a:gd name="T8" fmla="*/ 383 w 825"/>
              <a:gd name="T9" fmla="*/ 769 h 1406"/>
              <a:gd name="T10" fmla="*/ 333 w 825"/>
              <a:gd name="T11" fmla="*/ 704 h 1406"/>
              <a:gd name="T12" fmla="*/ 207 w 825"/>
              <a:gd name="T13" fmla="*/ 683 h 1406"/>
              <a:gd name="T14" fmla="*/ 104 w 825"/>
              <a:gd name="T15" fmla="*/ 692 h 1406"/>
              <a:gd name="T16" fmla="*/ 53 w 825"/>
              <a:gd name="T17" fmla="*/ 697 h 1406"/>
              <a:gd name="T18" fmla="*/ 0 w 825"/>
              <a:gd name="T19" fmla="*/ 683 h 1406"/>
              <a:gd name="T20" fmla="*/ 37 w 825"/>
              <a:gd name="T21" fmla="*/ 571 h 1406"/>
              <a:gd name="T22" fmla="*/ 53 w 825"/>
              <a:gd name="T23" fmla="*/ 499 h 1406"/>
              <a:gd name="T24" fmla="*/ 104 w 825"/>
              <a:gd name="T25" fmla="*/ 486 h 1406"/>
              <a:gd name="T26" fmla="*/ 186 w 825"/>
              <a:gd name="T27" fmla="*/ 474 h 1406"/>
              <a:gd name="T28" fmla="*/ 222 w 825"/>
              <a:gd name="T29" fmla="*/ 450 h 1406"/>
              <a:gd name="T30" fmla="*/ 284 w 825"/>
              <a:gd name="T31" fmla="*/ 391 h 1406"/>
              <a:gd name="T32" fmla="*/ 313 w 825"/>
              <a:gd name="T33" fmla="*/ 234 h 1406"/>
              <a:gd name="T34" fmla="*/ 352 w 825"/>
              <a:gd name="T35" fmla="*/ 164 h 1406"/>
              <a:gd name="T36" fmla="*/ 325 w 825"/>
              <a:gd name="T37" fmla="*/ 112 h 1406"/>
              <a:gd name="T38" fmla="*/ 310 w 825"/>
              <a:gd name="T39" fmla="*/ 108 h 1406"/>
              <a:gd name="T40" fmla="*/ 294 w 825"/>
              <a:gd name="T41" fmla="*/ 56 h 1406"/>
              <a:gd name="T42" fmla="*/ 391 w 825"/>
              <a:gd name="T43" fmla="*/ 0 h 1406"/>
              <a:gd name="T44" fmla="*/ 409 w 825"/>
              <a:gd name="T45" fmla="*/ 56 h 1406"/>
              <a:gd name="T46" fmla="*/ 425 w 825"/>
              <a:gd name="T47" fmla="*/ 108 h 1406"/>
              <a:gd name="T48" fmla="*/ 516 w 825"/>
              <a:gd name="T49" fmla="*/ 117 h 1406"/>
              <a:gd name="T50" fmla="*/ 557 w 825"/>
              <a:gd name="T51" fmla="*/ 200 h 1406"/>
              <a:gd name="T52" fmla="*/ 668 w 825"/>
              <a:gd name="T53" fmla="*/ 191 h 1406"/>
              <a:gd name="T54" fmla="*/ 729 w 825"/>
              <a:gd name="T55" fmla="*/ 162 h 1406"/>
              <a:gd name="T56" fmla="*/ 781 w 825"/>
              <a:gd name="T57" fmla="*/ 187 h 1406"/>
              <a:gd name="T58" fmla="*/ 792 w 825"/>
              <a:gd name="T59" fmla="*/ 315 h 1406"/>
              <a:gd name="T60" fmla="*/ 795 w 825"/>
              <a:gd name="T61" fmla="*/ 454 h 1406"/>
              <a:gd name="T62" fmla="*/ 768 w 825"/>
              <a:gd name="T63" fmla="*/ 504 h 1406"/>
              <a:gd name="T64" fmla="*/ 729 w 825"/>
              <a:gd name="T65" fmla="*/ 540 h 1406"/>
              <a:gd name="T66" fmla="*/ 694 w 825"/>
              <a:gd name="T67" fmla="*/ 562 h 1406"/>
              <a:gd name="T68" fmla="*/ 657 w 825"/>
              <a:gd name="T69" fmla="*/ 616 h 1406"/>
              <a:gd name="T70" fmla="*/ 628 w 825"/>
              <a:gd name="T71" fmla="*/ 683 h 1406"/>
              <a:gd name="T72" fmla="*/ 668 w 825"/>
              <a:gd name="T73" fmla="*/ 724 h 1406"/>
              <a:gd name="T74" fmla="*/ 711 w 825"/>
              <a:gd name="T75" fmla="*/ 749 h 1406"/>
              <a:gd name="T76" fmla="*/ 688 w 825"/>
              <a:gd name="T77" fmla="*/ 803 h 1406"/>
              <a:gd name="T78" fmla="*/ 634 w 825"/>
              <a:gd name="T79" fmla="*/ 856 h 1406"/>
              <a:gd name="T80" fmla="*/ 602 w 825"/>
              <a:gd name="T81" fmla="*/ 874 h 1406"/>
              <a:gd name="T82" fmla="*/ 626 w 825"/>
              <a:gd name="T83" fmla="*/ 962 h 1406"/>
              <a:gd name="T84" fmla="*/ 688 w 825"/>
              <a:gd name="T85" fmla="*/ 1034 h 1406"/>
              <a:gd name="T86" fmla="*/ 737 w 825"/>
              <a:gd name="T87" fmla="*/ 1003 h 1406"/>
              <a:gd name="T88" fmla="*/ 803 w 825"/>
              <a:gd name="T89" fmla="*/ 1054 h 1406"/>
              <a:gd name="T90" fmla="*/ 824 w 825"/>
              <a:gd name="T91" fmla="*/ 1120 h 1406"/>
              <a:gd name="T92" fmla="*/ 772 w 825"/>
              <a:gd name="T93" fmla="*/ 1189 h 1406"/>
              <a:gd name="T94" fmla="*/ 711 w 825"/>
              <a:gd name="T95" fmla="*/ 1187 h 1406"/>
              <a:gd name="T96" fmla="*/ 610 w 825"/>
              <a:gd name="T97" fmla="*/ 1248 h 1406"/>
              <a:gd name="T98" fmla="*/ 540 w 825"/>
              <a:gd name="T99" fmla="*/ 1320 h 1406"/>
              <a:gd name="T100" fmla="*/ 502 w 825"/>
              <a:gd name="T101" fmla="*/ 1295 h 1406"/>
              <a:gd name="T102" fmla="*/ 450 w 825"/>
              <a:gd name="T103" fmla="*/ 1286 h 1406"/>
              <a:gd name="T104" fmla="*/ 446 w 825"/>
              <a:gd name="T105" fmla="*/ 1396 h 1406"/>
              <a:gd name="T106" fmla="*/ 381 w 825"/>
              <a:gd name="T107" fmla="*/ 1405 h 1406"/>
              <a:gd name="T108" fmla="*/ 327 w 825"/>
              <a:gd name="T109" fmla="*/ 1311 h 1406"/>
              <a:gd name="T110" fmla="*/ 242 w 825"/>
              <a:gd name="T111" fmla="*/ 1290 h 1406"/>
              <a:gd name="T112" fmla="*/ 183 w 825"/>
              <a:gd name="T113" fmla="*/ 1360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25" h="1406">
                <a:moveTo>
                  <a:pt x="176" y="1356"/>
                </a:moveTo>
                <a:lnTo>
                  <a:pt x="185" y="1349"/>
                </a:lnTo>
                <a:lnTo>
                  <a:pt x="194" y="1338"/>
                </a:lnTo>
                <a:lnTo>
                  <a:pt x="202" y="1329"/>
                </a:lnTo>
                <a:lnTo>
                  <a:pt x="203" y="1326"/>
                </a:lnTo>
                <a:lnTo>
                  <a:pt x="205" y="1324"/>
                </a:lnTo>
                <a:lnTo>
                  <a:pt x="202" y="1315"/>
                </a:lnTo>
                <a:lnTo>
                  <a:pt x="199" y="1308"/>
                </a:lnTo>
                <a:lnTo>
                  <a:pt x="197" y="1302"/>
                </a:lnTo>
                <a:lnTo>
                  <a:pt x="195" y="1297"/>
                </a:lnTo>
                <a:lnTo>
                  <a:pt x="194" y="1290"/>
                </a:lnTo>
                <a:lnTo>
                  <a:pt x="191" y="1284"/>
                </a:lnTo>
                <a:lnTo>
                  <a:pt x="198" y="1232"/>
                </a:lnTo>
                <a:lnTo>
                  <a:pt x="202" y="1205"/>
                </a:lnTo>
                <a:lnTo>
                  <a:pt x="209" y="1180"/>
                </a:lnTo>
                <a:lnTo>
                  <a:pt x="211" y="1140"/>
                </a:lnTo>
                <a:lnTo>
                  <a:pt x="213" y="1099"/>
                </a:lnTo>
                <a:lnTo>
                  <a:pt x="215" y="1079"/>
                </a:lnTo>
                <a:lnTo>
                  <a:pt x="219" y="1059"/>
                </a:lnTo>
                <a:lnTo>
                  <a:pt x="224" y="1039"/>
                </a:lnTo>
                <a:lnTo>
                  <a:pt x="232" y="1021"/>
                </a:lnTo>
                <a:lnTo>
                  <a:pt x="239" y="1009"/>
                </a:lnTo>
                <a:lnTo>
                  <a:pt x="248" y="996"/>
                </a:lnTo>
                <a:lnTo>
                  <a:pt x="267" y="973"/>
                </a:lnTo>
                <a:lnTo>
                  <a:pt x="284" y="949"/>
                </a:lnTo>
                <a:lnTo>
                  <a:pt x="290" y="937"/>
                </a:lnTo>
                <a:lnTo>
                  <a:pt x="296" y="924"/>
                </a:lnTo>
                <a:lnTo>
                  <a:pt x="304" y="897"/>
                </a:lnTo>
                <a:lnTo>
                  <a:pt x="312" y="872"/>
                </a:lnTo>
                <a:lnTo>
                  <a:pt x="306" y="861"/>
                </a:lnTo>
                <a:lnTo>
                  <a:pt x="300" y="847"/>
                </a:lnTo>
                <a:lnTo>
                  <a:pt x="294" y="836"/>
                </a:lnTo>
                <a:lnTo>
                  <a:pt x="293" y="834"/>
                </a:lnTo>
                <a:lnTo>
                  <a:pt x="292" y="832"/>
                </a:lnTo>
                <a:lnTo>
                  <a:pt x="296" y="818"/>
                </a:lnTo>
                <a:lnTo>
                  <a:pt x="301" y="807"/>
                </a:lnTo>
                <a:lnTo>
                  <a:pt x="308" y="800"/>
                </a:lnTo>
                <a:lnTo>
                  <a:pt x="315" y="798"/>
                </a:lnTo>
                <a:lnTo>
                  <a:pt x="325" y="796"/>
                </a:lnTo>
                <a:lnTo>
                  <a:pt x="337" y="794"/>
                </a:lnTo>
                <a:lnTo>
                  <a:pt x="350" y="794"/>
                </a:lnTo>
                <a:lnTo>
                  <a:pt x="364" y="791"/>
                </a:lnTo>
                <a:lnTo>
                  <a:pt x="372" y="787"/>
                </a:lnTo>
                <a:lnTo>
                  <a:pt x="379" y="780"/>
                </a:lnTo>
                <a:lnTo>
                  <a:pt x="383" y="769"/>
                </a:lnTo>
                <a:lnTo>
                  <a:pt x="384" y="760"/>
                </a:lnTo>
                <a:lnTo>
                  <a:pt x="383" y="746"/>
                </a:lnTo>
                <a:lnTo>
                  <a:pt x="380" y="737"/>
                </a:lnTo>
                <a:lnTo>
                  <a:pt x="375" y="726"/>
                </a:lnTo>
                <a:lnTo>
                  <a:pt x="368" y="719"/>
                </a:lnTo>
                <a:lnTo>
                  <a:pt x="360" y="715"/>
                </a:lnTo>
                <a:lnTo>
                  <a:pt x="351" y="710"/>
                </a:lnTo>
                <a:lnTo>
                  <a:pt x="341" y="708"/>
                </a:lnTo>
                <a:lnTo>
                  <a:pt x="333" y="704"/>
                </a:lnTo>
                <a:lnTo>
                  <a:pt x="281" y="681"/>
                </a:lnTo>
                <a:lnTo>
                  <a:pt x="228" y="661"/>
                </a:lnTo>
                <a:lnTo>
                  <a:pt x="222" y="663"/>
                </a:lnTo>
                <a:lnTo>
                  <a:pt x="216" y="668"/>
                </a:lnTo>
                <a:lnTo>
                  <a:pt x="215" y="670"/>
                </a:lnTo>
                <a:lnTo>
                  <a:pt x="214" y="674"/>
                </a:lnTo>
                <a:lnTo>
                  <a:pt x="214" y="677"/>
                </a:lnTo>
                <a:lnTo>
                  <a:pt x="213" y="679"/>
                </a:lnTo>
                <a:lnTo>
                  <a:pt x="207" y="683"/>
                </a:lnTo>
                <a:lnTo>
                  <a:pt x="199" y="688"/>
                </a:lnTo>
                <a:lnTo>
                  <a:pt x="182" y="695"/>
                </a:lnTo>
                <a:lnTo>
                  <a:pt x="162" y="699"/>
                </a:lnTo>
                <a:lnTo>
                  <a:pt x="154" y="701"/>
                </a:lnTo>
                <a:lnTo>
                  <a:pt x="148" y="704"/>
                </a:lnTo>
                <a:lnTo>
                  <a:pt x="139" y="704"/>
                </a:lnTo>
                <a:lnTo>
                  <a:pt x="131" y="701"/>
                </a:lnTo>
                <a:lnTo>
                  <a:pt x="117" y="697"/>
                </a:lnTo>
                <a:lnTo>
                  <a:pt x="104" y="692"/>
                </a:lnTo>
                <a:lnTo>
                  <a:pt x="96" y="690"/>
                </a:lnTo>
                <a:lnTo>
                  <a:pt x="88" y="688"/>
                </a:lnTo>
                <a:lnTo>
                  <a:pt x="79" y="690"/>
                </a:lnTo>
                <a:lnTo>
                  <a:pt x="74" y="692"/>
                </a:lnTo>
                <a:lnTo>
                  <a:pt x="70" y="692"/>
                </a:lnTo>
                <a:lnTo>
                  <a:pt x="66" y="692"/>
                </a:lnTo>
                <a:lnTo>
                  <a:pt x="63" y="692"/>
                </a:lnTo>
                <a:lnTo>
                  <a:pt x="59" y="695"/>
                </a:lnTo>
                <a:lnTo>
                  <a:pt x="53" y="697"/>
                </a:lnTo>
                <a:lnTo>
                  <a:pt x="44" y="699"/>
                </a:lnTo>
                <a:lnTo>
                  <a:pt x="40" y="701"/>
                </a:lnTo>
                <a:lnTo>
                  <a:pt x="36" y="701"/>
                </a:lnTo>
                <a:lnTo>
                  <a:pt x="33" y="704"/>
                </a:lnTo>
                <a:lnTo>
                  <a:pt x="32" y="704"/>
                </a:lnTo>
                <a:lnTo>
                  <a:pt x="21" y="701"/>
                </a:lnTo>
                <a:lnTo>
                  <a:pt x="12" y="699"/>
                </a:lnTo>
                <a:lnTo>
                  <a:pt x="5" y="695"/>
                </a:lnTo>
                <a:lnTo>
                  <a:pt x="0" y="683"/>
                </a:lnTo>
                <a:lnTo>
                  <a:pt x="11" y="659"/>
                </a:lnTo>
                <a:lnTo>
                  <a:pt x="24" y="636"/>
                </a:lnTo>
                <a:lnTo>
                  <a:pt x="24" y="620"/>
                </a:lnTo>
                <a:lnTo>
                  <a:pt x="24" y="607"/>
                </a:lnTo>
                <a:lnTo>
                  <a:pt x="25" y="591"/>
                </a:lnTo>
                <a:lnTo>
                  <a:pt x="28" y="575"/>
                </a:lnTo>
                <a:lnTo>
                  <a:pt x="30" y="573"/>
                </a:lnTo>
                <a:lnTo>
                  <a:pt x="33" y="571"/>
                </a:lnTo>
                <a:lnTo>
                  <a:pt x="37" y="571"/>
                </a:lnTo>
                <a:lnTo>
                  <a:pt x="40" y="569"/>
                </a:lnTo>
                <a:lnTo>
                  <a:pt x="45" y="558"/>
                </a:lnTo>
                <a:lnTo>
                  <a:pt x="49" y="546"/>
                </a:lnTo>
                <a:lnTo>
                  <a:pt x="50" y="537"/>
                </a:lnTo>
                <a:lnTo>
                  <a:pt x="51" y="535"/>
                </a:lnTo>
                <a:lnTo>
                  <a:pt x="51" y="533"/>
                </a:lnTo>
                <a:lnTo>
                  <a:pt x="51" y="522"/>
                </a:lnTo>
                <a:lnTo>
                  <a:pt x="51" y="510"/>
                </a:lnTo>
                <a:lnTo>
                  <a:pt x="53" y="499"/>
                </a:lnTo>
                <a:lnTo>
                  <a:pt x="55" y="488"/>
                </a:lnTo>
                <a:lnTo>
                  <a:pt x="58" y="486"/>
                </a:lnTo>
                <a:lnTo>
                  <a:pt x="61" y="483"/>
                </a:lnTo>
                <a:lnTo>
                  <a:pt x="70" y="481"/>
                </a:lnTo>
                <a:lnTo>
                  <a:pt x="77" y="481"/>
                </a:lnTo>
                <a:lnTo>
                  <a:pt x="79" y="481"/>
                </a:lnTo>
                <a:lnTo>
                  <a:pt x="81" y="481"/>
                </a:lnTo>
                <a:lnTo>
                  <a:pt x="94" y="483"/>
                </a:lnTo>
                <a:lnTo>
                  <a:pt x="104" y="486"/>
                </a:lnTo>
                <a:lnTo>
                  <a:pt x="112" y="486"/>
                </a:lnTo>
                <a:lnTo>
                  <a:pt x="120" y="486"/>
                </a:lnTo>
                <a:lnTo>
                  <a:pt x="129" y="486"/>
                </a:lnTo>
                <a:lnTo>
                  <a:pt x="140" y="486"/>
                </a:lnTo>
                <a:lnTo>
                  <a:pt x="154" y="486"/>
                </a:lnTo>
                <a:lnTo>
                  <a:pt x="162" y="483"/>
                </a:lnTo>
                <a:lnTo>
                  <a:pt x="172" y="483"/>
                </a:lnTo>
                <a:lnTo>
                  <a:pt x="181" y="479"/>
                </a:lnTo>
                <a:lnTo>
                  <a:pt x="186" y="474"/>
                </a:lnTo>
                <a:lnTo>
                  <a:pt x="190" y="472"/>
                </a:lnTo>
                <a:lnTo>
                  <a:pt x="193" y="470"/>
                </a:lnTo>
                <a:lnTo>
                  <a:pt x="195" y="470"/>
                </a:lnTo>
                <a:lnTo>
                  <a:pt x="198" y="468"/>
                </a:lnTo>
                <a:lnTo>
                  <a:pt x="202" y="465"/>
                </a:lnTo>
                <a:lnTo>
                  <a:pt x="209" y="463"/>
                </a:lnTo>
                <a:lnTo>
                  <a:pt x="213" y="459"/>
                </a:lnTo>
                <a:lnTo>
                  <a:pt x="216" y="452"/>
                </a:lnTo>
                <a:lnTo>
                  <a:pt x="222" y="450"/>
                </a:lnTo>
                <a:lnTo>
                  <a:pt x="228" y="445"/>
                </a:lnTo>
                <a:lnTo>
                  <a:pt x="246" y="441"/>
                </a:lnTo>
                <a:lnTo>
                  <a:pt x="263" y="434"/>
                </a:lnTo>
                <a:lnTo>
                  <a:pt x="269" y="429"/>
                </a:lnTo>
                <a:lnTo>
                  <a:pt x="276" y="427"/>
                </a:lnTo>
                <a:lnTo>
                  <a:pt x="282" y="418"/>
                </a:lnTo>
                <a:lnTo>
                  <a:pt x="286" y="411"/>
                </a:lnTo>
                <a:lnTo>
                  <a:pt x="286" y="402"/>
                </a:lnTo>
                <a:lnTo>
                  <a:pt x="284" y="391"/>
                </a:lnTo>
                <a:lnTo>
                  <a:pt x="288" y="317"/>
                </a:lnTo>
                <a:lnTo>
                  <a:pt x="289" y="310"/>
                </a:lnTo>
                <a:lnTo>
                  <a:pt x="292" y="306"/>
                </a:lnTo>
                <a:lnTo>
                  <a:pt x="298" y="292"/>
                </a:lnTo>
                <a:lnTo>
                  <a:pt x="305" y="285"/>
                </a:lnTo>
                <a:lnTo>
                  <a:pt x="306" y="281"/>
                </a:lnTo>
                <a:lnTo>
                  <a:pt x="308" y="281"/>
                </a:lnTo>
                <a:lnTo>
                  <a:pt x="310" y="256"/>
                </a:lnTo>
                <a:lnTo>
                  <a:pt x="313" y="234"/>
                </a:lnTo>
                <a:lnTo>
                  <a:pt x="315" y="225"/>
                </a:lnTo>
                <a:lnTo>
                  <a:pt x="319" y="216"/>
                </a:lnTo>
                <a:lnTo>
                  <a:pt x="327" y="209"/>
                </a:lnTo>
                <a:lnTo>
                  <a:pt x="337" y="200"/>
                </a:lnTo>
                <a:lnTo>
                  <a:pt x="342" y="189"/>
                </a:lnTo>
                <a:lnTo>
                  <a:pt x="347" y="178"/>
                </a:lnTo>
                <a:lnTo>
                  <a:pt x="351" y="169"/>
                </a:lnTo>
                <a:lnTo>
                  <a:pt x="352" y="166"/>
                </a:lnTo>
                <a:lnTo>
                  <a:pt x="352" y="164"/>
                </a:lnTo>
                <a:lnTo>
                  <a:pt x="351" y="144"/>
                </a:lnTo>
                <a:lnTo>
                  <a:pt x="351" y="135"/>
                </a:lnTo>
                <a:lnTo>
                  <a:pt x="348" y="124"/>
                </a:lnTo>
                <a:lnTo>
                  <a:pt x="347" y="121"/>
                </a:lnTo>
                <a:lnTo>
                  <a:pt x="343" y="121"/>
                </a:lnTo>
                <a:lnTo>
                  <a:pt x="337" y="119"/>
                </a:lnTo>
                <a:lnTo>
                  <a:pt x="330" y="117"/>
                </a:lnTo>
                <a:lnTo>
                  <a:pt x="326" y="115"/>
                </a:lnTo>
                <a:lnTo>
                  <a:pt x="325" y="112"/>
                </a:lnTo>
                <a:lnTo>
                  <a:pt x="323" y="112"/>
                </a:lnTo>
                <a:lnTo>
                  <a:pt x="325" y="112"/>
                </a:lnTo>
                <a:lnTo>
                  <a:pt x="327" y="112"/>
                </a:lnTo>
                <a:lnTo>
                  <a:pt x="329" y="115"/>
                </a:lnTo>
                <a:lnTo>
                  <a:pt x="329" y="112"/>
                </a:lnTo>
                <a:lnTo>
                  <a:pt x="326" y="112"/>
                </a:lnTo>
                <a:lnTo>
                  <a:pt x="323" y="112"/>
                </a:lnTo>
                <a:lnTo>
                  <a:pt x="318" y="110"/>
                </a:lnTo>
                <a:lnTo>
                  <a:pt x="310" y="108"/>
                </a:lnTo>
                <a:lnTo>
                  <a:pt x="300" y="103"/>
                </a:lnTo>
                <a:lnTo>
                  <a:pt x="296" y="103"/>
                </a:lnTo>
                <a:lnTo>
                  <a:pt x="292" y="101"/>
                </a:lnTo>
                <a:lnTo>
                  <a:pt x="289" y="99"/>
                </a:lnTo>
                <a:lnTo>
                  <a:pt x="288" y="99"/>
                </a:lnTo>
                <a:lnTo>
                  <a:pt x="286" y="90"/>
                </a:lnTo>
                <a:lnTo>
                  <a:pt x="285" y="83"/>
                </a:lnTo>
                <a:lnTo>
                  <a:pt x="288" y="70"/>
                </a:lnTo>
                <a:lnTo>
                  <a:pt x="294" y="56"/>
                </a:lnTo>
                <a:lnTo>
                  <a:pt x="304" y="47"/>
                </a:lnTo>
                <a:lnTo>
                  <a:pt x="315" y="38"/>
                </a:lnTo>
                <a:lnTo>
                  <a:pt x="329" y="31"/>
                </a:lnTo>
                <a:lnTo>
                  <a:pt x="356" y="20"/>
                </a:lnTo>
                <a:lnTo>
                  <a:pt x="367" y="16"/>
                </a:lnTo>
                <a:lnTo>
                  <a:pt x="379" y="9"/>
                </a:lnTo>
                <a:lnTo>
                  <a:pt x="384" y="4"/>
                </a:lnTo>
                <a:lnTo>
                  <a:pt x="388" y="2"/>
                </a:lnTo>
                <a:lnTo>
                  <a:pt x="391" y="0"/>
                </a:lnTo>
                <a:lnTo>
                  <a:pt x="392" y="0"/>
                </a:lnTo>
                <a:lnTo>
                  <a:pt x="399" y="2"/>
                </a:lnTo>
                <a:lnTo>
                  <a:pt x="404" y="4"/>
                </a:lnTo>
                <a:lnTo>
                  <a:pt x="412" y="9"/>
                </a:lnTo>
                <a:lnTo>
                  <a:pt x="416" y="16"/>
                </a:lnTo>
                <a:lnTo>
                  <a:pt x="420" y="27"/>
                </a:lnTo>
                <a:lnTo>
                  <a:pt x="417" y="38"/>
                </a:lnTo>
                <a:lnTo>
                  <a:pt x="414" y="49"/>
                </a:lnTo>
                <a:lnTo>
                  <a:pt x="409" y="56"/>
                </a:lnTo>
                <a:lnTo>
                  <a:pt x="405" y="61"/>
                </a:lnTo>
                <a:lnTo>
                  <a:pt x="400" y="63"/>
                </a:lnTo>
                <a:lnTo>
                  <a:pt x="400" y="74"/>
                </a:lnTo>
                <a:lnTo>
                  <a:pt x="400" y="83"/>
                </a:lnTo>
                <a:lnTo>
                  <a:pt x="401" y="92"/>
                </a:lnTo>
                <a:lnTo>
                  <a:pt x="404" y="99"/>
                </a:lnTo>
                <a:lnTo>
                  <a:pt x="411" y="103"/>
                </a:lnTo>
                <a:lnTo>
                  <a:pt x="418" y="108"/>
                </a:lnTo>
                <a:lnTo>
                  <a:pt x="425" y="108"/>
                </a:lnTo>
                <a:lnTo>
                  <a:pt x="426" y="108"/>
                </a:lnTo>
                <a:lnTo>
                  <a:pt x="428" y="108"/>
                </a:lnTo>
                <a:lnTo>
                  <a:pt x="438" y="106"/>
                </a:lnTo>
                <a:lnTo>
                  <a:pt x="447" y="103"/>
                </a:lnTo>
                <a:lnTo>
                  <a:pt x="465" y="101"/>
                </a:lnTo>
                <a:lnTo>
                  <a:pt x="483" y="101"/>
                </a:lnTo>
                <a:lnTo>
                  <a:pt x="492" y="103"/>
                </a:lnTo>
                <a:lnTo>
                  <a:pt x="504" y="103"/>
                </a:lnTo>
                <a:lnTo>
                  <a:pt x="516" y="117"/>
                </a:lnTo>
                <a:lnTo>
                  <a:pt x="528" y="128"/>
                </a:lnTo>
                <a:lnTo>
                  <a:pt x="531" y="133"/>
                </a:lnTo>
                <a:lnTo>
                  <a:pt x="532" y="137"/>
                </a:lnTo>
                <a:lnTo>
                  <a:pt x="532" y="144"/>
                </a:lnTo>
                <a:lnTo>
                  <a:pt x="532" y="148"/>
                </a:lnTo>
                <a:lnTo>
                  <a:pt x="539" y="169"/>
                </a:lnTo>
                <a:lnTo>
                  <a:pt x="546" y="187"/>
                </a:lnTo>
                <a:lnTo>
                  <a:pt x="552" y="193"/>
                </a:lnTo>
                <a:lnTo>
                  <a:pt x="557" y="200"/>
                </a:lnTo>
                <a:lnTo>
                  <a:pt x="566" y="205"/>
                </a:lnTo>
                <a:lnTo>
                  <a:pt x="576" y="209"/>
                </a:lnTo>
                <a:lnTo>
                  <a:pt x="594" y="207"/>
                </a:lnTo>
                <a:lnTo>
                  <a:pt x="610" y="205"/>
                </a:lnTo>
                <a:lnTo>
                  <a:pt x="622" y="202"/>
                </a:lnTo>
                <a:lnTo>
                  <a:pt x="634" y="200"/>
                </a:lnTo>
                <a:lnTo>
                  <a:pt x="644" y="198"/>
                </a:lnTo>
                <a:lnTo>
                  <a:pt x="655" y="193"/>
                </a:lnTo>
                <a:lnTo>
                  <a:pt x="668" y="191"/>
                </a:lnTo>
                <a:lnTo>
                  <a:pt x="684" y="189"/>
                </a:lnTo>
                <a:lnTo>
                  <a:pt x="696" y="184"/>
                </a:lnTo>
                <a:lnTo>
                  <a:pt x="708" y="180"/>
                </a:lnTo>
                <a:lnTo>
                  <a:pt x="711" y="180"/>
                </a:lnTo>
                <a:lnTo>
                  <a:pt x="715" y="178"/>
                </a:lnTo>
                <a:lnTo>
                  <a:pt x="718" y="175"/>
                </a:lnTo>
                <a:lnTo>
                  <a:pt x="719" y="175"/>
                </a:lnTo>
                <a:lnTo>
                  <a:pt x="725" y="166"/>
                </a:lnTo>
                <a:lnTo>
                  <a:pt x="729" y="162"/>
                </a:lnTo>
                <a:lnTo>
                  <a:pt x="733" y="155"/>
                </a:lnTo>
                <a:lnTo>
                  <a:pt x="735" y="153"/>
                </a:lnTo>
                <a:lnTo>
                  <a:pt x="738" y="151"/>
                </a:lnTo>
                <a:lnTo>
                  <a:pt x="742" y="151"/>
                </a:lnTo>
                <a:lnTo>
                  <a:pt x="748" y="148"/>
                </a:lnTo>
                <a:lnTo>
                  <a:pt x="755" y="155"/>
                </a:lnTo>
                <a:lnTo>
                  <a:pt x="762" y="160"/>
                </a:lnTo>
                <a:lnTo>
                  <a:pt x="771" y="175"/>
                </a:lnTo>
                <a:lnTo>
                  <a:pt x="781" y="187"/>
                </a:lnTo>
                <a:lnTo>
                  <a:pt x="788" y="193"/>
                </a:lnTo>
                <a:lnTo>
                  <a:pt x="796" y="196"/>
                </a:lnTo>
                <a:lnTo>
                  <a:pt x="800" y="211"/>
                </a:lnTo>
                <a:lnTo>
                  <a:pt x="803" y="225"/>
                </a:lnTo>
                <a:lnTo>
                  <a:pt x="804" y="241"/>
                </a:lnTo>
                <a:lnTo>
                  <a:pt x="803" y="254"/>
                </a:lnTo>
                <a:lnTo>
                  <a:pt x="799" y="283"/>
                </a:lnTo>
                <a:lnTo>
                  <a:pt x="792" y="312"/>
                </a:lnTo>
                <a:lnTo>
                  <a:pt x="792" y="315"/>
                </a:lnTo>
                <a:lnTo>
                  <a:pt x="792" y="317"/>
                </a:lnTo>
                <a:lnTo>
                  <a:pt x="793" y="330"/>
                </a:lnTo>
                <a:lnTo>
                  <a:pt x="796" y="351"/>
                </a:lnTo>
                <a:lnTo>
                  <a:pt x="797" y="373"/>
                </a:lnTo>
                <a:lnTo>
                  <a:pt x="799" y="398"/>
                </a:lnTo>
                <a:lnTo>
                  <a:pt x="800" y="420"/>
                </a:lnTo>
                <a:lnTo>
                  <a:pt x="799" y="438"/>
                </a:lnTo>
                <a:lnTo>
                  <a:pt x="796" y="452"/>
                </a:lnTo>
                <a:lnTo>
                  <a:pt x="795" y="454"/>
                </a:lnTo>
                <a:lnTo>
                  <a:pt x="791" y="456"/>
                </a:lnTo>
                <a:lnTo>
                  <a:pt x="784" y="461"/>
                </a:lnTo>
                <a:lnTo>
                  <a:pt x="777" y="468"/>
                </a:lnTo>
                <a:lnTo>
                  <a:pt x="770" y="474"/>
                </a:lnTo>
                <a:lnTo>
                  <a:pt x="763" y="481"/>
                </a:lnTo>
                <a:lnTo>
                  <a:pt x="762" y="483"/>
                </a:lnTo>
                <a:lnTo>
                  <a:pt x="760" y="483"/>
                </a:lnTo>
                <a:lnTo>
                  <a:pt x="764" y="495"/>
                </a:lnTo>
                <a:lnTo>
                  <a:pt x="768" y="504"/>
                </a:lnTo>
                <a:lnTo>
                  <a:pt x="768" y="515"/>
                </a:lnTo>
                <a:lnTo>
                  <a:pt x="767" y="519"/>
                </a:lnTo>
                <a:lnTo>
                  <a:pt x="764" y="524"/>
                </a:lnTo>
                <a:lnTo>
                  <a:pt x="762" y="526"/>
                </a:lnTo>
                <a:lnTo>
                  <a:pt x="758" y="531"/>
                </a:lnTo>
                <a:lnTo>
                  <a:pt x="746" y="535"/>
                </a:lnTo>
                <a:lnTo>
                  <a:pt x="735" y="537"/>
                </a:lnTo>
                <a:lnTo>
                  <a:pt x="731" y="540"/>
                </a:lnTo>
                <a:lnTo>
                  <a:pt x="729" y="540"/>
                </a:lnTo>
                <a:lnTo>
                  <a:pt x="721" y="544"/>
                </a:lnTo>
                <a:lnTo>
                  <a:pt x="713" y="546"/>
                </a:lnTo>
                <a:lnTo>
                  <a:pt x="706" y="549"/>
                </a:lnTo>
                <a:lnTo>
                  <a:pt x="705" y="549"/>
                </a:lnTo>
                <a:lnTo>
                  <a:pt x="704" y="549"/>
                </a:lnTo>
                <a:lnTo>
                  <a:pt x="700" y="555"/>
                </a:lnTo>
                <a:lnTo>
                  <a:pt x="696" y="560"/>
                </a:lnTo>
                <a:lnTo>
                  <a:pt x="693" y="564"/>
                </a:lnTo>
                <a:lnTo>
                  <a:pt x="694" y="562"/>
                </a:lnTo>
                <a:lnTo>
                  <a:pt x="696" y="560"/>
                </a:lnTo>
                <a:lnTo>
                  <a:pt x="698" y="555"/>
                </a:lnTo>
                <a:lnTo>
                  <a:pt x="697" y="555"/>
                </a:lnTo>
                <a:lnTo>
                  <a:pt x="694" y="560"/>
                </a:lnTo>
                <a:lnTo>
                  <a:pt x="689" y="564"/>
                </a:lnTo>
                <a:lnTo>
                  <a:pt x="684" y="571"/>
                </a:lnTo>
                <a:lnTo>
                  <a:pt x="675" y="587"/>
                </a:lnTo>
                <a:lnTo>
                  <a:pt x="667" y="602"/>
                </a:lnTo>
                <a:lnTo>
                  <a:pt x="657" y="616"/>
                </a:lnTo>
                <a:lnTo>
                  <a:pt x="651" y="623"/>
                </a:lnTo>
                <a:lnTo>
                  <a:pt x="644" y="627"/>
                </a:lnTo>
                <a:lnTo>
                  <a:pt x="634" y="641"/>
                </a:lnTo>
                <a:lnTo>
                  <a:pt x="628" y="645"/>
                </a:lnTo>
                <a:lnTo>
                  <a:pt x="624" y="652"/>
                </a:lnTo>
                <a:lnTo>
                  <a:pt x="622" y="659"/>
                </a:lnTo>
                <a:lnTo>
                  <a:pt x="622" y="665"/>
                </a:lnTo>
                <a:lnTo>
                  <a:pt x="623" y="674"/>
                </a:lnTo>
                <a:lnTo>
                  <a:pt x="628" y="683"/>
                </a:lnTo>
                <a:lnTo>
                  <a:pt x="635" y="690"/>
                </a:lnTo>
                <a:lnTo>
                  <a:pt x="643" y="695"/>
                </a:lnTo>
                <a:lnTo>
                  <a:pt x="649" y="699"/>
                </a:lnTo>
                <a:lnTo>
                  <a:pt x="651" y="699"/>
                </a:lnTo>
                <a:lnTo>
                  <a:pt x="652" y="699"/>
                </a:lnTo>
                <a:lnTo>
                  <a:pt x="656" y="706"/>
                </a:lnTo>
                <a:lnTo>
                  <a:pt x="659" y="715"/>
                </a:lnTo>
                <a:lnTo>
                  <a:pt x="663" y="719"/>
                </a:lnTo>
                <a:lnTo>
                  <a:pt x="668" y="724"/>
                </a:lnTo>
                <a:lnTo>
                  <a:pt x="680" y="728"/>
                </a:lnTo>
                <a:lnTo>
                  <a:pt x="692" y="733"/>
                </a:lnTo>
                <a:lnTo>
                  <a:pt x="696" y="733"/>
                </a:lnTo>
                <a:lnTo>
                  <a:pt x="700" y="735"/>
                </a:lnTo>
                <a:lnTo>
                  <a:pt x="702" y="735"/>
                </a:lnTo>
                <a:lnTo>
                  <a:pt x="704" y="735"/>
                </a:lnTo>
                <a:lnTo>
                  <a:pt x="710" y="742"/>
                </a:lnTo>
                <a:lnTo>
                  <a:pt x="711" y="746"/>
                </a:lnTo>
                <a:lnTo>
                  <a:pt x="711" y="749"/>
                </a:lnTo>
                <a:lnTo>
                  <a:pt x="710" y="751"/>
                </a:lnTo>
                <a:lnTo>
                  <a:pt x="708" y="753"/>
                </a:lnTo>
                <a:lnTo>
                  <a:pt x="704" y="753"/>
                </a:lnTo>
                <a:lnTo>
                  <a:pt x="700" y="755"/>
                </a:lnTo>
                <a:lnTo>
                  <a:pt x="694" y="762"/>
                </a:lnTo>
                <a:lnTo>
                  <a:pt x="692" y="769"/>
                </a:lnTo>
                <a:lnTo>
                  <a:pt x="688" y="780"/>
                </a:lnTo>
                <a:lnTo>
                  <a:pt x="688" y="791"/>
                </a:lnTo>
                <a:lnTo>
                  <a:pt x="688" y="803"/>
                </a:lnTo>
                <a:lnTo>
                  <a:pt x="686" y="816"/>
                </a:lnTo>
                <a:lnTo>
                  <a:pt x="685" y="827"/>
                </a:lnTo>
                <a:lnTo>
                  <a:pt x="682" y="839"/>
                </a:lnTo>
                <a:lnTo>
                  <a:pt x="677" y="850"/>
                </a:lnTo>
                <a:lnTo>
                  <a:pt x="669" y="859"/>
                </a:lnTo>
                <a:lnTo>
                  <a:pt x="660" y="863"/>
                </a:lnTo>
                <a:lnTo>
                  <a:pt x="652" y="863"/>
                </a:lnTo>
                <a:lnTo>
                  <a:pt x="645" y="861"/>
                </a:lnTo>
                <a:lnTo>
                  <a:pt x="634" y="856"/>
                </a:lnTo>
                <a:lnTo>
                  <a:pt x="622" y="852"/>
                </a:lnTo>
                <a:lnTo>
                  <a:pt x="616" y="850"/>
                </a:lnTo>
                <a:lnTo>
                  <a:pt x="609" y="847"/>
                </a:lnTo>
                <a:lnTo>
                  <a:pt x="602" y="852"/>
                </a:lnTo>
                <a:lnTo>
                  <a:pt x="598" y="856"/>
                </a:lnTo>
                <a:lnTo>
                  <a:pt x="597" y="861"/>
                </a:lnTo>
                <a:lnTo>
                  <a:pt x="597" y="865"/>
                </a:lnTo>
                <a:lnTo>
                  <a:pt x="598" y="870"/>
                </a:lnTo>
                <a:lnTo>
                  <a:pt x="602" y="874"/>
                </a:lnTo>
                <a:lnTo>
                  <a:pt x="607" y="879"/>
                </a:lnTo>
                <a:lnTo>
                  <a:pt x="612" y="883"/>
                </a:lnTo>
                <a:lnTo>
                  <a:pt x="616" y="897"/>
                </a:lnTo>
                <a:lnTo>
                  <a:pt x="620" y="908"/>
                </a:lnTo>
                <a:lnTo>
                  <a:pt x="622" y="913"/>
                </a:lnTo>
                <a:lnTo>
                  <a:pt x="623" y="915"/>
                </a:lnTo>
                <a:lnTo>
                  <a:pt x="624" y="919"/>
                </a:lnTo>
                <a:lnTo>
                  <a:pt x="626" y="949"/>
                </a:lnTo>
                <a:lnTo>
                  <a:pt x="626" y="962"/>
                </a:lnTo>
                <a:lnTo>
                  <a:pt x="628" y="971"/>
                </a:lnTo>
                <a:lnTo>
                  <a:pt x="631" y="980"/>
                </a:lnTo>
                <a:lnTo>
                  <a:pt x="638" y="989"/>
                </a:lnTo>
                <a:lnTo>
                  <a:pt x="647" y="996"/>
                </a:lnTo>
                <a:lnTo>
                  <a:pt x="660" y="1000"/>
                </a:lnTo>
                <a:lnTo>
                  <a:pt x="668" y="1012"/>
                </a:lnTo>
                <a:lnTo>
                  <a:pt x="675" y="1023"/>
                </a:lnTo>
                <a:lnTo>
                  <a:pt x="682" y="1030"/>
                </a:lnTo>
                <a:lnTo>
                  <a:pt x="688" y="1034"/>
                </a:lnTo>
                <a:lnTo>
                  <a:pt x="696" y="1036"/>
                </a:lnTo>
                <a:lnTo>
                  <a:pt x="709" y="1034"/>
                </a:lnTo>
                <a:lnTo>
                  <a:pt x="718" y="1030"/>
                </a:lnTo>
                <a:lnTo>
                  <a:pt x="721" y="1027"/>
                </a:lnTo>
                <a:lnTo>
                  <a:pt x="722" y="1023"/>
                </a:lnTo>
                <a:lnTo>
                  <a:pt x="722" y="1018"/>
                </a:lnTo>
                <a:lnTo>
                  <a:pt x="719" y="1012"/>
                </a:lnTo>
                <a:lnTo>
                  <a:pt x="729" y="1005"/>
                </a:lnTo>
                <a:lnTo>
                  <a:pt x="737" y="1003"/>
                </a:lnTo>
                <a:lnTo>
                  <a:pt x="746" y="1003"/>
                </a:lnTo>
                <a:lnTo>
                  <a:pt x="756" y="1005"/>
                </a:lnTo>
                <a:lnTo>
                  <a:pt x="766" y="1016"/>
                </a:lnTo>
                <a:lnTo>
                  <a:pt x="776" y="1023"/>
                </a:lnTo>
                <a:lnTo>
                  <a:pt x="788" y="1030"/>
                </a:lnTo>
                <a:lnTo>
                  <a:pt x="800" y="1036"/>
                </a:lnTo>
                <a:lnTo>
                  <a:pt x="800" y="1039"/>
                </a:lnTo>
                <a:lnTo>
                  <a:pt x="801" y="1045"/>
                </a:lnTo>
                <a:lnTo>
                  <a:pt x="803" y="1054"/>
                </a:lnTo>
                <a:lnTo>
                  <a:pt x="804" y="1066"/>
                </a:lnTo>
                <a:lnTo>
                  <a:pt x="805" y="1077"/>
                </a:lnTo>
                <a:lnTo>
                  <a:pt x="807" y="1086"/>
                </a:lnTo>
                <a:lnTo>
                  <a:pt x="807" y="1093"/>
                </a:lnTo>
                <a:lnTo>
                  <a:pt x="808" y="1097"/>
                </a:lnTo>
                <a:lnTo>
                  <a:pt x="812" y="1104"/>
                </a:lnTo>
                <a:lnTo>
                  <a:pt x="817" y="1113"/>
                </a:lnTo>
                <a:lnTo>
                  <a:pt x="821" y="1117"/>
                </a:lnTo>
                <a:lnTo>
                  <a:pt x="824" y="1120"/>
                </a:lnTo>
                <a:lnTo>
                  <a:pt x="821" y="1135"/>
                </a:lnTo>
                <a:lnTo>
                  <a:pt x="818" y="1146"/>
                </a:lnTo>
                <a:lnTo>
                  <a:pt x="812" y="1155"/>
                </a:lnTo>
                <a:lnTo>
                  <a:pt x="807" y="1160"/>
                </a:lnTo>
                <a:lnTo>
                  <a:pt x="800" y="1164"/>
                </a:lnTo>
                <a:lnTo>
                  <a:pt x="796" y="1169"/>
                </a:lnTo>
                <a:lnTo>
                  <a:pt x="792" y="1173"/>
                </a:lnTo>
                <a:lnTo>
                  <a:pt x="781" y="1182"/>
                </a:lnTo>
                <a:lnTo>
                  <a:pt x="772" y="1189"/>
                </a:lnTo>
                <a:lnTo>
                  <a:pt x="770" y="1191"/>
                </a:lnTo>
                <a:lnTo>
                  <a:pt x="768" y="1191"/>
                </a:lnTo>
                <a:lnTo>
                  <a:pt x="760" y="1189"/>
                </a:lnTo>
                <a:lnTo>
                  <a:pt x="752" y="1189"/>
                </a:lnTo>
                <a:lnTo>
                  <a:pt x="742" y="1187"/>
                </a:lnTo>
                <a:lnTo>
                  <a:pt x="735" y="1187"/>
                </a:lnTo>
                <a:lnTo>
                  <a:pt x="729" y="1187"/>
                </a:lnTo>
                <a:lnTo>
                  <a:pt x="721" y="1187"/>
                </a:lnTo>
                <a:lnTo>
                  <a:pt x="711" y="1187"/>
                </a:lnTo>
                <a:lnTo>
                  <a:pt x="706" y="1191"/>
                </a:lnTo>
                <a:lnTo>
                  <a:pt x="702" y="1198"/>
                </a:lnTo>
                <a:lnTo>
                  <a:pt x="694" y="1209"/>
                </a:lnTo>
                <a:lnTo>
                  <a:pt x="686" y="1221"/>
                </a:lnTo>
                <a:lnTo>
                  <a:pt x="682" y="1225"/>
                </a:lnTo>
                <a:lnTo>
                  <a:pt x="676" y="1227"/>
                </a:lnTo>
                <a:lnTo>
                  <a:pt x="653" y="1234"/>
                </a:lnTo>
                <a:lnTo>
                  <a:pt x="631" y="1241"/>
                </a:lnTo>
                <a:lnTo>
                  <a:pt x="610" y="1248"/>
                </a:lnTo>
                <a:lnTo>
                  <a:pt x="601" y="1254"/>
                </a:lnTo>
                <a:lnTo>
                  <a:pt x="591" y="1263"/>
                </a:lnTo>
                <a:lnTo>
                  <a:pt x="586" y="1272"/>
                </a:lnTo>
                <a:lnTo>
                  <a:pt x="581" y="1284"/>
                </a:lnTo>
                <a:lnTo>
                  <a:pt x="576" y="1293"/>
                </a:lnTo>
                <a:lnTo>
                  <a:pt x="568" y="1299"/>
                </a:lnTo>
                <a:lnTo>
                  <a:pt x="556" y="1308"/>
                </a:lnTo>
                <a:lnTo>
                  <a:pt x="544" y="1315"/>
                </a:lnTo>
                <a:lnTo>
                  <a:pt x="540" y="1320"/>
                </a:lnTo>
                <a:lnTo>
                  <a:pt x="536" y="1322"/>
                </a:lnTo>
                <a:lnTo>
                  <a:pt x="533" y="1324"/>
                </a:lnTo>
                <a:lnTo>
                  <a:pt x="532" y="1324"/>
                </a:lnTo>
                <a:lnTo>
                  <a:pt x="523" y="1320"/>
                </a:lnTo>
                <a:lnTo>
                  <a:pt x="516" y="1317"/>
                </a:lnTo>
                <a:lnTo>
                  <a:pt x="512" y="1313"/>
                </a:lnTo>
                <a:lnTo>
                  <a:pt x="510" y="1308"/>
                </a:lnTo>
                <a:lnTo>
                  <a:pt x="506" y="1299"/>
                </a:lnTo>
                <a:lnTo>
                  <a:pt x="502" y="1295"/>
                </a:lnTo>
                <a:lnTo>
                  <a:pt x="496" y="1288"/>
                </a:lnTo>
                <a:lnTo>
                  <a:pt x="491" y="1284"/>
                </a:lnTo>
                <a:lnTo>
                  <a:pt x="486" y="1279"/>
                </a:lnTo>
                <a:lnTo>
                  <a:pt x="478" y="1275"/>
                </a:lnTo>
                <a:lnTo>
                  <a:pt x="470" y="1270"/>
                </a:lnTo>
                <a:lnTo>
                  <a:pt x="465" y="1270"/>
                </a:lnTo>
                <a:lnTo>
                  <a:pt x="459" y="1268"/>
                </a:lnTo>
                <a:lnTo>
                  <a:pt x="454" y="1277"/>
                </a:lnTo>
                <a:lnTo>
                  <a:pt x="450" y="1286"/>
                </a:lnTo>
                <a:lnTo>
                  <a:pt x="449" y="1293"/>
                </a:lnTo>
                <a:lnTo>
                  <a:pt x="447" y="1299"/>
                </a:lnTo>
                <a:lnTo>
                  <a:pt x="449" y="1317"/>
                </a:lnTo>
                <a:lnTo>
                  <a:pt x="450" y="1326"/>
                </a:lnTo>
                <a:lnTo>
                  <a:pt x="451" y="1340"/>
                </a:lnTo>
                <a:lnTo>
                  <a:pt x="451" y="1360"/>
                </a:lnTo>
                <a:lnTo>
                  <a:pt x="451" y="1380"/>
                </a:lnTo>
                <a:lnTo>
                  <a:pt x="449" y="1387"/>
                </a:lnTo>
                <a:lnTo>
                  <a:pt x="446" y="1396"/>
                </a:lnTo>
                <a:lnTo>
                  <a:pt x="440" y="1401"/>
                </a:lnTo>
                <a:lnTo>
                  <a:pt x="432" y="1405"/>
                </a:lnTo>
                <a:lnTo>
                  <a:pt x="418" y="1401"/>
                </a:lnTo>
                <a:lnTo>
                  <a:pt x="412" y="1398"/>
                </a:lnTo>
                <a:lnTo>
                  <a:pt x="404" y="1396"/>
                </a:lnTo>
                <a:lnTo>
                  <a:pt x="397" y="1398"/>
                </a:lnTo>
                <a:lnTo>
                  <a:pt x="389" y="1401"/>
                </a:lnTo>
                <a:lnTo>
                  <a:pt x="383" y="1403"/>
                </a:lnTo>
                <a:lnTo>
                  <a:pt x="381" y="1405"/>
                </a:lnTo>
                <a:lnTo>
                  <a:pt x="380" y="1405"/>
                </a:lnTo>
                <a:lnTo>
                  <a:pt x="370" y="1401"/>
                </a:lnTo>
                <a:lnTo>
                  <a:pt x="362" y="1392"/>
                </a:lnTo>
                <a:lnTo>
                  <a:pt x="355" y="1383"/>
                </a:lnTo>
                <a:lnTo>
                  <a:pt x="350" y="1374"/>
                </a:lnTo>
                <a:lnTo>
                  <a:pt x="342" y="1351"/>
                </a:lnTo>
                <a:lnTo>
                  <a:pt x="337" y="1329"/>
                </a:lnTo>
                <a:lnTo>
                  <a:pt x="333" y="1320"/>
                </a:lnTo>
                <a:lnTo>
                  <a:pt x="327" y="1311"/>
                </a:lnTo>
                <a:lnTo>
                  <a:pt x="313" y="1297"/>
                </a:lnTo>
                <a:lnTo>
                  <a:pt x="296" y="1286"/>
                </a:lnTo>
                <a:lnTo>
                  <a:pt x="276" y="1277"/>
                </a:lnTo>
                <a:lnTo>
                  <a:pt x="265" y="1279"/>
                </a:lnTo>
                <a:lnTo>
                  <a:pt x="257" y="1279"/>
                </a:lnTo>
                <a:lnTo>
                  <a:pt x="252" y="1281"/>
                </a:lnTo>
                <a:lnTo>
                  <a:pt x="248" y="1284"/>
                </a:lnTo>
                <a:lnTo>
                  <a:pt x="244" y="1286"/>
                </a:lnTo>
                <a:lnTo>
                  <a:pt x="242" y="1290"/>
                </a:lnTo>
                <a:lnTo>
                  <a:pt x="236" y="1295"/>
                </a:lnTo>
                <a:lnTo>
                  <a:pt x="228" y="1299"/>
                </a:lnTo>
                <a:lnTo>
                  <a:pt x="222" y="1311"/>
                </a:lnTo>
                <a:lnTo>
                  <a:pt x="218" y="1320"/>
                </a:lnTo>
                <a:lnTo>
                  <a:pt x="211" y="1338"/>
                </a:lnTo>
                <a:lnTo>
                  <a:pt x="207" y="1344"/>
                </a:lnTo>
                <a:lnTo>
                  <a:pt x="202" y="1351"/>
                </a:lnTo>
                <a:lnTo>
                  <a:pt x="194" y="1356"/>
                </a:lnTo>
                <a:lnTo>
                  <a:pt x="183" y="1360"/>
                </a:lnTo>
                <a:lnTo>
                  <a:pt x="182" y="1351"/>
                </a:lnTo>
                <a:lnTo>
                  <a:pt x="181" y="1349"/>
                </a:lnTo>
                <a:lnTo>
                  <a:pt x="180" y="1349"/>
                </a:lnTo>
                <a:lnTo>
                  <a:pt x="176" y="1356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466" name="Oval 26"/>
          <p:cNvSpPr>
            <a:spLocks noChangeArrowheads="1"/>
          </p:cNvSpPr>
          <p:nvPr/>
        </p:nvSpPr>
        <p:spPr bwMode="auto">
          <a:xfrm>
            <a:off x="6624638" y="4222750"/>
            <a:ext cx="68262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67" name="Oval 27"/>
          <p:cNvSpPr>
            <a:spLocks noChangeArrowheads="1"/>
          </p:cNvSpPr>
          <p:nvPr/>
        </p:nvSpPr>
        <p:spPr bwMode="auto">
          <a:xfrm>
            <a:off x="6480175" y="3862388"/>
            <a:ext cx="68263" cy="6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9468" name="Group 28"/>
          <p:cNvGrpSpPr/>
          <p:nvPr/>
        </p:nvGrpSpPr>
        <p:grpSpPr bwMode="auto">
          <a:xfrm>
            <a:off x="4421188" y="2276475"/>
            <a:ext cx="3382962" cy="3473450"/>
            <a:chOff x="2785" y="1434"/>
            <a:chExt cx="2131" cy="2188"/>
          </a:xfrm>
        </p:grpSpPr>
        <p:sp>
          <p:nvSpPr>
            <p:cNvPr id="189469" name="Oval 29"/>
            <p:cNvSpPr>
              <a:spLocks noChangeArrowheads="1"/>
            </p:cNvSpPr>
            <p:nvPr/>
          </p:nvSpPr>
          <p:spPr bwMode="auto">
            <a:xfrm>
              <a:off x="3514" y="355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0" name="Oval 30"/>
            <p:cNvSpPr>
              <a:spLocks noChangeArrowheads="1"/>
            </p:cNvSpPr>
            <p:nvPr/>
          </p:nvSpPr>
          <p:spPr bwMode="auto">
            <a:xfrm>
              <a:off x="3363" y="29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1" name="Oval 31"/>
            <p:cNvSpPr>
              <a:spLocks noChangeArrowheads="1"/>
            </p:cNvSpPr>
            <p:nvPr/>
          </p:nvSpPr>
          <p:spPr bwMode="auto">
            <a:xfrm>
              <a:off x="3407" y="267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2" name="Oval 32"/>
            <p:cNvSpPr>
              <a:spLocks noChangeArrowheads="1"/>
            </p:cNvSpPr>
            <p:nvPr/>
          </p:nvSpPr>
          <p:spPr bwMode="auto">
            <a:xfrm>
              <a:off x="4073" y="3169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3" name="Oval 33"/>
            <p:cNvSpPr>
              <a:spLocks noChangeArrowheads="1"/>
            </p:cNvSpPr>
            <p:nvPr/>
          </p:nvSpPr>
          <p:spPr bwMode="auto">
            <a:xfrm>
              <a:off x="3585" y="1581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4" name="Oval 34"/>
            <p:cNvSpPr>
              <a:spLocks noChangeArrowheads="1"/>
            </p:cNvSpPr>
            <p:nvPr/>
          </p:nvSpPr>
          <p:spPr bwMode="auto">
            <a:xfrm>
              <a:off x="3701" y="1690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5" name="Oval 35"/>
            <p:cNvSpPr>
              <a:spLocks noChangeArrowheads="1"/>
            </p:cNvSpPr>
            <p:nvPr/>
          </p:nvSpPr>
          <p:spPr bwMode="auto">
            <a:xfrm>
              <a:off x="3425" y="2244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6" name="Oval 36"/>
            <p:cNvSpPr>
              <a:spLocks noChangeArrowheads="1"/>
            </p:cNvSpPr>
            <p:nvPr/>
          </p:nvSpPr>
          <p:spPr bwMode="auto">
            <a:xfrm>
              <a:off x="3717" y="29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477" name="Oval 37"/>
            <p:cNvSpPr>
              <a:spLocks noChangeArrowheads="1"/>
            </p:cNvSpPr>
            <p:nvPr/>
          </p:nvSpPr>
          <p:spPr bwMode="auto">
            <a:xfrm>
              <a:off x="3025" y="3387"/>
              <a:ext cx="42" cy="43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9478" name="Group 38"/>
            <p:cNvGrpSpPr/>
            <p:nvPr/>
          </p:nvGrpSpPr>
          <p:grpSpPr bwMode="auto">
            <a:xfrm>
              <a:off x="2785" y="1434"/>
              <a:ext cx="2131" cy="2188"/>
              <a:chOff x="2785" y="1434"/>
              <a:chExt cx="2131" cy="2188"/>
            </a:xfrm>
          </p:grpSpPr>
          <p:sp>
            <p:nvSpPr>
              <p:cNvPr id="189479" name="Rectangle 39"/>
              <p:cNvSpPr>
                <a:spLocks noChangeArrowheads="1"/>
              </p:cNvSpPr>
              <p:nvPr/>
            </p:nvSpPr>
            <p:spPr bwMode="auto">
              <a:xfrm>
                <a:off x="3335" y="3386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广州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0" name="Rectangle 40"/>
              <p:cNvSpPr>
                <a:spLocks noChangeArrowheads="1"/>
              </p:cNvSpPr>
              <p:nvPr/>
            </p:nvSpPr>
            <p:spPr bwMode="auto">
              <a:xfrm>
                <a:off x="4019" y="2676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浙江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1" name="Rectangle 41"/>
              <p:cNvSpPr>
                <a:spLocks noChangeArrowheads="1"/>
              </p:cNvSpPr>
              <p:nvPr/>
            </p:nvSpPr>
            <p:spPr bwMode="auto">
              <a:xfrm>
                <a:off x="3850" y="2997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福建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2" name="Rectangle 42"/>
              <p:cNvSpPr>
                <a:spLocks noChangeArrowheads="1"/>
              </p:cNvSpPr>
              <p:nvPr/>
            </p:nvSpPr>
            <p:spPr bwMode="auto">
              <a:xfrm>
                <a:off x="3068" y="2887"/>
                <a:ext cx="5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9483" name="Rectangle 43"/>
              <p:cNvSpPr>
                <a:spLocks noChangeArrowheads="1"/>
              </p:cNvSpPr>
              <p:nvPr/>
            </p:nvSpPr>
            <p:spPr bwMode="auto">
              <a:xfrm>
                <a:off x="3094" y="2578"/>
                <a:ext cx="5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9484" name="Rectangle 44"/>
              <p:cNvSpPr>
                <a:spLocks noChangeArrowheads="1"/>
              </p:cNvSpPr>
              <p:nvPr/>
            </p:nvSpPr>
            <p:spPr bwMode="auto">
              <a:xfrm>
                <a:off x="3272" y="2241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郑县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5" name="Rectangle 45"/>
              <p:cNvSpPr>
                <a:spLocks noChangeArrowheads="1"/>
              </p:cNvSpPr>
              <p:nvPr/>
            </p:nvSpPr>
            <p:spPr bwMode="auto">
              <a:xfrm>
                <a:off x="4338" y="2341"/>
                <a:ext cx="57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/>
              <a:lstStyle/>
              <a:p>
                <a:pPr>
                  <a:spcBef>
                    <a:spcPct val="50000"/>
                  </a:spcBef>
                </a:pPr>
                <a:endParaRPr lang="zh-CN" altLang="zh-CN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9486" name="Rectangle 46"/>
              <p:cNvSpPr>
                <a:spLocks noChangeArrowheads="1"/>
              </p:cNvSpPr>
              <p:nvPr/>
            </p:nvSpPr>
            <p:spPr bwMode="auto">
              <a:xfrm>
                <a:off x="3317" y="1434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北京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7" name="Rectangle 47"/>
              <p:cNvSpPr>
                <a:spLocks noChangeArrowheads="1"/>
              </p:cNvSpPr>
              <p:nvPr/>
            </p:nvSpPr>
            <p:spPr bwMode="auto">
              <a:xfrm>
                <a:off x="3566" y="2832"/>
                <a:ext cx="577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南昌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8" name="Rectangle 48"/>
              <p:cNvSpPr>
                <a:spLocks noChangeArrowheads="1"/>
              </p:cNvSpPr>
              <p:nvPr/>
            </p:nvSpPr>
            <p:spPr bwMode="auto">
              <a:xfrm>
                <a:off x="2828" y="3430"/>
                <a:ext cx="578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桂林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89" name="Rectangle 49"/>
              <p:cNvSpPr>
                <a:spLocks noChangeArrowheads="1"/>
              </p:cNvSpPr>
              <p:nvPr/>
            </p:nvSpPr>
            <p:spPr bwMode="auto">
              <a:xfrm>
                <a:off x="3939" y="2250"/>
                <a:ext cx="577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FF0000"/>
                    </a:solidFill>
                  </a:rPr>
                  <a:t>南京</a:t>
                </a:r>
                <a:endParaRPr lang="zh-CN" altLang="en-US" sz="1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89490" name="Oval 50"/>
              <p:cNvSpPr>
                <a:spLocks noChangeArrowheads="1"/>
              </p:cNvSpPr>
              <p:nvPr/>
            </p:nvSpPr>
            <p:spPr bwMode="auto">
              <a:xfrm>
                <a:off x="2785" y="1672"/>
                <a:ext cx="42" cy="43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9491" name="Oval 51"/>
          <p:cNvSpPr>
            <a:spLocks noChangeArrowheads="1"/>
          </p:cNvSpPr>
          <p:nvPr/>
        </p:nvSpPr>
        <p:spPr bwMode="auto">
          <a:xfrm>
            <a:off x="5775325" y="5591175"/>
            <a:ext cx="141288" cy="14128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92" name="Oval 52"/>
          <p:cNvSpPr>
            <a:spLocks noChangeArrowheads="1"/>
          </p:cNvSpPr>
          <p:nvPr/>
        </p:nvSpPr>
        <p:spPr bwMode="auto">
          <a:xfrm>
            <a:off x="5516563" y="5721350"/>
            <a:ext cx="82550" cy="968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93" name="Oval 53"/>
          <p:cNvSpPr>
            <a:spLocks noChangeArrowheads="1"/>
          </p:cNvSpPr>
          <p:nvPr/>
        </p:nvSpPr>
        <p:spPr bwMode="auto">
          <a:xfrm>
            <a:off x="5803900" y="5605463"/>
            <a:ext cx="82550" cy="968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94" name="Oval 54"/>
          <p:cNvSpPr>
            <a:spLocks noChangeArrowheads="1"/>
          </p:cNvSpPr>
          <p:nvPr/>
        </p:nvSpPr>
        <p:spPr bwMode="auto">
          <a:xfrm>
            <a:off x="5588000" y="5591175"/>
            <a:ext cx="68263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95" name="Oval 55"/>
          <p:cNvSpPr>
            <a:spLocks noChangeArrowheads="1"/>
          </p:cNvSpPr>
          <p:nvPr/>
        </p:nvSpPr>
        <p:spPr bwMode="auto">
          <a:xfrm>
            <a:off x="5602288" y="5591175"/>
            <a:ext cx="68262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96" name="Rectangle 56"/>
          <p:cNvSpPr>
            <a:spLocks noChangeArrowheads="1"/>
          </p:cNvSpPr>
          <p:nvPr/>
        </p:nvSpPr>
        <p:spPr bwMode="auto">
          <a:xfrm>
            <a:off x="5413375" y="2347913"/>
            <a:ext cx="79057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    </a:t>
            </a:r>
            <a:r>
              <a:rPr lang="zh-CN" altLang="en-US" sz="2000">
                <a:solidFill>
                  <a:srgbClr val="FF0000"/>
                </a:solidFill>
              </a:rPr>
              <a:t>直隶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89497" name="Rectangle 57"/>
          <p:cNvSpPr>
            <a:spLocks noChangeArrowheads="1"/>
          </p:cNvSpPr>
          <p:nvPr/>
        </p:nvSpPr>
        <p:spPr bwMode="auto">
          <a:xfrm>
            <a:off x="5311775" y="5314950"/>
            <a:ext cx="790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广州</a:t>
            </a:r>
            <a:endParaRPr lang="zh-CN" altLang="en-US" sz="1800">
              <a:solidFill>
                <a:srgbClr val="FFFF00"/>
              </a:solidFill>
            </a:endParaRPr>
          </a:p>
        </p:txBody>
      </p:sp>
      <p:sp>
        <p:nvSpPr>
          <p:cNvPr id="189498" name="Rectangle 58"/>
          <p:cNvSpPr>
            <a:spLocks noChangeArrowheads="1"/>
          </p:cNvSpPr>
          <p:nvPr/>
        </p:nvSpPr>
        <p:spPr bwMode="auto">
          <a:xfrm>
            <a:off x="4519613" y="5402263"/>
            <a:ext cx="7905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桂林</a:t>
            </a:r>
            <a:endParaRPr lang="zh-CN" altLang="en-US" sz="1800">
              <a:solidFill>
                <a:srgbClr val="FFFF00"/>
              </a:solidFill>
            </a:endParaRPr>
          </a:p>
        </p:txBody>
      </p:sp>
      <p:sp>
        <p:nvSpPr>
          <p:cNvPr id="189499" name="Oval 59"/>
          <p:cNvSpPr>
            <a:spLocks noChangeArrowheads="1"/>
          </p:cNvSpPr>
          <p:nvPr/>
        </p:nvSpPr>
        <p:spPr bwMode="auto">
          <a:xfrm>
            <a:off x="4795838" y="5375275"/>
            <a:ext cx="68262" cy="6826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500" name="Rectangle 60"/>
          <p:cNvSpPr>
            <a:spLocks noChangeArrowheads="1"/>
          </p:cNvSpPr>
          <p:nvPr/>
        </p:nvSpPr>
        <p:spPr bwMode="auto">
          <a:xfrm>
            <a:off x="4808538" y="4479925"/>
            <a:ext cx="790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FF00"/>
                </a:solidFill>
              </a:rPr>
              <a:t>长沙</a:t>
            </a:r>
            <a:endParaRPr lang="zh-CN" altLang="en-US" sz="1800">
              <a:solidFill>
                <a:srgbClr val="FFFF00"/>
              </a:solidFill>
            </a:endParaRPr>
          </a:p>
        </p:txBody>
      </p:sp>
      <p:sp>
        <p:nvSpPr>
          <p:cNvPr id="189501" name="Rectangle 61"/>
          <p:cNvSpPr>
            <a:spLocks noChangeArrowheads="1"/>
          </p:cNvSpPr>
          <p:nvPr/>
        </p:nvSpPr>
        <p:spPr bwMode="auto">
          <a:xfrm>
            <a:off x="5902325" y="3646488"/>
            <a:ext cx="1008063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安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徽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89502" name="Rectangle 62"/>
          <p:cNvSpPr>
            <a:spLocks noChangeArrowheads="1"/>
          </p:cNvSpPr>
          <p:nvPr/>
        </p:nvSpPr>
        <p:spPr bwMode="auto">
          <a:xfrm>
            <a:off x="5743575" y="2997200"/>
            <a:ext cx="1008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</a:rPr>
              <a:t>山东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89503" name="Rectangle 63"/>
          <p:cNvSpPr>
            <a:spLocks noChangeArrowheads="1"/>
          </p:cNvSpPr>
          <p:nvPr/>
        </p:nvSpPr>
        <p:spPr bwMode="auto">
          <a:xfrm>
            <a:off x="6694488" y="765175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黑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89504" name="Rectangle 64"/>
          <p:cNvSpPr>
            <a:spLocks noChangeArrowheads="1"/>
          </p:cNvSpPr>
          <p:nvPr/>
        </p:nvSpPr>
        <p:spPr bwMode="auto">
          <a:xfrm>
            <a:off x="6765925" y="148431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吉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89505" name="Rectangle 65"/>
          <p:cNvSpPr>
            <a:spLocks noChangeArrowheads="1"/>
          </p:cNvSpPr>
          <p:nvPr/>
        </p:nvSpPr>
        <p:spPr bwMode="auto">
          <a:xfrm>
            <a:off x="6478588" y="190976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</a:rPr>
              <a:t>辽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189506" name="Rectangle 66"/>
          <p:cNvSpPr>
            <a:spLocks noChangeArrowheads="1"/>
          </p:cNvSpPr>
          <p:nvPr/>
        </p:nvSpPr>
        <p:spPr bwMode="auto">
          <a:xfrm>
            <a:off x="4824413" y="3919538"/>
            <a:ext cx="935037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FF00"/>
                </a:solidFill>
              </a:rPr>
              <a:t>武昌</a:t>
            </a: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189507" name="Line 67"/>
          <p:cNvSpPr>
            <a:spLocks noChangeShapeType="1"/>
          </p:cNvSpPr>
          <p:nvPr/>
        </p:nvSpPr>
        <p:spPr bwMode="auto">
          <a:xfrm flipV="1">
            <a:off x="5392738" y="4286250"/>
            <a:ext cx="71437" cy="4333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508" name="Line 68"/>
          <p:cNvSpPr>
            <a:spLocks noChangeShapeType="1"/>
          </p:cNvSpPr>
          <p:nvPr/>
        </p:nvSpPr>
        <p:spPr bwMode="auto">
          <a:xfrm flipV="1">
            <a:off x="5470525" y="3709988"/>
            <a:ext cx="0" cy="4333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521" name="Rectangle 81"/>
          <p:cNvSpPr>
            <a:spLocks noChangeArrowheads="1"/>
          </p:cNvSpPr>
          <p:nvPr/>
        </p:nvSpPr>
        <p:spPr bwMode="auto">
          <a:xfrm>
            <a:off x="5911850" y="3635375"/>
            <a:ext cx="1008063" cy="62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安</a:t>
            </a:r>
            <a:endParaRPr lang="zh-CN" altLang="en-US" sz="140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徽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89533" name="Rectangle 93"/>
          <p:cNvSpPr>
            <a:spLocks noChangeArrowheads="1"/>
          </p:cNvSpPr>
          <p:nvPr/>
        </p:nvSpPr>
        <p:spPr bwMode="auto">
          <a:xfrm>
            <a:off x="324168" y="490855"/>
            <a:ext cx="30241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212AC"/>
                </a:solidFill>
              </a:rPr>
              <a:t>5</a:t>
            </a:r>
            <a:r>
              <a:rPr lang="zh-CN" altLang="en-US">
                <a:solidFill>
                  <a:srgbClr val="1212AC"/>
                </a:solidFill>
              </a:rPr>
              <a:t>、主要战场</a:t>
            </a:r>
            <a:endParaRPr lang="zh-CN" altLang="en-US">
              <a:solidFill>
                <a:srgbClr val="1212AC"/>
              </a:solidFill>
            </a:endParaRPr>
          </a:p>
        </p:txBody>
      </p:sp>
      <p:sp>
        <p:nvSpPr>
          <p:cNvPr id="189534" name="Rectangle 94"/>
          <p:cNvSpPr>
            <a:spLocks noChangeArrowheads="1"/>
          </p:cNvSpPr>
          <p:nvPr/>
        </p:nvSpPr>
        <p:spPr bwMode="auto">
          <a:xfrm>
            <a:off x="468313" y="2060575"/>
            <a:ext cx="2951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1212AC"/>
                </a:solidFill>
              </a:rPr>
              <a:t>6</a:t>
            </a:r>
            <a:r>
              <a:rPr lang="zh-CN" altLang="en-US">
                <a:solidFill>
                  <a:srgbClr val="1212AC"/>
                </a:solidFill>
              </a:rPr>
              <a:t>、主要战役</a:t>
            </a:r>
            <a:endParaRPr lang="zh-CN" altLang="en-US">
              <a:solidFill>
                <a:srgbClr val="1212AC"/>
              </a:solidFill>
            </a:endParaRPr>
          </a:p>
        </p:txBody>
      </p:sp>
      <p:sp>
        <p:nvSpPr>
          <p:cNvPr id="189535" name="Rectangle 95"/>
          <p:cNvSpPr>
            <a:spLocks noChangeArrowheads="1"/>
          </p:cNvSpPr>
          <p:nvPr/>
        </p:nvSpPr>
        <p:spPr bwMode="auto">
          <a:xfrm>
            <a:off x="468313" y="1397000"/>
            <a:ext cx="2879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>
              <a:spcBef>
                <a:spcPct val="50000"/>
              </a:spcBef>
            </a:pPr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189536" name="Rectangle 96"/>
          <p:cNvSpPr>
            <a:spLocks noChangeArrowheads="1"/>
          </p:cNvSpPr>
          <p:nvPr/>
        </p:nvSpPr>
        <p:spPr bwMode="auto">
          <a:xfrm>
            <a:off x="6804025" y="3476625"/>
            <a:ext cx="93662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上海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89537" name="Line 97"/>
          <p:cNvSpPr>
            <a:spLocks noChangeShapeType="1"/>
          </p:cNvSpPr>
          <p:nvPr/>
        </p:nvSpPr>
        <p:spPr bwMode="auto">
          <a:xfrm flipV="1">
            <a:off x="4887913" y="4868863"/>
            <a:ext cx="433387" cy="504825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538" name="Line 98"/>
          <p:cNvSpPr>
            <a:spLocks noChangeShapeType="1"/>
          </p:cNvSpPr>
          <p:nvPr/>
        </p:nvSpPr>
        <p:spPr bwMode="auto">
          <a:xfrm flipH="1" flipV="1">
            <a:off x="5399088" y="4791075"/>
            <a:ext cx="215900" cy="792163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541" name="Text Box 101"/>
          <p:cNvSpPr txBox="1">
            <a:spLocks noChangeArrowheads="1"/>
          </p:cNvSpPr>
          <p:nvPr/>
        </p:nvSpPr>
        <p:spPr bwMode="auto">
          <a:xfrm>
            <a:off x="250825" y="1125855"/>
            <a:ext cx="3348990" cy="6451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 type="none" w="sm" len="sm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Verdana" panose="020B0604030504040204" pitchFamily="34" charset="0"/>
              </a:rPr>
              <a:t>湖南、湖北</a:t>
            </a:r>
            <a:endParaRPr lang="zh-CN" altLang="en-US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89542" name="Text Box 102"/>
          <p:cNvSpPr txBox="1">
            <a:spLocks noChangeArrowheads="1"/>
          </p:cNvSpPr>
          <p:nvPr/>
        </p:nvSpPr>
        <p:spPr bwMode="auto">
          <a:xfrm>
            <a:off x="0" y="2852738"/>
            <a:ext cx="3313113" cy="1463675"/>
          </a:xfrm>
          <a:prstGeom prst="rect">
            <a:avLst/>
          </a:prstGeom>
          <a:solidFill>
            <a:srgbClr val="FFFF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 type="none" w="sm" len="sm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Verdana" panose="020B0604030504040204" pitchFamily="34" charset="0"/>
              </a:rPr>
              <a:t>汀泗桥战役</a:t>
            </a:r>
            <a:endParaRPr lang="zh-CN" altLang="en-US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Verdana" panose="020B0604030504040204" pitchFamily="34" charset="0"/>
              </a:rPr>
              <a:t>贺胜桥战役</a:t>
            </a:r>
            <a:endParaRPr lang="zh-CN" altLang="en-US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89543" name="Text Box 103"/>
          <p:cNvSpPr txBox="1">
            <a:spLocks noChangeArrowheads="1"/>
          </p:cNvSpPr>
          <p:nvPr/>
        </p:nvSpPr>
        <p:spPr bwMode="auto">
          <a:xfrm>
            <a:off x="179388" y="4437063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 type="none" w="sm" len="sm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CC"/>
                </a:solidFill>
                <a:latin typeface="Verdana" panose="020B0604030504040204" pitchFamily="34" charset="0"/>
              </a:rPr>
              <a:t>7</a:t>
            </a:r>
            <a:r>
              <a:rPr lang="zh-CN" altLang="en-US">
                <a:solidFill>
                  <a:srgbClr val="0000CC"/>
                </a:solidFill>
                <a:latin typeface="Verdana" panose="020B0604030504040204" pitchFamily="34" charset="0"/>
              </a:rPr>
              <a:t>、著名将领</a:t>
            </a:r>
            <a:endParaRPr lang="zh-CN" altLang="en-US">
              <a:solidFill>
                <a:srgbClr val="0000CC"/>
              </a:solidFill>
              <a:latin typeface="Verdana" panose="020B0604030504040204" pitchFamily="34" charset="0"/>
            </a:endParaRPr>
          </a:p>
        </p:txBody>
      </p:sp>
      <p:sp>
        <p:nvSpPr>
          <p:cNvPr id="189544" name="Text Box 104"/>
          <p:cNvSpPr txBox="1">
            <a:spLocks noChangeArrowheads="1"/>
          </p:cNvSpPr>
          <p:nvPr/>
        </p:nvSpPr>
        <p:spPr bwMode="auto">
          <a:xfrm>
            <a:off x="179705" y="5229225"/>
            <a:ext cx="3240405" cy="11988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 type="none" w="sm" len="sm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Verdana" panose="020B0604030504040204" pitchFamily="34" charset="0"/>
              </a:rPr>
              <a:t>第四军独立团</a:t>
            </a:r>
            <a:r>
              <a:rPr lang="zh-CN" altLang="en-US">
                <a:latin typeface="Verdana" panose="020B0604030504040204" pitchFamily="34" charset="0"/>
                <a:sym typeface="+mn-ea"/>
              </a:rPr>
              <a:t>叶挺</a:t>
            </a:r>
            <a:endParaRPr lang="zh-CN" altLang="en-US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9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9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89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89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89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89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9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507" grpId="0" animBg="1"/>
      <p:bldP spid="189508" grpId="0" animBg="1"/>
      <p:bldP spid="189537" grpId="0" animBg="1"/>
      <p:bldP spid="189538" grpId="0" animBg="1"/>
      <p:bldP spid="189541" grpId="0" bldLvl="0" animBg="1"/>
      <p:bldP spid="1895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78" name="Group 2"/>
          <p:cNvGrpSpPr/>
          <p:nvPr/>
        </p:nvGrpSpPr>
        <p:grpSpPr bwMode="auto">
          <a:xfrm>
            <a:off x="-14288" y="174626"/>
            <a:ext cx="9023350" cy="6372224"/>
            <a:chOff x="-9" y="110"/>
            <a:chExt cx="5684" cy="4014"/>
          </a:xfrm>
        </p:grpSpPr>
        <p:pic>
          <p:nvPicPr>
            <p:cNvPr id="178179" name="Picture 3" descr="3_e_3l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" y="110"/>
              <a:ext cx="5372" cy="2975"/>
            </a:xfrm>
            <a:prstGeom prst="rect">
              <a:avLst/>
            </a:prstGeom>
            <a:noFill/>
            <a:ln w="762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8180" name="Rectangle 4"/>
            <p:cNvSpPr>
              <a:spLocks noChangeArrowheads="1"/>
            </p:cNvSpPr>
            <p:nvPr/>
          </p:nvSpPr>
          <p:spPr bwMode="auto">
            <a:xfrm>
              <a:off x="-9" y="3291"/>
              <a:ext cx="5684" cy="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4000">
                  <a:solidFill>
                    <a:srgbClr val="BE38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1927</a:t>
              </a:r>
              <a:r>
                <a:rPr lang="zh-CN" altLang="en-US" sz="4000">
                  <a:solidFill>
                    <a:srgbClr val="BE38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</a:t>
              </a:r>
              <a:r>
                <a:rPr lang="en-US" altLang="zh-CN" sz="4000">
                  <a:solidFill>
                    <a:srgbClr val="BE38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4000">
                  <a:solidFill>
                    <a:srgbClr val="BE38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月武汉民众欢庆北伐胜利和国民政府迁都武汉。</a:t>
              </a:r>
              <a:endParaRPr lang="zh-CN" altLang="en-US" sz="4000">
                <a:solidFill>
                  <a:srgbClr val="BE380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217170"/>
            <a:ext cx="9144000" cy="1322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在帝国主义、封建军阀的统治之下，北伐军能节节胜利的原因是什么？</a:t>
            </a:r>
            <a:endParaRPr lang="zh-CN" altLang="en-US" sz="4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50825" y="1859280"/>
            <a:ext cx="8893175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</a:rPr>
              <a:t>1</a:t>
            </a:r>
            <a:r>
              <a:rPr lang="zh-CN" altLang="en-US">
                <a:solidFill>
                  <a:srgbClr val="000000"/>
                </a:solidFill>
              </a:rPr>
              <a:t>、工农群众的支持</a:t>
            </a:r>
            <a:endParaRPr lang="zh-CN" altLang="en-US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</a:rPr>
              <a:t>2</a:t>
            </a:r>
            <a:r>
              <a:rPr lang="zh-CN" altLang="en-US">
                <a:solidFill>
                  <a:srgbClr val="000000"/>
                </a:solidFill>
              </a:rPr>
              <a:t>、作战方针正确</a:t>
            </a:r>
            <a:endParaRPr lang="zh-CN" altLang="en-US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</a:rPr>
              <a:t>3</a:t>
            </a:r>
            <a:r>
              <a:rPr lang="zh-CN" altLang="en-US">
                <a:solidFill>
                  <a:srgbClr val="000000"/>
                </a:solidFill>
              </a:rPr>
              <a:t>、国共两党齐心协力</a:t>
            </a:r>
            <a:endParaRPr lang="zh-CN" altLang="en-US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</a:rPr>
              <a:t>4</a:t>
            </a:r>
            <a:r>
              <a:rPr lang="zh-CN" altLang="en-US">
                <a:solidFill>
                  <a:srgbClr val="000000"/>
                </a:solidFill>
              </a:rPr>
              <a:t>、北伐将士英勇奋战和共产党人发挥了先锋模范作用 。</a:t>
            </a:r>
            <a:endParaRPr lang="zh-CN" altLang="en-US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标题 7169"/>
          <p:cNvSpPr>
            <a:spLocks noGrp="1"/>
          </p:cNvSpPr>
          <p:nvPr>
            <p:ph type="title"/>
          </p:nvPr>
        </p:nvSpPr>
        <p:spPr>
          <a:xfrm>
            <a:off x="572770" y="2423478"/>
            <a:ext cx="8229600" cy="11074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7200" dirty="0">
                <a:solidFill>
                  <a:srgbClr val="996633"/>
                </a:solidFill>
                <a:ea typeface="华文行楷" pitchFamily="2" charset="-122"/>
              </a:rPr>
              <a:t>南京国民政府的建立</a:t>
            </a:r>
            <a:endParaRPr lang="zh-CN" altLang="en-US" sz="7200" dirty="0">
              <a:solidFill>
                <a:srgbClr val="996633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6" name="AutoShape 4"/>
          <p:cNvSpPr>
            <a:spLocks noChangeArrowheads="1"/>
          </p:cNvSpPr>
          <p:nvPr/>
        </p:nvSpPr>
        <p:spPr bwMode="auto">
          <a:xfrm>
            <a:off x="395288" y="188913"/>
            <a:ext cx="8569325" cy="194468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4400">
                <a:ea typeface="楷体_GB2312" pitchFamily="49" charset="-122"/>
              </a:rPr>
              <a:t>     </a:t>
            </a:r>
            <a:r>
              <a:rPr lang="zh-CN" altLang="en-US" sz="4400">
                <a:ea typeface="楷体_GB2312" pitchFamily="49" charset="-122"/>
              </a:rPr>
              <a:t>北伐胜利进军了，那国共领导</a:t>
            </a:r>
            <a:endParaRPr lang="zh-CN" altLang="en-US" sz="4400">
              <a:ea typeface="楷体_GB2312" pitchFamily="49" charset="-122"/>
            </a:endParaRPr>
          </a:p>
          <a:p>
            <a:r>
              <a:rPr lang="zh-CN" altLang="en-US" sz="4400">
                <a:ea typeface="楷体_GB2312" pitchFamily="49" charset="-122"/>
              </a:rPr>
              <a:t>的国民革命呢？是否也胜利了？  </a:t>
            </a:r>
            <a:endParaRPr lang="zh-CN" altLang="en-US" sz="4400">
              <a:ea typeface="楷体_GB2312" pitchFamily="49" charset="-122"/>
            </a:endParaRP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900113" y="2852738"/>
            <a:ext cx="6896100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000000"/>
                </a:solidFill>
                <a:ea typeface="楷体_GB2312" pitchFamily="49" charset="-122"/>
              </a:rPr>
              <a:t>北伐胜利进军了，</a:t>
            </a:r>
            <a:endParaRPr lang="zh-CN" altLang="en-US" sz="5400">
              <a:solidFill>
                <a:srgbClr val="000000"/>
              </a:solidFill>
              <a:ea typeface="楷体_GB2312" pitchFamily="49" charset="-122"/>
            </a:endParaRPr>
          </a:p>
          <a:p>
            <a:r>
              <a:rPr lang="zh-CN" altLang="en-US" sz="5400">
                <a:solidFill>
                  <a:srgbClr val="000000"/>
                </a:solidFill>
                <a:ea typeface="楷体_GB2312" pitchFamily="49" charset="-122"/>
              </a:rPr>
              <a:t>但国民革命却失败了。</a:t>
            </a:r>
            <a:endParaRPr lang="zh-CN" altLang="en-US" sz="5400">
              <a:solidFill>
                <a:srgbClr val="000000"/>
              </a:solidFill>
              <a:ea typeface="楷体_GB2312" pitchFamily="49" charset="-122"/>
            </a:endParaRPr>
          </a:p>
        </p:txBody>
      </p:sp>
      <p:grpSp>
        <p:nvGrpSpPr>
          <p:cNvPr id="177160" name="Group 8"/>
          <p:cNvGrpSpPr/>
          <p:nvPr/>
        </p:nvGrpSpPr>
        <p:grpSpPr bwMode="auto">
          <a:xfrm>
            <a:off x="0" y="2276475"/>
            <a:ext cx="9144000" cy="4581525"/>
            <a:chOff x="0" y="1434"/>
            <a:chExt cx="5760" cy="2886"/>
          </a:xfrm>
        </p:grpSpPr>
        <p:pic>
          <p:nvPicPr>
            <p:cNvPr id="177158" name="Picture 6" descr="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434"/>
              <a:ext cx="5760" cy="2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59" name="Text Box 7"/>
            <p:cNvSpPr txBox="1">
              <a:spLocks noChangeArrowheads="1"/>
            </p:cNvSpPr>
            <p:nvPr/>
          </p:nvSpPr>
          <p:spPr bwMode="auto">
            <a:xfrm>
              <a:off x="590" y="2214"/>
              <a:ext cx="4724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800">
                  <a:solidFill>
                    <a:srgbClr val="FF0000"/>
                  </a:solidFill>
                  <a:ea typeface="微软雅黑" panose="020B0503020204020204" charset="-122"/>
                </a:rPr>
                <a:t>因为蒋介石汪精卫叛变革命</a:t>
              </a:r>
              <a:endParaRPr lang="zh-CN" altLang="en-US" sz="4800">
                <a:solidFill>
                  <a:srgbClr val="FF0000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>
            <p:ph type="title"/>
          </p:nvPr>
        </p:nvSpPr>
        <p:spPr>
          <a:xfrm>
            <a:off x="0" y="188913"/>
            <a:ext cx="8540750" cy="1143000"/>
          </a:xfrm>
          <a:noFill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国民革命的失败：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auto">
          <a:xfrm>
            <a:off x="250825" y="1439863"/>
            <a:ext cx="585628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蒋介石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的四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一二反革命政变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     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1927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日）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1252" name="Rectangle 4"/>
          <p:cNvSpPr>
            <a:spLocks noChangeArrowheads="1"/>
          </p:cNvSpPr>
          <p:nvPr/>
        </p:nvSpPr>
        <p:spPr bwMode="auto">
          <a:xfrm>
            <a:off x="323850" y="3167063"/>
            <a:ext cx="590232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汪精卫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的七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一五反革命政变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   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1927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日）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1254" name="WordArt 6"/>
          <p:cNvSpPr>
            <a:spLocks noChangeArrowheads="1" noChangeShapeType="1" noTextEdit="1"/>
          </p:cNvSpPr>
          <p:nvPr/>
        </p:nvSpPr>
        <p:spPr bwMode="auto">
          <a:xfrm>
            <a:off x="971550" y="5259070"/>
            <a:ext cx="7569200" cy="9353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i="1" kern="1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标志第一次国内革命战争失败</a:t>
            </a:r>
            <a:endParaRPr lang="zh-CN" altLang="en-US" i="1" kern="1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1255" name="AutoShape 7"/>
          <p:cNvSpPr/>
          <p:nvPr/>
        </p:nvSpPr>
        <p:spPr bwMode="auto">
          <a:xfrm>
            <a:off x="6297295" y="1440815"/>
            <a:ext cx="389890" cy="3190240"/>
          </a:xfrm>
          <a:prstGeom prst="rightBrace">
            <a:avLst>
              <a:gd name="adj1" fmla="val 28039"/>
              <a:gd name="adj2" fmla="val 50000"/>
            </a:avLst>
          </a:prstGeom>
          <a:noFill/>
          <a:ln w="635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6" name="Text Box 8"/>
          <p:cNvSpPr txBox="1">
            <a:spLocks noChangeArrowheads="1"/>
          </p:cNvSpPr>
          <p:nvPr/>
        </p:nvSpPr>
        <p:spPr bwMode="auto">
          <a:xfrm>
            <a:off x="6877050" y="1484313"/>
            <a:ext cx="205105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黑体" panose="02010609060101010101" pitchFamily="49" charset="-122"/>
              </a:rPr>
              <a:t>国民党右派叛变革命</a:t>
            </a:r>
            <a:endParaRPr lang="zh-CN" altLang="en-US" sz="44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81259" name="AutoShape 11"/>
          <p:cNvSpPr>
            <a:spLocks noChangeArrowheads="1"/>
          </p:cNvSpPr>
          <p:nvPr/>
        </p:nvSpPr>
        <p:spPr bwMode="auto">
          <a:xfrm>
            <a:off x="7496810" y="3587750"/>
            <a:ext cx="589280" cy="1555115"/>
          </a:xfrm>
          <a:prstGeom prst="downArrow">
            <a:avLst>
              <a:gd name="adj1" fmla="val 50000"/>
              <a:gd name="adj2" fmla="val 43186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animBg="1"/>
      <p:bldP spid="181256" grpId="0"/>
      <p:bldP spid="1812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1706880" y="1327785"/>
            <a:ext cx="2878455" cy="768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1927</a:t>
            </a:r>
            <a:r>
              <a:rPr lang="zh-CN" altLang="en-US" sz="4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4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4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endParaRPr lang="zh-CN" altLang="en-US" sz="4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21285" y="4726305"/>
            <a:ext cx="1585595" cy="70675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性质：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423670" y="4726305"/>
            <a:ext cx="7898130" cy="1753235"/>
          </a:xfrm>
          <a:prstGeom prst="rect">
            <a:avLst/>
          </a:prstGeom>
          <a:solidFill>
            <a:schemeClr val="bg1">
              <a:alpha val="0"/>
            </a:schemeClr>
          </a:solidFill>
          <a:ln w="3175" cap="rnd">
            <a:solidFill>
              <a:schemeClr val="bg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代表大地主、大资产阶级的利益，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对外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投靠帝国主义，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对内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镇压人民革命运动 。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4217" name="Group 9"/>
          <p:cNvGrpSpPr/>
          <p:nvPr/>
        </p:nvGrpSpPr>
        <p:grpSpPr bwMode="auto">
          <a:xfrm>
            <a:off x="194310" y="1327785"/>
            <a:ext cx="2346960" cy="1498916"/>
            <a:chOff x="113" y="890"/>
            <a:chExt cx="1406" cy="944"/>
          </a:xfrm>
        </p:grpSpPr>
        <p:sp>
          <p:nvSpPr>
            <p:cNvPr id="94212" name="Text Box 4"/>
            <p:cNvSpPr txBox="1">
              <a:spLocks noChangeArrowheads="1"/>
            </p:cNvSpPr>
            <p:nvPr/>
          </p:nvSpPr>
          <p:spPr bwMode="auto">
            <a:xfrm>
              <a:off x="113" y="890"/>
              <a:ext cx="1406" cy="44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时间：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4215" name="Text Box 7"/>
            <p:cNvSpPr txBox="1">
              <a:spLocks noChangeArrowheads="1"/>
            </p:cNvSpPr>
            <p:nvPr/>
          </p:nvSpPr>
          <p:spPr bwMode="auto">
            <a:xfrm>
              <a:off x="113" y="1389"/>
              <a:ext cx="1043" cy="44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地点：</a:t>
              </a:r>
              <a:endPara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778635" y="2120265"/>
            <a:ext cx="2574290" cy="768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南  京</a:t>
            </a:r>
            <a:endParaRPr lang="zh-CN" altLang="en-US" sz="4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224" name="Rectangle 16"/>
          <p:cNvSpPr>
            <a:spLocks noChangeArrowheads="1"/>
          </p:cNvSpPr>
          <p:nvPr/>
        </p:nvSpPr>
        <p:spPr bwMode="auto">
          <a:xfrm>
            <a:off x="1379855" y="405448"/>
            <a:ext cx="638365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000000"/>
                </a:solidFill>
              </a:rPr>
              <a:t>南京国民政府的</a:t>
            </a:r>
            <a:r>
              <a:rPr lang="zh-CN" altLang="en-US" sz="5400">
                <a:solidFill>
                  <a:srgbClr val="FF0000"/>
                </a:solidFill>
              </a:rPr>
              <a:t>成立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715" y="2882265"/>
            <a:ext cx="7917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建立者：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蒋介石为首的国民党反动派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715" y="3527425"/>
            <a:ext cx="79178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背景：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蒋介石勾结国内外反动势力，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发动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四一二政变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ldLvl="0" animBg="1"/>
      <p:bldP spid="94214" grpId="0" bldLvl="0" animBg="1"/>
      <p:bldP spid="942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文本占位符 6510594"/>
          <p:cNvSpPr>
            <a:spLocks noGrp="1"/>
          </p:cNvSpPr>
          <p:nvPr>
            <p:ph idx="1"/>
          </p:nvPr>
        </p:nvSpPr>
        <p:spPr>
          <a:xfrm>
            <a:off x="102235" y="804545"/>
            <a:ext cx="9149080" cy="5249545"/>
          </a:xfrm>
          <a:noFill/>
          <a:ln>
            <a:noFill/>
          </a:ln>
        </p:spPr>
        <p:txBody>
          <a:bodyPr anchor="t"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学习目标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识记国共合作的时间、政策、原因、影响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记住黄埔军校建立的时间、地点、校长、政治部主任、办学特点。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记住战争的时间、目的、对象、主力、先锋、性质。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、识记南京国民政府成立的时间、地点、背景、建立者、性质。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zh-CN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2" name="日期占位符 1"/>
          <p:cNvSpPr/>
          <p:nvPr>
            <p:ph type="dt" sz="half"/>
          </p:nvPr>
        </p:nvSpPr>
        <p:spPr>
          <a:xfrm>
            <a:off x="0" y="65341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fld id="{BB962C8B-B14F-4D97-AF65-F5344CB8AC3E}" type="datetime3"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灯片编号占位符 2"/>
          <p:cNvSpPr/>
          <p:nvPr>
            <p:ph type="sldNum" sz="quarter"/>
          </p:nvPr>
        </p:nvSpPr>
        <p:spPr>
          <a:xfrm>
            <a:off x="6858000" y="65341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日期占位符 1"/>
          <p:cNvSpPr/>
          <p:nvPr>
            <p:ph type="dt" sz="half"/>
          </p:nvPr>
        </p:nvSpPr>
        <p:spPr>
          <a:xfrm>
            <a:off x="0" y="65341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fld id="{BB962C8B-B14F-4D97-AF65-F5344CB8AC3E}" type="datetime3"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0" name="灯片编号占位符 2"/>
          <p:cNvSpPr/>
          <p:nvPr>
            <p:ph type="sldNum" sz="quarter"/>
          </p:nvPr>
        </p:nvSpPr>
        <p:spPr>
          <a:xfrm>
            <a:off x="6858000" y="65341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标题 1"/>
          <p:cNvSpPr/>
          <p:nvPr>
            <p:ph type="title"/>
          </p:nvPr>
        </p:nvSpPr>
        <p:spPr>
          <a:xfrm>
            <a:off x="172720" y="235585"/>
            <a:ext cx="3903663" cy="639763"/>
          </a:xfrm>
          <a:noFill/>
          <a:ln>
            <a:noFill/>
          </a:ln>
        </p:spPr>
        <p:txBody>
          <a:bodyPr anchor="t"/>
          <a:p>
            <a:r>
              <a:rPr lang="zh-CN" altLang="en-US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自学指导</a:t>
            </a:r>
            <a:r>
              <a:rPr lang="zh-CN" altLang="en-US" sz="4000" b="1">
                <a:solidFill>
                  <a:srgbClr val="000000"/>
                </a:solidFill>
              </a:rPr>
              <a:t>：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sp>
        <p:nvSpPr>
          <p:cNvPr id="7172" name="文本框 5"/>
          <p:cNvSpPr txBox="1"/>
          <p:nvPr/>
        </p:nvSpPr>
        <p:spPr>
          <a:xfrm>
            <a:off x="172720" y="2132330"/>
            <a:ext cx="91306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国民党一大的时间、政策、影响。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黄埔军校建立的时间、地点、校长、政治部主任、作用。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北伐战争的时间、目的、对象、主力、先锋、性质。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、南京国民政府成立的时间、地点、背景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建立者、性质。</a:t>
            </a: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3" name="文本框 6"/>
          <p:cNvSpPr txBox="1"/>
          <p:nvPr/>
        </p:nvSpPr>
        <p:spPr>
          <a:xfrm>
            <a:off x="224473" y="1027748"/>
            <a:ext cx="86947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请同学们默读课文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66-70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页，并在课本上标出答案要点，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分钟，回答以下问题。</a:t>
            </a:r>
            <a:b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标题 7169"/>
          <p:cNvSpPr>
            <a:spLocks noGrp="1"/>
          </p:cNvSpPr>
          <p:nvPr>
            <p:ph type="title"/>
          </p:nvPr>
        </p:nvSpPr>
        <p:spPr>
          <a:xfrm>
            <a:off x="1487170" y="2423478"/>
            <a:ext cx="6400800" cy="11074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7200" dirty="0">
                <a:solidFill>
                  <a:srgbClr val="996633"/>
                </a:solidFill>
                <a:ea typeface="华文行楷" pitchFamily="2" charset="-122"/>
              </a:rPr>
              <a:t>国共合作的实现</a:t>
            </a:r>
            <a:endParaRPr lang="zh-CN" altLang="en-US" sz="7200" dirty="0">
              <a:solidFill>
                <a:srgbClr val="996633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0" y="333375"/>
            <a:ext cx="8963660" cy="483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00"/>
                </a:solidFill>
                <a:ea typeface="楷体_GB2312" pitchFamily="49" charset="-122"/>
              </a:rPr>
              <a:t>      </a:t>
            </a: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一、国民党一大的召开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时间：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地点：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政策：联俄、联共、扶助农工。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影响：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1763713" y="1341438"/>
            <a:ext cx="2663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/>
              <a:t>1924</a:t>
            </a:r>
            <a:r>
              <a:rPr lang="zh-CN" altLang="en-US" sz="4400"/>
              <a:t>年</a:t>
            </a:r>
            <a:endParaRPr lang="zh-CN" altLang="en-US" sz="4400"/>
          </a:p>
        </p:txBody>
      </p:sp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1763713" y="2327910"/>
            <a:ext cx="2663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广 州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1504950" y="4509770"/>
            <a:ext cx="7056755" cy="14452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a typeface="黑体" panose="02010609060101010101" pitchFamily="49" charset="-122"/>
              </a:rPr>
              <a:t>国民党改组的完成和第一次国共合作的形成。</a:t>
            </a:r>
            <a:endParaRPr lang="zh-CN" altLang="en-US" sz="44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1" grpId="0" bldLvl="0" animBg="1"/>
      <p:bldP spid="154632" grpId="0" bldLvl="0" animBg="1"/>
      <p:bldP spid="1546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4" name="Picture 6" descr="p_16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020" y="4944110"/>
            <a:ext cx="2760980" cy="191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71755" y="0"/>
            <a:ext cx="9144000" cy="483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00"/>
                </a:solidFill>
                <a:ea typeface="楷体_GB2312" pitchFamily="49" charset="-122"/>
              </a:rPr>
              <a:t>    </a:t>
            </a: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二、黄埔军校的建立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（</a:t>
            </a:r>
            <a:r>
              <a:rPr lang="zh-CN" altLang="en-US" sz="4400">
                <a:solidFill>
                  <a:srgbClr val="FF0000"/>
                </a:solidFill>
                <a:ea typeface="楷体_GB2312" pitchFamily="49" charset="-122"/>
              </a:rPr>
              <a:t>中国国民党陆军军官学校</a:t>
            </a: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）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时间：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地点：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ea typeface="楷体_GB2312" pitchFamily="49" charset="-122"/>
              </a:rPr>
              <a:t>作用：</a:t>
            </a:r>
            <a:endParaRPr lang="zh-CN" altLang="en-US" sz="440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155657" name="Text Box 9"/>
          <p:cNvSpPr txBox="1">
            <a:spLocks noChangeArrowheads="1"/>
          </p:cNvSpPr>
          <p:nvPr/>
        </p:nvSpPr>
        <p:spPr bwMode="auto">
          <a:xfrm>
            <a:off x="1475423" y="1988820"/>
            <a:ext cx="374491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/>
              <a:t>1924</a:t>
            </a:r>
            <a:r>
              <a:rPr lang="zh-CN" altLang="en-US" sz="4400"/>
              <a:t>年</a:t>
            </a:r>
            <a:endParaRPr lang="zh-CN" altLang="en-US" sz="4400"/>
          </a:p>
        </p:txBody>
      </p:sp>
      <p:sp>
        <p:nvSpPr>
          <p:cNvPr id="155658" name="Text Box 10"/>
          <p:cNvSpPr txBox="1">
            <a:spLocks noChangeArrowheads="1"/>
          </p:cNvSpPr>
          <p:nvPr/>
        </p:nvSpPr>
        <p:spPr bwMode="auto">
          <a:xfrm>
            <a:off x="1331913" y="3068638"/>
            <a:ext cx="2663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广州黄埔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5661" name="Text Box 13"/>
          <p:cNvSpPr txBox="1">
            <a:spLocks noChangeArrowheads="1"/>
          </p:cNvSpPr>
          <p:nvPr/>
        </p:nvSpPr>
        <p:spPr bwMode="auto">
          <a:xfrm>
            <a:off x="1475740" y="4082415"/>
            <a:ext cx="746188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培养了大批军事政治人才，为建立国民革命军奠定了基础。 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7" grpId="0" bldLvl="0" animBg="1"/>
      <p:bldP spid="155658" grpId="0"/>
      <p:bldP spid="15566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893" y="3183255"/>
            <a:ext cx="2519362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05" y="-29845"/>
            <a:ext cx="240665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700" name="Picture 4" descr="孙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85" y="44450"/>
            <a:ext cx="2268855" cy="262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5288915" y="2786063"/>
            <a:ext cx="2771775" cy="519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蒋介石（校长）</a:t>
            </a:r>
            <a:endParaRPr lang="zh-CN" altLang="en-US" sz="2800" b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7703" name="Text Box 7"/>
          <p:cNvSpPr txBox="1">
            <a:spLocks noChangeArrowheads="1"/>
          </p:cNvSpPr>
          <p:nvPr/>
        </p:nvSpPr>
        <p:spPr bwMode="auto">
          <a:xfrm>
            <a:off x="4737735" y="6238240"/>
            <a:ext cx="5245735" cy="5835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周恩来（政治部主任）</a:t>
            </a:r>
            <a:endParaRPr lang="zh-CN" altLang="en-US" sz="3200" b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7705" name="Picture 9" descr="0-689c-1-0-2-363x450z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5" y="3491865"/>
            <a:ext cx="2439988" cy="302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707" name="Text Box 11"/>
          <p:cNvSpPr txBox="1">
            <a:spLocks noChangeArrowheads="1"/>
          </p:cNvSpPr>
          <p:nvPr/>
        </p:nvSpPr>
        <p:spPr bwMode="auto">
          <a:xfrm>
            <a:off x="1372235" y="6238240"/>
            <a:ext cx="362839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廖仲恺（党代表）</a:t>
            </a:r>
            <a:endParaRPr lang="zh-CN" altLang="en-US" sz="2800" b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270" y="2786380"/>
            <a:ext cx="4599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孙中山（创建者）</a:t>
            </a:r>
            <a:endParaRPr lang="zh-CN" altLang="en-US" sz="32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57150" y="448310"/>
            <a:ext cx="9029700" cy="922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ea typeface="楷体_GB2312" pitchFamily="49" charset="-122"/>
              </a:rPr>
              <a:t>   </a:t>
            </a:r>
            <a:r>
              <a:rPr lang="zh-CN" altLang="en-US" sz="4400">
                <a:ea typeface="楷体_GB2312" pitchFamily="49" charset="-122"/>
              </a:rPr>
              <a:t>黄埔军校的办学宗旨是什么</a:t>
            </a:r>
            <a:r>
              <a:rPr lang="zh-CN" altLang="en-US" sz="5400">
                <a:ea typeface="楷体_GB2312" pitchFamily="49" charset="-122"/>
              </a:rPr>
              <a:t>？</a:t>
            </a:r>
            <a:endParaRPr lang="zh-CN" altLang="en-US" sz="5400">
              <a:ea typeface="楷体_GB2312" pitchFamily="49" charset="-122"/>
            </a:endParaRP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394970" y="1370330"/>
            <a:ext cx="8353425" cy="1537970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培养有理想、不怕牺牲，以救国救民为己任的新一代军人</a:t>
            </a:r>
            <a:r>
              <a:rPr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445" y="3408680"/>
            <a:ext cx="6304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>
                <a:ea typeface="楷体_GB2312" pitchFamily="49" charset="-122"/>
                <a:sym typeface="+mn-ea"/>
              </a:rPr>
              <a:t>黄埔军校的办学特点：</a:t>
            </a:r>
            <a:endParaRPr lang="zh-CN" altLang="en-US" sz="4800"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730" y="4335780"/>
            <a:ext cx="70948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0000"/>
                </a:solidFill>
              </a:rPr>
              <a:t>政治教育和军事训练并重，培养学生的爱国思想和革命精神。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 animBg="1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标题 7169"/>
          <p:cNvSpPr>
            <a:spLocks noGrp="1"/>
          </p:cNvSpPr>
          <p:nvPr>
            <p:ph type="title"/>
          </p:nvPr>
        </p:nvSpPr>
        <p:spPr>
          <a:xfrm>
            <a:off x="2858770" y="2423478"/>
            <a:ext cx="3657600" cy="11074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7200" dirty="0">
                <a:solidFill>
                  <a:srgbClr val="996633"/>
                </a:solidFill>
                <a:ea typeface="华文行楷" pitchFamily="2" charset="-122"/>
              </a:rPr>
              <a:t>北伐战争</a:t>
            </a:r>
            <a:endParaRPr lang="zh-CN" altLang="en-US" sz="7200" dirty="0">
              <a:solidFill>
                <a:srgbClr val="996633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TiZi">
  <a:themeElements>
    <a:clrScheme name="TiziColorScheme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TiZiFontScheme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TiZiFormatSc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TiZi0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1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2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3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4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5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6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Zi7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TiZi模板</Template>
  <TotalTime>0</TotalTime>
  <Words>1199</Words>
  <Application>WPS 演示</Application>
  <PresentationFormat>全屏显示(4:3)</PresentationFormat>
  <Paragraphs>248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楷体</vt:lpstr>
      <vt:lpstr>Times New Roman</vt:lpstr>
      <vt:lpstr>华文行楷</vt:lpstr>
      <vt:lpstr>楷体_GB2312</vt:lpstr>
      <vt:lpstr>黑体</vt:lpstr>
      <vt:lpstr>微软雅黑</vt:lpstr>
      <vt:lpstr>Arial Unicode MS</vt:lpstr>
      <vt:lpstr>华文新魏</vt:lpstr>
      <vt:lpstr>Verdana</vt:lpstr>
      <vt:lpstr>Tahoma</vt:lpstr>
      <vt:lpstr>新宋体</vt:lpstr>
      <vt:lpstr>TiZi</vt:lpstr>
      <vt:lpstr>PowerPoint 演示文稿</vt:lpstr>
      <vt:lpstr>PowerPoint 演示文稿</vt:lpstr>
      <vt:lpstr>自学指导：</vt:lpstr>
      <vt:lpstr>国共合作的实现</vt:lpstr>
      <vt:lpstr>PowerPoint 演示文稿</vt:lpstr>
      <vt:lpstr>PowerPoint 演示文稿</vt:lpstr>
      <vt:lpstr>PowerPoint 演示文稿</vt:lpstr>
      <vt:lpstr>PowerPoint 演示文稿</vt:lpstr>
      <vt:lpstr>北伐战争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南京国民政府的建立</vt:lpstr>
      <vt:lpstr>PowerPoint 演示文稿</vt:lpstr>
      <vt:lpstr>      国民革命的失败：</vt:lpstr>
      <vt:lpstr>PowerPoint 演示文稿</vt:lpstr>
    </vt:vector>
  </TitlesOfParts>
  <Company>北京一朵云文化咨询有限公司</Company>
  <LinksUpToDate>false</LinksUpToDate>
  <SharedDoc>false</SharedDoc>
  <HyperlinksChanged>false</HyperlinksChanged>
  <AppVersion>14.0000</AppVersion>
  <Manager>www.tizi.com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2005-10-16T13:26:00Z</dcterms:created>
  <dcterms:modified xsi:type="dcterms:W3CDTF">2017-10-09T00:21:24Z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